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74"/>
  </p:notesMasterIdLst>
  <p:sldIdLst>
    <p:sldId id="258" r:id="rId2"/>
    <p:sldId id="260" r:id="rId3"/>
    <p:sldId id="261" r:id="rId4"/>
    <p:sldId id="291" r:id="rId5"/>
    <p:sldId id="288" r:id="rId6"/>
    <p:sldId id="289" r:id="rId7"/>
    <p:sldId id="290" r:id="rId8"/>
    <p:sldId id="292" r:id="rId9"/>
    <p:sldId id="293" r:id="rId10"/>
    <p:sldId id="294" r:id="rId11"/>
    <p:sldId id="295" r:id="rId12"/>
    <p:sldId id="296" r:id="rId13"/>
    <p:sldId id="297" r:id="rId14"/>
    <p:sldId id="298" r:id="rId15"/>
    <p:sldId id="299" r:id="rId16"/>
    <p:sldId id="300" r:id="rId17"/>
    <p:sldId id="302" r:id="rId18"/>
    <p:sldId id="307" r:id="rId19"/>
    <p:sldId id="303" r:id="rId20"/>
    <p:sldId id="304" r:id="rId21"/>
    <p:sldId id="305" r:id="rId22"/>
    <p:sldId id="306" r:id="rId23"/>
    <p:sldId id="309" r:id="rId24"/>
    <p:sldId id="308" r:id="rId25"/>
    <p:sldId id="310" r:id="rId26"/>
    <p:sldId id="311" r:id="rId27"/>
    <p:sldId id="312" r:id="rId28"/>
    <p:sldId id="301" r:id="rId29"/>
    <p:sldId id="313" r:id="rId30"/>
    <p:sldId id="314" r:id="rId31"/>
    <p:sldId id="315" r:id="rId32"/>
    <p:sldId id="316" r:id="rId33"/>
    <p:sldId id="317" r:id="rId34"/>
    <p:sldId id="318" r:id="rId35"/>
    <p:sldId id="319" r:id="rId36"/>
    <p:sldId id="320" r:id="rId37"/>
    <p:sldId id="321" r:id="rId38"/>
    <p:sldId id="322" r:id="rId39"/>
    <p:sldId id="323" r:id="rId40"/>
    <p:sldId id="324" r:id="rId41"/>
    <p:sldId id="325" r:id="rId42"/>
    <p:sldId id="327" r:id="rId43"/>
    <p:sldId id="326" r:id="rId44"/>
    <p:sldId id="328" r:id="rId45"/>
    <p:sldId id="329" r:id="rId46"/>
    <p:sldId id="330" r:id="rId47"/>
    <p:sldId id="331" r:id="rId48"/>
    <p:sldId id="332" r:id="rId49"/>
    <p:sldId id="334" r:id="rId50"/>
    <p:sldId id="333" r:id="rId51"/>
    <p:sldId id="335" r:id="rId52"/>
    <p:sldId id="336" r:id="rId53"/>
    <p:sldId id="337" r:id="rId54"/>
    <p:sldId id="338" r:id="rId55"/>
    <p:sldId id="339" r:id="rId56"/>
    <p:sldId id="340" r:id="rId57"/>
    <p:sldId id="342" r:id="rId58"/>
    <p:sldId id="343" r:id="rId59"/>
    <p:sldId id="341" r:id="rId60"/>
    <p:sldId id="344" r:id="rId61"/>
    <p:sldId id="345" r:id="rId62"/>
    <p:sldId id="346" r:id="rId63"/>
    <p:sldId id="347" r:id="rId64"/>
    <p:sldId id="348" r:id="rId65"/>
    <p:sldId id="349" r:id="rId66"/>
    <p:sldId id="350" r:id="rId67"/>
    <p:sldId id="351" r:id="rId68"/>
    <p:sldId id="352" r:id="rId69"/>
    <p:sldId id="354" r:id="rId70"/>
    <p:sldId id="353" r:id="rId71"/>
    <p:sldId id="355" r:id="rId72"/>
    <p:sldId id="356" r:id="rId73"/>
  </p:sldIdLst>
  <p:sldSz cx="12192000" cy="6858000"/>
  <p:notesSz cx="6858000" cy="9144000"/>
  <p:embeddedFontLst>
    <p:embeddedFont>
      <p:font typeface="Calibri" panose="020F0502020204030204" pitchFamily="34" charset="0"/>
      <p:regular r:id="rId75"/>
      <p:bold r:id="rId76"/>
      <p:italic r:id="rId77"/>
      <p:boldItalic r:id="rId78"/>
    </p:embeddedFont>
    <p:embeddedFont>
      <p:font typeface="Calibri Light" panose="020F0302020204030204" pitchFamily="34" charset="0"/>
      <p:regular r:id="rId79"/>
      <p:italic r:id="rId80"/>
    </p:embeddedFont>
    <p:embeddedFont>
      <p:font typeface="Comic Sans MS" panose="030F0702030302020204" pitchFamily="66" charset="0"/>
      <p:regular r:id="rId81"/>
      <p:bold r:id="rId82"/>
      <p:italic r:id="rId83"/>
      <p:boldItalic r:id="rId84"/>
    </p:embeddedFont>
  </p:embeddedFontLst>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gustín Ruiz Martín" initials="ARM" lastIdx="1" clrIdx="0">
    <p:extLst>
      <p:ext uri="{19B8F6BF-5375-455C-9EA6-DF929625EA0E}">
        <p15:presenceInfo xmlns:p15="http://schemas.microsoft.com/office/powerpoint/2012/main" userId="42fb2f6dfcc8d877" providerId="Windows Live"/>
      </p:ext>
    </p:extLst>
  </p:cmAuthor>
  <p:cmAuthor id="2" name="Agustín Ruiz Martín" initials="ARM [2]" lastIdx="1" clrIdx="1">
    <p:extLst>
      <p:ext uri="{19B8F6BF-5375-455C-9EA6-DF929625EA0E}">
        <p15:presenceInfo xmlns:p15="http://schemas.microsoft.com/office/powerpoint/2012/main" userId="Agustín Ruiz Martí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09" autoAdjust="0"/>
    <p:restoredTop sz="94660"/>
  </p:normalViewPr>
  <p:slideViewPr>
    <p:cSldViewPr snapToGrid="0">
      <p:cViewPr varScale="1">
        <p:scale>
          <a:sx n="64" d="100"/>
          <a:sy n="64" d="100"/>
        </p:scale>
        <p:origin x="94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font" Target="fonts/font10.fntdata"/><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notesMaster" Target="notesMasters/notesMaster1.xml"/><Relationship Id="rId79" Type="http://schemas.openxmlformats.org/officeDocument/2006/relationships/font" Target="fonts/font5.fntdata"/><Relationship Id="rId5" Type="http://schemas.openxmlformats.org/officeDocument/2006/relationships/slide" Target="slides/slide4.xml"/><Relationship Id="rId90" Type="http://schemas.microsoft.com/office/2016/11/relationships/changesInfo" Target="changesInfos/changesInfo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font" Target="fonts/font3.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font" Target="fonts/font6.fntdata"/><Relationship Id="rId85"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font" Target="fonts/font1.fntdata"/><Relationship Id="rId83" Type="http://schemas.openxmlformats.org/officeDocument/2006/relationships/font" Target="fonts/font9.fntdata"/><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font" Target="fonts/font4.fntdata"/><Relationship Id="rId81" Type="http://schemas.openxmlformats.org/officeDocument/2006/relationships/font" Target="fonts/font7.fntdata"/><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2.fntdata"/><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font" Target="fonts/font8.fntdata"/><Relationship Id="rId19" Type="http://schemas.openxmlformats.org/officeDocument/2006/relationships/slide" Target="slides/slide1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gustín Ruiz Martín" userId="42fb2f6dfcc8d877" providerId="LiveId" clId="{6714D5EB-F8D4-4263-A54B-C4DA27D50BF3}"/>
    <pc:docChg chg="modSld">
      <pc:chgData name="Agustín Ruiz Martín" userId="42fb2f6dfcc8d877" providerId="LiveId" clId="{6714D5EB-F8D4-4263-A54B-C4DA27D50BF3}" dt="2020-05-21T15:33:47.965" v="59" actId="114"/>
      <pc:docMkLst>
        <pc:docMk/>
      </pc:docMkLst>
      <pc:sldChg chg="modSp">
        <pc:chgData name="Agustín Ruiz Martín" userId="42fb2f6dfcc8d877" providerId="LiveId" clId="{6714D5EB-F8D4-4263-A54B-C4DA27D50BF3}" dt="2020-05-21T15:30:00.494" v="15" actId="20577"/>
        <pc:sldMkLst>
          <pc:docMk/>
          <pc:sldMk cId="3112063137" sldId="290"/>
        </pc:sldMkLst>
        <pc:spChg chg="mod">
          <ac:chgData name="Agustín Ruiz Martín" userId="42fb2f6dfcc8d877" providerId="LiveId" clId="{6714D5EB-F8D4-4263-A54B-C4DA27D50BF3}" dt="2020-05-21T15:30:00.494" v="15" actId="20577"/>
          <ac:spMkLst>
            <pc:docMk/>
            <pc:sldMk cId="3112063137" sldId="290"/>
            <ac:spMk id="6" creationId="{D27937F2-6020-4249-8491-42399C2098DE}"/>
          </ac:spMkLst>
        </pc:spChg>
      </pc:sldChg>
      <pc:sldChg chg="modSp">
        <pc:chgData name="Agustín Ruiz Martín" userId="42fb2f6dfcc8d877" providerId="LiveId" clId="{6714D5EB-F8D4-4263-A54B-C4DA27D50BF3}" dt="2020-05-21T15:32:49.013" v="51" actId="20577"/>
        <pc:sldMkLst>
          <pc:docMk/>
          <pc:sldMk cId="1179939572" sldId="336"/>
        </pc:sldMkLst>
        <pc:spChg chg="mod">
          <ac:chgData name="Agustín Ruiz Martín" userId="42fb2f6dfcc8d877" providerId="LiveId" clId="{6714D5EB-F8D4-4263-A54B-C4DA27D50BF3}" dt="2020-05-21T15:32:49.013" v="51" actId="20577"/>
          <ac:spMkLst>
            <pc:docMk/>
            <pc:sldMk cId="1179939572" sldId="336"/>
            <ac:spMk id="9" creationId="{439857B7-1FCD-49A2-8A5D-BA1ED053E5E6}"/>
          </ac:spMkLst>
        </pc:spChg>
      </pc:sldChg>
      <pc:sldChg chg="modSp">
        <pc:chgData name="Agustín Ruiz Martín" userId="42fb2f6dfcc8d877" providerId="LiveId" clId="{6714D5EB-F8D4-4263-A54B-C4DA27D50BF3}" dt="2020-05-21T15:33:47.965" v="59" actId="114"/>
        <pc:sldMkLst>
          <pc:docMk/>
          <pc:sldMk cId="1416862958" sldId="343"/>
        </pc:sldMkLst>
        <pc:spChg chg="mod">
          <ac:chgData name="Agustín Ruiz Martín" userId="42fb2f6dfcc8d877" providerId="LiveId" clId="{6714D5EB-F8D4-4263-A54B-C4DA27D50BF3}" dt="2020-05-21T15:33:47.965" v="59" actId="114"/>
          <ac:spMkLst>
            <pc:docMk/>
            <pc:sldMk cId="1416862958" sldId="343"/>
            <ac:spMk id="6" creationId="{749DBC0D-1490-41BB-9437-A02365542B8A}"/>
          </ac:spMkLst>
        </pc:spChg>
      </pc:sldChg>
    </pc:docChg>
  </pc:docChgLst>
  <pc:docChgLst>
    <pc:chgData name="Agustín Ruiz Martín" userId="42fb2f6dfcc8d877" providerId="LiveId" clId="{5007A4F2-315D-4B0E-BC3F-D0CDDB32407B}"/>
    <pc:docChg chg="undo custSel addSld delSld modSld sldOrd">
      <pc:chgData name="Agustín Ruiz Martín" userId="42fb2f6dfcc8d877" providerId="LiveId" clId="{5007A4F2-315D-4B0E-BC3F-D0CDDB32407B}" dt="2020-03-26T13:50:56.250" v="5586" actId="1036"/>
      <pc:docMkLst>
        <pc:docMk/>
      </pc:docMkLst>
      <pc:sldChg chg="modSp">
        <pc:chgData name="Agustín Ruiz Martín" userId="42fb2f6dfcc8d877" providerId="LiveId" clId="{5007A4F2-315D-4B0E-BC3F-D0CDDB32407B}" dt="2020-03-26T09:44:37.468" v="46" actId="20577"/>
        <pc:sldMkLst>
          <pc:docMk/>
          <pc:sldMk cId="995843671" sldId="258"/>
        </pc:sldMkLst>
        <pc:spChg chg="mod">
          <ac:chgData name="Agustín Ruiz Martín" userId="42fb2f6dfcc8d877" providerId="LiveId" clId="{5007A4F2-315D-4B0E-BC3F-D0CDDB32407B}" dt="2020-03-26T09:44:24.022" v="1" actId="20577"/>
          <ac:spMkLst>
            <pc:docMk/>
            <pc:sldMk cId="995843671" sldId="258"/>
            <ac:spMk id="12" creationId="{128FAC81-A1F6-454B-A805-3943A7CE848D}"/>
          </ac:spMkLst>
        </pc:spChg>
        <pc:spChg chg="mod">
          <ac:chgData name="Agustín Ruiz Martín" userId="42fb2f6dfcc8d877" providerId="LiveId" clId="{5007A4F2-315D-4B0E-BC3F-D0CDDB32407B}" dt="2020-03-26T09:44:37.468" v="46" actId="20577"/>
          <ac:spMkLst>
            <pc:docMk/>
            <pc:sldMk cId="995843671" sldId="258"/>
            <ac:spMk id="13" creationId="{0412BAE2-B37E-4742-9A95-0BA9879FA4F5}"/>
          </ac:spMkLst>
        </pc:spChg>
      </pc:sldChg>
      <pc:sldChg chg="modSp">
        <pc:chgData name="Agustín Ruiz Martín" userId="42fb2f6dfcc8d877" providerId="LiveId" clId="{5007A4F2-315D-4B0E-BC3F-D0CDDB32407B}" dt="2020-03-26T11:49:35.874" v="2755" actId="20577"/>
        <pc:sldMkLst>
          <pc:docMk/>
          <pc:sldMk cId="2047009461" sldId="260"/>
        </pc:sldMkLst>
        <pc:spChg chg="mod">
          <ac:chgData name="Agustín Ruiz Martín" userId="42fb2f6dfcc8d877" providerId="LiveId" clId="{5007A4F2-315D-4B0E-BC3F-D0CDDB32407B}" dt="2020-03-26T11:49:35.874" v="2755" actId="20577"/>
          <ac:spMkLst>
            <pc:docMk/>
            <pc:sldMk cId="2047009461" sldId="260"/>
            <ac:spMk id="3" creationId="{00000000-0000-0000-0000-000000000000}"/>
          </ac:spMkLst>
        </pc:spChg>
        <pc:spChg chg="mod">
          <ac:chgData name="Agustín Ruiz Martín" userId="42fb2f6dfcc8d877" providerId="LiveId" clId="{5007A4F2-315D-4B0E-BC3F-D0CDDB32407B}" dt="2020-03-26T09:45:17.387" v="91" actId="20577"/>
          <ac:spMkLst>
            <pc:docMk/>
            <pc:sldMk cId="2047009461" sldId="260"/>
            <ac:spMk id="11" creationId="{0DEB4282-9038-4E0F-9589-61B2C340219F}"/>
          </ac:spMkLst>
        </pc:spChg>
        <pc:spChg chg="mod">
          <ac:chgData name="Agustín Ruiz Martín" userId="42fb2f6dfcc8d877" providerId="LiveId" clId="{5007A4F2-315D-4B0E-BC3F-D0CDDB32407B}" dt="2020-03-26T09:45:20.770" v="93" actId="20577"/>
          <ac:spMkLst>
            <pc:docMk/>
            <pc:sldMk cId="2047009461" sldId="260"/>
            <ac:spMk id="12" creationId="{F6095A8A-9B19-45DA-A520-8DC96EF7D18A}"/>
          </ac:spMkLst>
        </pc:spChg>
      </pc:sldChg>
      <pc:sldChg chg="modSp">
        <pc:chgData name="Agustín Ruiz Martín" userId="42fb2f6dfcc8d877" providerId="LiveId" clId="{5007A4F2-315D-4B0E-BC3F-D0CDDB32407B}" dt="2020-03-26T11:48:09.489" v="2703" actId="20577"/>
        <pc:sldMkLst>
          <pc:docMk/>
          <pc:sldMk cId="3775993810" sldId="261"/>
        </pc:sldMkLst>
        <pc:spChg chg="mod">
          <ac:chgData name="Agustín Ruiz Martín" userId="42fb2f6dfcc8d877" providerId="LiveId" clId="{5007A4F2-315D-4B0E-BC3F-D0CDDB32407B}" dt="2020-03-26T11:48:09.489" v="2703" actId="20577"/>
          <ac:spMkLst>
            <pc:docMk/>
            <pc:sldMk cId="3775993810" sldId="261"/>
            <ac:spMk id="5" creationId="{00000000-0000-0000-0000-000000000000}"/>
          </ac:spMkLst>
        </pc:spChg>
        <pc:spChg chg="mod">
          <ac:chgData name="Agustín Ruiz Martín" userId="42fb2f6dfcc8d877" providerId="LiveId" clId="{5007A4F2-315D-4B0E-BC3F-D0CDDB32407B}" dt="2020-03-26T09:54:04.006" v="329" actId="20577"/>
          <ac:spMkLst>
            <pc:docMk/>
            <pc:sldMk cId="3775993810" sldId="261"/>
            <ac:spMk id="10" creationId="{E95FA16A-5D0D-45BF-BC57-A786BB22A126}"/>
          </ac:spMkLst>
        </pc:spChg>
        <pc:spChg chg="mod">
          <ac:chgData name="Agustín Ruiz Martín" userId="42fb2f6dfcc8d877" providerId="LiveId" clId="{5007A4F2-315D-4B0E-BC3F-D0CDDB32407B}" dt="2020-03-26T09:53:54.825" v="280" actId="20577"/>
          <ac:spMkLst>
            <pc:docMk/>
            <pc:sldMk cId="3775993810" sldId="261"/>
            <ac:spMk id="11" creationId="{1692A917-3515-4CD5-B9D8-0936A65DA88F}"/>
          </ac:spMkLst>
        </pc:spChg>
        <pc:spChg chg="mod">
          <ac:chgData name="Agustín Ruiz Martín" userId="42fb2f6dfcc8d877" providerId="LiveId" clId="{5007A4F2-315D-4B0E-BC3F-D0CDDB32407B}" dt="2020-03-26T09:54:40.020" v="334" actId="20577"/>
          <ac:spMkLst>
            <pc:docMk/>
            <pc:sldMk cId="3775993810" sldId="261"/>
            <ac:spMk id="15" creationId="{58DD4A17-C2DA-4582-917A-AD778602CBEC}"/>
          </ac:spMkLst>
        </pc:spChg>
        <pc:picChg chg="mod">
          <ac:chgData name="Agustín Ruiz Martín" userId="42fb2f6dfcc8d877" providerId="LiveId" clId="{5007A4F2-315D-4B0E-BC3F-D0CDDB32407B}" dt="2020-03-26T11:15:46.043" v="1828" actId="1038"/>
          <ac:picMkLst>
            <pc:docMk/>
            <pc:sldMk cId="3775993810" sldId="261"/>
            <ac:picMk id="6" creationId="{9629398D-B36F-4B13-9B2C-DA877B688596}"/>
          </ac:picMkLst>
        </pc:picChg>
        <pc:picChg chg="mod">
          <ac:chgData name="Agustín Ruiz Martín" userId="42fb2f6dfcc8d877" providerId="LiveId" clId="{5007A4F2-315D-4B0E-BC3F-D0CDDB32407B}" dt="2020-03-26T10:04:52.048" v="597" actId="1036"/>
          <ac:picMkLst>
            <pc:docMk/>
            <pc:sldMk cId="3775993810" sldId="261"/>
            <ac:picMk id="7" creationId="{2D2CE125-C407-4875-ADD1-EF9C3FC285FC}"/>
          </ac:picMkLst>
        </pc:picChg>
      </pc:sldChg>
      <pc:sldChg chg="addSp delSp modSp modAnim">
        <pc:chgData name="Agustín Ruiz Martín" userId="42fb2f6dfcc8d877" providerId="LiveId" clId="{5007A4F2-315D-4B0E-BC3F-D0CDDB32407B}" dt="2020-03-26T11:16:00.226" v="1829"/>
        <pc:sldMkLst>
          <pc:docMk/>
          <pc:sldMk cId="2806527216" sldId="288"/>
        </pc:sldMkLst>
        <pc:spChg chg="mod">
          <ac:chgData name="Agustín Ruiz Martín" userId="42fb2f6dfcc8d877" providerId="LiveId" clId="{5007A4F2-315D-4B0E-BC3F-D0CDDB32407B}" dt="2020-03-26T11:16:00.226" v="1829"/>
          <ac:spMkLst>
            <pc:docMk/>
            <pc:sldMk cId="2806527216" sldId="288"/>
            <ac:spMk id="16" creationId="{F3113336-B8E7-4437-BCDB-0A41C522594A}"/>
          </ac:spMkLst>
        </pc:spChg>
        <pc:spChg chg="add mod">
          <ac:chgData name="Agustín Ruiz Martín" userId="42fb2f6dfcc8d877" providerId="LiveId" clId="{5007A4F2-315D-4B0E-BC3F-D0CDDB32407B}" dt="2020-03-26T10:13:26.918" v="780" actId="1035"/>
          <ac:spMkLst>
            <pc:docMk/>
            <pc:sldMk cId="2806527216" sldId="288"/>
            <ac:spMk id="60" creationId="{82B4392F-171C-4D5E-AEDF-E39093871CCA}"/>
          </ac:spMkLst>
        </pc:spChg>
        <pc:grpChg chg="del">
          <ac:chgData name="Agustín Ruiz Martín" userId="42fb2f6dfcc8d877" providerId="LiveId" clId="{5007A4F2-315D-4B0E-BC3F-D0CDDB32407B}" dt="2020-03-26T10:05:17.448" v="598" actId="478"/>
          <ac:grpSpMkLst>
            <pc:docMk/>
            <pc:sldMk cId="2806527216" sldId="288"/>
            <ac:grpSpMk id="63" creationId="{21CF402A-B1C2-4AA4-8275-F6EEFBC4251A}"/>
          </ac:grpSpMkLst>
        </pc:grpChg>
        <pc:picChg chg="add">
          <ac:chgData name="Agustín Ruiz Martín" userId="42fb2f6dfcc8d877" providerId="LiveId" clId="{5007A4F2-315D-4B0E-BC3F-D0CDDB32407B}" dt="2020-03-26T10:13:15.899" v="763"/>
          <ac:picMkLst>
            <pc:docMk/>
            <pc:sldMk cId="2806527216" sldId="288"/>
            <ac:picMk id="61" creationId="{ED302972-B948-49A3-926E-72A2B6D41457}"/>
          </ac:picMkLst>
        </pc:picChg>
      </pc:sldChg>
      <pc:sldChg chg="addSp delSp modSp add modTransition modAnim">
        <pc:chgData name="Agustín Ruiz Martín" userId="42fb2f6dfcc8d877" providerId="LiveId" clId="{5007A4F2-315D-4B0E-BC3F-D0CDDB32407B}" dt="2020-03-26T11:46:54.310" v="2661"/>
        <pc:sldMkLst>
          <pc:docMk/>
          <pc:sldMk cId="2095481722" sldId="289"/>
        </pc:sldMkLst>
        <pc:spChg chg="add mod">
          <ac:chgData name="Agustín Ruiz Martín" userId="42fb2f6dfcc8d877" providerId="LiveId" clId="{5007A4F2-315D-4B0E-BC3F-D0CDDB32407B}" dt="2020-03-26T10:37:59.237" v="1276" actId="1036"/>
          <ac:spMkLst>
            <pc:docMk/>
            <pc:sldMk cId="2095481722" sldId="289"/>
            <ac:spMk id="6" creationId="{80DADAEA-6FC0-4FE2-85FC-8252F2A4ED31}"/>
          </ac:spMkLst>
        </pc:spChg>
        <pc:spChg chg="add mod">
          <ac:chgData name="Agustín Ruiz Martín" userId="42fb2f6dfcc8d877" providerId="LiveId" clId="{5007A4F2-315D-4B0E-BC3F-D0CDDB32407B}" dt="2020-03-26T10:37:49.308" v="1272" actId="1035"/>
          <ac:spMkLst>
            <pc:docMk/>
            <pc:sldMk cId="2095481722" sldId="289"/>
            <ac:spMk id="7" creationId="{E2907B92-43FD-45AF-9FF8-77670D18424A}"/>
          </ac:spMkLst>
        </pc:spChg>
        <pc:spChg chg="add mod">
          <ac:chgData name="Agustín Ruiz Martín" userId="42fb2f6dfcc8d877" providerId="LiveId" clId="{5007A4F2-315D-4B0E-BC3F-D0CDDB32407B}" dt="2020-03-26T10:37:49.308" v="1272" actId="1035"/>
          <ac:spMkLst>
            <pc:docMk/>
            <pc:sldMk cId="2095481722" sldId="289"/>
            <ac:spMk id="8" creationId="{527A005E-0AEF-4397-9A68-DF610E4762C1}"/>
          </ac:spMkLst>
        </pc:spChg>
        <pc:spChg chg="add mod">
          <ac:chgData name="Agustín Ruiz Martín" userId="42fb2f6dfcc8d877" providerId="LiveId" clId="{5007A4F2-315D-4B0E-BC3F-D0CDDB32407B}" dt="2020-03-26T10:37:49.308" v="1272" actId="1035"/>
          <ac:spMkLst>
            <pc:docMk/>
            <pc:sldMk cId="2095481722" sldId="289"/>
            <ac:spMk id="9" creationId="{D6BD5636-1BB0-4737-870C-EA598F45E394}"/>
          </ac:spMkLst>
        </pc:spChg>
        <pc:spChg chg="add mod">
          <ac:chgData name="Agustín Ruiz Martín" userId="42fb2f6dfcc8d877" providerId="LiveId" clId="{5007A4F2-315D-4B0E-BC3F-D0CDDB32407B}" dt="2020-03-26T10:37:49.308" v="1272" actId="1035"/>
          <ac:spMkLst>
            <pc:docMk/>
            <pc:sldMk cId="2095481722" sldId="289"/>
            <ac:spMk id="10" creationId="{66191DDC-FF53-4C40-A071-5951CBDDD56F}"/>
          </ac:spMkLst>
        </pc:spChg>
        <pc:spChg chg="add mod">
          <ac:chgData name="Agustín Ruiz Martín" userId="42fb2f6dfcc8d877" providerId="LiveId" clId="{5007A4F2-315D-4B0E-BC3F-D0CDDB32407B}" dt="2020-03-26T10:37:49.308" v="1272" actId="1035"/>
          <ac:spMkLst>
            <pc:docMk/>
            <pc:sldMk cId="2095481722" sldId="289"/>
            <ac:spMk id="11" creationId="{0FD8A510-191C-4889-9B9C-27CC7488F97A}"/>
          </ac:spMkLst>
        </pc:spChg>
        <pc:spChg chg="add mod">
          <ac:chgData name="Agustín Ruiz Martín" userId="42fb2f6dfcc8d877" providerId="LiveId" clId="{5007A4F2-315D-4B0E-BC3F-D0CDDB32407B}" dt="2020-03-26T10:37:49.308" v="1272" actId="1035"/>
          <ac:spMkLst>
            <pc:docMk/>
            <pc:sldMk cId="2095481722" sldId="289"/>
            <ac:spMk id="12" creationId="{250D643C-D502-4AE9-8CE8-6CB3C74D7EAE}"/>
          </ac:spMkLst>
        </pc:spChg>
        <pc:spChg chg="add mod">
          <ac:chgData name="Agustín Ruiz Martín" userId="42fb2f6dfcc8d877" providerId="LiveId" clId="{5007A4F2-315D-4B0E-BC3F-D0CDDB32407B}" dt="2020-03-26T10:37:49.308" v="1272" actId="1035"/>
          <ac:spMkLst>
            <pc:docMk/>
            <pc:sldMk cId="2095481722" sldId="289"/>
            <ac:spMk id="13" creationId="{B9CC121C-F439-4223-A81F-4DBA848D4267}"/>
          </ac:spMkLst>
        </pc:spChg>
        <pc:spChg chg="add mod">
          <ac:chgData name="Agustín Ruiz Martín" userId="42fb2f6dfcc8d877" providerId="LiveId" clId="{5007A4F2-315D-4B0E-BC3F-D0CDDB32407B}" dt="2020-03-26T10:25:56.282" v="985" actId="1036"/>
          <ac:spMkLst>
            <pc:docMk/>
            <pc:sldMk cId="2095481722" sldId="289"/>
            <ac:spMk id="14" creationId="{D1D74415-A510-4220-B342-01778C536C92}"/>
          </ac:spMkLst>
        </pc:spChg>
        <pc:spChg chg="del">
          <ac:chgData name="Agustín Ruiz Martín" userId="42fb2f6dfcc8d877" providerId="LiveId" clId="{5007A4F2-315D-4B0E-BC3F-D0CDDB32407B}" dt="2020-03-26T10:59:48.175" v="1670" actId="478"/>
          <ac:spMkLst>
            <pc:docMk/>
            <pc:sldMk cId="2095481722" sldId="289"/>
            <ac:spMk id="16" creationId="{F3113336-B8E7-4437-BCDB-0A41C522594A}"/>
          </ac:spMkLst>
        </pc:spChg>
        <pc:spChg chg="del">
          <ac:chgData name="Agustín Ruiz Martín" userId="42fb2f6dfcc8d877" providerId="LiveId" clId="{5007A4F2-315D-4B0E-BC3F-D0CDDB32407B}" dt="2020-03-26T10:14:20.454" v="784" actId="478"/>
          <ac:spMkLst>
            <pc:docMk/>
            <pc:sldMk cId="2095481722" sldId="289"/>
            <ac:spMk id="60" creationId="{82B4392F-171C-4D5E-AEDF-E39093871CCA}"/>
          </ac:spMkLst>
        </pc:spChg>
        <pc:spChg chg="add mod">
          <ac:chgData name="Agustín Ruiz Martín" userId="42fb2f6dfcc8d877" providerId="LiveId" clId="{5007A4F2-315D-4B0E-BC3F-D0CDDB32407B}" dt="2020-03-26T10:37:42.524" v="1261" actId="1036"/>
          <ac:spMkLst>
            <pc:docMk/>
            <pc:sldMk cId="2095481722" sldId="289"/>
            <ac:spMk id="73" creationId="{25606893-1988-4252-8FA4-DF37A92D9CD8}"/>
          </ac:spMkLst>
        </pc:spChg>
        <pc:spChg chg="add del">
          <ac:chgData name="Agustín Ruiz Martín" userId="42fb2f6dfcc8d877" providerId="LiveId" clId="{5007A4F2-315D-4B0E-BC3F-D0CDDB32407B}" dt="2020-03-26T11:16:12.786" v="1830" actId="478"/>
          <ac:spMkLst>
            <pc:docMk/>
            <pc:sldMk cId="2095481722" sldId="289"/>
            <ac:spMk id="74" creationId="{974E5A7F-CE62-4633-8D21-3DA547F35AF3}"/>
          </ac:spMkLst>
        </pc:spChg>
        <pc:spChg chg="add">
          <ac:chgData name="Agustín Ruiz Martín" userId="42fb2f6dfcc8d877" providerId="LiveId" clId="{5007A4F2-315D-4B0E-BC3F-D0CDDB32407B}" dt="2020-03-26T11:16:13.879" v="1831"/>
          <ac:spMkLst>
            <pc:docMk/>
            <pc:sldMk cId="2095481722" sldId="289"/>
            <ac:spMk id="75" creationId="{000C6BBD-B554-49BE-BE0A-ACA11A50D4B8}"/>
          </ac:spMkLst>
        </pc:spChg>
        <pc:spChg chg="add del">
          <ac:chgData name="Agustín Ruiz Martín" userId="42fb2f6dfcc8d877" providerId="LiveId" clId="{5007A4F2-315D-4B0E-BC3F-D0CDDB32407B}" dt="2020-03-26T11:46:54.310" v="2661"/>
          <ac:spMkLst>
            <pc:docMk/>
            <pc:sldMk cId="2095481722" sldId="289"/>
            <ac:spMk id="76" creationId="{DBA8C6F1-DAC1-43D1-86B0-4098BD9674FC}"/>
          </ac:spMkLst>
        </pc:spChg>
        <pc:grpChg chg="add del mod">
          <ac:chgData name="Agustín Ruiz Martín" userId="42fb2f6dfcc8d877" providerId="LiveId" clId="{5007A4F2-315D-4B0E-BC3F-D0CDDB32407B}" dt="2020-03-26T10:28:04.604" v="999"/>
          <ac:grpSpMkLst>
            <pc:docMk/>
            <pc:sldMk cId="2095481722" sldId="289"/>
            <ac:grpSpMk id="15" creationId="{ACDBA8F1-6E62-4690-BCBA-ED83202F6E33}"/>
          </ac:grpSpMkLst>
        </pc:grpChg>
        <pc:grpChg chg="mod">
          <ac:chgData name="Agustín Ruiz Martín" userId="42fb2f6dfcc8d877" providerId="LiveId" clId="{5007A4F2-315D-4B0E-BC3F-D0CDDB32407B}" dt="2020-03-26T10:28:04.136" v="998" actId="14100"/>
          <ac:grpSpMkLst>
            <pc:docMk/>
            <pc:sldMk cId="2095481722" sldId="289"/>
            <ac:grpSpMk id="22" creationId="{60B83C24-C0D5-4B9B-B8DE-F6CCD06F3F76}"/>
          </ac:grpSpMkLst>
        </pc:grpChg>
        <pc:grpChg chg="mod">
          <ac:chgData name="Agustín Ruiz Martín" userId="42fb2f6dfcc8d877" providerId="LiveId" clId="{5007A4F2-315D-4B0E-BC3F-D0CDDB32407B}" dt="2020-03-26T10:28:04.136" v="998" actId="14100"/>
          <ac:grpSpMkLst>
            <pc:docMk/>
            <pc:sldMk cId="2095481722" sldId="289"/>
            <ac:grpSpMk id="48" creationId="{7F4420AB-8D3A-425E-99B1-A5F04CA575B3}"/>
          </ac:grpSpMkLst>
        </pc:grpChg>
        <pc:grpChg chg="mod">
          <ac:chgData name="Agustín Ruiz Martín" userId="42fb2f6dfcc8d877" providerId="LiveId" clId="{5007A4F2-315D-4B0E-BC3F-D0CDDB32407B}" dt="2020-03-26T10:28:04.136" v="998" actId="14100"/>
          <ac:grpSpMkLst>
            <pc:docMk/>
            <pc:sldMk cId="2095481722" sldId="289"/>
            <ac:grpSpMk id="49" creationId="{6AB866F1-556E-496A-A700-91532127B113}"/>
          </ac:grpSpMkLst>
        </pc:grpChg>
        <pc:picChg chg="del">
          <ac:chgData name="Agustín Ruiz Martín" userId="42fb2f6dfcc8d877" providerId="LiveId" clId="{5007A4F2-315D-4B0E-BC3F-D0CDDB32407B}" dt="2020-03-26T10:14:18.970" v="783" actId="478"/>
          <ac:picMkLst>
            <pc:docMk/>
            <pc:sldMk cId="2095481722" sldId="289"/>
            <ac:picMk id="61" creationId="{ED302972-B948-49A3-926E-72A2B6D41457}"/>
          </ac:picMkLst>
        </pc:picChg>
      </pc:sldChg>
      <pc:sldChg chg="del">
        <pc:chgData name="Agustín Ruiz Martín" userId="42fb2f6dfcc8d877" providerId="LiveId" clId="{5007A4F2-315D-4B0E-BC3F-D0CDDB32407B}" dt="2020-03-26T10:07:40.293" v="699" actId="2696"/>
        <pc:sldMkLst>
          <pc:docMk/>
          <pc:sldMk cId="3001263320" sldId="289"/>
        </pc:sldMkLst>
      </pc:sldChg>
      <pc:sldChg chg="del">
        <pc:chgData name="Agustín Ruiz Martín" userId="42fb2f6dfcc8d877" providerId="LiveId" clId="{5007A4F2-315D-4B0E-BC3F-D0CDDB32407B}" dt="2020-03-26T10:07:40.310" v="700" actId="2696"/>
        <pc:sldMkLst>
          <pc:docMk/>
          <pc:sldMk cId="2357909679" sldId="290"/>
        </pc:sldMkLst>
      </pc:sldChg>
      <pc:sldChg chg="addSp delSp modSp add delAnim modAnim">
        <pc:chgData name="Agustín Ruiz Martín" userId="42fb2f6dfcc8d877" providerId="LiveId" clId="{5007A4F2-315D-4B0E-BC3F-D0CDDB32407B}" dt="2020-03-26T11:16:22.455" v="1835"/>
        <pc:sldMkLst>
          <pc:docMk/>
          <pc:sldMk cId="3818168919" sldId="290"/>
        </pc:sldMkLst>
        <pc:spChg chg="del">
          <ac:chgData name="Agustín Ruiz Martín" userId="42fb2f6dfcc8d877" providerId="LiveId" clId="{5007A4F2-315D-4B0E-BC3F-D0CDDB32407B}" dt="2020-03-26T10:30:05.418" v="1064" actId="478"/>
          <ac:spMkLst>
            <pc:docMk/>
            <pc:sldMk cId="3818168919" sldId="290"/>
            <ac:spMk id="6" creationId="{80DADAEA-6FC0-4FE2-85FC-8252F2A4ED31}"/>
          </ac:spMkLst>
        </pc:spChg>
        <pc:spChg chg="del">
          <ac:chgData name="Agustín Ruiz Martín" userId="42fb2f6dfcc8d877" providerId="LiveId" clId="{5007A4F2-315D-4B0E-BC3F-D0CDDB32407B}" dt="2020-03-26T10:26:18.464" v="992" actId="478"/>
          <ac:spMkLst>
            <pc:docMk/>
            <pc:sldMk cId="3818168919" sldId="290"/>
            <ac:spMk id="7" creationId="{E2907B92-43FD-45AF-9FF8-77670D18424A}"/>
          </ac:spMkLst>
        </pc:spChg>
        <pc:spChg chg="del">
          <ac:chgData name="Agustín Ruiz Martín" userId="42fb2f6dfcc8d877" providerId="LiveId" clId="{5007A4F2-315D-4B0E-BC3F-D0CDDB32407B}" dt="2020-03-26T10:26:18.464" v="992" actId="478"/>
          <ac:spMkLst>
            <pc:docMk/>
            <pc:sldMk cId="3818168919" sldId="290"/>
            <ac:spMk id="8" creationId="{527A005E-0AEF-4397-9A68-DF610E4762C1}"/>
          </ac:spMkLst>
        </pc:spChg>
        <pc:spChg chg="del">
          <ac:chgData name="Agustín Ruiz Martín" userId="42fb2f6dfcc8d877" providerId="LiveId" clId="{5007A4F2-315D-4B0E-BC3F-D0CDDB32407B}" dt="2020-03-26T10:26:18.464" v="992" actId="478"/>
          <ac:spMkLst>
            <pc:docMk/>
            <pc:sldMk cId="3818168919" sldId="290"/>
            <ac:spMk id="9" creationId="{D6BD5636-1BB0-4737-870C-EA598F45E394}"/>
          </ac:spMkLst>
        </pc:spChg>
        <pc:spChg chg="del">
          <ac:chgData name="Agustín Ruiz Martín" userId="42fb2f6dfcc8d877" providerId="LiveId" clId="{5007A4F2-315D-4B0E-BC3F-D0CDDB32407B}" dt="2020-03-26T10:26:18.464" v="992" actId="478"/>
          <ac:spMkLst>
            <pc:docMk/>
            <pc:sldMk cId="3818168919" sldId="290"/>
            <ac:spMk id="10" creationId="{66191DDC-FF53-4C40-A071-5951CBDDD56F}"/>
          </ac:spMkLst>
        </pc:spChg>
        <pc:spChg chg="del">
          <ac:chgData name="Agustín Ruiz Martín" userId="42fb2f6dfcc8d877" providerId="LiveId" clId="{5007A4F2-315D-4B0E-BC3F-D0CDDB32407B}" dt="2020-03-26T10:26:18.464" v="992" actId="478"/>
          <ac:spMkLst>
            <pc:docMk/>
            <pc:sldMk cId="3818168919" sldId="290"/>
            <ac:spMk id="11" creationId="{0FD8A510-191C-4889-9B9C-27CC7488F97A}"/>
          </ac:spMkLst>
        </pc:spChg>
        <pc:spChg chg="del">
          <ac:chgData name="Agustín Ruiz Martín" userId="42fb2f6dfcc8d877" providerId="LiveId" clId="{5007A4F2-315D-4B0E-BC3F-D0CDDB32407B}" dt="2020-03-26T10:26:18.464" v="992" actId="478"/>
          <ac:spMkLst>
            <pc:docMk/>
            <pc:sldMk cId="3818168919" sldId="290"/>
            <ac:spMk id="12" creationId="{250D643C-D502-4AE9-8CE8-6CB3C74D7EAE}"/>
          </ac:spMkLst>
        </pc:spChg>
        <pc:spChg chg="del">
          <ac:chgData name="Agustín Ruiz Martín" userId="42fb2f6dfcc8d877" providerId="LiveId" clId="{5007A4F2-315D-4B0E-BC3F-D0CDDB32407B}" dt="2020-03-26T10:26:18.464" v="992" actId="478"/>
          <ac:spMkLst>
            <pc:docMk/>
            <pc:sldMk cId="3818168919" sldId="290"/>
            <ac:spMk id="13" creationId="{B9CC121C-F439-4223-A81F-4DBA848D4267}"/>
          </ac:spMkLst>
        </pc:spChg>
        <pc:spChg chg="del">
          <ac:chgData name="Agustín Ruiz Martín" userId="42fb2f6dfcc8d877" providerId="LiveId" clId="{5007A4F2-315D-4B0E-BC3F-D0CDDB32407B}" dt="2020-03-26T10:26:16.152" v="991" actId="478"/>
          <ac:spMkLst>
            <pc:docMk/>
            <pc:sldMk cId="3818168919" sldId="290"/>
            <ac:spMk id="14" creationId="{D1D74415-A510-4220-B342-01778C536C92}"/>
          </ac:spMkLst>
        </pc:spChg>
        <pc:spChg chg="add mod">
          <ac:chgData name="Agustín Ruiz Martín" userId="42fb2f6dfcc8d877" providerId="LiveId" clId="{5007A4F2-315D-4B0E-BC3F-D0CDDB32407B}" dt="2020-03-26T10:32:00.122" v="1097" actId="1076"/>
          <ac:spMkLst>
            <pc:docMk/>
            <pc:sldMk cId="3818168919" sldId="290"/>
            <ac:spMk id="15" creationId="{C4AEF607-9B37-42F6-B40B-42A4FD4AF215}"/>
          </ac:spMkLst>
        </pc:spChg>
        <pc:spChg chg="del">
          <ac:chgData name="Agustín Ruiz Martín" userId="42fb2f6dfcc8d877" providerId="LiveId" clId="{5007A4F2-315D-4B0E-BC3F-D0CDDB32407B}" dt="2020-03-26T11:00:00.908" v="1675" actId="478"/>
          <ac:spMkLst>
            <pc:docMk/>
            <pc:sldMk cId="3818168919" sldId="290"/>
            <ac:spMk id="16" creationId="{F3113336-B8E7-4437-BCDB-0A41C522594A}"/>
          </ac:spMkLst>
        </pc:spChg>
        <pc:spChg chg="add mod">
          <ac:chgData name="Agustín Ruiz Martín" userId="42fb2f6dfcc8d877" providerId="LiveId" clId="{5007A4F2-315D-4B0E-BC3F-D0CDDB32407B}" dt="2020-03-26T11:13:44.802" v="1798" actId="1036"/>
          <ac:spMkLst>
            <pc:docMk/>
            <pc:sldMk cId="3818168919" sldId="290"/>
            <ac:spMk id="18" creationId="{E9F39C31-699D-46E6-9B08-DE87D0746F0F}"/>
          </ac:spMkLst>
        </pc:spChg>
        <pc:spChg chg="add mod">
          <ac:chgData name="Agustín Ruiz Martín" userId="42fb2f6dfcc8d877" providerId="LiveId" clId="{5007A4F2-315D-4B0E-BC3F-D0CDDB32407B}" dt="2020-03-26T11:13:44.802" v="1798" actId="1036"/>
          <ac:spMkLst>
            <pc:docMk/>
            <pc:sldMk cId="3818168919" sldId="290"/>
            <ac:spMk id="19" creationId="{C84473D2-06C8-4B0E-B23A-9EB6A4158578}"/>
          </ac:spMkLst>
        </pc:spChg>
        <pc:spChg chg="add mod">
          <ac:chgData name="Agustín Ruiz Martín" userId="42fb2f6dfcc8d877" providerId="LiveId" clId="{5007A4F2-315D-4B0E-BC3F-D0CDDB32407B}" dt="2020-03-26T11:13:44.802" v="1798" actId="1036"/>
          <ac:spMkLst>
            <pc:docMk/>
            <pc:sldMk cId="3818168919" sldId="290"/>
            <ac:spMk id="20" creationId="{00481236-8571-4A73-80C9-8BD69EB2A712}"/>
          </ac:spMkLst>
        </pc:spChg>
        <pc:spChg chg="add mod">
          <ac:chgData name="Agustín Ruiz Martín" userId="42fb2f6dfcc8d877" providerId="LiveId" clId="{5007A4F2-315D-4B0E-BC3F-D0CDDB32407B}" dt="2020-03-26T11:13:44.802" v="1798" actId="1036"/>
          <ac:spMkLst>
            <pc:docMk/>
            <pc:sldMk cId="3818168919" sldId="290"/>
            <ac:spMk id="21" creationId="{2031F0F5-F358-4C88-AD24-630E4C388DCA}"/>
          </ac:spMkLst>
        </pc:spChg>
        <pc:spChg chg="add mod">
          <ac:chgData name="Agustín Ruiz Martín" userId="42fb2f6dfcc8d877" providerId="LiveId" clId="{5007A4F2-315D-4B0E-BC3F-D0CDDB32407B}" dt="2020-03-26T11:13:44.802" v="1798" actId="1036"/>
          <ac:spMkLst>
            <pc:docMk/>
            <pc:sldMk cId="3818168919" sldId="290"/>
            <ac:spMk id="22" creationId="{DC918224-05E4-458C-A3BF-88597AB8C829}"/>
          </ac:spMkLst>
        </pc:spChg>
        <pc:spChg chg="add mod">
          <ac:chgData name="Agustín Ruiz Martín" userId="42fb2f6dfcc8d877" providerId="LiveId" clId="{5007A4F2-315D-4B0E-BC3F-D0CDDB32407B}" dt="2020-03-26T11:13:44.802" v="1798" actId="1036"/>
          <ac:spMkLst>
            <pc:docMk/>
            <pc:sldMk cId="3818168919" sldId="290"/>
            <ac:spMk id="23" creationId="{8653E73B-8B59-42D2-BAAC-93DFE09AA5FD}"/>
          </ac:spMkLst>
        </pc:spChg>
        <pc:spChg chg="add mod">
          <ac:chgData name="Agustín Ruiz Martín" userId="42fb2f6dfcc8d877" providerId="LiveId" clId="{5007A4F2-315D-4B0E-BC3F-D0CDDB32407B}" dt="2020-03-26T11:13:44.802" v="1798" actId="1036"/>
          <ac:spMkLst>
            <pc:docMk/>
            <pc:sldMk cId="3818168919" sldId="290"/>
            <ac:spMk id="24" creationId="{BC816CF6-9736-4673-866E-A01444655EF3}"/>
          </ac:spMkLst>
        </pc:spChg>
        <pc:spChg chg="add mod">
          <ac:chgData name="Agustín Ruiz Martín" userId="42fb2f6dfcc8d877" providerId="LiveId" clId="{5007A4F2-315D-4B0E-BC3F-D0CDDB32407B}" dt="2020-03-26T11:13:44.802" v="1798" actId="1036"/>
          <ac:spMkLst>
            <pc:docMk/>
            <pc:sldMk cId="3818168919" sldId="290"/>
            <ac:spMk id="25" creationId="{EEF67A3E-F180-4089-B898-789D095C17D8}"/>
          </ac:spMkLst>
        </pc:spChg>
        <pc:spChg chg="add mod">
          <ac:chgData name="Agustín Ruiz Martín" userId="42fb2f6dfcc8d877" providerId="LiveId" clId="{5007A4F2-315D-4B0E-BC3F-D0CDDB32407B}" dt="2020-03-26T11:13:44.802" v="1798" actId="1036"/>
          <ac:spMkLst>
            <pc:docMk/>
            <pc:sldMk cId="3818168919" sldId="290"/>
            <ac:spMk id="26" creationId="{29C9A6FA-D31F-4335-8F25-E8AB138C0C11}"/>
          </ac:spMkLst>
        </pc:spChg>
        <pc:spChg chg="add mod">
          <ac:chgData name="Agustín Ruiz Martín" userId="42fb2f6dfcc8d877" providerId="LiveId" clId="{5007A4F2-315D-4B0E-BC3F-D0CDDB32407B}" dt="2020-03-26T11:13:44.802" v="1798" actId="1036"/>
          <ac:spMkLst>
            <pc:docMk/>
            <pc:sldMk cId="3818168919" sldId="290"/>
            <ac:spMk id="27" creationId="{28A4DB5B-58B0-42C4-9C90-7964EAA7C3AD}"/>
          </ac:spMkLst>
        </pc:spChg>
        <pc:spChg chg="add mod">
          <ac:chgData name="Agustín Ruiz Martín" userId="42fb2f6dfcc8d877" providerId="LiveId" clId="{5007A4F2-315D-4B0E-BC3F-D0CDDB32407B}" dt="2020-03-26T11:13:44.802" v="1798" actId="1036"/>
          <ac:spMkLst>
            <pc:docMk/>
            <pc:sldMk cId="3818168919" sldId="290"/>
            <ac:spMk id="28" creationId="{177A966C-6BF3-44AE-BE19-D7029FE0FE35}"/>
          </ac:spMkLst>
        </pc:spChg>
        <pc:spChg chg="add mod">
          <ac:chgData name="Agustín Ruiz Martín" userId="42fb2f6dfcc8d877" providerId="LiveId" clId="{5007A4F2-315D-4B0E-BC3F-D0CDDB32407B}" dt="2020-03-26T11:13:44.802" v="1798" actId="1036"/>
          <ac:spMkLst>
            <pc:docMk/>
            <pc:sldMk cId="3818168919" sldId="290"/>
            <ac:spMk id="29" creationId="{4CBE369B-3CD8-4B58-B8BF-706F30FBBF7B}"/>
          </ac:spMkLst>
        </pc:spChg>
        <pc:spChg chg="add mod">
          <ac:chgData name="Agustín Ruiz Martín" userId="42fb2f6dfcc8d877" providerId="LiveId" clId="{5007A4F2-315D-4B0E-BC3F-D0CDDB32407B}" dt="2020-03-26T11:13:44.802" v="1798" actId="1036"/>
          <ac:spMkLst>
            <pc:docMk/>
            <pc:sldMk cId="3818168919" sldId="290"/>
            <ac:spMk id="30" creationId="{B4260402-F4F6-4A10-9D44-3CCBF6EFDBEC}"/>
          </ac:spMkLst>
        </pc:spChg>
        <pc:spChg chg="add mod">
          <ac:chgData name="Agustín Ruiz Martín" userId="42fb2f6dfcc8d877" providerId="LiveId" clId="{5007A4F2-315D-4B0E-BC3F-D0CDDB32407B}" dt="2020-03-26T11:13:44.802" v="1798" actId="1036"/>
          <ac:spMkLst>
            <pc:docMk/>
            <pc:sldMk cId="3818168919" sldId="290"/>
            <ac:spMk id="31" creationId="{1C3D4F40-F341-40E6-A34B-B630BED67556}"/>
          </ac:spMkLst>
        </pc:spChg>
        <pc:spChg chg="add mod">
          <ac:chgData name="Agustín Ruiz Martín" userId="42fb2f6dfcc8d877" providerId="LiveId" clId="{5007A4F2-315D-4B0E-BC3F-D0CDDB32407B}" dt="2020-03-26T11:13:44.802" v="1798" actId="1036"/>
          <ac:spMkLst>
            <pc:docMk/>
            <pc:sldMk cId="3818168919" sldId="290"/>
            <ac:spMk id="32" creationId="{21D0E5F0-3B17-45AF-8260-C8F54041E229}"/>
          </ac:spMkLst>
        </pc:spChg>
        <pc:spChg chg="add mod">
          <ac:chgData name="Agustín Ruiz Martín" userId="42fb2f6dfcc8d877" providerId="LiveId" clId="{5007A4F2-315D-4B0E-BC3F-D0CDDB32407B}" dt="2020-03-26T11:13:44.802" v="1798" actId="1036"/>
          <ac:spMkLst>
            <pc:docMk/>
            <pc:sldMk cId="3818168919" sldId="290"/>
            <ac:spMk id="33" creationId="{99D128A8-D458-443B-98A9-9374BD635E94}"/>
          </ac:spMkLst>
        </pc:spChg>
        <pc:spChg chg="add mod">
          <ac:chgData name="Agustín Ruiz Martín" userId="42fb2f6dfcc8d877" providerId="LiveId" clId="{5007A4F2-315D-4B0E-BC3F-D0CDDB32407B}" dt="2020-03-26T11:13:44.802" v="1798" actId="1036"/>
          <ac:spMkLst>
            <pc:docMk/>
            <pc:sldMk cId="3818168919" sldId="290"/>
            <ac:spMk id="34" creationId="{B0286987-5788-41F9-B816-EAA7A92B707D}"/>
          </ac:spMkLst>
        </pc:spChg>
        <pc:spChg chg="add mod">
          <ac:chgData name="Agustín Ruiz Martín" userId="42fb2f6dfcc8d877" providerId="LiveId" clId="{5007A4F2-315D-4B0E-BC3F-D0CDDB32407B}" dt="2020-03-26T11:13:44.802" v="1798" actId="1036"/>
          <ac:spMkLst>
            <pc:docMk/>
            <pc:sldMk cId="3818168919" sldId="290"/>
            <ac:spMk id="35" creationId="{D7F07BF7-52FE-470B-9778-020774846DFC}"/>
          </ac:spMkLst>
        </pc:spChg>
        <pc:spChg chg="add mod">
          <ac:chgData name="Agustín Ruiz Martín" userId="42fb2f6dfcc8d877" providerId="LiveId" clId="{5007A4F2-315D-4B0E-BC3F-D0CDDB32407B}" dt="2020-03-26T11:13:44.802" v="1798" actId="1036"/>
          <ac:spMkLst>
            <pc:docMk/>
            <pc:sldMk cId="3818168919" sldId="290"/>
            <ac:spMk id="36" creationId="{AEEF86CC-C84F-4093-8BA4-8E798684E88D}"/>
          </ac:spMkLst>
        </pc:spChg>
        <pc:spChg chg="add mod">
          <ac:chgData name="Agustín Ruiz Martín" userId="42fb2f6dfcc8d877" providerId="LiveId" clId="{5007A4F2-315D-4B0E-BC3F-D0CDDB32407B}" dt="2020-03-26T11:13:44.802" v="1798" actId="1036"/>
          <ac:spMkLst>
            <pc:docMk/>
            <pc:sldMk cId="3818168919" sldId="290"/>
            <ac:spMk id="37" creationId="{7B5FDDBD-2EB0-4233-B152-AA904CA21559}"/>
          </ac:spMkLst>
        </pc:spChg>
        <pc:spChg chg="add mod">
          <ac:chgData name="Agustín Ruiz Martín" userId="42fb2f6dfcc8d877" providerId="LiveId" clId="{5007A4F2-315D-4B0E-BC3F-D0CDDB32407B}" dt="2020-03-26T11:13:44.802" v="1798" actId="1036"/>
          <ac:spMkLst>
            <pc:docMk/>
            <pc:sldMk cId="3818168919" sldId="290"/>
            <ac:spMk id="38" creationId="{A2758BD0-415E-4C27-80A5-8764F563D03F}"/>
          </ac:spMkLst>
        </pc:spChg>
        <pc:spChg chg="add del">
          <ac:chgData name="Agustín Ruiz Martín" userId="42fb2f6dfcc8d877" providerId="LiveId" clId="{5007A4F2-315D-4B0E-BC3F-D0CDDB32407B}" dt="2020-03-26T11:16:21.378" v="1834" actId="478"/>
          <ac:spMkLst>
            <pc:docMk/>
            <pc:sldMk cId="3818168919" sldId="290"/>
            <ac:spMk id="56" creationId="{52BEE2AF-AC1F-4E05-BC15-073E9101066B}"/>
          </ac:spMkLst>
        </pc:spChg>
        <pc:spChg chg="add">
          <ac:chgData name="Agustín Ruiz Martín" userId="42fb2f6dfcc8d877" providerId="LiveId" clId="{5007A4F2-315D-4B0E-BC3F-D0CDDB32407B}" dt="2020-03-26T11:16:22.455" v="1835"/>
          <ac:spMkLst>
            <pc:docMk/>
            <pc:sldMk cId="3818168919" sldId="290"/>
            <ac:spMk id="57" creationId="{6FD57E74-45C9-44AD-9886-DBAA847F8E2E}"/>
          </ac:spMkLst>
        </pc:spChg>
        <pc:grpChg chg="add del mod">
          <ac:chgData name="Agustín Ruiz Martín" userId="42fb2f6dfcc8d877" providerId="LiveId" clId="{5007A4F2-315D-4B0E-BC3F-D0CDDB32407B}" dt="2020-03-26T10:34:04.075" v="1144"/>
          <ac:grpSpMkLst>
            <pc:docMk/>
            <pc:sldMk cId="3818168919" sldId="290"/>
            <ac:grpSpMk id="40" creationId="{7CDB8CE3-C6AD-4A4D-9907-0075BE81D5E7}"/>
          </ac:grpSpMkLst>
        </pc:grpChg>
        <pc:grpChg chg="add del mod">
          <ac:chgData name="Agustín Ruiz Martín" userId="42fb2f6dfcc8d877" providerId="LiveId" clId="{5007A4F2-315D-4B0E-BC3F-D0CDDB32407B}" dt="2020-03-26T10:34:04.075" v="1144"/>
          <ac:grpSpMkLst>
            <pc:docMk/>
            <pc:sldMk cId="3818168919" sldId="290"/>
            <ac:grpSpMk id="44" creationId="{64E138E7-27FD-4FA9-9AC7-3CADAB6E5859}"/>
          </ac:grpSpMkLst>
        </pc:grpChg>
        <pc:picChg chg="add del mod">
          <ac:chgData name="Agustín Ruiz Martín" userId="42fb2f6dfcc8d877" providerId="LiveId" clId="{5007A4F2-315D-4B0E-BC3F-D0CDDB32407B}" dt="2020-03-26T10:34:04.075" v="1144"/>
          <ac:picMkLst>
            <pc:docMk/>
            <pc:sldMk cId="3818168919" sldId="290"/>
            <ac:picMk id="39" creationId="{CED122ED-D38D-4F39-8667-F68E0FB28686}"/>
          </ac:picMkLst>
        </pc:picChg>
      </pc:sldChg>
      <pc:sldChg chg="del">
        <pc:chgData name="Agustín Ruiz Martín" userId="42fb2f6dfcc8d877" providerId="LiveId" clId="{5007A4F2-315D-4B0E-BC3F-D0CDDB32407B}" dt="2020-03-26T10:07:40.377" v="702" actId="2696"/>
        <pc:sldMkLst>
          <pc:docMk/>
          <pc:sldMk cId="2061351431" sldId="291"/>
        </pc:sldMkLst>
      </pc:sldChg>
      <pc:sldChg chg="addSp delSp modSp add delAnim modAnim">
        <pc:chgData name="Agustín Ruiz Martín" userId="42fb2f6dfcc8d877" providerId="LiveId" clId="{5007A4F2-315D-4B0E-BC3F-D0CDDB32407B}" dt="2020-03-26T11:16:28.611" v="1837"/>
        <pc:sldMkLst>
          <pc:docMk/>
          <pc:sldMk cId="2419045625" sldId="291"/>
        </pc:sldMkLst>
        <pc:spChg chg="del mod">
          <ac:chgData name="Agustín Ruiz Martín" userId="42fb2f6dfcc8d877" providerId="LiveId" clId="{5007A4F2-315D-4B0E-BC3F-D0CDDB32407B}" dt="2020-03-26T10:46:08.735" v="1443" actId="478"/>
          <ac:spMkLst>
            <pc:docMk/>
            <pc:sldMk cId="2419045625" sldId="291"/>
            <ac:spMk id="15" creationId="{C4AEF607-9B37-42F6-B40B-42A4FD4AF215}"/>
          </ac:spMkLst>
        </pc:spChg>
        <pc:spChg chg="del">
          <ac:chgData name="Agustín Ruiz Martín" userId="42fb2f6dfcc8d877" providerId="LiveId" clId="{5007A4F2-315D-4B0E-BC3F-D0CDDB32407B}" dt="2020-03-26T11:00:08.012" v="1677" actId="478"/>
          <ac:spMkLst>
            <pc:docMk/>
            <pc:sldMk cId="2419045625" sldId="291"/>
            <ac:spMk id="16" creationId="{F3113336-B8E7-4437-BCDB-0A41C522594A}"/>
          </ac:spMkLst>
        </pc:spChg>
        <pc:spChg chg="del">
          <ac:chgData name="Agustín Ruiz Martín" userId="42fb2f6dfcc8d877" providerId="LiveId" clId="{5007A4F2-315D-4B0E-BC3F-D0CDDB32407B}" dt="2020-03-26T10:44:38.280" v="1441" actId="478"/>
          <ac:spMkLst>
            <pc:docMk/>
            <pc:sldMk cId="2419045625" sldId="291"/>
            <ac:spMk id="18" creationId="{E9F39C31-699D-46E6-9B08-DE87D0746F0F}"/>
          </ac:spMkLst>
        </pc:spChg>
        <pc:spChg chg="del">
          <ac:chgData name="Agustín Ruiz Martín" userId="42fb2f6dfcc8d877" providerId="LiveId" clId="{5007A4F2-315D-4B0E-BC3F-D0CDDB32407B}" dt="2020-03-26T10:44:38.280" v="1441" actId="478"/>
          <ac:spMkLst>
            <pc:docMk/>
            <pc:sldMk cId="2419045625" sldId="291"/>
            <ac:spMk id="19" creationId="{C84473D2-06C8-4B0E-B23A-9EB6A4158578}"/>
          </ac:spMkLst>
        </pc:spChg>
        <pc:spChg chg="del">
          <ac:chgData name="Agustín Ruiz Martín" userId="42fb2f6dfcc8d877" providerId="LiveId" clId="{5007A4F2-315D-4B0E-BC3F-D0CDDB32407B}" dt="2020-03-26T10:44:38.280" v="1441" actId="478"/>
          <ac:spMkLst>
            <pc:docMk/>
            <pc:sldMk cId="2419045625" sldId="291"/>
            <ac:spMk id="20" creationId="{00481236-8571-4A73-80C9-8BD69EB2A712}"/>
          </ac:spMkLst>
        </pc:spChg>
        <pc:spChg chg="del">
          <ac:chgData name="Agustín Ruiz Martín" userId="42fb2f6dfcc8d877" providerId="LiveId" clId="{5007A4F2-315D-4B0E-BC3F-D0CDDB32407B}" dt="2020-03-26T10:44:38.280" v="1441" actId="478"/>
          <ac:spMkLst>
            <pc:docMk/>
            <pc:sldMk cId="2419045625" sldId="291"/>
            <ac:spMk id="21" creationId="{2031F0F5-F358-4C88-AD24-630E4C388DCA}"/>
          </ac:spMkLst>
        </pc:spChg>
        <pc:spChg chg="del">
          <ac:chgData name="Agustín Ruiz Martín" userId="42fb2f6dfcc8d877" providerId="LiveId" clId="{5007A4F2-315D-4B0E-BC3F-D0CDDB32407B}" dt="2020-03-26T10:44:38.280" v="1441" actId="478"/>
          <ac:spMkLst>
            <pc:docMk/>
            <pc:sldMk cId="2419045625" sldId="291"/>
            <ac:spMk id="22" creationId="{DC918224-05E4-458C-A3BF-88597AB8C829}"/>
          </ac:spMkLst>
        </pc:spChg>
        <pc:spChg chg="del">
          <ac:chgData name="Agustín Ruiz Martín" userId="42fb2f6dfcc8d877" providerId="LiveId" clId="{5007A4F2-315D-4B0E-BC3F-D0CDDB32407B}" dt="2020-03-26T10:44:38.280" v="1441" actId="478"/>
          <ac:spMkLst>
            <pc:docMk/>
            <pc:sldMk cId="2419045625" sldId="291"/>
            <ac:spMk id="23" creationId="{8653E73B-8B59-42D2-BAAC-93DFE09AA5FD}"/>
          </ac:spMkLst>
        </pc:spChg>
        <pc:spChg chg="del">
          <ac:chgData name="Agustín Ruiz Martín" userId="42fb2f6dfcc8d877" providerId="LiveId" clId="{5007A4F2-315D-4B0E-BC3F-D0CDDB32407B}" dt="2020-03-26T10:44:38.280" v="1441" actId="478"/>
          <ac:spMkLst>
            <pc:docMk/>
            <pc:sldMk cId="2419045625" sldId="291"/>
            <ac:spMk id="24" creationId="{BC816CF6-9736-4673-866E-A01444655EF3}"/>
          </ac:spMkLst>
        </pc:spChg>
        <pc:spChg chg="del">
          <ac:chgData name="Agustín Ruiz Martín" userId="42fb2f6dfcc8d877" providerId="LiveId" clId="{5007A4F2-315D-4B0E-BC3F-D0CDDB32407B}" dt="2020-03-26T10:44:38.280" v="1441" actId="478"/>
          <ac:spMkLst>
            <pc:docMk/>
            <pc:sldMk cId="2419045625" sldId="291"/>
            <ac:spMk id="25" creationId="{EEF67A3E-F180-4089-B898-789D095C17D8}"/>
          </ac:spMkLst>
        </pc:spChg>
        <pc:spChg chg="del">
          <ac:chgData name="Agustín Ruiz Martín" userId="42fb2f6dfcc8d877" providerId="LiveId" clId="{5007A4F2-315D-4B0E-BC3F-D0CDDB32407B}" dt="2020-03-26T10:35:50.358" v="1147" actId="478"/>
          <ac:spMkLst>
            <pc:docMk/>
            <pc:sldMk cId="2419045625" sldId="291"/>
            <ac:spMk id="26" creationId="{29C9A6FA-D31F-4335-8F25-E8AB138C0C11}"/>
          </ac:spMkLst>
        </pc:spChg>
        <pc:spChg chg="del">
          <ac:chgData name="Agustín Ruiz Martín" userId="42fb2f6dfcc8d877" providerId="LiveId" clId="{5007A4F2-315D-4B0E-BC3F-D0CDDB32407B}" dt="2020-03-26T10:44:38.280" v="1441" actId="478"/>
          <ac:spMkLst>
            <pc:docMk/>
            <pc:sldMk cId="2419045625" sldId="291"/>
            <ac:spMk id="27" creationId="{28A4DB5B-58B0-42C4-9C90-7964EAA7C3AD}"/>
          </ac:spMkLst>
        </pc:spChg>
        <pc:spChg chg="del">
          <ac:chgData name="Agustín Ruiz Martín" userId="42fb2f6dfcc8d877" providerId="LiveId" clId="{5007A4F2-315D-4B0E-BC3F-D0CDDB32407B}" dt="2020-03-26T10:44:38.280" v="1441" actId="478"/>
          <ac:spMkLst>
            <pc:docMk/>
            <pc:sldMk cId="2419045625" sldId="291"/>
            <ac:spMk id="28" creationId="{177A966C-6BF3-44AE-BE19-D7029FE0FE35}"/>
          </ac:spMkLst>
        </pc:spChg>
        <pc:spChg chg="del">
          <ac:chgData name="Agustín Ruiz Martín" userId="42fb2f6dfcc8d877" providerId="LiveId" clId="{5007A4F2-315D-4B0E-BC3F-D0CDDB32407B}" dt="2020-03-26T10:44:38.280" v="1441" actId="478"/>
          <ac:spMkLst>
            <pc:docMk/>
            <pc:sldMk cId="2419045625" sldId="291"/>
            <ac:spMk id="29" creationId="{4CBE369B-3CD8-4B58-B8BF-706F30FBBF7B}"/>
          </ac:spMkLst>
        </pc:spChg>
        <pc:spChg chg="del">
          <ac:chgData name="Agustín Ruiz Martín" userId="42fb2f6dfcc8d877" providerId="LiveId" clId="{5007A4F2-315D-4B0E-BC3F-D0CDDB32407B}" dt="2020-03-26T10:44:38.280" v="1441" actId="478"/>
          <ac:spMkLst>
            <pc:docMk/>
            <pc:sldMk cId="2419045625" sldId="291"/>
            <ac:spMk id="30" creationId="{B4260402-F4F6-4A10-9D44-3CCBF6EFDBEC}"/>
          </ac:spMkLst>
        </pc:spChg>
        <pc:spChg chg="del">
          <ac:chgData name="Agustín Ruiz Martín" userId="42fb2f6dfcc8d877" providerId="LiveId" clId="{5007A4F2-315D-4B0E-BC3F-D0CDDB32407B}" dt="2020-03-26T10:44:38.280" v="1441" actId="478"/>
          <ac:spMkLst>
            <pc:docMk/>
            <pc:sldMk cId="2419045625" sldId="291"/>
            <ac:spMk id="31" creationId="{1C3D4F40-F341-40E6-A34B-B630BED67556}"/>
          </ac:spMkLst>
        </pc:spChg>
        <pc:spChg chg="del">
          <ac:chgData name="Agustín Ruiz Martín" userId="42fb2f6dfcc8d877" providerId="LiveId" clId="{5007A4F2-315D-4B0E-BC3F-D0CDDB32407B}" dt="2020-03-26T10:44:38.280" v="1441" actId="478"/>
          <ac:spMkLst>
            <pc:docMk/>
            <pc:sldMk cId="2419045625" sldId="291"/>
            <ac:spMk id="32" creationId="{21D0E5F0-3B17-45AF-8260-C8F54041E229}"/>
          </ac:spMkLst>
        </pc:spChg>
        <pc:spChg chg="del">
          <ac:chgData name="Agustín Ruiz Martín" userId="42fb2f6dfcc8d877" providerId="LiveId" clId="{5007A4F2-315D-4B0E-BC3F-D0CDDB32407B}" dt="2020-03-26T10:44:38.280" v="1441" actId="478"/>
          <ac:spMkLst>
            <pc:docMk/>
            <pc:sldMk cId="2419045625" sldId="291"/>
            <ac:spMk id="33" creationId="{99D128A8-D458-443B-98A9-9374BD635E94}"/>
          </ac:spMkLst>
        </pc:spChg>
        <pc:spChg chg="del">
          <ac:chgData name="Agustín Ruiz Martín" userId="42fb2f6dfcc8d877" providerId="LiveId" clId="{5007A4F2-315D-4B0E-BC3F-D0CDDB32407B}" dt="2020-03-26T10:44:38.280" v="1441" actId="478"/>
          <ac:spMkLst>
            <pc:docMk/>
            <pc:sldMk cId="2419045625" sldId="291"/>
            <ac:spMk id="34" creationId="{B0286987-5788-41F9-B816-EAA7A92B707D}"/>
          </ac:spMkLst>
        </pc:spChg>
        <pc:spChg chg="del">
          <ac:chgData name="Agustín Ruiz Martín" userId="42fb2f6dfcc8d877" providerId="LiveId" clId="{5007A4F2-315D-4B0E-BC3F-D0CDDB32407B}" dt="2020-03-26T10:44:38.280" v="1441" actId="478"/>
          <ac:spMkLst>
            <pc:docMk/>
            <pc:sldMk cId="2419045625" sldId="291"/>
            <ac:spMk id="35" creationId="{D7F07BF7-52FE-470B-9778-020774846DFC}"/>
          </ac:spMkLst>
        </pc:spChg>
        <pc:spChg chg="del">
          <ac:chgData name="Agustín Ruiz Martín" userId="42fb2f6dfcc8d877" providerId="LiveId" clId="{5007A4F2-315D-4B0E-BC3F-D0CDDB32407B}" dt="2020-03-26T10:44:38.280" v="1441" actId="478"/>
          <ac:spMkLst>
            <pc:docMk/>
            <pc:sldMk cId="2419045625" sldId="291"/>
            <ac:spMk id="36" creationId="{AEEF86CC-C84F-4093-8BA4-8E798684E88D}"/>
          </ac:spMkLst>
        </pc:spChg>
        <pc:spChg chg="del">
          <ac:chgData name="Agustín Ruiz Martín" userId="42fb2f6dfcc8d877" providerId="LiveId" clId="{5007A4F2-315D-4B0E-BC3F-D0CDDB32407B}" dt="2020-03-26T10:44:38.280" v="1441" actId="478"/>
          <ac:spMkLst>
            <pc:docMk/>
            <pc:sldMk cId="2419045625" sldId="291"/>
            <ac:spMk id="37" creationId="{7B5FDDBD-2EB0-4233-B152-AA904CA21559}"/>
          </ac:spMkLst>
        </pc:spChg>
        <pc:spChg chg="del">
          <ac:chgData name="Agustín Ruiz Martín" userId="42fb2f6dfcc8d877" providerId="LiveId" clId="{5007A4F2-315D-4B0E-BC3F-D0CDDB32407B}" dt="2020-03-26T10:44:38.280" v="1441" actId="478"/>
          <ac:spMkLst>
            <pc:docMk/>
            <pc:sldMk cId="2419045625" sldId="291"/>
            <ac:spMk id="38" creationId="{A2758BD0-415E-4C27-80A5-8764F563D03F}"/>
          </ac:spMkLst>
        </pc:spChg>
        <pc:spChg chg="add mod">
          <ac:chgData name="Agustín Ruiz Martín" userId="42fb2f6dfcc8d877" providerId="LiveId" clId="{5007A4F2-315D-4B0E-BC3F-D0CDDB32407B}" dt="2020-03-26T10:48:50.182" v="1551" actId="1035"/>
          <ac:spMkLst>
            <pc:docMk/>
            <pc:sldMk cId="2419045625" sldId="291"/>
            <ac:spMk id="39" creationId="{E4C6E70D-D27B-439E-A15A-3BEA0D6465B9}"/>
          </ac:spMkLst>
        </pc:spChg>
        <pc:spChg chg="add mod">
          <ac:chgData name="Agustín Ruiz Martín" userId="42fb2f6dfcc8d877" providerId="LiveId" clId="{5007A4F2-315D-4B0E-BC3F-D0CDDB32407B}" dt="2020-03-26T11:12:24.719" v="1788" actId="1035"/>
          <ac:spMkLst>
            <pc:docMk/>
            <pc:sldMk cId="2419045625" sldId="291"/>
            <ac:spMk id="40" creationId="{74AEF13E-A061-4717-ACE9-525D9E466FB2}"/>
          </ac:spMkLst>
        </pc:spChg>
        <pc:spChg chg="mod">
          <ac:chgData name="Agustín Ruiz Martín" userId="42fb2f6dfcc8d877" providerId="LiveId" clId="{5007A4F2-315D-4B0E-BC3F-D0CDDB32407B}" dt="2020-03-26T10:57:19.231" v="1646" actId="1036"/>
          <ac:spMkLst>
            <pc:docMk/>
            <pc:sldMk cId="2419045625" sldId="291"/>
            <ac:spMk id="43" creationId="{8BA802A0-F919-4021-8D81-C6C88F166C50}"/>
          </ac:spMkLst>
        </pc:spChg>
        <pc:spChg chg="mod">
          <ac:chgData name="Agustín Ruiz Martín" userId="42fb2f6dfcc8d877" providerId="LiveId" clId="{5007A4F2-315D-4B0E-BC3F-D0CDDB32407B}" dt="2020-03-26T10:50:55.167" v="1596" actId="1076"/>
          <ac:spMkLst>
            <pc:docMk/>
            <pc:sldMk cId="2419045625" sldId="291"/>
            <ac:spMk id="44" creationId="{615DEAE4-EEB5-4C52-83D9-341DD0227919}"/>
          </ac:spMkLst>
        </pc:spChg>
        <pc:spChg chg="mod">
          <ac:chgData name="Agustín Ruiz Martín" userId="42fb2f6dfcc8d877" providerId="LiveId" clId="{5007A4F2-315D-4B0E-BC3F-D0CDDB32407B}" dt="2020-03-26T10:57:26.995" v="1651" actId="1036"/>
          <ac:spMkLst>
            <pc:docMk/>
            <pc:sldMk cId="2419045625" sldId="291"/>
            <ac:spMk id="45" creationId="{F000250B-8930-429B-B497-8FF9D68589CE}"/>
          </ac:spMkLst>
        </pc:spChg>
        <pc:spChg chg="mod">
          <ac:chgData name="Agustín Ruiz Martín" userId="42fb2f6dfcc8d877" providerId="LiveId" clId="{5007A4F2-315D-4B0E-BC3F-D0CDDB32407B}" dt="2020-03-26T10:53:21.571" v="1634" actId="14100"/>
          <ac:spMkLst>
            <pc:docMk/>
            <pc:sldMk cId="2419045625" sldId="291"/>
            <ac:spMk id="74" creationId="{3B35A2CC-7485-435C-BA6C-23212F460082}"/>
          </ac:spMkLst>
        </pc:spChg>
        <pc:spChg chg="del mod">
          <ac:chgData name="Agustín Ruiz Martín" userId="42fb2f6dfcc8d877" providerId="LiveId" clId="{5007A4F2-315D-4B0E-BC3F-D0CDDB32407B}" dt="2020-03-26T10:53:26.455" v="1635" actId="478"/>
          <ac:spMkLst>
            <pc:docMk/>
            <pc:sldMk cId="2419045625" sldId="291"/>
            <ac:spMk id="75" creationId="{211465B3-EAD2-4144-9C0A-8CD5A596E1D0}"/>
          </ac:spMkLst>
        </pc:spChg>
        <pc:spChg chg="mod">
          <ac:chgData name="Agustín Ruiz Martín" userId="42fb2f6dfcc8d877" providerId="LiveId" clId="{5007A4F2-315D-4B0E-BC3F-D0CDDB32407B}" dt="2020-03-26T10:53:32.828" v="1636" actId="14100"/>
          <ac:spMkLst>
            <pc:docMk/>
            <pc:sldMk cId="2419045625" sldId="291"/>
            <ac:spMk id="77" creationId="{7979AD82-2D6B-4239-8333-CCB5205F4452}"/>
          </ac:spMkLst>
        </pc:spChg>
        <pc:spChg chg="mod">
          <ac:chgData name="Agustín Ruiz Martín" userId="42fb2f6dfcc8d877" providerId="LiveId" clId="{5007A4F2-315D-4B0E-BC3F-D0CDDB32407B}" dt="2020-03-26T10:57:46.365" v="1657" actId="1035"/>
          <ac:spMkLst>
            <pc:docMk/>
            <pc:sldMk cId="2419045625" sldId="291"/>
            <ac:spMk id="78" creationId="{CF2CABFF-17FD-4171-8DF5-D013F10F7CAC}"/>
          </ac:spMkLst>
        </pc:spChg>
        <pc:spChg chg="add mod">
          <ac:chgData name="Agustín Ruiz Martín" userId="42fb2f6dfcc8d877" providerId="LiveId" clId="{5007A4F2-315D-4B0E-BC3F-D0CDDB32407B}" dt="2020-03-26T10:52:55.518" v="1630" actId="1035"/>
          <ac:spMkLst>
            <pc:docMk/>
            <pc:sldMk cId="2419045625" sldId="291"/>
            <ac:spMk id="95" creationId="{B4FC6B90-1992-4EDA-8633-833B04E32C32}"/>
          </ac:spMkLst>
        </pc:spChg>
        <pc:spChg chg="add mod">
          <ac:chgData name="Agustín Ruiz Martín" userId="42fb2f6dfcc8d877" providerId="LiveId" clId="{5007A4F2-315D-4B0E-BC3F-D0CDDB32407B}" dt="2020-03-26T10:52:55.518" v="1630" actId="1035"/>
          <ac:spMkLst>
            <pc:docMk/>
            <pc:sldMk cId="2419045625" sldId="291"/>
            <ac:spMk id="96" creationId="{64A3E759-B0A7-4660-9F36-CF8E3DEEDA5E}"/>
          </ac:spMkLst>
        </pc:spChg>
        <pc:spChg chg="add mod">
          <ac:chgData name="Agustín Ruiz Martín" userId="42fb2f6dfcc8d877" providerId="LiveId" clId="{5007A4F2-315D-4B0E-BC3F-D0CDDB32407B}" dt="2020-03-26T10:52:55.518" v="1630" actId="1035"/>
          <ac:spMkLst>
            <pc:docMk/>
            <pc:sldMk cId="2419045625" sldId="291"/>
            <ac:spMk id="97" creationId="{3C8F3B94-F811-47CA-A48C-72D58A31B319}"/>
          </ac:spMkLst>
        </pc:spChg>
        <pc:spChg chg="add mod">
          <ac:chgData name="Agustín Ruiz Martín" userId="42fb2f6dfcc8d877" providerId="LiveId" clId="{5007A4F2-315D-4B0E-BC3F-D0CDDB32407B}" dt="2020-03-26T10:58:58.745" v="1668" actId="1035"/>
          <ac:spMkLst>
            <pc:docMk/>
            <pc:sldMk cId="2419045625" sldId="291"/>
            <ac:spMk id="98" creationId="{36C545B3-2E08-4861-B1B2-DC33DC3A8D9E}"/>
          </ac:spMkLst>
        </pc:spChg>
        <pc:spChg chg="add mod">
          <ac:chgData name="Agustín Ruiz Martín" userId="42fb2f6dfcc8d877" providerId="LiveId" clId="{5007A4F2-315D-4B0E-BC3F-D0CDDB32407B}" dt="2020-03-26T10:58:46.326" v="1661" actId="14861"/>
          <ac:spMkLst>
            <pc:docMk/>
            <pc:sldMk cId="2419045625" sldId="291"/>
            <ac:spMk id="99" creationId="{685ED752-8976-4836-B184-C83D07D5956F}"/>
          </ac:spMkLst>
        </pc:spChg>
        <pc:spChg chg="add mod">
          <ac:chgData name="Agustín Ruiz Martín" userId="42fb2f6dfcc8d877" providerId="LiveId" clId="{5007A4F2-315D-4B0E-BC3F-D0CDDB32407B}" dt="2020-03-26T10:52:55.518" v="1630" actId="1035"/>
          <ac:spMkLst>
            <pc:docMk/>
            <pc:sldMk cId="2419045625" sldId="291"/>
            <ac:spMk id="100" creationId="{2082DA4E-270E-4EA9-B6A2-5E2839AF2A6A}"/>
          </ac:spMkLst>
        </pc:spChg>
        <pc:spChg chg="add mod">
          <ac:chgData name="Agustín Ruiz Martín" userId="42fb2f6dfcc8d877" providerId="LiveId" clId="{5007A4F2-315D-4B0E-BC3F-D0CDDB32407B}" dt="2020-03-26T10:52:55.518" v="1630" actId="1035"/>
          <ac:spMkLst>
            <pc:docMk/>
            <pc:sldMk cId="2419045625" sldId="291"/>
            <ac:spMk id="101" creationId="{09F091C7-BB0C-40FD-8A3E-5A3830592C7D}"/>
          </ac:spMkLst>
        </pc:spChg>
        <pc:spChg chg="add mod">
          <ac:chgData name="Agustín Ruiz Martín" userId="42fb2f6dfcc8d877" providerId="LiveId" clId="{5007A4F2-315D-4B0E-BC3F-D0CDDB32407B}" dt="2020-03-26T10:52:55.518" v="1630" actId="1035"/>
          <ac:spMkLst>
            <pc:docMk/>
            <pc:sldMk cId="2419045625" sldId="291"/>
            <ac:spMk id="102" creationId="{2231BD96-154F-446A-A0DE-101DA7311C2F}"/>
          </ac:spMkLst>
        </pc:spChg>
        <pc:spChg chg="add mod">
          <ac:chgData name="Agustín Ruiz Martín" userId="42fb2f6dfcc8d877" providerId="LiveId" clId="{5007A4F2-315D-4B0E-BC3F-D0CDDB32407B}" dt="2020-03-26T10:52:55.518" v="1630" actId="1035"/>
          <ac:spMkLst>
            <pc:docMk/>
            <pc:sldMk cId="2419045625" sldId="291"/>
            <ac:spMk id="103" creationId="{1AC7D3E3-BC64-4A42-8D67-038EEAFBA792}"/>
          </ac:spMkLst>
        </pc:spChg>
        <pc:spChg chg="add mod">
          <ac:chgData name="Agustín Ruiz Martín" userId="42fb2f6dfcc8d877" providerId="LiveId" clId="{5007A4F2-315D-4B0E-BC3F-D0CDDB32407B}" dt="2020-03-26T10:52:55.518" v="1630" actId="1035"/>
          <ac:spMkLst>
            <pc:docMk/>
            <pc:sldMk cId="2419045625" sldId="291"/>
            <ac:spMk id="104" creationId="{097F68A0-80D1-42BE-8B2B-DCEB36C7D3EC}"/>
          </ac:spMkLst>
        </pc:spChg>
        <pc:spChg chg="add mod">
          <ac:chgData name="Agustín Ruiz Martín" userId="42fb2f6dfcc8d877" providerId="LiveId" clId="{5007A4F2-315D-4B0E-BC3F-D0CDDB32407B}" dt="2020-03-26T10:52:55.518" v="1630" actId="1035"/>
          <ac:spMkLst>
            <pc:docMk/>
            <pc:sldMk cId="2419045625" sldId="291"/>
            <ac:spMk id="105" creationId="{B7F98D3A-61FE-4724-8C4E-30A025CF7D57}"/>
          </ac:spMkLst>
        </pc:spChg>
        <pc:spChg chg="add mod">
          <ac:chgData name="Agustín Ruiz Martín" userId="42fb2f6dfcc8d877" providerId="LiveId" clId="{5007A4F2-315D-4B0E-BC3F-D0CDDB32407B}" dt="2020-03-26T10:52:55.518" v="1630" actId="1035"/>
          <ac:spMkLst>
            <pc:docMk/>
            <pc:sldMk cId="2419045625" sldId="291"/>
            <ac:spMk id="106" creationId="{3D56FAF6-ED01-4C2E-AB11-371AB16F869F}"/>
          </ac:spMkLst>
        </pc:spChg>
        <pc:spChg chg="add mod">
          <ac:chgData name="Agustín Ruiz Martín" userId="42fb2f6dfcc8d877" providerId="LiveId" clId="{5007A4F2-315D-4B0E-BC3F-D0CDDB32407B}" dt="2020-03-26T10:52:55.518" v="1630" actId="1035"/>
          <ac:spMkLst>
            <pc:docMk/>
            <pc:sldMk cId="2419045625" sldId="291"/>
            <ac:spMk id="107" creationId="{62599681-5C27-4A0B-9B12-7B802CA2E2DF}"/>
          </ac:spMkLst>
        </pc:spChg>
        <pc:spChg chg="add mod">
          <ac:chgData name="Agustín Ruiz Martín" userId="42fb2f6dfcc8d877" providerId="LiveId" clId="{5007A4F2-315D-4B0E-BC3F-D0CDDB32407B}" dt="2020-03-26T10:52:55.518" v="1630" actId="1035"/>
          <ac:spMkLst>
            <pc:docMk/>
            <pc:sldMk cId="2419045625" sldId="291"/>
            <ac:spMk id="108" creationId="{ACF2BA99-44B0-4A91-9039-214317332884}"/>
          </ac:spMkLst>
        </pc:spChg>
        <pc:spChg chg="add mod">
          <ac:chgData name="Agustín Ruiz Martín" userId="42fb2f6dfcc8d877" providerId="LiveId" clId="{5007A4F2-315D-4B0E-BC3F-D0CDDB32407B}" dt="2020-03-26T10:52:55.518" v="1630" actId="1035"/>
          <ac:spMkLst>
            <pc:docMk/>
            <pc:sldMk cId="2419045625" sldId="291"/>
            <ac:spMk id="109" creationId="{801D087E-CE6C-402F-8BB4-0B59FF7911D2}"/>
          </ac:spMkLst>
        </pc:spChg>
        <pc:spChg chg="add mod">
          <ac:chgData name="Agustín Ruiz Martín" userId="42fb2f6dfcc8d877" providerId="LiveId" clId="{5007A4F2-315D-4B0E-BC3F-D0CDDB32407B}" dt="2020-03-26T10:52:55.518" v="1630" actId="1035"/>
          <ac:spMkLst>
            <pc:docMk/>
            <pc:sldMk cId="2419045625" sldId="291"/>
            <ac:spMk id="110" creationId="{0F713229-30ED-473A-ADBD-D58EDDF9B36A}"/>
          </ac:spMkLst>
        </pc:spChg>
        <pc:spChg chg="add mod">
          <ac:chgData name="Agustín Ruiz Martín" userId="42fb2f6dfcc8d877" providerId="LiveId" clId="{5007A4F2-315D-4B0E-BC3F-D0CDDB32407B}" dt="2020-03-26T10:52:55.518" v="1630" actId="1035"/>
          <ac:spMkLst>
            <pc:docMk/>
            <pc:sldMk cId="2419045625" sldId="291"/>
            <ac:spMk id="111" creationId="{A928D58D-387D-48CA-836A-A3B4107E880F}"/>
          </ac:spMkLst>
        </pc:spChg>
        <pc:spChg chg="add mod">
          <ac:chgData name="Agustín Ruiz Martín" userId="42fb2f6dfcc8d877" providerId="LiveId" clId="{5007A4F2-315D-4B0E-BC3F-D0CDDB32407B}" dt="2020-03-26T10:52:55.518" v="1630" actId="1035"/>
          <ac:spMkLst>
            <pc:docMk/>
            <pc:sldMk cId="2419045625" sldId="291"/>
            <ac:spMk id="112" creationId="{2F13B249-A52A-483D-9147-00B6188D10DD}"/>
          </ac:spMkLst>
        </pc:spChg>
        <pc:spChg chg="add mod">
          <ac:chgData name="Agustín Ruiz Martín" userId="42fb2f6dfcc8d877" providerId="LiveId" clId="{5007A4F2-315D-4B0E-BC3F-D0CDDB32407B}" dt="2020-03-26T10:52:55.518" v="1630" actId="1035"/>
          <ac:spMkLst>
            <pc:docMk/>
            <pc:sldMk cId="2419045625" sldId="291"/>
            <ac:spMk id="113" creationId="{BDE75FB2-A775-497C-A215-33094027A674}"/>
          </ac:spMkLst>
        </pc:spChg>
        <pc:spChg chg="add mod">
          <ac:chgData name="Agustín Ruiz Martín" userId="42fb2f6dfcc8d877" providerId="LiveId" clId="{5007A4F2-315D-4B0E-BC3F-D0CDDB32407B}" dt="2020-03-26T10:52:55.518" v="1630" actId="1035"/>
          <ac:spMkLst>
            <pc:docMk/>
            <pc:sldMk cId="2419045625" sldId="291"/>
            <ac:spMk id="114" creationId="{709A61D4-9D08-4B21-8EB9-B05E817B20B5}"/>
          </ac:spMkLst>
        </pc:spChg>
        <pc:spChg chg="add mod">
          <ac:chgData name="Agustín Ruiz Martín" userId="42fb2f6dfcc8d877" providerId="LiveId" clId="{5007A4F2-315D-4B0E-BC3F-D0CDDB32407B}" dt="2020-03-26T10:52:55.518" v="1630" actId="1035"/>
          <ac:spMkLst>
            <pc:docMk/>
            <pc:sldMk cId="2419045625" sldId="291"/>
            <ac:spMk id="116" creationId="{AAC8A6A9-B7DC-48EC-B81E-5E49ABC0D8DA}"/>
          </ac:spMkLst>
        </pc:spChg>
        <pc:spChg chg="add del">
          <ac:chgData name="Agustín Ruiz Martín" userId="42fb2f6dfcc8d877" providerId="LiveId" clId="{5007A4F2-315D-4B0E-BC3F-D0CDDB32407B}" dt="2020-03-26T11:16:27.549" v="1836" actId="478"/>
          <ac:spMkLst>
            <pc:docMk/>
            <pc:sldMk cId="2419045625" sldId="291"/>
            <ac:spMk id="117" creationId="{249C038D-04C2-430F-A0AC-3E80826612D2}"/>
          </ac:spMkLst>
        </pc:spChg>
        <pc:spChg chg="add">
          <ac:chgData name="Agustín Ruiz Martín" userId="42fb2f6dfcc8d877" providerId="LiveId" clId="{5007A4F2-315D-4B0E-BC3F-D0CDDB32407B}" dt="2020-03-26T11:16:28.611" v="1837"/>
          <ac:spMkLst>
            <pc:docMk/>
            <pc:sldMk cId="2419045625" sldId="291"/>
            <ac:spMk id="118" creationId="{41ADE799-0871-49B4-905F-867A968CFBCF}"/>
          </ac:spMkLst>
        </pc:spChg>
        <pc:grpChg chg="add mod">
          <ac:chgData name="Agustín Ruiz Martín" userId="42fb2f6dfcc8d877" providerId="LiveId" clId="{5007A4F2-315D-4B0E-BC3F-D0CDDB32407B}" dt="2020-03-26T10:53:03.282" v="1633" actId="1036"/>
          <ac:grpSpMkLst>
            <pc:docMk/>
            <pc:sldMk cId="2419045625" sldId="291"/>
            <ac:grpSpMk id="41" creationId="{F58A43CC-7D51-44E7-858C-BCA2F1BC8CA2}"/>
          </ac:grpSpMkLst>
        </pc:grpChg>
        <pc:grpChg chg="mod">
          <ac:chgData name="Agustín Ruiz Martín" userId="42fb2f6dfcc8d877" providerId="LiveId" clId="{5007A4F2-315D-4B0E-BC3F-D0CDDB32407B}" dt="2020-03-26T10:53:03.282" v="1633" actId="1036"/>
          <ac:grpSpMkLst>
            <pc:docMk/>
            <pc:sldMk cId="2419045625" sldId="291"/>
            <ac:grpSpMk id="46" creationId="{FFEC69C1-C4DB-43C8-8763-2451E632A27D}"/>
          </ac:grpSpMkLst>
        </pc:grpChg>
        <pc:grpChg chg="mod">
          <ac:chgData name="Agustín Ruiz Martín" userId="42fb2f6dfcc8d877" providerId="LiveId" clId="{5007A4F2-315D-4B0E-BC3F-D0CDDB32407B}" dt="2020-03-26T10:53:03.282" v="1633" actId="1036"/>
          <ac:grpSpMkLst>
            <pc:docMk/>
            <pc:sldMk cId="2419045625" sldId="291"/>
            <ac:grpSpMk id="72" creationId="{F8683F1B-9766-42E1-9CF5-BB32CDE276D4}"/>
          </ac:grpSpMkLst>
        </pc:grpChg>
        <pc:grpChg chg="mod">
          <ac:chgData name="Agustín Ruiz Martín" userId="42fb2f6dfcc8d877" providerId="LiveId" clId="{5007A4F2-315D-4B0E-BC3F-D0CDDB32407B}" dt="2020-03-26T10:53:03.282" v="1633" actId="1036"/>
          <ac:grpSpMkLst>
            <pc:docMk/>
            <pc:sldMk cId="2419045625" sldId="291"/>
            <ac:grpSpMk id="73" creationId="{65C2652D-3CD5-4E62-896C-9E27C72CE1BB}"/>
          </ac:grpSpMkLst>
        </pc:grpChg>
        <pc:cxnChg chg="add mod">
          <ac:chgData name="Agustín Ruiz Martín" userId="42fb2f6dfcc8d877" providerId="LiveId" clId="{5007A4F2-315D-4B0E-BC3F-D0CDDB32407B}" dt="2020-03-26T10:52:55.518" v="1630" actId="1035"/>
          <ac:cxnSpMkLst>
            <pc:docMk/>
            <pc:sldMk cId="2419045625" sldId="291"/>
            <ac:cxnSpMk id="115" creationId="{309F3361-4DA0-42AF-BB74-0CBDD14AAC29}"/>
          </ac:cxnSpMkLst>
        </pc:cxnChg>
      </pc:sldChg>
      <pc:sldChg chg="addSp delSp modSp add delAnim">
        <pc:chgData name="Agustín Ruiz Martín" userId="42fb2f6dfcc8d877" providerId="LiveId" clId="{5007A4F2-315D-4B0E-BC3F-D0CDDB32407B}" dt="2020-03-26T11:16:17.988" v="1833"/>
        <pc:sldMkLst>
          <pc:docMk/>
          <pc:sldMk cId="1551275516" sldId="292"/>
        </pc:sldMkLst>
        <pc:spChg chg="mod">
          <ac:chgData name="Agustín Ruiz Martín" userId="42fb2f6dfcc8d877" providerId="LiveId" clId="{5007A4F2-315D-4B0E-BC3F-D0CDDB32407B}" dt="2020-03-26T10:42:58.637" v="1440" actId="20577"/>
          <ac:spMkLst>
            <pc:docMk/>
            <pc:sldMk cId="1551275516" sldId="292"/>
            <ac:spMk id="6" creationId="{80DADAEA-6FC0-4FE2-85FC-8252F2A4ED31}"/>
          </ac:spMkLst>
        </pc:spChg>
        <pc:spChg chg="del">
          <ac:chgData name="Agustín Ruiz Martín" userId="42fb2f6dfcc8d877" providerId="LiveId" clId="{5007A4F2-315D-4B0E-BC3F-D0CDDB32407B}" dt="2020-03-26T10:40:42.059" v="1410" actId="478"/>
          <ac:spMkLst>
            <pc:docMk/>
            <pc:sldMk cId="1551275516" sldId="292"/>
            <ac:spMk id="7" creationId="{E2907B92-43FD-45AF-9FF8-77670D18424A}"/>
          </ac:spMkLst>
        </pc:spChg>
        <pc:spChg chg="del">
          <ac:chgData name="Agustín Ruiz Martín" userId="42fb2f6dfcc8d877" providerId="LiveId" clId="{5007A4F2-315D-4B0E-BC3F-D0CDDB32407B}" dt="2020-03-26T10:40:42.059" v="1410" actId="478"/>
          <ac:spMkLst>
            <pc:docMk/>
            <pc:sldMk cId="1551275516" sldId="292"/>
            <ac:spMk id="8" creationId="{527A005E-0AEF-4397-9A68-DF610E4762C1}"/>
          </ac:spMkLst>
        </pc:spChg>
        <pc:spChg chg="del">
          <ac:chgData name="Agustín Ruiz Martín" userId="42fb2f6dfcc8d877" providerId="LiveId" clId="{5007A4F2-315D-4B0E-BC3F-D0CDDB32407B}" dt="2020-03-26T10:40:42.059" v="1410" actId="478"/>
          <ac:spMkLst>
            <pc:docMk/>
            <pc:sldMk cId="1551275516" sldId="292"/>
            <ac:spMk id="9" creationId="{D6BD5636-1BB0-4737-870C-EA598F45E394}"/>
          </ac:spMkLst>
        </pc:spChg>
        <pc:spChg chg="del">
          <ac:chgData name="Agustín Ruiz Martín" userId="42fb2f6dfcc8d877" providerId="LiveId" clId="{5007A4F2-315D-4B0E-BC3F-D0CDDB32407B}" dt="2020-03-26T10:40:42.059" v="1410" actId="478"/>
          <ac:spMkLst>
            <pc:docMk/>
            <pc:sldMk cId="1551275516" sldId="292"/>
            <ac:spMk id="10" creationId="{66191DDC-FF53-4C40-A071-5951CBDDD56F}"/>
          </ac:spMkLst>
        </pc:spChg>
        <pc:spChg chg="del">
          <ac:chgData name="Agustín Ruiz Martín" userId="42fb2f6dfcc8d877" providerId="LiveId" clId="{5007A4F2-315D-4B0E-BC3F-D0CDDB32407B}" dt="2020-03-26T10:40:42.059" v="1410" actId="478"/>
          <ac:spMkLst>
            <pc:docMk/>
            <pc:sldMk cId="1551275516" sldId="292"/>
            <ac:spMk id="11" creationId="{0FD8A510-191C-4889-9B9C-27CC7488F97A}"/>
          </ac:spMkLst>
        </pc:spChg>
        <pc:spChg chg="del">
          <ac:chgData name="Agustín Ruiz Martín" userId="42fb2f6dfcc8d877" providerId="LiveId" clId="{5007A4F2-315D-4B0E-BC3F-D0CDDB32407B}" dt="2020-03-26T10:40:42.059" v="1410" actId="478"/>
          <ac:spMkLst>
            <pc:docMk/>
            <pc:sldMk cId="1551275516" sldId="292"/>
            <ac:spMk id="12" creationId="{250D643C-D502-4AE9-8CE8-6CB3C74D7EAE}"/>
          </ac:spMkLst>
        </pc:spChg>
        <pc:spChg chg="del">
          <ac:chgData name="Agustín Ruiz Martín" userId="42fb2f6dfcc8d877" providerId="LiveId" clId="{5007A4F2-315D-4B0E-BC3F-D0CDDB32407B}" dt="2020-03-26T10:40:42.059" v="1410" actId="478"/>
          <ac:spMkLst>
            <pc:docMk/>
            <pc:sldMk cId="1551275516" sldId="292"/>
            <ac:spMk id="13" creationId="{B9CC121C-F439-4223-A81F-4DBA848D4267}"/>
          </ac:spMkLst>
        </pc:spChg>
        <pc:spChg chg="mod">
          <ac:chgData name="Agustín Ruiz Martín" userId="42fb2f6dfcc8d877" providerId="LiveId" clId="{5007A4F2-315D-4B0E-BC3F-D0CDDB32407B}" dt="2020-03-26T10:40:28.719" v="1408" actId="20577"/>
          <ac:spMkLst>
            <pc:docMk/>
            <pc:sldMk cId="1551275516" sldId="292"/>
            <ac:spMk id="14" creationId="{D1D74415-A510-4220-B342-01778C536C92}"/>
          </ac:spMkLst>
        </pc:spChg>
        <pc:spChg chg="add del">
          <ac:chgData name="Agustín Ruiz Martín" userId="42fb2f6dfcc8d877" providerId="LiveId" clId="{5007A4F2-315D-4B0E-BC3F-D0CDDB32407B}" dt="2020-03-26T11:16:17.191" v="1832" actId="478"/>
          <ac:spMkLst>
            <pc:docMk/>
            <pc:sldMk cId="1551275516" sldId="292"/>
            <ac:spMk id="15" creationId="{8D28F5B6-0548-4E9A-81BF-F284F3154E88}"/>
          </ac:spMkLst>
        </pc:spChg>
        <pc:spChg chg="del mod">
          <ac:chgData name="Agustín Ruiz Martín" userId="42fb2f6dfcc8d877" providerId="LiveId" clId="{5007A4F2-315D-4B0E-BC3F-D0CDDB32407B}" dt="2020-03-26T10:59:53.511" v="1673" actId="478"/>
          <ac:spMkLst>
            <pc:docMk/>
            <pc:sldMk cId="1551275516" sldId="292"/>
            <ac:spMk id="16" creationId="{F3113336-B8E7-4437-BCDB-0A41C522594A}"/>
          </ac:spMkLst>
        </pc:spChg>
        <pc:spChg chg="add">
          <ac:chgData name="Agustín Ruiz Martín" userId="42fb2f6dfcc8d877" providerId="LiveId" clId="{5007A4F2-315D-4B0E-BC3F-D0CDDB32407B}" dt="2020-03-26T11:16:17.988" v="1833"/>
          <ac:spMkLst>
            <pc:docMk/>
            <pc:sldMk cId="1551275516" sldId="292"/>
            <ac:spMk id="18" creationId="{2E295D06-EDA2-4381-931E-DA989490B384}"/>
          </ac:spMkLst>
        </pc:spChg>
        <pc:spChg chg="del">
          <ac:chgData name="Agustín Ruiz Martín" userId="42fb2f6dfcc8d877" providerId="LiveId" clId="{5007A4F2-315D-4B0E-BC3F-D0CDDB32407B}" dt="2020-03-26T10:40:31.703" v="1409" actId="478"/>
          <ac:spMkLst>
            <pc:docMk/>
            <pc:sldMk cId="1551275516" sldId="292"/>
            <ac:spMk id="73" creationId="{25606893-1988-4252-8FA4-DF37A92D9CD8}"/>
          </ac:spMkLst>
        </pc:spChg>
      </pc:sldChg>
      <pc:sldChg chg="del">
        <pc:chgData name="Agustín Ruiz Martín" userId="42fb2f6dfcc8d877" providerId="LiveId" clId="{5007A4F2-315D-4B0E-BC3F-D0CDDB32407B}" dt="2020-03-26T10:07:40.342" v="701" actId="2696"/>
        <pc:sldMkLst>
          <pc:docMk/>
          <pc:sldMk cId="2223624001" sldId="292"/>
        </pc:sldMkLst>
      </pc:sldChg>
      <pc:sldChg chg="del">
        <pc:chgData name="Agustín Ruiz Martín" userId="42fb2f6dfcc8d877" providerId="LiveId" clId="{5007A4F2-315D-4B0E-BC3F-D0CDDB32407B}" dt="2020-03-26T10:07:40.408" v="703" actId="2696"/>
        <pc:sldMkLst>
          <pc:docMk/>
          <pc:sldMk cId="2695833986" sldId="293"/>
        </pc:sldMkLst>
      </pc:sldChg>
      <pc:sldChg chg="addSp delSp modSp add ord delAnim">
        <pc:chgData name="Agustín Ruiz Martín" userId="42fb2f6dfcc8d877" providerId="LiveId" clId="{5007A4F2-315D-4B0E-BC3F-D0CDDB32407B}" dt="2020-03-26T11:16:34.050" v="1839"/>
        <pc:sldMkLst>
          <pc:docMk/>
          <pc:sldMk cId="4096022726" sldId="293"/>
        </pc:sldMkLst>
        <pc:spChg chg="mod">
          <ac:chgData name="Agustín Ruiz Martín" userId="42fb2f6dfcc8d877" providerId="LiveId" clId="{5007A4F2-315D-4B0E-BC3F-D0CDDB32407B}" dt="2020-03-26T11:05:39.137" v="1735" actId="1076"/>
          <ac:spMkLst>
            <pc:docMk/>
            <pc:sldMk cId="4096022726" sldId="293"/>
            <ac:spMk id="15" creationId="{C4AEF607-9B37-42F6-B40B-42A4FD4AF215}"/>
          </ac:spMkLst>
        </pc:spChg>
        <pc:spChg chg="del">
          <ac:chgData name="Agustín Ruiz Martín" userId="42fb2f6dfcc8d877" providerId="LiveId" clId="{5007A4F2-315D-4B0E-BC3F-D0CDDB32407B}" dt="2020-03-26T11:05:42.495" v="1736" actId="478"/>
          <ac:spMkLst>
            <pc:docMk/>
            <pc:sldMk cId="4096022726" sldId="293"/>
            <ac:spMk id="18" creationId="{E9F39C31-699D-46E6-9B08-DE87D0746F0F}"/>
          </ac:spMkLst>
        </pc:spChg>
        <pc:spChg chg="del">
          <ac:chgData name="Agustín Ruiz Martín" userId="42fb2f6dfcc8d877" providerId="LiveId" clId="{5007A4F2-315D-4B0E-BC3F-D0CDDB32407B}" dt="2020-03-26T11:05:42.495" v="1736" actId="478"/>
          <ac:spMkLst>
            <pc:docMk/>
            <pc:sldMk cId="4096022726" sldId="293"/>
            <ac:spMk id="19" creationId="{C84473D2-06C8-4B0E-B23A-9EB6A4158578}"/>
          </ac:spMkLst>
        </pc:spChg>
        <pc:spChg chg="del">
          <ac:chgData name="Agustín Ruiz Martín" userId="42fb2f6dfcc8d877" providerId="LiveId" clId="{5007A4F2-315D-4B0E-BC3F-D0CDDB32407B}" dt="2020-03-26T11:05:42.495" v="1736" actId="478"/>
          <ac:spMkLst>
            <pc:docMk/>
            <pc:sldMk cId="4096022726" sldId="293"/>
            <ac:spMk id="20" creationId="{00481236-8571-4A73-80C9-8BD69EB2A712}"/>
          </ac:spMkLst>
        </pc:spChg>
        <pc:spChg chg="del">
          <ac:chgData name="Agustín Ruiz Martín" userId="42fb2f6dfcc8d877" providerId="LiveId" clId="{5007A4F2-315D-4B0E-BC3F-D0CDDB32407B}" dt="2020-03-26T11:05:42.495" v="1736" actId="478"/>
          <ac:spMkLst>
            <pc:docMk/>
            <pc:sldMk cId="4096022726" sldId="293"/>
            <ac:spMk id="21" creationId="{2031F0F5-F358-4C88-AD24-630E4C388DCA}"/>
          </ac:spMkLst>
        </pc:spChg>
        <pc:spChg chg="del">
          <ac:chgData name="Agustín Ruiz Martín" userId="42fb2f6dfcc8d877" providerId="LiveId" clId="{5007A4F2-315D-4B0E-BC3F-D0CDDB32407B}" dt="2020-03-26T11:05:42.495" v="1736" actId="478"/>
          <ac:spMkLst>
            <pc:docMk/>
            <pc:sldMk cId="4096022726" sldId="293"/>
            <ac:spMk id="22" creationId="{DC918224-05E4-458C-A3BF-88597AB8C829}"/>
          </ac:spMkLst>
        </pc:spChg>
        <pc:spChg chg="del">
          <ac:chgData name="Agustín Ruiz Martín" userId="42fb2f6dfcc8d877" providerId="LiveId" clId="{5007A4F2-315D-4B0E-BC3F-D0CDDB32407B}" dt="2020-03-26T11:05:42.495" v="1736" actId="478"/>
          <ac:spMkLst>
            <pc:docMk/>
            <pc:sldMk cId="4096022726" sldId="293"/>
            <ac:spMk id="23" creationId="{8653E73B-8B59-42D2-BAAC-93DFE09AA5FD}"/>
          </ac:spMkLst>
        </pc:spChg>
        <pc:spChg chg="del">
          <ac:chgData name="Agustín Ruiz Martín" userId="42fb2f6dfcc8d877" providerId="LiveId" clId="{5007A4F2-315D-4B0E-BC3F-D0CDDB32407B}" dt="2020-03-26T11:05:42.495" v="1736" actId="478"/>
          <ac:spMkLst>
            <pc:docMk/>
            <pc:sldMk cId="4096022726" sldId="293"/>
            <ac:spMk id="24" creationId="{BC816CF6-9736-4673-866E-A01444655EF3}"/>
          </ac:spMkLst>
        </pc:spChg>
        <pc:spChg chg="del">
          <ac:chgData name="Agustín Ruiz Martín" userId="42fb2f6dfcc8d877" providerId="LiveId" clId="{5007A4F2-315D-4B0E-BC3F-D0CDDB32407B}" dt="2020-03-26T11:05:42.495" v="1736" actId="478"/>
          <ac:spMkLst>
            <pc:docMk/>
            <pc:sldMk cId="4096022726" sldId="293"/>
            <ac:spMk id="25" creationId="{EEF67A3E-F180-4089-B898-789D095C17D8}"/>
          </ac:spMkLst>
        </pc:spChg>
        <pc:spChg chg="del">
          <ac:chgData name="Agustín Ruiz Martín" userId="42fb2f6dfcc8d877" providerId="LiveId" clId="{5007A4F2-315D-4B0E-BC3F-D0CDDB32407B}" dt="2020-03-26T11:05:43.682" v="1737" actId="478"/>
          <ac:spMkLst>
            <pc:docMk/>
            <pc:sldMk cId="4096022726" sldId="293"/>
            <ac:spMk id="26" creationId="{29C9A6FA-D31F-4335-8F25-E8AB138C0C11}"/>
          </ac:spMkLst>
        </pc:spChg>
        <pc:spChg chg="del">
          <ac:chgData name="Agustín Ruiz Martín" userId="42fb2f6dfcc8d877" providerId="LiveId" clId="{5007A4F2-315D-4B0E-BC3F-D0CDDB32407B}" dt="2020-03-26T11:05:42.495" v="1736" actId="478"/>
          <ac:spMkLst>
            <pc:docMk/>
            <pc:sldMk cId="4096022726" sldId="293"/>
            <ac:spMk id="27" creationId="{28A4DB5B-58B0-42C4-9C90-7964EAA7C3AD}"/>
          </ac:spMkLst>
        </pc:spChg>
        <pc:spChg chg="del">
          <ac:chgData name="Agustín Ruiz Martín" userId="42fb2f6dfcc8d877" providerId="LiveId" clId="{5007A4F2-315D-4B0E-BC3F-D0CDDB32407B}" dt="2020-03-26T11:05:42.495" v="1736" actId="478"/>
          <ac:spMkLst>
            <pc:docMk/>
            <pc:sldMk cId="4096022726" sldId="293"/>
            <ac:spMk id="28" creationId="{177A966C-6BF3-44AE-BE19-D7029FE0FE35}"/>
          </ac:spMkLst>
        </pc:spChg>
        <pc:spChg chg="del">
          <ac:chgData name="Agustín Ruiz Martín" userId="42fb2f6dfcc8d877" providerId="LiveId" clId="{5007A4F2-315D-4B0E-BC3F-D0CDDB32407B}" dt="2020-03-26T11:05:42.495" v="1736" actId="478"/>
          <ac:spMkLst>
            <pc:docMk/>
            <pc:sldMk cId="4096022726" sldId="293"/>
            <ac:spMk id="29" creationId="{4CBE369B-3CD8-4B58-B8BF-706F30FBBF7B}"/>
          </ac:spMkLst>
        </pc:spChg>
        <pc:spChg chg="del">
          <ac:chgData name="Agustín Ruiz Martín" userId="42fb2f6dfcc8d877" providerId="LiveId" clId="{5007A4F2-315D-4B0E-BC3F-D0CDDB32407B}" dt="2020-03-26T11:05:42.495" v="1736" actId="478"/>
          <ac:spMkLst>
            <pc:docMk/>
            <pc:sldMk cId="4096022726" sldId="293"/>
            <ac:spMk id="30" creationId="{B4260402-F4F6-4A10-9D44-3CCBF6EFDBEC}"/>
          </ac:spMkLst>
        </pc:spChg>
        <pc:spChg chg="del">
          <ac:chgData name="Agustín Ruiz Martín" userId="42fb2f6dfcc8d877" providerId="LiveId" clId="{5007A4F2-315D-4B0E-BC3F-D0CDDB32407B}" dt="2020-03-26T11:05:42.495" v="1736" actId="478"/>
          <ac:spMkLst>
            <pc:docMk/>
            <pc:sldMk cId="4096022726" sldId="293"/>
            <ac:spMk id="31" creationId="{1C3D4F40-F341-40E6-A34B-B630BED67556}"/>
          </ac:spMkLst>
        </pc:spChg>
        <pc:spChg chg="del">
          <ac:chgData name="Agustín Ruiz Martín" userId="42fb2f6dfcc8d877" providerId="LiveId" clId="{5007A4F2-315D-4B0E-BC3F-D0CDDB32407B}" dt="2020-03-26T11:05:42.495" v="1736" actId="478"/>
          <ac:spMkLst>
            <pc:docMk/>
            <pc:sldMk cId="4096022726" sldId="293"/>
            <ac:spMk id="32" creationId="{21D0E5F0-3B17-45AF-8260-C8F54041E229}"/>
          </ac:spMkLst>
        </pc:spChg>
        <pc:spChg chg="del">
          <ac:chgData name="Agustín Ruiz Martín" userId="42fb2f6dfcc8d877" providerId="LiveId" clId="{5007A4F2-315D-4B0E-BC3F-D0CDDB32407B}" dt="2020-03-26T11:05:42.495" v="1736" actId="478"/>
          <ac:spMkLst>
            <pc:docMk/>
            <pc:sldMk cId="4096022726" sldId="293"/>
            <ac:spMk id="33" creationId="{99D128A8-D458-443B-98A9-9374BD635E94}"/>
          </ac:spMkLst>
        </pc:spChg>
        <pc:spChg chg="del">
          <ac:chgData name="Agustín Ruiz Martín" userId="42fb2f6dfcc8d877" providerId="LiveId" clId="{5007A4F2-315D-4B0E-BC3F-D0CDDB32407B}" dt="2020-03-26T11:05:42.495" v="1736" actId="478"/>
          <ac:spMkLst>
            <pc:docMk/>
            <pc:sldMk cId="4096022726" sldId="293"/>
            <ac:spMk id="34" creationId="{B0286987-5788-41F9-B816-EAA7A92B707D}"/>
          </ac:spMkLst>
        </pc:spChg>
        <pc:spChg chg="del">
          <ac:chgData name="Agustín Ruiz Martín" userId="42fb2f6dfcc8d877" providerId="LiveId" clId="{5007A4F2-315D-4B0E-BC3F-D0CDDB32407B}" dt="2020-03-26T11:05:42.495" v="1736" actId="478"/>
          <ac:spMkLst>
            <pc:docMk/>
            <pc:sldMk cId="4096022726" sldId="293"/>
            <ac:spMk id="35" creationId="{D7F07BF7-52FE-470B-9778-020774846DFC}"/>
          </ac:spMkLst>
        </pc:spChg>
        <pc:spChg chg="del">
          <ac:chgData name="Agustín Ruiz Martín" userId="42fb2f6dfcc8d877" providerId="LiveId" clId="{5007A4F2-315D-4B0E-BC3F-D0CDDB32407B}" dt="2020-03-26T11:05:42.495" v="1736" actId="478"/>
          <ac:spMkLst>
            <pc:docMk/>
            <pc:sldMk cId="4096022726" sldId="293"/>
            <ac:spMk id="36" creationId="{AEEF86CC-C84F-4093-8BA4-8E798684E88D}"/>
          </ac:spMkLst>
        </pc:spChg>
        <pc:spChg chg="del">
          <ac:chgData name="Agustín Ruiz Martín" userId="42fb2f6dfcc8d877" providerId="LiveId" clId="{5007A4F2-315D-4B0E-BC3F-D0CDDB32407B}" dt="2020-03-26T11:05:42.495" v="1736" actId="478"/>
          <ac:spMkLst>
            <pc:docMk/>
            <pc:sldMk cId="4096022726" sldId="293"/>
            <ac:spMk id="37" creationId="{7B5FDDBD-2EB0-4233-B152-AA904CA21559}"/>
          </ac:spMkLst>
        </pc:spChg>
        <pc:spChg chg="del">
          <ac:chgData name="Agustín Ruiz Martín" userId="42fb2f6dfcc8d877" providerId="LiveId" clId="{5007A4F2-315D-4B0E-BC3F-D0CDDB32407B}" dt="2020-03-26T11:05:42.495" v="1736" actId="478"/>
          <ac:spMkLst>
            <pc:docMk/>
            <pc:sldMk cId="4096022726" sldId="293"/>
            <ac:spMk id="38" creationId="{A2758BD0-415E-4C27-80A5-8764F563D03F}"/>
          </ac:spMkLst>
        </pc:spChg>
        <pc:spChg chg="add mod">
          <ac:chgData name="Agustín Ruiz Martín" userId="42fb2f6dfcc8d877" providerId="LiveId" clId="{5007A4F2-315D-4B0E-BC3F-D0CDDB32407B}" dt="2020-03-26T11:08:31.421" v="1763" actId="1036"/>
          <ac:spMkLst>
            <pc:docMk/>
            <pc:sldMk cId="4096022726" sldId="293"/>
            <ac:spMk id="39" creationId="{6854FB29-D2CC-4F7E-8357-3DEECE889659}"/>
          </ac:spMkLst>
        </pc:spChg>
        <pc:spChg chg="add">
          <ac:chgData name="Agustín Ruiz Martín" userId="42fb2f6dfcc8d877" providerId="LiveId" clId="{5007A4F2-315D-4B0E-BC3F-D0CDDB32407B}" dt="2020-03-26T11:16:34.050" v="1839"/>
          <ac:spMkLst>
            <pc:docMk/>
            <pc:sldMk cId="4096022726" sldId="293"/>
            <ac:spMk id="40" creationId="{3F21947A-ADAE-4DAC-810C-30039495EEAB}"/>
          </ac:spMkLst>
        </pc:spChg>
        <pc:spChg chg="del">
          <ac:chgData name="Agustín Ruiz Martín" userId="42fb2f6dfcc8d877" providerId="LiveId" clId="{5007A4F2-315D-4B0E-BC3F-D0CDDB32407B}" dt="2020-03-26T11:16:33.125" v="1838" actId="478"/>
          <ac:spMkLst>
            <pc:docMk/>
            <pc:sldMk cId="4096022726" sldId="293"/>
            <ac:spMk id="56" creationId="{52BEE2AF-AC1F-4E05-BC15-073E9101066B}"/>
          </ac:spMkLst>
        </pc:spChg>
      </pc:sldChg>
      <pc:sldChg chg="addSp delSp modSp add">
        <pc:chgData name="Agustín Ruiz Martín" userId="42fb2f6dfcc8d877" providerId="LiveId" clId="{5007A4F2-315D-4B0E-BC3F-D0CDDB32407B}" dt="2020-03-26T11:16:39.385" v="1841"/>
        <pc:sldMkLst>
          <pc:docMk/>
          <pc:sldMk cId="1435313052" sldId="294"/>
        </pc:sldMkLst>
        <pc:spChg chg="add">
          <ac:chgData name="Agustín Ruiz Martín" userId="42fb2f6dfcc8d877" providerId="LiveId" clId="{5007A4F2-315D-4B0E-BC3F-D0CDDB32407B}" dt="2020-03-26T11:16:39.385" v="1841"/>
          <ac:spMkLst>
            <pc:docMk/>
            <pc:sldMk cId="1435313052" sldId="294"/>
            <ac:spMk id="6" creationId="{ED03B1B6-5EE7-4552-B8A0-897B2B818D88}"/>
          </ac:spMkLst>
        </pc:spChg>
        <pc:spChg chg="del">
          <ac:chgData name="Agustín Ruiz Martín" userId="42fb2f6dfcc8d877" providerId="LiveId" clId="{5007A4F2-315D-4B0E-BC3F-D0CDDB32407B}" dt="2020-03-26T11:08:09.417" v="1758" actId="478"/>
          <ac:spMkLst>
            <pc:docMk/>
            <pc:sldMk cId="1435313052" sldId="294"/>
            <ac:spMk id="15" creationId="{C4AEF607-9B37-42F6-B40B-42A4FD4AF215}"/>
          </ac:spMkLst>
        </pc:spChg>
        <pc:spChg chg="mod">
          <ac:chgData name="Agustín Ruiz Martín" userId="42fb2f6dfcc8d877" providerId="LiveId" clId="{5007A4F2-315D-4B0E-BC3F-D0CDDB32407B}" dt="2020-03-26T11:09:46.063" v="1783" actId="20577"/>
          <ac:spMkLst>
            <pc:docMk/>
            <pc:sldMk cId="1435313052" sldId="294"/>
            <ac:spMk id="39" creationId="{6854FB29-D2CC-4F7E-8357-3DEECE889659}"/>
          </ac:spMkLst>
        </pc:spChg>
        <pc:spChg chg="del">
          <ac:chgData name="Agustín Ruiz Martín" userId="42fb2f6dfcc8d877" providerId="LiveId" clId="{5007A4F2-315D-4B0E-BC3F-D0CDDB32407B}" dt="2020-03-26T11:16:38.232" v="1840" actId="478"/>
          <ac:spMkLst>
            <pc:docMk/>
            <pc:sldMk cId="1435313052" sldId="294"/>
            <ac:spMk id="56" creationId="{52BEE2AF-AC1F-4E05-BC15-073E9101066B}"/>
          </ac:spMkLst>
        </pc:spChg>
      </pc:sldChg>
      <pc:sldChg chg="del">
        <pc:chgData name="Agustín Ruiz Martín" userId="42fb2f6dfcc8d877" providerId="LiveId" clId="{5007A4F2-315D-4B0E-BC3F-D0CDDB32407B}" dt="2020-03-26T10:07:40.442" v="704" actId="2696"/>
        <pc:sldMkLst>
          <pc:docMk/>
          <pc:sldMk cId="3700354798" sldId="294"/>
        </pc:sldMkLst>
      </pc:sldChg>
      <pc:sldChg chg="modSp add ord">
        <pc:chgData name="Agustín Ruiz Martín" userId="42fb2f6dfcc8d877" providerId="LiveId" clId="{5007A4F2-315D-4B0E-BC3F-D0CDDB32407B}" dt="2020-03-26T11:19:14.986" v="1892" actId="1035"/>
        <pc:sldMkLst>
          <pc:docMk/>
          <pc:sldMk cId="1310074489" sldId="295"/>
        </pc:sldMkLst>
        <pc:spChg chg="mod">
          <ac:chgData name="Agustín Ruiz Martín" userId="42fb2f6dfcc8d877" providerId="LiveId" clId="{5007A4F2-315D-4B0E-BC3F-D0CDDB32407B}" dt="2020-03-26T11:17:03.419" v="1859" actId="20577"/>
          <ac:spMkLst>
            <pc:docMk/>
            <pc:sldMk cId="1310074489" sldId="295"/>
            <ac:spMk id="15" creationId="{C4AEF607-9B37-42F6-B40B-42A4FD4AF215}"/>
          </ac:spMkLst>
        </pc:spChg>
        <pc:spChg chg="mod">
          <ac:chgData name="Agustín Ruiz Martín" userId="42fb2f6dfcc8d877" providerId="LiveId" clId="{5007A4F2-315D-4B0E-BC3F-D0CDDB32407B}" dt="2020-03-26T11:19:14.986" v="1892" actId="1035"/>
          <ac:spMkLst>
            <pc:docMk/>
            <pc:sldMk cId="1310074489" sldId="295"/>
            <ac:spMk id="39" creationId="{6854FB29-D2CC-4F7E-8357-3DEECE889659}"/>
          </ac:spMkLst>
        </pc:spChg>
      </pc:sldChg>
      <pc:sldChg chg="add del">
        <pc:chgData name="Agustín Ruiz Martín" userId="42fb2f6dfcc8d877" providerId="LiveId" clId="{5007A4F2-315D-4B0E-BC3F-D0CDDB32407B}" dt="2020-03-26T11:16:52.344" v="1843"/>
        <pc:sldMkLst>
          <pc:docMk/>
          <pc:sldMk cId="2908319106" sldId="295"/>
        </pc:sldMkLst>
      </pc:sldChg>
      <pc:sldChg chg="del">
        <pc:chgData name="Agustín Ruiz Martín" userId="42fb2f6dfcc8d877" providerId="LiveId" clId="{5007A4F2-315D-4B0E-BC3F-D0CDDB32407B}" dt="2020-03-26T10:07:40.461" v="705" actId="2696"/>
        <pc:sldMkLst>
          <pc:docMk/>
          <pc:sldMk cId="3125599226" sldId="295"/>
        </pc:sldMkLst>
      </pc:sldChg>
      <pc:sldChg chg="del">
        <pc:chgData name="Agustín Ruiz Martín" userId="42fb2f6dfcc8d877" providerId="LiveId" clId="{5007A4F2-315D-4B0E-BC3F-D0CDDB32407B}" dt="2020-03-26T10:07:40.502" v="706" actId="2696"/>
        <pc:sldMkLst>
          <pc:docMk/>
          <pc:sldMk cId="424285981" sldId="296"/>
        </pc:sldMkLst>
      </pc:sldChg>
      <pc:sldChg chg="addSp delSp modSp add modAnim">
        <pc:chgData name="Agustín Ruiz Martín" userId="42fb2f6dfcc8d877" providerId="LiveId" clId="{5007A4F2-315D-4B0E-BC3F-D0CDDB32407B}" dt="2020-03-26T13:37:26.309" v="5011" actId="207"/>
        <pc:sldMkLst>
          <pc:docMk/>
          <pc:sldMk cId="3660756306" sldId="296"/>
        </pc:sldMkLst>
        <pc:spChg chg="add mod">
          <ac:chgData name="Agustín Ruiz Martín" userId="42fb2f6dfcc8d877" providerId="LiveId" clId="{5007A4F2-315D-4B0E-BC3F-D0CDDB32407B}" dt="2020-03-26T13:37:26.309" v="5011" actId="207"/>
          <ac:spMkLst>
            <pc:docMk/>
            <pc:sldMk cId="3660756306" sldId="296"/>
            <ac:spMk id="6" creationId="{E768EEF2-AB9B-4312-BBBA-112C6E30686E}"/>
          </ac:spMkLst>
        </pc:spChg>
        <pc:spChg chg="add mod">
          <ac:chgData name="Agustín Ruiz Martín" userId="42fb2f6dfcc8d877" providerId="LiveId" clId="{5007A4F2-315D-4B0E-BC3F-D0CDDB32407B}" dt="2020-03-26T13:37:09.672" v="5007" actId="207"/>
          <ac:spMkLst>
            <pc:docMk/>
            <pc:sldMk cId="3660756306" sldId="296"/>
            <ac:spMk id="7" creationId="{15BF32EB-20DD-4AF1-B10A-0826FF0BAC4F}"/>
          </ac:spMkLst>
        </pc:spChg>
        <pc:spChg chg="add mod">
          <ac:chgData name="Agustín Ruiz Martín" userId="42fb2f6dfcc8d877" providerId="LiveId" clId="{5007A4F2-315D-4B0E-BC3F-D0CDDB32407B}" dt="2020-03-26T13:37:23.028" v="5010" actId="207"/>
          <ac:spMkLst>
            <pc:docMk/>
            <pc:sldMk cId="3660756306" sldId="296"/>
            <ac:spMk id="8" creationId="{3BF4C409-C22F-4C3F-B53F-9D72FC887A7C}"/>
          </ac:spMkLst>
        </pc:spChg>
        <pc:spChg chg="add mod">
          <ac:chgData name="Agustín Ruiz Martín" userId="42fb2f6dfcc8d877" providerId="LiveId" clId="{5007A4F2-315D-4B0E-BC3F-D0CDDB32407B}" dt="2020-03-26T13:37:14.265" v="5008" actId="207"/>
          <ac:spMkLst>
            <pc:docMk/>
            <pc:sldMk cId="3660756306" sldId="296"/>
            <ac:spMk id="9" creationId="{ACD3E4E1-E61F-4898-85B3-599DCD2F2E2F}"/>
          </ac:spMkLst>
        </pc:spChg>
        <pc:spChg chg="add mod">
          <ac:chgData name="Agustín Ruiz Martín" userId="42fb2f6dfcc8d877" providerId="LiveId" clId="{5007A4F2-315D-4B0E-BC3F-D0CDDB32407B}" dt="2020-03-26T11:31:11.526" v="2472" actId="1035"/>
          <ac:spMkLst>
            <pc:docMk/>
            <pc:sldMk cId="3660756306" sldId="296"/>
            <ac:spMk id="10" creationId="{645435AC-B7C7-4FCF-A826-1DB2875F5E6C}"/>
          </ac:spMkLst>
        </pc:spChg>
        <pc:spChg chg="add mod">
          <ac:chgData name="Agustín Ruiz Martín" userId="42fb2f6dfcc8d877" providerId="LiveId" clId="{5007A4F2-315D-4B0E-BC3F-D0CDDB32407B}" dt="2020-03-26T13:37:16.764" v="5009" actId="207"/>
          <ac:spMkLst>
            <pc:docMk/>
            <pc:sldMk cId="3660756306" sldId="296"/>
            <ac:spMk id="11" creationId="{5F1A5B3F-45A7-42A4-B4DC-58BF4A393891}"/>
          </ac:spMkLst>
        </pc:spChg>
        <pc:spChg chg="add mod">
          <ac:chgData name="Agustín Ruiz Martín" userId="42fb2f6dfcc8d877" providerId="LiveId" clId="{5007A4F2-315D-4B0E-BC3F-D0CDDB32407B}" dt="2020-03-26T11:31:11.526" v="2472" actId="1035"/>
          <ac:spMkLst>
            <pc:docMk/>
            <pc:sldMk cId="3660756306" sldId="296"/>
            <ac:spMk id="12" creationId="{4F33E13A-B0CA-4035-8CBE-50F51A8520DA}"/>
          </ac:spMkLst>
        </pc:spChg>
        <pc:spChg chg="add mod">
          <ac:chgData name="Agustín Ruiz Martín" userId="42fb2f6dfcc8d877" providerId="LiveId" clId="{5007A4F2-315D-4B0E-BC3F-D0CDDB32407B}" dt="2020-03-26T11:42:06.471" v="2602" actId="20577"/>
          <ac:spMkLst>
            <pc:docMk/>
            <pc:sldMk cId="3660756306" sldId="296"/>
            <ac:spMk id="13" creationId="{44F139FA-4289-4107-A9A5-0CE488F1CBB9}"/>
          </ac:spMkLst>
        </pc:spChg>
        <pc:spChg chg="del">
          <ac:chgData name="Agustín Ruiz Martín" userId="42fb2f6dfcc8d877" providerId="LiveId" clId="{5007A4F2-315D-4B0E-BC3F-D0CDDB32407B}" dt="2020-03-26T11:31:06.668" v="2460" actId="478"/>
          <ac:spMkLst>
            <pc:docMk/>
            <pc:sldMk cId="3660756306" sldId="296"/>
            <ac:spMk id="15" creationId="{C4AEF607-9B37-42F6-B40B-42A4FD4AF215}"/>
          </ac:spMkLst>
        </pc:spChg>
        <pc:spChg chg="mod">
          <ac:chgData name="Agustín Ruiz Martín" userId="42fb2f6dfcc8d877" providerId="LiveId" clId="{5007A4F2-315D-4B0E-BC3F-D0CDDB32407B}" dt="2020-03-26T11:31:11.526" v="2472" actId="1035"/>
          <ac:spMkLst>
            <pc:docMk/>
            <pc:sldMk cId="3660756306" sldId="296"/>
            <ac:spMk id="39" creationId="{6854FB29-D2CC-4F7E-8357-3DEECE889659}"/>
          </ac:spMkLst>
        </pc:spChg>
      </pc:sldChg>
      <pc:sldChg chg="del">
        <pc:chgData name="Agustín Ruiz Martín" userId="42fb2f6dfcc8d877" providerId="LiveId" clId="{5007A4F2-315D-4B0E-BC3F-D0CDDB32407B}" dt="2020-03-26T10:07:40.527" v="707" actId="2696"/>
        <pc:sldMkLst>
          <pc:docMk/>
          <pc:sldMk cId="3495345642" sldId="297"/>
        </pc:sldMkLst>
      </pc:sldChg>
      <pc:sldChg chg="delSp modSp add ord">
        <pc:chgData name="Agustín Ruiz Martín" userId="42fb2f6dfcc8d877" providerId="LiveId" clId="{5007A4F2-315D-4B0E-BC3F-D0CDDB32407B}" dt="2020-03-26T11:40:08.352" v="2592" actId="20577"/>
        <pc:sldMkLst>
          <pc:docMk/>
          <pc:sldMk cId="3713143530" sldId="297"/>
        </pc:sldMkLst>
        <pc:spChg chg="del">
          <ac:chgData name="Agustín Ruiz Martín" userId="42fb2f6dfcc8d877" providerId="LiveId" clId="{5007A4F2-315D-4B0E-BC3F-D0CDDB32407B}" dt="2020-03-26T11:31:21.851" v="2482" actId="478"/>
          <ac:spMkLst>
            <pc:docMk/>
            <pc:sldMk cId="3713143530" sldId="297"/>
            <ac:spMk id="15" creationId="{C4AEF607-9B37-42F6-B40B-42A4FD4AF215}"/>
          </ac:spMkLst>
        </pc:spChg>
        <pc:spChg chg="mod">
          <ac:chgData name="Agustín Ruiz Martín" userId="42fb2f6dfcc8d877" providerId="LiveId" clId="{5007A4F2-315D-4B0E-BC3F-D0CDDB32407B}" dt="2020-03-26T11:40:08.352" v="2592" actId="20577"/>
          <ac:spMkLst>
            <pc:docMk/>
            <pc:sldMk cId="3713143530" sldId="297"/>
            <ac:spMk id="39" creationId="{6854FB29-D2CC-4F7E-8357-3DEECE889659}"/>
          </ac:spMkLst>
        </pc:spChg>
      </pc:sldChg>
      <pc:sldChg chg="del">
        <pc:chgData name="Agustín Ruiz Martín" userId="42fb2f6dfcc8d877" providerId="LiveId" clId="{5007A4F2-315D-4B0E-BC3F-D0CDDB32407B}" dt="2020-03-26T10:07:40.559" v="708" actId="2696"/>
        <pc:sldMkLst>
          <pc:docMk/>
          <pc:sldMk cId="2963499031" sldId="298"/>
        </pc:sldMkLst>
      </pc:sldChg>
      <pc:sldChg chg="modSp add">
        <pc:chgData name="Agustín Ruiz Martín" userId="42fb2f6dfcc8d877" providerId="LiveId" clId="{5007A4F2-315D-4B0E-BC3F-D0CDDB32407B}" dt="2020-03-26T11:41:59.182" v="2600" actId="20577"/>
        <pc:sldMkLst>
          <pc:docMk/>
          <pc:sldMk cId="4063818805" sldId="298"/>
        </pc:sldMkLst>
        <pc:spChg chg="mod">
          <ac:chgData name="Agustín Ruiz Martín" userId="42fb2f6dfcc8d877" providerId="LiveId" clId="{5007A4F2-315D-4B0E-BC3F-D0CDDB32407B}" dt="2020-03-26T11:41:59.182" v="2600" actId="20577"/>
          <ac:spMkLst>
            <pc:docMk/>
            <pc:sldMk cId="4063818805" sldId="298"/>
            <ac:spMk id="39" creationId="{6854FB29-D2CC-4F7E-8357-3DEECE889659}"/>
          </ac:spMkLst>
        </pc:spChg>
      </pc:sldChg>
      <pc:sldChg chg="addSp modSp add">
        <pc:chgData name="Agustín Ruiz Martín" userId="42fb2f6dfcc8d877" providerId="LiveId" clId="{5007A4F2-315D-4B0E-BC3F-D0CDDB32407B}" dt="2020-03-26T11:45:36.937" v="2658" actId="1036"/>
        <pc:sldMkLst>
          <pc:docMk/>
          <pc:sldMk cId="293739899" sldId="299"/>
        </pc:sldMkLst>
        <pc:spChg chg="mod">
          <ac:chgData name="Agustín Ruiz Martín" userId="42fb2f6dfcc8d877" providerId="LiveId" clId="{5007A4F2-315D-4B0E-BC3F-D0CDDB32407B}" dt="2020-03-26T11:39:39.577" v="2590" actId="1036"/>
          <ac:spMkLst>
            <pc:docMk/>
            <pc:sldMk cId="293739899" sldId="299"/>
            <ac:spMk id="39" creationId="{6854FB29-D2CC-4F7E-8357-3DEECE889659}"/>
          </ac:spMkLst>
        </pc:spChg>
        <pc:picChg chg="add mod">
          <ac:chgData name="Agustín Ruiz Martín" userId="42fb2f6dfcc8d877" providerId="LiveId" clId="{5007A4F2-315D-4B0E-BC3F-D0CDDB32407B}" dt="2020-03-26T11:45:36.937" v="2658" actId="1036"/>
          <ac:picMkLst>
            <pc:docMk/>
            <pc:sldMk cId="293739899" sldId="299"/>
            <ac:picMk id="5" creationId="{DAFC96FB-9A0B-4E4A-9EDF-DE65302EFAAD}"/>
          </ac:picMkLst>
        </pc:picChg>
      </pc:sldChg>
      <pc:sldChg chg="del">
        <pc:chgData name="Agustín Ruiz Martín" userId="42fb2f6dfcc8d877" providerId="LiveId" clId="{5007A4F2-315D-4B0E-BC3F-D0CDDB32407B}" dt="2020-03-26T10:07:40.577" v="709" actId="2696"/>
        <pc:sldMkLst>
          <pc:docMk/>
          <pc:sldMk cId="4054719311" sldId="299"/>
        </pc:sldMkLst>
      </pc:sldChg>
      <pc:sldChg chg="modSp add ord modTransition">
        <pc:chgData name="Agustín Ruiz Martín" userId="42fb2f6dfcc8d877" providerId="LiveId" clId="{5007A4F2-315D-4B0E-BC3F-D0CDDB32407B}" dt="2020-03-26T11:48:34.819" v="2715" actId="20577"/>
        <pc:sldMkLst>
          <pc:docMk/>
          <pc:sldMk cId="2062832471" sldId="300"/>
        </pc:sldMkLst>
        <pc:spChg chg="mod">
          <ac:chgData name="Agustín Ruiz Martín" userId="42fb2f6dfcc8d877" providerId="LiveId" clId="{5007A4F2-315D-4B0E-BC3F-D0CDDB32407B}" dt="2020-03-26T11:48:34.819" v="2715" actId="20577"/>
          <ac:spMkLst>
            <pc:docMk/>
            <pc:sldMk cId="2062832471" sldId="300"/>
            <ac:spMk id="5" creationId="{00000000-0000-0000-0000-000000000000}"/>
          </ac:spMkLst>
        </pc:spChg>
        <pc:picChg chg="mod">
          <ac:chgData name="Agustín Ruiz Martín" userId="42fb2f6dfcc8d877" providerId="LiveId" clId="{5007A4F2-315D-4B0E-BC3F-D0CDDB32407B}" dt="2020-03-26T11:43:34.442" v="2606" actId="1076"/>
          <ac:picMkLst>
            <pc:docMk/>
            <pc:sldMk cId="2062832471" sldId="300"/>
            <ac:picMk id="6" creationId="{9629398D-B36F-4B13-9B2C-DA877B688596}"/>
          </ac:picMkLst>
        </pc:picChg>
      </pc:sldChg>
      <pc:sldChg chg="del">
        <pc:chgData name="Agustín Ruiz Martín" userId="42fb2f6dfcc8d877" providerId="LiveId" clId="{5007A4F2-315D-4B0E-BC3F-D0CDDB32407B}" dt="2020-03-26T10:07:40.596" v="710" actId="2696"/>
        <pc:sldMkLst>
          <pc:docMk/>
          <pc:sldMk cId="2268443641" sldId="300"/>
        </pc:sldMkLst>
      </pc:sldChg>
      <pc:sldChg chg="del">
        <pc:chgData name="Agustín Ruiz Martín" userId="42fb2f6dfcc8d877" providerId="LiveId" clId="{5007A4F2-315D-4B0E-BC3F-D0CDDB32407B}" dt="2020-03-26T10:07:40.625" v="711" actId="2696"/>
        <pc:sldMkLst>
          <pc:docMk/>
          <pc:sldMk cId="1658889935" sldId="301"/>
        </pc:sldMkLst>
      </pc:sldChg>
      <pc:sldChg chg="addSp delSp modSp add ord modTransition modAnim">
        <pc:chgData name="Agustín Ruiz Martín" userId="42fb2f6dfcc8d877" providerId="LiveId" clId="{5007A4F2-315D-4B0E-BC3F-D0CDDB32407B}" dt="2020-03-26T12:05:14.178" v="2960" actId="20577"/>
        <pc:sldMkLst>
          <pc:docMk/>
          <pc:sldMk cId="2768987778" sldId="301"/>
        </pc:sldMkLst>
        <pc:spChg chg="add mod">
          <ac:chgData name="Agustín Ruiz Martín" userId="42fb2f6dfcc8d877" providerId="LiveId" clId="{5007A4F2-315D-4B0E-BC3F-D0CDDB32407B}" dt="2020-03-26T12:05:14.178" v="2960" actId="20577"/>
          <ac:spMkLst>
            <pc:docMk/>
            <pc:sldMk cId="2768987778" sldId="301"/>
            <ac:spMk id="6" creationId="{71C24DC9-5C90-4B2F-86A3-8F4E885C3193}"/>
          </ac:spMkLst>
        </pc:spChg>
        <pc:spChg chg="mod">
          <ac:chgData name="Agustín Ruiz Martín" userId="42fb2f6dfcc8d877" providerId="LiveId" clId="{5007A4F2-315D-4B0E-BC3F-D0CDDB32407B}" dt="2020-03-26T12:04:09.747" v="2939" actId="20577"/>
          <ac:spMkLst>
            <pc:docMk/>
            <pc:sldMk cId="2768987778" sldId="301"/>
            <ac:spMk id="39" creationId="{6854FB29-D2CC-4F7E-8357-3DEECE889659}"/>
          </ac:spMkLst>
        </pc:spChg>
        <pc:spChg chg="mod">
          <ac:chgData name="Agustín Ruiz Martín" userId="42fb2f6dfcc8d877" providerId="LiveId" clId="{5007A4F2-315D-4B0E-BC3F-D0CDDB32407B}" dt="2020-03-26T11:48:57.992" v="2735" actId="20577"/>
          <ac:spMkLst>
            <pc:docMk/>
            <pc:sldMk cId="2768987778" sldId="301"/>
            <ac:spMk id="40" creationId="{3F21947A-ADAE-4DAC-810C-30039495EEAB}"/>
          </ac:spMkLst>
        </pc:spChg>
        <pc:picChg chg="del">
          <ac:chgData name="Agustín Ruiz Martín" userId="42fb2f6dfcc8d877" providerId="LiveId" clId="{5007A4F2-315D-4B0E-BC3F-D0CDDB32407B}" dt="2020-03-26T11:45:39.250" v="2659" actId="478"/>
          <ac:picMkLst>
            <pc:docMk/>
            <pc:sldMk cId="2768987778" sldId="301"/>
            <ac:picMk id="5" creationId="{DAFC96FB-9A0B-4E4A-9EDF-DE65302EFAAD}"/>
          </ac:picMkLst>
        </pc:picChg>
      </pc:sldChg>
      <pc:sldChg chg="del">
        <pc:chgData name="Agustín Ruiz Martín" userId="42fb2f6dfcc8d877" providerId="LiveId" clId="{5007A4F2-315D-4B0E-BC3F-D0CDDB32407B}" dt="2020-03-26T10:07:40.744" v="715" actId="2696"/>
        <pc:sldMkLst>
          <pc:docMk/>
          <pc:sldMk cId="366426788" sldId="302"/>
        </pc:sldMkLst>
      </pc:sldChg>
      <pc:sldChg chg="addSp delSp modSp add ord modAnim">
        <pc:chgData name="Agustín Ruiz Martín" userId="42fb2f6dfcc8d877" providerId="LiveId" clId="{5007A4F2-315D-4B0E-BC3F-D0CDDB32407B}" dt="2020-03-26T12:01:48.788" v="2930"/>
        <pc:sldMkLst>
          <pc:docMk/>
          <pc:sldMk cId="2421258001" sldId="302"/>
        </pc:sldMkLst>
        <pc:spChg chg="del">
          <ac:chgData name="Agustín Ruiz Martín" userId="42fb2f6dfcc8d877" providerId="LiveId" clId="{5007A4F2-315D-4B0E-BC3F-D0CDDB32407B}" dt="2020-03-26T11:50:45.845" v="2757" actId="478"/>
          <ac:spMkLst>
            <pc:docMk/>
            <pc:sldMk cId="2421258001" sldId="302"/>
            <ac:spMk id="6" creationId="{80DADAEA-6FC0-4FE2-85FC-8252F2A4ED31}"/>
          </ac:spMkLst>
        </pc:spChg>
        <pc:spChg chg="del">
          <ac:chgData name="Agustín Ruiz Martín" userId="42fb2f6dfcc8d877" providerId="LiveId" clId="{5007A4F2-315D-4B0E-BC3F-D0CDDB32407B}" dt="2020-03-26T11:47:22.467" v="2664" actId="478"/>
          <ac:spMkLst>
            <pc:docMk/>
            <pc:sldMk cId="2421258001" sldId="302"/>
            <ac:spMk id="7" creationId="{E2907B92-43FD-45AF-9FF8-77670D18424A}"/>
          </ac:spMkLst>
        </pc:spChg>
        <pc:spChg chg="del">
          <ac:chgData name="Agustín Ruiz Martín" userId="42fb2f6dfcc8d877" providerId="LiveId" clId="{5007A4F2-315D-4B0E-BC3F-D0CDDB32407B}" dt="2020-03-26T11:47:22.467" v="2664" actId="478"/>
          <ac:spMkLst>
            <pc:docMk/>
            <pc:sldMk cId="2421258001" sldId="302"/>
            <ac:spMk id="8" creationId="{527A005E-0AEF-4397-9A68-DF610E4762C1}"/>
          </ac:spMkLst>
        </pc:spChg>
        <pc:spChg chg="del">
          <ac:chgData name="Agustín Ruiz Martín" userId="42fb2f6dfcc8d877" providerId="LiveId" clId="{5007A4F2-315D-4B0E-BC3F-D0CDDB32407B}" dt="2020-03-26T11:47:22.467" v="2664" actId="478"/>
          <ac:spMkLst>
            <pc:docMk/>
            <pc:sldMk cId="2421258001" sldId="302"/>
            <ac:spMk id="9" creationId="{D6BD5636-1BB0-4737-870C-EA598F45E394}"/>
          </ac:spMkLst>
        </pc:spChg>
        <pc:spChg chg="del">
          <ac:chgData name="Agustín Ruiz Martín" userId="42fb2f6dfcc8d877" providerId="LiveId" clId="{5007A4F2-315D-4B0E-BC3F-D0CDDB32407B}" dt="2020-03-26T11:47:22.467" v="2664" actId="478"/>
          <ac:spMkLst>
            <pc:docMk/>
            <pc:sldMk cId="2421258001" sldId="302"/>
            <ac:spMk id="10" creationId="{66191DDC-FF53-4C40-A071-5951CBDDD56F}"/>
          </ac:spMkLst>
        </pc:spChg>
        <pc:spChg chg="del">
          <ac:chgData name="Agustín Ruiz Martín" userId="42fb2f6dfcc8d877" providerId="LiveId" clId="{5007A4F2-315D-4B0E-BC3F-D0CDDB32407B}" dt="2020-03-26T11:47:22.467" v="2664" actId="478"/>
          <ac:spMkLst>
            <pc:docMk/>
            <pc:sldMk cId="2421258001" sldId="302"/>
            <ac:spMk id="11" creationId="{0FD8A510-191C-4889-9B9C-27CC7488F97A}"/>
          </ac:spMkLst>
        </pc:spChg>
        <pc:spChg chg="del">
          <ac:chgData name="Agustín Ruiz Martín" userId="42fb2f6dfcc8d877" providerId="LiveId" clId="{5007A4F2-315D-4B0E-BC3F-D0CDDB32407B}" dt="2020-03-26T11:47:22.467" v="2664" actId="478"/>
          <ac:spMkLst>
            <pc:docMk/>
            <pc:sldMk cId="2421258001" sldId="302"/>
            <ac:spMk id="12" creationId="{250D643C-D502-4AE9-8CE8-6CB3C74D7EAE}"/>
          </ac:spMkLst>
        </pc:spChg>
        <pc:spChg chg="del">
          <ac:chgData name="Agustín Ruiz Martín" userId="42fb2f6dfcc8d877" providerId="LiveId" clId="{5007A4F2-315D-4B0E-BC3F-D0CDDB32407B}" dt="2020-03-26T11:47:22.467" v="2664" actId="478"/>
          <ac:spMkLst>
            <pc:docMk/>
            <pc:sldMk cId="2421258001" sldId="302"/>
            <ac:spMk id="13" creationId="{B9CC121C-F439-4223-A81F-4DBA848D4267}"/>
          </ac:spMkLst>
        </pc:spChg>
        <pc:spChg chg="del">
          <ac:chgData name="Agustín Ruiz Martín" userId="42fb2f6dfcc8d877" providerId="LiveId" clId="{5007A4F2-315D-4B0E-BC3F-D0CDDB32407B}" dt="2020-03-26T11:47:18.154" v="2663" actId="478"/>
          <ac:spMkLst>
            <pc:docMk/>
            <pc:sldMk cId="2421258001" sldId="302"/>
            <ac:spMk id="14" creationId="{D1D74415-A510-4220-B342-01778C536C92}"/>
          </ac:spMkLst>
        </pc:spChg>
        <pc:spChg chg="add mod">
          <ac:chgData name="Agustín Ruiz Martín" userId="42fb2f6dfcc8d877" providerId="LiveId" clId="{5007A4F2-315D-4B0E-BC3F-D0CDDB32407B}" dt="2020-03-26T11:53:20.250" v="2907" actId="20577"/>
          <ac:spMkLst>
            <pc:docMk/>
            <pc:sldMk cId="2421258001" sldId="302"/>
            <ac:spMk id="26" creationId="{A0BCEFBB-1E9A-43DB-B6CB-A4566D34FC80}"/>
          </ac:spMkLst>
        </pc:spChg>
        <pc:spChg chg="add mod">
          <ac:chgData name="Agustín Ruiz Martín" userId="42fb2f6dfcc8d877" providerId="LiveId" clId="{5007A4F2-315D-4B0E-BC3F-D0CDDB32407B}" dt="2020-03-26T11:52:53.320" v="2867" actId="1036"/>
          <ac:spMkLst>
            <pc:docMk/>
            <pc:sldMk cId="2421258001" sldId="302"/>
            <ac:spMk id="27" creationId="{8A82C68C-3F9B-4537-B058-F68992A698D1}"/>
          </ac:spMkLst>
        </pc:spChg>
        <pc:spChg chg="mod">
          <ac:chgData name="Agustín Ruiz Martín" userId="42fb2f6dfcc8d877" providerId="LiveId" clId="{5007A4F2-315D-4B0E-BC3F-D0CDDB32407B}" dt="2020-03-26T11:52:09.219" v="2824" actId="1037"/>
          <ac:spMkLst>
            <pc:docMk/>
            <pc:sldMk cId="2421258001" sldId="302"/>
            <ac:spMk id="34" creationId="{18A0E941-D66E-4268-93E0-EB39A5768603}"/>
          </ac:spMkLst>
        </pc:spChg>
        <pc:spChg chg="add">
          <ac:chgData name="Agustín Ruiz Martín" userId="42fb2f6dfcc8d877" providerId="LiveId" clId="{5007A4F2-315D-4B0E-BC3F-D0CDDB32407B}" dt="2020-03-26T12:01:48.788" v="2930"/>
          <ac:spMkLst>
            <pc:docMk/>
            <pc:sldMk cId="2421258001" sldId="302"/>
            <ac:spMk id="39" creationId="{5CC6C08D-5E53-4E83-9747-E88C7717201B}"/>
          </ac:spMkLst>
        </pc:spChg>
        <pc:spChg chg="mod">
          <ac:chgData name="Agustín Ruiz Martín" userId="42fb2f6dfcc8d877" providerId="LiveId" clId="{5007A4F2-315D-4B0E-BC3F-D0CDDB32407B}" dt="2020-03-26T11:52:57.334" v="2881" actId="1036"/>
          <ac:spMkLst>
            <pc:docMk/>
            <pc:sldMk cId="2421258001" sldId="302"/>
            <ac:spMk id="73" creationId="{25606893-1988-4252-8FA4-DF37A92D9CD8}"/>
          </ac:spMkLst>
        </pc:spChg>
        <pc:spChg chg="del">
          <ac:chgData name="Agustín Ruiz Martín" userId="42fb2f6dfcc8d877" providerId="LiveId" clId="{5007A4F2-315D-4B0E-BC3F-D0CDDB32407B}" dt="2020-03-26T12:01:47.367" v="2929" actId="478"/>
          <ac:spMkLst>
            <pc:docMk/>
            <pc:sldMk cId="2421258001" sldId="302"/>
            <ac:spMk id="75" creationId="{000C6BBD-B554-49BE-BE0A-ACA11A50D4B8}"/>
          </ac:spMkLst>
        </pc:spChg>
        <pc:grpChg chg="add mod">
          <ac:chgData name="Agustín Ruiz Martín" userId="42fb2f6dfcc8d877" providerId="LiveId" clId="{5007A4F2-315D-4B0E-BC3F-D0CDDB32407B}" dt="2020-03-26T11:52:53.320" v="2867" actId="1036"/>
          <ac:grpSpMkLst>
            <pc:docMk/>
            <pc:sldMk cId="2421258001" sldId="302"/>
            <ac:grpSpMk id="15" creationId="{D233B1CF-F85C-4C3C-8247-427B0BBA8922}"/>
          </ac:grpSpMkLst>
        </pc:grpChg>
        <pc:grpChg chg="mod">
          <ac:chgData name="Agustín Ruiz Martín" userId="42fb2f6dfcc8d877" providerId="LiveId" clId="{5007A4F2-315D-4B0E-BC3F-D0CDDB32407B}" dt="2020-03-26T11:52:53.320" v="2867" actId="1036"/>
          <ac:grpSpMkLst>
            <pc:docMk/>
            <pc:sldMk cId="2421258001" sldId="302"/>
            <ac:grpSpMk id="18" creationId="{2056F5EE-C79A-4804-8572-C3EAC6B0A5F5}"/>
          </ac:grpSpMkLst>
        </pc:grpChg>
        <pc:grpChg chg="add mod">
          <ac:chgData name="Agustín Ruiz Martín" userId="42fb2f6dfcc8d877" providerId="LiveId" clId="{5007A4F2-315D-4B0E-BC3F-D0CDDB32407B}" dt="2020-03-26T11:52:53.320" v="2867" actId="1036"/>
          <ac:grpSpMkLst>
            <pc:docMk/>
            <pc:sldMk cId="2421258001" sldId="302"/>
            <ac:grpSpMk id="28" creationId="{9994AD64-9CBD-445B-9B89-68544A6BCB87}"/>
          </ac:grpSpMkLst>
        </pc:grpChg>
      </pc:sldChg>
      <pc:sldChg chg="del">
        <pc:chgData name="Agustín Ruiz Martín" userId="42fb2f6dfcc8d877" providerId="LiveId" clId="{5007A4F2-315D-4B0E-BC3F-D0CDDB32407B}" dt="2020-03-26T10:07:40.774" v="716" actId="2696"/>
        <pc:sldMkLst>
          <pc:docMk/>
          <pc:sldMk cId="1687044750" sldId="303"/>
        </pc:sldMkLst>
      </pc:sldChg>
      <pc:sldChg chg="addSp delSp modSp add ord delAnim modAnim">
        <pc:chgData name="Agustín Ruiz Martín" userId="42fb2f6dfcc8d877" providerId="LiveId" clId="{5007A4F2-315D-4B0E-BC3F-D0CDDB32407B}" dt="2020-03-26T11:58:28.336" v="2927" actId="1035"/>
        <pc:sldMkLst>
          <pc:docMk/>
          <pc:sldMk cId="2266728058" sldId="303"/>
        </pc:sldMkLst>
        <pc:spChg chg="del">
          <ac:chgData name="Agustín Ruiz Martín" userId="42fb2f6dfcc8d877" providerId="LiveId" clId="{5007A4F2-315D-4B0E-BC3F-D0CDDB32407B}" dt="2020-03-26T11:54:00.726" v="2911" actId="478"/>
          <ac:spMkLst>
            <pc:docMk/>
            <pc:sldMk cId="2266728058" sldId="303"/>
            <ac:spMk id="26" creationId="{A0BCEFBB-1E9A-43DB-B6CB-A4566D34FC80}"/>
          </ac:spMkLst>
        </pc:spChg>
        <pc:spChg chg="del">
          <ac:chgData name="Agustín Ruiz Martín" userId="42fb2f6dfcc8d877" providerId="LiveId" clId="{5007A4F2-315D-4B0E-BC3F-D0CDDB32407B}" dt="2020-03-26T11:53:59.304" v="2910" actId="478"/>
          <ac:spMkLst>
            <pc:docMk/>
            <pc:sldMk cId="2266728058" sldId="303"/>
            <ac:spMk id="27" creationId="{8A82C68C-3F9B-4537-B058-F68992A698D1}"/>
          </ac:spMkLst>
        </pc:spChg>
        <pc:spChg chg="add mod">
          <ac:chgData name="Agustín Ruiz Martín" userId="42fb2f6dfcc8d877" providerId="LiveId" clId="{5007A4F2-315D-4B0E-BC3F-D0CDDB32407B}" dt="2020-03-26T11:58:28.336" v="2927" actId="1035"/>
          <ac:spMkLst>
            <pc:docMk/>
            <pc:sldMk cId="2266728058" sldId="303"/>
            <ac:spMk id="40" creationId="{B2C5F744-166C-423D-987A-C682F1752ECA}"/>
          </ac:spMkLst>
        </pc:spChg>
        <pc:spChg chg="add">
          <ac:chgData name="Agustín Ruiz Martín" userId="42fb2f6dfcc8d877" providerId="LiveId" clId="{5007A4F2-315D-4B0E-BC3F-D0CDDB32407B}" dt="2020-03-26T11:57:55.877" v="2923"/>
          <ac:spMkLst>
            <pc:docMk/>
            <pc:sldMk cId="2266728058" sldId="303"/>
            <ac:spMk id="41" creationId="{A41B82D9-7701-4029-A477-855FD03F33FD}"/>
          </ac:spMkLst>
        </pc:spChg>
        <pc:spChg chg="mod">
          <ac:chgData name="Agustín Ruiz Martín" userId="42fb2f6dfcc8d877" providerId="LiveId" clId="{5007A4F2-315D-4B0E-BC3F-D0CDDB32407B}" dt="2020-03-26T11:54:39.203" v="2914" actId="114"/>
          <ac:spMkLst>
            <pc:docMk/>
            <pc:sldMk cId="2266728058" sldId="303"/>
            <ac:spMk id="73" creationId="{25606893-1988-4252-8FA4-DF37A92D9CD8}"/>
          </ac:spMkLst>
        </pc:spChg>
        <pc:spChg chg="del">
          <ac:chgData name="Agustín Ruiz Martín" userId="42fb2f6dfcc8d877" providerId="LiveId" clId="{5007A4F2-315D-4B0E-BC3F-D0CDDB32407B}" dt="2020-03-26T11:57:54.128" v="2922" actId="478"/>
          <ac:spMkLst>
            <pc:docMk/>
            <pc:sldMk cId="2266728058" sldId="303"/>
            <ac:spMk id="75" creationId="{000C6BBD-B554-49BE-BE0A-ACA11A50D4B8}"/>
          </ac:spMkLst>
        </pc:spChg>
        <pc:grpChg chg="del">
          <ac:chgData name="Agustín Ruiz Martín" userId="42fb2f6dfcc8d877" providerId="LiveId" clId="{5007A4F2-315D-4B0E-BC3F-D0CDDB32407B}" dt="2020-03-26T11:53:58.523" v="2909" actId="478"/>
          <ac:grpSpMkLst>
            <pc:docMk/>
            <pc:sldMk cId="2266728058" sldId="303"/>
            <ac:grpSpMk id="15" creationId="{D233B1CF-F85C-4C3C-8247-427B0BBA8922}"/>
          </ac:grpSpMkLst>
        </pc:grpChg>
        <pc:grpChg chg="del">
          <ac:chgData name="Agustín Ruiz Martín" userId="42fb2f6dfcc8d877" providerId="LiveId" clId="{5007A4F2-315D-4B0E-BC3F-D0CDDB32407B}" dt="2020-03-26T11:54:02.633" v="2912" actId="478"/>
          <ac:grpSpMkLst>
            <pc:docMk/>
            <pc:sldMk cId="2266728058" sldId="303"/>
            <ac:grpSpMk id="28" creationId="{9994AD64-9CBD-445B-9B89-68544A6BCB87}"/>
          </ac:grpSpMkLst>
        </pc:grpChg>
        <pc:picChg chg="add mod">
          <ac:chgData name="Agustín Ruiz Martín" userId="42fb2f6dfcc8d877" providerId="LiveId" clId="{5007A4F2-315D-4B0E-BC3F-D0CDDB32407B}" dt="2020-03-26T11:55:03.538" v="2916" actId="1076"/>
          <ac:picMkLst>
            <pc:docMk/>
            <pc:sldMk cId="2266728058" sldId="303"/>
            <ac:picMk id="39" creationId="{A4E9AB91-0CCF-42DA-B749-5FF2AEB33A7A}"/>
          </ac:picMkLst>
        </pc:picChg>
      </pc:sldChg>
      <pc:sldChg chg="del">
        <pc:chgData name="Agustín Ruiz Martín" userId="42fb2f6dfcc8d877" providerId="LiveId" clId="{5007A4F2-315D-4B0E-BC3F-D0CDDB32407B}" dt="2020-03-26T10:07:40.778" v="717" actId="2696"/>
        <pc:sldMkLst>
          <pc:docMk/>
          <pc:sldMk cId="967868268" sldId="304"/>
        </pc:sldMkLst>
      </pc:sldChg>
      <pc:sldChg chg="delSp modSp add delAnim">
        <pc:chgData name="Agustín Ruiz Martín" userId="42fb2f6dfcc8d877" providerId="LiveId" clId="{5007A4F2-315D-4B0E-BC3F-D0CDDB32407B}" dt="2020-03-26T13:49:26.443" v="5579" actId="20577"/>
        <pc:sldMkLst>
          <pc:docMk/>
          <pc:sldMk cId="2406812535" sldId="304"/>
        </pc:sldMkLst>
        <pc:spChg chg="del">
          <ac:chgData name="Agustín Ruiz Martín" userId="42fb2f6dfcc8d877" providerId="LiveId" clId="{5007A4F2-315D-4B0E-BC3F-D0CDDB32407B}" dt="2020-03-26T12:09:28.297" v="2962" actId="478"/>
          <ac:spMkLst>
            <pc:docMk/>
            <pc:sldMk cId="2406812535" sldId="304"/>
            <ac:spMk id="40" creationId="{B2C5F744-166C-423D-987A-C682F1752ECA}"/>
          </ac:spMkLst>
        </pc:spChg>
        <pc:spChg chg="mod">
          <ac:chgData name="Agustín Ruiz Martín" userId="42fb2f6dfcc8d877" providerId="LiveId" clId="{5007A4F2-315D-4B0E-BC3F-D0CDDB32407B}" dt="2020-03-26T13:49:26.443" v="5579" actId="20577"/>
          <ac:spMkLst>
            <pc:docMk/>
            <pc:sldMk cId="2406812535" sldId="304"/>
            <ac:spMk id="73" creationId="{25606893-1988-4252-8FA4-DF37A92D9CD8}"/>
          </ac:spMkLst>
        </pc:spChg>
        <pc:picChg chg="del">
          <ac:chgData name="Agustín Ruiz Martín" userId="42fb2f6dfcc8d877" providerId="LiveId" clId="{5007A4F2-315D-4B0E-BC3F-D0CDDB32407B}" dt="2020-03-26T12:09:29.219" v="2963" actId="478"/>
          <ac:picMkLst>
            <pc:docMk/>
            <pc:sldMk cId="2406812535" sldId="304"/>
            <ac:picMk id="39" creationId="{A4E9AB91-0CCF-42DA-B749-5FF2AEB33A7A}"/>
          </ac:picMkLst>
        </pc:picChg>
      </pc:sldChg>
      <pc:sldChg chg="addSp delSp modSp add">
        <pc:chgData name="Agustín Ruiz Martín" userId="42fb2f6dfcc8d877" providerId="LiveId" clId="{5007A4F2-315D-4B0E-BC3F-D0CDDB32407B}" dt="2020-03-26T12:57:44.106" v="3641" actId="122"/>
        <pc:sldMkLst>
          <pc:docMk/>
          <pc:sldMk cId="1271955109" sldId="305"/>
        </pc:sldMkLst>
        <pc:spChg chg="add mod">
          <ac:chgData name="Agustín Ruiz Martín" userId="42fb2f6dfcc8d877" providerId="LiveId" clId="{5007A4F2-315D-4B0E-BC3F-D0CDDB32407B}" dt="2020-03-26T12:42:58.205" v="3470" actId="1035"/>
          <ac:spMkLst>
            <pc:docMk/>
            <pc:sldMk cId="1271955109" sldId="305"/>
            <ac:spMk id="5" creationId="{B16C486D-2E07-4F0A-801A-B5D8C753DEE2}"/>
          </ac:spMkLst>
        </pc:spChg>
        <pc:spChg chg="add mod">
          <ac:chgData name="Agustín Ruiz Martín" userId="42fb2f6dfcc8d877" providerId="LiveId" clId="{5007A4F2-315D-4B0E-BC3F-D0CDDB32407B}" dt="2020-03-26T12:57:44.106" v="3641" actId="122"/>
          <ac:spMkLst>
            <pc:docMk/>
            <pc:sldMk cId="1271955109" sldId="305"/>
            <ac:spMk id="6" creationId="{B6790BD3-D2AA-4B29-ADC0-B396FE49BFA0}"/>
          </ac:spMkLst>
        </pc:spChg>
        <pc:spChg chg="del mod">
          <ac:chgData name="Agustín Ruiz Martín" userId="42fb2f6dfcc8d877" providerId="LiveId" clId="{5007A4F2-315D-4B0E-BC3F-D0CDDB32407B}" dt="2020-03-26T12:22:05.796" v="3246" actId="478"/>
          <ac:spMkLst>
            <pc:docMk/>
            <pc:sldMk cId="1271955109" sldId="305"/>
            <ac:spMk id="73" creationId="{25606893-1988-4252-8FA4-DF37A92D9CD8}"/>
          </ac:spMkLst>
        </pc:spChg>
      </pc:sldChg>
      <pc:sldChg chg="del">
        <pc:chgData name="Agustín Ruiz Martín" userId="42fb2f6dfcc8d877" providerId="LiveId" clId="{5007A4F2-315D-4B0E-BC3F-D0CDDB32407B}" dt="2020-03-26T10:07:40.658" v="712" actId="2696"/>
        <pc:sldMkLst>
          <pc:docMk/>
          <pc:sldMk cId="1384493590" sldId="305"/>
        </pc:sldMkLst>
      </pc:sldChg>
      <pc:sldChg chg="del">
        <pc:chgData name="Agustín Ruiz Martín" userId="42fb2f6dfcc8d877" providerId="LiveId" clId="{5007A4F2-315D-4B0E-BC3F-D0CDDB32407B}" dt="2020-03-26T10:07:40.678" v="713" actId="2696"/>
        <pc:sldMkLst>
          <pc:docMk/>
          <pc:sldMk cId="4127694761" sldId="306"/>
        </pc:sldMkLst>
      </pc:sldChg>
      <pc:sldChg chg="modSp add">
        <pc:chgData name="Agustín Ruiz Martín" userId="42fb2f6dfcc8d877" providerId="LiveId" clId="{5007A4F2-315D-4B0E-BC3F-D0CDDB32407B}" dt="2020-03-26T13:11:47.769" v="4227" actId="20577"/>
        <pc:sldMkLst>
          <pc:docMk/>
          <pc:sldMk cId="4244659328" sldId="306"/>
        </pc:sldMkLst>
        <pc:spChg chg="mod">
          <ac:chgData name="Agustín Ruiz Martín" userId="42fb2f6dfcc8d877" providerId="LiveId" clId="{5007A4F2-315D-4B0E-BC3F-D0CDDB32407B}" dt="2020-03-26T13:11:47.769" v="4227" actId="20577"/>
          <ac:spMkLst>
            <pc:docMk/>
            <pc:sldMk cId="4244659328" sldId="306"/>
            <ac:spMk id="6" creationId="{B6790BD3-D2AA-4B29-ADC0-B396FE49BFA0}"/>
          </ac:spMkLst>
        </pc:spChg>
      </pc:sldChg>
      <pc:sldChg chg="modSp add del">
        <pc:chgData name="Agustín Ruiz Martín" userId="42fb2f6dfcc8d877" providerId="LiveId" clId="{5007A4F2-315D-4B0E-BC3F-D0CDDB32407B}" dt="2020-03-26T13:11:58.074" v="4228" actId="2696"/>
        <pc:sldMkLst>
          <pc:docMk/>
          <pc:sldMk cId="1772153112" sldId="307"/>
        </pc:sldMkLst>
        <pc:spChg chg="mod">
          <ac:chgData name="Agustín Ruiz Martín" userId="42fb2f6dfcc8d877" providerId="LiveId" clId="{5007A4F2-315D-4B0E-BC3F-D0CDDB32407B}" dt="2020-03-26T13:05:26.044" v="3745" actId="20577"/>
          <ac:spMkLst>
            <pc:docMk/>
            <pc:sldMk cId="1772153112" sldId="307"/>
            <ac:spMk id="6" creationId="{B6790BD3-D2AA-4B29-ADC0-B396FE49BFA0}"/>
          </ac:spMkLst>
        </pc:spChg>
      </pc:sldChg>
      <pc:sldChg chg="del">
        <pc:chgData name="Agustín Ruiz Martín" userId="42fb2f6dfcc8d877" providerId="LiveId" clId="{5007A4F2-315D-4B0E-BC3F-D0CDDB32407B}" dt="2020-03-26T10:07:40.708" v="714" actId="2696"/>
        <pc:sldMkLst>
          <pc:docMk/>
          <pc:sldMk cId="2008299994" sldId="307"/>
        </pc:sldMkLst>
      </pc:sldChg>
      <pc:sldChg chg="delSp add del">
        <pc:chgData name="Agustín Ruiz Martín" userId="42fb2f6dfcc8d877" providerId="LiveId" clId="{5007A4F2-315D-4B0E-BC3F-D0CDDB32407B}" dt="2020-03-26T13:05:16.710" v="3741" actId="2696"/>
        <pc:sldMkLst>
          <pc:docMk/>
          <pc:sldMk cId="3406590408" sldId="307"/>
        </pc:sldMkLst>
        <pc:spChg chg="del">
          <ac:chgData name="Agustín Ruiz Martín" userId="42fb2f6dfcc8d877" providerId="LiveId" clId="{5007A4F2-315D-4B0E-BC3F-D0CDDB32407B}" dt="2020-03-26T13:05:08.852" v="3740" actId="478"/>
          <ac:spMkLst>
            <pc:docMk/>
            <pc:sldMk cId="3406590408" sldId="307"/>
            <ac:spMk id="6" creationId="{B6790BD3-D2AA-4B29-ADC0-B396FE49BFA0}"/>
          </ac:spMkLst>
        </pc:spChg>
      </pc:sldChg>
      <pc:sldChg chg="modSp add">
        <pc:chgData name="Agustín Ruiz Martín" userId="42fb2f6dfcc8d877" providerId="LiveId" clId="{5007A4F2-315D-4B0E-BC3F-D0CDDB32407B}" dt="2020-03-26T13:36:09.250" v="4982" actId="20577"/>
        <pc:sldMkLst>
          <pc:docMk/>
          <pc:sldMk cId="3703092845" sldId="307"/>
        </pc:sldMkLst>
        <pc:spChg chg="mod">
          <ac:chgData name="Agustín Ruiz Martín" userId="42fb2f6dfcc8d877" providerId="LiveId" clId="{5007A4F2-315D-4B0E-BC3F-D0CDDB32407B}" dt="2020-03-26T13:16:41.284" v="4263" actId="20577"/>
          <ac:spMkLst>
            <pc:docMk/>
            <pc:sldMk cId="3703092845" sldId="307"/>
            <ac:spMk id="5" creationId="{B16C486D-2E07-4F0A-801A-B5D8C753DEE2}"/>
          </ac:spMkLst>
        </pc:spChg>
        <pc:spChg chg="mod">
          <ac:chgData name="Agustín Ruiz Martín" userId="42fb2f6dfcc8d877" providerId="LiveId" clId="{5007A4F2-315D-4B0E-BC3F-D0CDDB32407B}" dt="2020-03-26T13:36:09.250" v="4982" actId="20577"/>
          <ac:spMkLst>
            <pc:docMk/>
            <pc:sldMk cId="3703092845" sldId="307"/>
            <ac:spMk id="6" creationId="{B6790BD3-D2AA-4B29-ADC0-B396FE49BFA0}"/>
          </ac:spMkLst>
        </pc:spChg>
      </pc:sldChg>
      <pc:sldChg chg="addSp delSp modSp add modAnim">
        <pc:chgData name="Agustín Ruiz Martín" userId="42fb2f6dfcc8d877" providerId="LiveId" clId="{5007A4F2-315D-4B0E-BC3F-D0CDDB32407B}" dt="2020-03-26T13:41:32.699" v="5430" actId="1035"/>
        <pc:sldMkLst>
          <pc:docMk/>
          <pc:sldMk cId="2065506526" sldId="308"/>
        </pc:sldMkLst>
        <pc:spChg chg="mod">
          <ac:chgData name="Agustín Ruiz Martín" userId="42fb2f6dfcc8d877" providerId="LiveId" clId="{5007A4F2-315D-4B0E-BC3F-D0CDDB32407B}" dt="2020-03-26T13:34:26.200" v="4966" actId="20577"/>
          <ac:spMkLst>
            <pc:docMk/>
            <pc:sldMk cId="2065506526" sldId="308"/>
            <ac:spMk id="5" creationId="{B16C486D-2E07-4F0A-801A-B5D8C753DEE2}"/>
          </ac:spMkLst>
        </pc:spChg>
        <pc:spChg chg="mod">
          <ac:chgData name="Agustín Ruiz Martín" userId="42fb2f6dfcc8d877" providerId="LiveId" clId="{5007A4F2-315D-4B0E-BC3F-D0CDDB32407B}" dt="2020-03-26T13:40:27.053" v="5202" actId="1035"/>
          <ac:spMkLst>
            <pc:docMk/>
            <pc:sldMk cId="2065506526" sldId="308"/>
            <ac:spMk id="6" creationId="{B6790BD3-D2AA-4B29-ADC0-B396FE49BFA0}"/>
          </ac:spMkLst>
        </pc:spChg>
        <pc:spChg chg="add mod">
          <ac:chgData name="Agustín Ruiz Martín" userId="42fb2f6dfcc8d877" providerId="LiveId" clId="{5007A4F2-315D-4B0E-BC3F-D0CDDB32407B}" dt="2020-03-26T13:40:23.216" v="5195" actId="1035"/>
          <ac:spMkLst>
            <pc:docMk/>
            <pc:sldMk cId="2065506526" sldId="308"/>
            <ac:spMk id="7" creationId="{3C2A9BF2-C448-4C0F-A05F-5D828B56325D}"/>
          </ac:spMkLst>
        </pc:spChg>
        <pc:spChg chg="add mod">
          <ac:chgData name="Agustín Ruiz Martín" userId="42fb2f6dfcc8d877" providerId="LiveId" clId="{5007A4F2-315D-4B0E-BC3F-D0CDDB32407B}" dt="2020-03-26T13:40:23.216" v="5195" actId="1035"/>
          <ac:spMkLst>
            <pc:docMk/>
            <pc:sldMk cId="2065506526" sldId="308"/>
            <ac:spMk id="8" creationId="{533820EA-6603-4B77-AF96-23B44122964F}"/>
          </ac:spMkLst>
        </pc:spChg>
        <pc:spChg chg="add mod">
          <ac:chgData name="Agustín Ruiz Martín" userId="42fb2f6dfcc8d877" providerId="LiveId" clId="{5007A4F2-315D-4B0E-BC3F-D0CDDB32407B}" dt="2020-03-26T13:40:23.216" v="5195" actId="1035"/>
          <ac:spMkLst>
            <pc:docMk/>
            <pc:sldMk cId="2065506526" sldId="308"/>
            <ac:spMk id="9" creationId="{B60FA7B9-C480-44D3-9CB5-FC540846FECC}"/>
          </ac:spMkLst>
        </pc:spChg>
        <pc:spChg chg="add mod">
          <ac:chgData name="Agustín Ruiz Martín" userId="42fb2f6dfcc8d877" providerId="LiveId" clId="{5007A4F2-315D-4B0E-BC3F-D0CDDB32407B}" dt="2020-03-26T13:40:23.216" v="5195" actId="1035"/>
          <ac:spMkLst>
            <pc:docMk/>
            <pc:sldMk cId="2065506526" sldId="308"/>
            <ac:spMk id="10" creationId="{619BEA06-BC81-480C-8302-128B486A980F}"/>
          </ac:spMkLst>
        </pc:spChg>
        <pc:spChg chg="add del mod">
          <ac:chgData name="Agustín Ruiz Martín" userId="42fb2f6dfcc8d877" providerId="LiveId" clId="{5007A4F2-315D-4B0E-BC3F-D0CDDB32407B}" dt="2020-03-26T13:39:01.350" v="5157" actId="478"/>
          <ac:spMkLst>
            <pc:docMk/>
            <pc:sldMk cId="2065506526" sldId="308"/>
            <ac:spMk id="11" creationId="{B0238A15-1C96-4337-B100-C9DDAA99CBC1}"/>
          </ac:spMkLst>
        </pc:spChg>
        <pc:spChg chg="add mod">
          <ac:chgData name="Agustín Ruiz Martín" userId="42fb2f6dfcc8d877" providerId="LiveId" clId="{5007A4F2-315D-4B0E-BC3F-D0CDDB32407B}" dt="2020-03-26T13:41:32.699" v="5430" actId="1035"/>
          <ac:spMkLst>
            <pc:docMk/>
            <pc:sldMk cId="2065506526" sldId="308"/>
            <ac:spMk id="12" creationId="{920D1B2F-3EBA-4001-A1AC-F00D423987C7}"/>
          </ac:spMkLst>
        </pc:spChg>
      </pc:sldChg>
      <pc:sldChg chg="del">
        <pc:chgData name="Agustín Ruiz Martín" userId="42fb2f6dfcc8d877" providerId="LiveId" clId="{5007A4F2-315D-4B0E-BC3F-D0CDDB32407B}" dt="2020-03-26T10:07:40.844" v="718" actId="2696"/>
        <pc:sldMkLst>
          <pc:docMk/>
          <pc:sldMk cId="3008775491" sldId="308"/>
        </pc:sldMkLst>
      </pc:sldChg>
      <pc:sldChg chg="del">
        <pc:chgData name="Agustín Ruiz Martín" userId="42fb2f6dfcc8d877" providerId="LiveId" clId="{5007A4F2-315D-4B0E-BC3F-D0CDDB32407B}" dt="2020-03-26T10:07:40.844" v="719" actId="2696"/>
        <pc:sldMkLst>
          <pc:docMk/>
          <pc:sldMk cId="392218326" sldId="309"/>
        </pc:sldMkLst>
      </pc:sldChg>
      <pc:sldChg chg="addSp delSp modSp add delAnim modAnim">
        <pc:chgData name="Agustín Ruiz Martín" userId="42fb2f6dfcc8d877" providerId="LiveId" clId="{5007A4F2-315D-4B0E-BC3F-D0CDDB32407B}" dt="2020-03-26T13:50:56.250" v="5586" actId="1036"/>
        <pc:sldMkLst>
          <pc:docMk/>
          <pc:sldMk cId="2601817078" sldId="309"/>
        </pc:sldMkLst>
        <pc:spChg chg="del">
          <ac:chgData name="Agustín Ruiz Martín" userId="42fb2f6dfcc8d877" providerId="LiveId" clId="{5007A4F2-315D-4B0E-BC3F-D0CDDB32407B}" dt="2020-03-26T13:44:38.107" v="5459" actId="478"/>
          <ac:spMkLst>
            <pc:docMk/>
            <pc:sldMk cId="2601817078" sldId="309"/>
            <ac:spMk id="5" creationId="{B16C486D-2E07-4F0A-801A-B5D8C753DEE2}"/>
          </ac:spMkLst>
        </pc:spChg>
        <pc:spChg chg="mod">
          <ac:chgData name="Agustín Ruiz Martín" userId="42fb2f6dfcc8d877" providerId="LiveId" clId="{5007A4F2-315D-4B0E-BC3F-D0CDDB32407B}" dt="2020-03-26T13:47:25.833" v="5561" actId="1035"/>
          <ac:spMkLst>
            <pc:docMk/>
            <pc:sldMk cId="2601817078" sldId="309"/>
            <ac:spMk id="6" creationId="{B6790BD3-D2AA-4B29-ADC0-B396FE49BFA0}"/>
          </ac:spMkLst>
        </pc:spChg>
        <pc:spChg chg="del">
          <ac:chgData name="Agustín Ruiz Martín" userId="42fb2f6dfcc8d877" providerId="LiveId" clId="{5007A4F2-315D-4B0E-BC3F-D0CDDB32407B}" dt="2020-03-26T13:41:46.226" v="5432" actId="478"/>
          <ac:spMkLst>
            <pc:docMk/>
            <pc:sldMk cId="2601817078" sldId="309"/>
            <ac:spMk id="7" creationId="{3C2A9BF2-C448-4C0F-A05F-5D828B56325D}"/>
          </ac:spMkLst>
        </pc:spChg>
        <pc:spChg chg="del">
          <ac:chgData name="Agustín Ruiz Martín" userId="42fb2f6dfcc8d877" providerId="LiveId" clId="{5007A4F2-315D-4B0E-BC3F-D0CDDB32407B}" dt="2020-03-26T13:41:46.226" v="5432" actId="478"/>
          <ac:spMkLst>
            <pc:docMk/>
            <pc:sldMk cId="2601817078" sldId="309"/>
            <ac:spMk id="8" creationId="{533820EA-6603-4B77-AF96-23B44122964F}"/>
          </ac:spMkLst>
        </pc:spChg>
        <pc:spChg chg="del">
          <ac:chgData name="Agustín Ruiz Martín" userId="42fb2f6dfcc8d877" providerId="LiveId" clId="{5007A4F2-315D-4B0E-BC3F-D0CDDB32407B}" dt="2020-03-26T13:41:46.226" v="5432" actId="478"/>
          <ac:spMkLst>
            <pc:docMk/>
            <pc:sldMk cId="2601817078" sldId="309"/>
            <ac:spMk id="9" creationId="{B60FA7B9-C480-44D3-9CB5-FC540846FECC}"/>
          </ac:spMkLst>
        </pc:spChg>
        <pc:spChg chg="del">
          <ac:chgData name="Agustín Ruiz Martín" userId="42fb2f6dfcc8d877" providerId="LiveId" clId="{5007A4F2-315D-4B0E-BC3F-D0CDDB32407B}" dt="2020-03-26T13:41:46.226" v="5432" actId="478"/>
          <ac:spMkLst>
            <pc:docMk/>
            <pc:sldMk cId="2601817078" sldId="309"/>
            <ac:spMk id="10" creationId="{619BEA06-BC81-480C-8302-128B486A980F}"/>
          </ac:spMkLst>
        </pc:spChg>
        <pc:spChg chg="add mod">
          <ac:chgData name="Agustín Ruiz Martín" userId="42fb2f6dfcc8d877" providerId="LiveId" clId="{5007A4F2-315D-4B0E-BC3F-D0CDDB32407B}" dt="2020-03-26T13:47:10.806" v="5557" actId="1035"/>
          <ac:spMkLst>
            <pc:docMk/>
            <pc:sldMk cId="2601817078" sldId="309"/>
            <ac:spMk id="11" creationId="{2ECC1DDA-91A3-4DDA-B221-50DBE7AD59DA}"/>
          </ac:spMkLst>
        </pc:spChg>
        <pc:spChg chg="del">
          <ac:chgData name="Agustín Ruiz Martín" userId="42fb2f6dfcc8d877" providerId="LiveId" clId="{5007A4F2-315D-4B0E-BC3F-D0CDDB32407B}" dt="2020-03-26T13:41:48.101" v="5433" actId="478"/>
          <ac:spMkLst>
            <pc:docMk/>
            <pc:sldMk cId="2601817078" sldId="309"/>
            <ac:spMk id="12" creationId="{920D1B2F-3EBA-4001-A1AC-F00D423987C7}"/>
          </ac:spMkLst>
        </pc:spChg>
        <pc:spChg chg="add mod">
          <ac:chgData name="Agustín Ruiz Martín" userId="42fb2f6dfcc8d877" providerId="LiveId" clId="{5007A4F2-315D-4B0E-BC3F-D0CDDB32407B}" dt="2020-03-26T13:47:10.806" v="5557" actId="1035"/>
          <ac:spMkLst>
            <pc:docMk/>
            <pc:sldMk cId="2601817078" sldId="309"/>
            <ac:spMk id="13" creationId="{020C8DAC-F0E3-4B48-AF5A-DB9C1CF8AE82}"/>
          </ac:spMkLst>
        </pc:spChg>
        <pc:spChg chg="add mod">
          <ac:chgData name="Agustín Ruiz Martín" userId="42fb2f6dfcc8d877" providerId="LiveId" clId="{5007A4F2-315D-4B0E-BC3F-D0CDDB32407B}" dt="2020-03-26T13:47:10.806" v="5557" actId="1035"/>
          <ac:spMkLst>
            <pc:docMk/>
            <pc:sldMk cId="2601817078" sldId="309"/>
            <ac:spMk id="14" creationId="{8440BB51-FA8A-4476-BC86-CAB447030183}"/>
          </ac:spMkLst>
        </pc:spChg>
        <pc:spChg chg="add mod">
          <ac:chgData name="Agustín Ruiz Martín" userId="42fb2f6dfcc8d877" providerId="LiveId" clId="{5007A4F2-315D-4B0E-BC3F-D0CDDB32407B}" dt="2020-03-26T13:47:10.806" v="5557" actId="1035"/>
          <ac:spMkLst>
            <pc:docMk/>
            <pc:sldMk cId="2601817078" sldId="309"/>
            <ac:spMk id="15" creationId="{C8EEDD93-2688-463A-BAA2-FD6E12CD0D2C}"/>
          </ac:spMkLst>
        </pc:spChg>
        <pc:spChg chg="add mod">
          <ac:chgData name="Agustín Ruiz Martín" userId="42fb2f6dfcc8d877" providerId="LiveId" clId="{5007A4F2-315D-4B0E-BC3F-D0CDDB32407B}" dt="2020-03-26T13:50:56.250" v="5586" actId="1036"/>
          <ac:spMkLst>
            <pc:docMk/>
            <pc:sldMk cId="2601817078" sldId="309"/>
            <ac:spMk id="16" creationId="{425ABF8E-7375-4319-BBB8-D45477B3707A}"/>
          </ac:spMkLst>
        </pc:spChg>
        <pc:spChg chg="add mod">
          <ac:chgData name="Agustín Ruiz Martín" userId="42fb2f6dfcc8d877" providerId="LiveId" clId="{5007A4F2-315D-4B0E-BC3F-D0CDDB32407B}" dt="2020-03-26T13:50:56.250" v="5586" actId="1036"/>
          <ac:spMkLst>
            <pc:docMk/>
            <pc:sldMk cId="2601817078" sldId="309"/>
            <ac:spMk id="18" creationId="{4E0B37FD-36EF-4BD8-A29E-8BD883D65CB1}"/>
          </ac:spMkLst>
        </pc:spChg>
        <pc:spChg chg="add mod">
          <ac:chgData name="Agustín Ruiz Martín" userId="42fb2f6dfcc8d877" providerId="LiveId" clId="{5007A4F2-315D-4B0E-BC3F-D0CDDB32407B}" dt="2020-03-26T13:50:51.751" v="5584" actId="1036"/>
          <ac:spMkLst>
            <pc:docMk/>
            <pc:sldMk cId="2601817078" sldId="309"/>
            <ac:spMk id="19" creationId="{0C7C40C6-44D3-4B20-A516-21D53C6BAA11}"/>
          </ac:spMkLst>
        </pc:spChg>
        <pc:spChg chg="add mod">
          <ac:chgData name="Agustín Ruiz Martín" userId="42fb2f6dfcc8d877" providerId="LiveId" clId="{5007A4F2-315D-4B0E-BC3F-D0CDDB32407B}" dt="2020-03-26T13:50:51.751" v="5584" actId="1036"/>
          <ac:spMkLst>
            <pc:docMk/>
            <pc:sldMk cId="2601817078" sldId="309"/>
            <ac:spMk id="20" creationId="{6ACA285B-278A-4A01-A69F-EA990ED9C049}"/>
          </ac:spMkLst>
        </pc:spChg>
        <pc:spChg chg="add mod">
          <ac:chgData name="Agustín Ruiz Martín" userId="42fb2f6dfcc8d877" providerId="LiveId" clId="{5007A4F2-315D-4B0E-BC3F-D0CDDB32407B}" dt="2020-03-26T13:47:14.742" v="5558" actId="1035"/>
          <ac:spMkLst>
            <pc:docMk/>
            <pc:sldMk cId="2601817078" sldId="309"/>
            <ac:spMk id="21" creationId="{D82ED22C-A669-4119-88E7-C66B8D57DC0A}"/>
          </ac:spMkLst>
        </pc:spChg>
      </pc:sldChg>
      <pc:sldChg chg="del">
        <pc:chgData name="Agustín Ruiz Martín" userId="42fb2f6dfcc8d877" providerId="LiveId" clId="{5007A4F2-315D-4B0E-BC3F-D0CDDB32407B}" dt="2020-03-26T10:07:40.894" v="720" actId="2696"/>
        <pc:sldMkLst>
          <pc:docMk/>
          <pc:sldMk cId="2379973535" sldId="310"/>
        </pc:sldMkLst>
      </pc:sldChg>
      <pc:sldChg chg="del">
        <pc:chgData name="Agustín Ruiz Martín" userId="42fb2f6dfcc8d877" providerId="LiveId" clId="{5007A4F2-315D-4B0E-BC3F-D0CDDB32407B}" dt="2020-03-26T10:07:40.924" v="721" actId="2696"/>
        <pc:sldMkLst>
          <pc:docMk/>
          <pc:sldMk cId="756884564" sldId="311"/>
        </pc:sldMkLst>
      </pc:sldChg>
      <pc:sldChg chg="del">
        <pc:chgData name="Agustín Ruiz Martín" userId="42fb2f6dfcc8d877" providerId="LiveId" clId="{5007A4F2-315D-4B0E-BC3F-D0CDDB32407B}" dt="2020-03-26T10:07:40.942" v="722" actId="2696"/>
        <pc:sldMkLst>
          <pc:docMk/>
          <pc:sldMk cId="4071759216" sldId="312"/>
        </pc:sldMkLst>
      </pc:sldChg>
      <pc:sldChg chg="del">
        <pc:chgData name="Agustín Ruiz Martín" userId="42fb2f6dfcc8d877" providerId="LiveId" clId="{5007A4F2-315D-4B0E-BC3F-D0CDDB32407B}" dt="2020-03-26T10:07:40.961" v="723" actId="2696"/>
        <pc:sldMkLst>
          <pc:docMk/>
          <pc:sldMk cId="2099878844" sldId="313"/>
        </pc:sldMkLst>
      </pc:sldChg>
      <pc:sldChg chg="del">
        <pc:chgData name="Agustín Ruiz Martín" userId="42fb2f6dfcc8d877" providerId="LiveId" clId="{5007A4F2-315D-4B0E-BC3F-D0CDDB32407B}" dt="2020-03-26T10:07:40.993" v="724" actId="2696"/>
        <pc:sldMkLst>
          <pc:docMk/>
          <pc:sldMk cId="4206679556" sldId="314"/>
        </pc:sldMkLst>
      </pc:sldChg>
      <pc:sldChg chg="del">
        <pc:chgData name="Agustín Ruiz Martín" userId="42fb2f6dfcc8d877" providerId="LiveId" clId="{5007A4F2-315D-4B0E-BC3F-D0CDDB32407B}" dt="2020-03-26T10:07:41.083" v="725" actId="2696"/>
        <pc:sldMkLst>
          <pc:docMk/>
          <pc:sldMk cId="2615790265" sldId="315"/>
        </pc:sldMkLst>
      </pc:sldChg>
      <pc:sldChg chg="del">
        <pc:chgData name="Agustín Ruiz Martín" userId="42fb2f6dfcc8d877" providerId="LiveId" clId="{5007A4F2-315D-4B0E-BC3F-D0CDDB32407B}" dt="2020-03-26T10:07:41.243" v="726" actId="2696"/>
        <pc:sldMkLst>
          <pc:docMk/>
          <pc:sldMk cId="2255150293" sldId="317"/>
        </pc:sldMkLst>
      </pc:sldChg>
      <pc:sldChg chg="del">
        <pc:chgData name="Agustín Ruiz Martín" userId="42fb2f6dfcc8d877" providerId="LiveId" clId="{5007A4F2-315D-4B0E-BC3F-D0CDDB32407B}" dt="2020-03-26T10:07:41.375" v="727" actId="2696"/>
        <pc:sldMkLst>
          <pc:docMk/>
          <pc:sldMk cId="3604686895" sldId="318"/>
        </pc:sldMkLst>
      </pc:sldChg>
      <pc:sldChg chg="del">
        <pc:chgData name="Agustín Ruiz Martín" userId="42fb2f6dfcc8d877" providerId="LiveId" clId="{5007A4F2-315D-4B0E-BC3F-D0CDDB32407B}" dt="2020-03-26T10:07:41.435" v="728" actId="2696"/>
        <pc:sldMkLst>
          <pc:docMk/>
          <pc:sldMk cId="1314630637" sldId="319"/>
        </pc:sldMkLst>
      </pc:sldChg>
      <pc:sldChg chg="del">
        <pc:chgData name="Agustín Ruiz Martín" userId="42fb2f6dfcc8d877" providerId="LiveId" clId="{5007A4F2-315D-4B0E-BC3F-D0CDDB32407B}" dt="2020-03-26T10:07:41.912" v="742" actId="2696"/>
        <pc:sldMkLst>
          <pc:docMk/>
          <pc:sldMk cId="1879824793" sldId="320"/>
        </pc:sldMkLst>
      </pc:sldChg>
      <pc:sldChg chg="del">
        <pc:chgData name="Agustín Ruiz Martín" userId="42fb2f6dfcc8d877" providerId="LiveId" clId="{5007A4F2-315D-4B0E-BC3F-D0CDDB32407B}" dt="2020-03-26T10:07:41.459" v="729" actId="2696"/>
        <pc:sldMkLst>
          <pc:docMk/>
          <pc:sldMk cId="3378354243" sldId="321"/>
        </pc:sldMkLst>
      </pc:sldChg>
      <pc:sldChg chg="del">
        <pc:chgData name="Agustín Ruiz Martín" userId="42fb2f6dfcc8d877" providerId="LiveId" clId="{5007A4F2-315D-4B0E-BC3F-D0CDDB32407B}" dt="2020-03-26T10:07:41.475" v="730" actId="2696"/>
        <pc:sldMkLst>
          <pc:docMk/>
          <pc:sldMk cId="381587047" sldId="322"/>
        </pc:sldMkLst>
      </pc:sldChg>
      <pc:sldChg chg="del">
        <pc:chgData name="Agustín Ruiz Martín" userId="42fb2f6dfcc8d877" providerId="LiveId" clId="{5007A4F2-315D-4B0E-BC3F-D0CDDB32407B}" dt="2020-03-26T10:07:41.507" v="731" actId="2696"/>
        <pc:sldMkLst>
          <pc:docMk/>
          <pc:sldMk cId="3917760305" sldId="323"/>
        </pc:sldMkLst>
      </pc:sldChg>
      <pc:sldChg chg="del">
        <pc:chgData name="Agustín Ruiz Martín" userId="42fb2f6dfcc8d877" providerId="LiveId" clId="{5007A4F2-315D-4B0E-BC3F-D0CDDB32407B}" dt="2020-03-26T10:07:41.542" v="732" actId="2696"/>
        <pc:sldMkLst>
          <pc:docMk/>
          <pc:sldMk cId="919819977" sldId="324"/>
        </pc:sldMkLst>
      </pc:sldChg>
      <pc:sldChg chg="del">
        <pc:chgData name="Agustín Ruiz Martín" userId="42fb2f6dfcc8d877" providerId="LiveId" clId="{5007A4F2-315D-4B0E-BC3F-D0CDDB32407B}" dt="2020-03-26T10:07:41.578" v="733" actId="2696"/>
        <pc:sldMkLst>
          <pc:docMk/>
          <pc:sldMk cId="3094414973" sldId="325"/>
        </pc:sldMkLst>
      </pc:sldChg>
      <pc:sldChg chg="del">
        <pc:chgData name="Agustín Ruiz Martín" userId="42fb2f6dfcc8d877" providerId="LiveId" clId="{5007A4F2-315D-4B0E-BC3F-D0CDDB32407B}" dt="2020-03-26T10:07:41.639" v="734" actId="2696"/>
        <pc:sldMkLst>
          <pc:docMk/>
          <pc:sldMk cId="1448518692" sldId="326"/>
        </pc:sldMkLst>
      </pc:sldChg>
      <pc:sldChg chg="del">
        <pc:chgData name="Agustín Ruiz Martín" userId="42fb2f6dfcc8d877" providerId="LiveId" clId="{5007A4F2-315D-4B0E-BC3F-D0CDDB32407B}" dt="2020-03-26T10:07:41.678" v="735" actId="2696"/>
        <pc:sldMkLst>
          <pc:docMk/>
          <pc:sldMk cId="1660049494" sldId="327"/>
        </pc:sldMkLst>
      </pc:sldChg>
      <pc:sldChg chg="del">
        <pc:chgData name="Agustín Ruiz Martín" userId="42fb2f6dfcc8d877" providerId="LiveId" clId="{5007A4F2-315D-4B0E-BC3F-D0CDDB32407B}" dt="2020-03-26T10:07:41.728" v="736" actId="2696"/>
        <pc:sldMkLst>
          <pc:docMk/>
          <pc:sldMk cId="2448556590" sldId="328"/>
        </pc:sldMkLst>
      </pc:sldChg>
      <pc:sldChg chg="del">
        <pc:chgData name="Agustín Ruiz Martín" userId="42fb2f6dfcc8d877" providerId="LiveId" clId="{5007A4F2-315D-4B0E-BC3F-D0CDDB32407B}" dt="2020-03-26T10:07:41.776" v="737" actId="2696"/>
        <pc:sldMkLst>
          <pc:docMk/>
          <pc:sldMk cId="3906450046" sldId="329"/>
        </pc:sldMkLst>
      </pc:sldChg>
      <pc:sldChg chg="del">
        <pc:chgData name="Agustín Ruiz Martín" userId="42fb2f6dfcc8d877" providerId="LiveId" clId="{5007A4F2-315D-4B0E-BC3F-D0CDDB32407B}" dt="2020-03-26T10:07:41.776" v="738" actId="2696"/>
        <pc:sldMkLst>
          <pc:docMk/>
          <pc:sldMk cId="1035678589" sldId="330"/>
        </pc:sldMkLst>
      </pc:sldChg>
      <pc:sldChg chg="del">
        <pc:chgData name="Agustín Ruiz Martín" userId="42fb2f6dfcc8d877" providerId="LiveId" clId="{5007A4F2-315D-4B0E-BC3F-D0CDDB32407B}" dt="2020-03-26T10:07:41.892" v="741" actId="2696"/>
        <pc:sldMkLst>
          <pc:docMk/>
          <pc:sldMk cId="4203819808" sldId="331"/>
        </pc:sldMkLst>
      </pc:sldChg>
      <pc:sldChg chg="del">
        <pc:chgData name="Agustín Ruiz Martín" userId="42fb2f6dfcc8d877" providerId="LiveId" clId="{5007A4F2-315D-4B0E-BC3F-D0CDDB32407B}" dt="2020-03-26T10:07:41.842" v="739" actId="2696"/>
        <pc:sldMkLst>
          <pc:docMk/>
          <pc:sldMk cId="1011795336" sldId="332"/>
        </pc:sldMkLst>
      </pc:sldChg>
      <pc:sldChg chg="del">
        <pc:chgData name="Agustín Ruiz Martín" userId="42fb2f6dfcc8d877" providerId="LiveId" clId="{5007A4F2-315D-4B0E-BC3F-D0CDDB32407B}" dt="2020-03-26T10:07:41.858" v="740" actId="2696"/>
        <pc:sldMkLst>
          <pc:docMk/>
          <pc:sldMk cId="302165368" sldId="333"/>
        </pc:sldMkLst>
      </pc:sldChg>
      <pc:sldChg chg="del">
        <pc:chgData name="Agustín Ruiz Martín" userId="42fb2f6dfcc8d877" providerId="LiveId" clId="{5007A4F2-315D-4B0E-BC3F-D0CDDB32407B}" dt="2020-03-26T10:07:41.942" v="743" actId="2696"/>
        <pc:sldMkLst>
          <pc:docMk/>
          <pc:sldMk cId="3036577284" sldId="334"/>
        </pc:sldMkLst>
      </pc:sldChg>
      <pc:sldChg chg="del">
        <pc:chgData name="Agustín Ruiz Martín" userId="42fb2f6dfcc8d877" providerId="LiveId" clId="{5007A4F2-315D-4B0E-BC3F-D0CDDB32407B}" dt="2020-03-26T10:07:41.942" v="744" actId="2696"/>
        <pc:sldMkLst>
          <pc:docMk/>
          <pc:sldMk cId="338343280" sldId="335"/>
        </pc:sldMkLst>
      </pc:sldChg>
      <pc:sldChg chg="del">
        <pc:chgData name="Agustín Ruiz Martín" userId="42fb2f6dfcc8d877" providerId="LiveId" clId="{5007A4F2-315D-4B0E-BC3F-D0CDDB32407B}" dt="2020-03-26T10:07:41.975" v="745" actId="2696"/>
        <pc:sldMkLst>
          <pc:docMk/>
          <pc:sldMk cId="1768401139" sldId="336"/>
        </pc:sldMkLst>
      </pc:sldChg>
      <pc:sldChg chg="del">
        <pc:chgData name="Agustín Ruiz Martín" userId="42fb2f6dfcc8d877" providerId="LiveId" clId="{5007A4F2-315D-4B0E-BC3F-D0CDDB32407B}" dt="2020-03-26T10:07:42.012" v="746" actId="2696"/>
        <pc:sldMkLst>
          <pc:docMk/>
          <pc:sldMk cId="362809718" sldId="337"/>
        </pc:sldMkLst>
      </pc:sldChg>
    </pc:docChg>
  </pc:docChgLst>
  <pc:docChgLst>
    <pc:chgData name="Agustín Ruiz Martín" userId="e54b14ac-9992-4b44-bb0f-8ee7a2060432" providerId="ADAL" clId="{8C1CA4A2-49D4-4BD7-BBCD-0D984B5EB8A1}"/>
    <pc:docChg chg="custSel modSld">
      <pc:chgData name="Agustín Ruiz Martín" userId="e54b14ac-9992-4b44-bb0f-8ee7a2060432" providerId="ADAL" clId="{8C1CA4A2-49D4-4BD7-BBCD-0D984B5EB8A1}" dt="2023-07-01T08:00:31.385" v="0" actId="33524"/>
      <pc:docMkLst>
        <pc:docMk/>
      </pc:docMkLst>
      <pc:sldChg chg="modSp mod">
        <pc:chgData name="Agustín Ruiz Martín" userId="e54b14ac-9992-4b44-bb0f-8ee7a2060432" providerId="ADAL" clId="{8C1CA4A2-49D4-4BD7-BBCD-0D984B5EB8A1}" dt="2023-07-01T08:00:31.385" v="0" actId="33524"/>
        <pc:sldMkLst>
          <pc:docMk/>
          <pc:sldMk cId="365094212" sldId="314"/>
        </pc:sldMkLst>
        <pc:spChg chg="mod">
          <ac:chgData name="Agustín Ruiz Martín" userId="e54b14ac-9992-4b44-bb0f-8ee7a2060432" providerId="ADAL" clId="{8C1CA4A2-49D4-4BD7-BBCD-0D984B5EB8A1}" dt="2023-07-01T08:00:31.385" v="0" actId="33524"/>
          <ac:spMkLst>
            <pc:docMk/>
            <pc:sldMk cId="365094212" sldId="314"/>
            <ac:spMk id="6" creationId="{D27937F2-6020-4249-8491-42399C2098DE}"/>
          </ac:spMkLst>
        </pc:spChg>
      </pc:sldChg>
    </pc:docChg>
  </pc:docChgLst>
  <pc:docChgLst>
    <pc:chgData name="Agustín Ruiz Martín" userId="42fb2f6dfcc8d877" providerId="LiveId" clId="{90A9F433-FF7C-4F00-B214-CF43E6CAE48F}"/>
    <pc:docChg chg="undo redo custSel addSld delSld modSld sldOrd">
      <pc:chgData name="Agustín Ruiz Martín" userId="42fb2f6dfcc8d877" providerId="LiveId" clId="{90A9F433-FF7C-4F00-B214-CF43E6CAE48F}" dt="2020-04-30T09:13:09.815" v="9603" actId="20577"/>
      <pc:docMkLst>
        <pc:docMk/>
      </pc:docMkLst>
      <pc:sldChg chg="modSp">
        <pc:chgData name="Agustín Ruiz Martín" userId="42fb2f6dfcc8d877" providerId="LiveId" clId="{90A9F433-FF7C-4F00-B214-CF43E6CAE48F}" dt="2020-04-30T09:13:09.815" v="9603" actId="20577"/>
        <pc:sldMkLst>
          <pc:docMk/>
          <pc:sldMk cId="995843671" sldId="258"/>
        </pc:sldMkLst>
        <pc:spChg chg="mod">
          <ac:chgData name="Agustín Ruiz Martín" userId="42fb2f6dfcc8d877" providerId="LiveId" clId="{90A9F433-FF7C-4F00-B214-CF43E6CAE48F}" dt="2020-04-30T09:13:09.815" v="9603" actId="20577"/>
          <ac:spMkLst>
            <pc:docMk/>
            <pc:sldMk cId="995843671" sldId="258"/>
            <ac:spMk id="12" creationId="{128FAC81-A1F6-454B-A805-3943A7CE848D}"/>
          </ac:spMkLst>
        </pc:spChg>
      </pc:sldChg>
      <pc:sldChg chg="modSp">
        <pc:chgData name="Agustín Ruiz Martín" userId="42fb2f6dfcc8d877" providerId="LiveId" clId="{90A9F433-FF7C-4F00-B214-CF43E6CAE48F}" dt="2020-04-20T00:21:47.306" v="9531" actId="20577"/>
        <pc:sldMkLst>
          <pc:docMk/>
          <pc:sldMk cId="2047009461" sldId="260"/>
        </pc:sldMkLst>
        <pc:spChg chg="mod">
          <ac:chgData name="Agustín Ruiz Martín" userId="42fb2f6dfcc8d877" providerId="LiveId" clId="{90A9F433-FF7C-4F00-B214-CF43E6CAE48F}" dt="2020-04-20T00:21:47.306" v="9531" actId="20577"/>
          <ac:spMkLst>
            <pc:docMk/>
            <pc:sldMk cId="2047009461" sldId="260"/>
            <ac:spMk id="3" creationId="{00000000-0000-0000-0000-000000000000}"/>
          </ac:spMkLst>
        </pc:spChg>
      </pc:sldChg>
      <pc:sldChg chg="addSp delSp modSp">
        <pc:chgData name="Agustín Ruiz Martín" userId="42fb2f6dfcc8d877" providerId="LiveId" clId="{90A9F433-FF7C-4F00-B214-CF43E6CAE48F}" dt="2020-04-30T09:12:26.529" v="9599" actId="20577"/>
        <pc:sldMkLst>
          <pc:docMk/>
          <pc:sldMk cId="3775993810" sldId="261"/>
        </pc:sldMkLst>
        <pc:spChg chg="del">
          <ac:chgData name="Agustín Ruiz Martín" userId="42fb2f6dfcc8d877" providerId="LiveId" clId="{90A9F433-FF7C-4F00-B214-CF43E6CAE48F}" dt="2020-04-19T17:17:19.651" v="6694" actId="478"/>
          <ac:spMkLst>
            <pc:docMk/>
            <pc:sldMk cId="3775993810" sldId="261"/>
            <ac:spMk id="5" creationId="{00000000-0000-0000-0000-000000000000}"/>
          </ac:spMkLst>
        </pc:spChg>
        <pc:spChg chg="add">
          <ac:chgData name="Agustín Ruiz Martín" userId="42fb2f6dfcc8d877" providerId="LiveId" clId="{90A9F433-FF7C-4F00-B214-CF43E6CAE48F}" dt="2020-04-19T17:17:20.869" v="6695"/>
          <ac:spMkLst>
            <pc:docMk/>
            <pc:sldMk cId="3775993810" sldId="261"/>
            <ac:spMk id="10" creationId="{8227D929-277F-4DAA-B1CA-17922BAEC79E}"/>
          </ac:spMkLst>
        </pc:spChg>
        <pc:spChg chg="mod">
          <ac:chgData name="Agustín Ruiz Martín" userId="42fb2f6dfcc8d877" providerId="LiveId" clId="{90A9F433-FF7C-4F00-B214-CF43E6CAE48F}" dt="2020-04-30T09:12:26.529" v="9599" actId="20577"/>
          <ac:spMkLst>
            <pc:docMk/>
            <pc:sldMk cId="3775993810" sldId="261"/>
            <ac:spMk id="15" creationId="{58DD4A17-C2DA-4582-917A-AD778602CBEC}"/>
          </ac:spMkLst>
        </pc:spChg>
      </pc:sldChg>
      <pc:sldChg chg="addSp delSp modSp">
        <pc:chgData name="Agustín Ruiz Martín" userId="42fb2f6dfcc8d877" providerId="LiveId" clId="{90A9F433-FF7C-4F00-B214-CF43E6CAE48F}" dt="2020-04-20T00:14:26.210" v="9493" actId="113"/>
        <pc:sldMkLst>
          <pc:docMk/>
          <pc:sldMk cId="2806527216" sldId="288"/>
        </pc:sldMkLst>
        <pc:spChg chg="add mod">
          <ac:chgData name="Agustín Ruiz Martín" userId="42fb2f6dfcc8d877" providerId="LiveId" clId="{90A9F433-FF7C-4F00-B214-CF43E6CAE48F}" dt="2020-04-20T00:14:26.210" v="9493" actId="113"/>
          <ac:spMkLst>
            <pc:docMk/>
            <pc:sldMk cId="2806527216" sldId="288"/>
            <ac:spMk id="5" creationId="{5950C3D6-B816-4A6E-A796-126DF0A85667}"/>
          </ac:spMkLst>
        </pc:spChg>
        <pc:spChg chg="del mod">
          <ac:chgData name="Agustín Ruiz Martín" userId="42fb2f6dfcc8d877" providerId="LiveId" clId="{90A9F433-FF7C-4F00-B214-CF43E6CAE48F}" dt="2020-04-20T00:13:17.383" v="9491" actId="478"/>
          <ac:spMkLst>
            <pc:docMk/>
            <pc:sldMk cId="2806527216" sldId="288"/>
            <ac:spMk id="6" creationId="{D27937F2-6020-4249-8491-42399C2098DE}"/>
          </ac:spMkLst>
        </pc:spChg>
      </pc:sldChg>
      <pc:sldChg chg="addSp delSp modSp">
        <pc:chgData name="Agustín Ruiz Martín" userId="42fb2f6dfcc8d877" providerId="LiveId" clId="{90A9F433-FF7C-4F00-B214-CF43E6CAE48F}" dt="2020-04-19T17:17:14.277" v="6693"/>
        <pc:sldMkLst>
          <pc:docMk/>
          <pc:sldMk cId="2337029493" sldId="289"/>
        </pc:sldMkLst>
        <pc:spChg chg="del">
          <ac:chgData name="Agustín Ruiz Martín" userId="42fb2f6dfcc8d877" providerId="LiveId" clId="{90A9F433-FF7C-4F00-B214-CF43E6CAE48F}" dt="2020-04-19T17:17:13.325" v="6692" actId="478"/>
          <ac:spMkLst>
            <pc:docMk/>
            <pc:sldMk cId="2337029493" sldId="289"/>
            <ac:spMk id="5" creationId="{00000000-0000-0000-0000-000000000000}"/>
          </ac:spMkLst>
        </pc:spChg>
        <pc:spChg chg="add mod">
          <ac:chgData name="Agustín Ruiz Martín" userId="42fb2f6dfcc8d877" providerId="LiveId" clId="{90A9F433-FF7C-4F00-B214-CF43E6CAE48F}" dt="2020-04-18T01:22:19.845" v="36"/>
          <ac:spMkLst>
            <pc:docMk/>
            <pc:sldMk cId="2337029493" sldId="289"/>
            <ac:spMk id="10" creationId="{16E4EAC3-E70A-416E-B711-41444B27BEB9}"/>
          </ac:spMkLst>
        </pc:spChg>
        <pc:spChg chg="add">
          <ac:chgData name="Agustín Ruiz Martín" userId="42fb2f6dfcc8d877" providerId="LiveId" clId="{90A9F433-FF7C-4F00-B214-CF43E6CAE48F}" dt="2020-04-19T17:17:14.277" v="6693"/>
          <ac:spMkLst>
            <pc:docMk/>
            <pc:sldMk cId="2337029493" sldId="289"/>
            <ac:spMk id="13" creationId="{F6535758-4DEB-4CA6-8279-7452497301D8}"/>
          </ac:spMkLst>
        </pc:spChg>
        <pc:spChg chg="del">
          <ac:chgData name="Agustín Ruiz Martín" userId="42fb2f6dfcc8d877" providerId="LiveId" clId="{90A9F433-FF7C-4F00-B214-CF43E6CAE48F}" dt="2020-04-18T00:47:14.775" v="23" actId="478"/>
          <ac:spMkLst>
            <pc:docMk/>
            <pc:sldMk cId="2337029493" sldId="289"/>
            <ac:spMk id="15" creationId="{58DD4A17-C2DA-4582-917A-AD778602CBEC}"/>
          </ac:spMkLst>
        </pc:spChg>
      </pc:sldChg>
      <pc:sldChg chg="modSp">
        <pc:chgData name="Agustín Ruiz Martín" userId="42fb2f6dfcc8d877" providerId="LiveId" clId="{90A9F433-FF7C-4F00-B214-CF43E6CAE48F}" dt="2020-04-20T00:15:12.720" v="9516" actId="20577"/>
        <pc:sldMkLst>
          <pc:docMk/>
          <pc:sldMk cId="3112063137" sldId="290"/>
        </pc:sldMkLst>
        <pc:spChg chg="mod">
          <ac:chgData name="Agustín Ruiz Martín" userId="42fb2f6dfcc8d877" providerId="LiveId" clId="{90A9F433-FF7C-4F00-B214-CF43E6CAE48F}" dt="2020-04-20T00:15:12.720" v="9516" actId="20577"/>
          <ac:spMkLst>
            <pc:docMk/>
            <pc:sldMk cId="3112063137" sldId="290"/>
            <ac:spMk id="6" creationId="{D27937F2-6020-4249-8491-42399C2098DE}"/>
          </ac:spMkLst>
        </pc:spChg>
      </pc:sldChg>
      <pc:sldChg chg="modSp">
        <pc:chgData name="Agustín Ruiz Martín" userId="42fb2f6dfcc8d877" providerId="LiveId" clId="{90A9F433-FF7C-4F00-B214-CF43E6CAE48F}" dt="2020-04-19T17:18:16.747" v="6713" actId="20577"/>
        <pc:sldMkLst>
          <pc:docMk/>
          <pc:sldMk cId="2572693380" sldId="291"/>
        </pc:sldMkLst>
        <pc:spChg chg="mod">
          <ac:chgData name="Agustín Ruiz Martín" userId="42fb2f6dfcc8d877" providerId="LiveId" clId="{90A9F433-FF7C-4F00-B214-CF43E6CAE48F}" dt="2020-04-19T17:18:16.747" v="6713" actId="20577"/>
          <ac:spMkLst>
            <pc:docMk/>
            <pc:sldMk cId="2572693380" sldId="291"/>
            <ac:spMk id="6" creationId="{D27937F2-6020-4249-8491-42399C2098DE}"/>
          </ac:spMkLst>
        </pc:spChg>
      </pc:sldChg>
      <pc:sldChg chg="modSp">
        <pc:chgData name="Agustín Ruiz Martín" userId="42fb2f6dfcc8d877" providerId="LiveId" clId="{90A9F433-FF7C-4F00-B214-CF43E6CAE48F}" dt="2020-04-19T20:51:03.469" v="8025" actId="20577"/>
        <pc:sldMkLst>
          <pc:docMk/>
          <pc:sldMk cId="1007053525" sldId="292"/>
        </pc:sldMkLst>
        <pc:spChg chg="mod">
          <ac:chgData name="Agustín Ruiz Martín" userId="42fb2f6dfcc8d877" providerId="LiveId" clId="{90A9F433-FF7C-4F00-B214-CF43E6CAE48F}" dt="2020-04-19T20:51:03.469" v="8025" actId="20577"/>
          <ac:spMkLst>
            <pc:docMk/>
            <pc:sldMk cId="1007053525" sldId="292"/>
            <ac:spMk id="6" creationId="{D27937F2-6020-4249-8491-42399C2098DE}"/>
          </ac:spMkLst>
        </pc:spChg>
      </pc:sldChg>
      <pc:sldChg chg="modAnim">
        <pc:chgData name="Agustín Ruiz Martín" userId="42fb2f6dfcc8d877" providerId="LiveId" clId="{90A9F433-FF7C-4F00-B214-CF43E6CAE48F}" dt="2020-04-18T01:54:41.939" v="39"/>
        <pc:sldMkLst>
          <pc:docMk/>
          <pc:sldMk cId="2730321858" sldId="293"/>
        </pc:sldMkLst>
      </pc:sldChg>
      <pc:sldChg chg="modSp">
        <pc:chgData name="Agustín Ruiz Martín" userId="42fb2f6dfcc8d877" providerId="LiveId" clId="{90A9F433-FF7C-4F00-B214-CF43E6CAE48F}" dt="2020-04-19T20:52:55.446" v="8037" actId="20577"/>
        <pc:sldMkLst>
          <pc:docMk/>
          <pc:sldMk cId="3571127344" sldId="295"/>
        </pc:sldMkLst>
        <pc:spChg chg="mod">
          <ac:chgData name="Agustín Ruiz Martín" userId="42fb2f6dfcc8d877" providerId="LiveId" clId="{90A9F433-FF7C-4F00-B214-CF43E6CAE48F}" dt="2020-04-19T20:52:55.446" v="8037" actId="20577"/>
          <ac:spMkLst>
            <pc:docMk/>
            <pc:sldMk cId="3571127344" sldId="295"/>
            <ac:spMk id="6" creationId="{D27937F2-6020-4249-8491-42399C2098DE}"/>
          </ac:spMkLst>
        </pc:spChg>
      </pc:sldChg>
      <pc:sldChg chg="modSp">
        <pc:chgData name="Agustín Ruiz Martín" userId="42fb2f6dfcc8d877" providerId="LiveId" clId="{90A9F433-FF7C-4F00-B214-CF43E6CAE48F}" dt="2020-04-19T23:02:19.955" v="9108" actId="12"/>
        <pc:sldMkLst>
          <pc:docMk/>
          <pc:sldMk cId="1642563506" sldId="297"/>
        </pc:sldMkLst>
        <pc:spChg chg="mod">
          <ac:chgData name="Agustín Ruiz Martín" userId="42fb2f6dfcc8d877" providerId="LiveId" clId="{90A9F433-FF7C-4F00-B214-CF43E6CAE48F}" dt="2020-04-19T23:02:19.955" v="9108" actId="12"/>
          <ac:spMkLst>
            <pc:docMk/>
            <pc:sldMk cId="1642563506" sldId="297"/>
            <ac:spMk id="8" creationId="{EC16A6B3-E9AD-4F1E-8BE5-52B03547C2DF}"/>
          </ac:spMkLst>
        </pc:spChg>
      </pc:sldChg>
      <pc:sldChg chg="addSp delSp modSp">
        <pc:chgData name="Agustín Ruiz Martín" userId="42fb2f6dfcc8d877" providerId="LiveId" clId="{90A9F433-FF7C-4F00-B214-CF43E6CAE48F}" dt="2020-04-19T17:17:06.873" v="6691"/>
        <pc:sldMkLst>
          <pc:docMk/>
          <pc:sldMk cId="452098216" sldId="298"/>
        </pc:sldMkLst>
        <pc:spChg chg="del">
          <ac:chgData name="Agustín Ruiz Martín" userId="42fb2f6dfcc8d877" providerId="LiveId" clId="{90A9F433-FF7C-4F00-B214-CF43E6CAE48F}" dt="2020-04-19T17:17:05.717" v="6690" actId="478"/>
          <ac:spMkLst>
            <pc:docMk/>
            <pc:sldMk cId="452098216" sldId="298"/>
            <ac:spMk id="5" creationId="{00000000-0000-0000-0000-000000000000}"/>
          </ac:spMkLst>
        </pc:spChg>
        <pc:spChg chg="add mod">
          <ac:chgData name="Agustín Ruiz Martín" userId="42fb2f6dfcc8d877" providerId="LiveId" clId="{90A9F433-FF7C-4F00-B214-CF43E6CAE48F}" dt="2020-04-18T01:22:29.561" v="38"/>
          <ac:spMkLst>
            <pc:docMk/>
            <pc:sldMk cId="452098216" sldId="298"/>
            <ac:spMk id="10" creationId="{46A3251A-6B94-4D83-8A7A-71DE33E299FD}"/>
          </ac:spMkLst>
        </pc:spChg>
        <pc:spChg chg="add">
          <ac:chgData name="Agustín Ruiz Martín" userId="42fb2f6dfcc8d877" providerId="LiveId" clId="{90A9F433-FF7C-4F00-B214-CF43E6CAE48F}" dt="2020-04-19T17:17:06.873" v="6691"/>
          <ac:spMkLst>
            <pc:docMk/>
            <pc:sldMk cId="452098216" sldId="298"/>
            <ac:spMk id="13" creationId="{52DF8011-23F9-4925-9064-1BEE015B49AE}"/>
          </ac:spMkLst>
        </pc:spChg>
        <pc:spChg chg="del">
          <ac:chgData name="Agustín Ruiz Martín" userId="42fb2f6dfcc8d877" providerId="LiveId" clId="{90A9F433-FF7C-4F00-B214-CF43E6CAE48F}" dt="2020-04-18T00:47:29.271" v="25" actId="478"/>
          <ac:spMkLst>
            <pc:docMk/>
            <pc:sldMk cId="452098216" sldId="298"/>
            <ac:spMk id="15" creationId="{58DD4A17-C2DA-4582-917A-AD778602CBEC}"/>
          </ac:spMkLst>
        </pc:spChg>
      </pc:sldChg>
      <pc:sldChg chg="modAnim">
        <pc:chgData name="Agustín Ruiz Martín" userId="42fb2f6dfcc8d877" providerId="LiveId" clId="{90A9F433-FF7C-4F00-B214-CF43E6CAE48F}" dt="2020-04-19T14:36:00.862" v="2295"/>
        <pc:sldMkLst>
          <pc:docMk/>
          <pc:sldMk cId="1076620827" sldId="299"/>
        </pc:sldMkLst>
      </pc:sldChg>
      <pc:sldChg chg="modSp">
        <pc:chgData name="Agustín Ruiz Martín" userId="42fb2f6dfcc8d877" providerId="LiveId" clId="{90A9F433-FF7C-4F00-B214-CF43E6CAE48F}" dt="2020-04-20T00:17:06.016" v="9517" actId="20577"/>
        <pc:sldMkLst>
          <pc:docMk/>
          <pc:sldMk cId="1852075912" sldId="300"/>
        </pc:sldMkLst>
        <pc:spChg chg="mod">
          <ac:chgData name="Agustín Ruiz Martín" userId="42fb2f6dfcc8d877" providerId="LiveId" clId="{90A9F433-FF7C-4F00-B214-CF43E6CAE48F}" dt="2020-04-20T00:17:06.016" v="9517" actId="20577"/>
          <ac:spMkLst>
            <pc:docMk/>
            <pc:sldMk cId="1852075912" sldId="300"/>
            <ac:spMk id="6" creationId="{D27937F2-6020-4249-8491-42399C2098DE}"/>
          </ac:spMkLst>
        </pc:spChg>
      </pc:sldChg>
      <pc:sldChg chg="modAnim">
        <pc:chgData name="Agustín Ruiz Martín" userId="42fb2f6dfcc8d877" providerId="LiveId" clId="{90A9F433-FF7C-4F00-B214-CF43E6CAE48F}" dt="2020-04-19T14:35:54.238" v="2294"/>
        <pc:sldMkLst>
          <pc:docMk/>
          <pc:sldMk cId="2779238671" sldId="301"/>
        </pc:sldMkLst>
      </pc:sldChg>
      <pc:sldChg chg="modSp">
        <pc:chgData name="Agustín Ruiz Martín" userId="42fb2f6dfcc8d877" providerId="LiveId" clId="{90A9F433-FF7C-4F00-B214-CF43E6CAE48F}" dt="2020-04-19T23:03:07.314" v="9109" actId="255"/>
        <pc:sldMkLst>
          <pc:docMk/>
          <pc:sldMk cId="2030699591" sldId="302"/>
        </pc:sldMkLst>
        <pc:spChg chg="mod">
          <ac:chgData name="Agustín Ruiz Martín" userId="42fb2f6dfcc8d877" providerId="LiveId" clId="{90A9F433-FF7C-4F00-B214-CF43E6CAE48F}" dt="2020-04-19T23:03:07.314" v="9109" actId="255"/>
          <ac:spMkLst>
            <pc:docMk/>
            <pc:sldMk cId="2030699591" sldId="302"/>
            <ac:spMk id="6" creationId="{D27937F2-6020-4249-8491-42399C2098DE}"/>
          </ac:spMkLst>
        </pc:spChg>
      </pc:sldChg>
      <pc:sldChg chg="modSp add">
        <pc:chgData name="Agustín Ruiz Martín" userId="42fb2f6dfcc8d877" providerId="LiveId" clId="{90A9F433-FF7C-4F00-B214-CF43E6CAE48F}" dt="2020-04-20T00:18:02.089" v="9523" actId="255"/>
        <pc:sldMkLst>
          <pc:docMk/>
          <pc:sldMk cId="1328287184" sldId="303"/>
        </pc:sldMkLst>
        <pc:spChg chg="mod">
          <ac:chgData name="Agustín Ruiz Martín" userId="42fb2f6dfcc8d877" providerId="LiveId" clId="{90A9F433-FF7C-4F00-B214-CF43E6CAE48F}" dt="2020-04-20T00:18:02.089" v="9523" actId="255"/>
          <ac:spMkLst>
            <pc:docMk/>
            <pc:sldMk cId="1328287184" sldId="303"/>
            <ac:spMk id="6" creationId="{D27937F2-6020-4249-8491-42399C2098DE}"/>
          </ac:spMkLst>
        </pc:spChg>
      </pc:sldChg>
      <pc:sldChg chg="modSp add">
        <pc:chgData name="Agustín Ruiz Martín" userId="42fb2f6dfcc8d877" providerId="LiveId" clId="{90A9F433-FF7C-4F00-B214-CF43E6CAE48F}" dt="2020-04-20T00:18:39.489" v="9527" actId="5793"/>
        <pc:sldMkLst>
          <pc:docMk/>
          <pc:sldMk cId="1669671480" sldId="304"/>
        </pc:sldMkLst>
        <pc:spChg chg="mod">
          <ac:chgData name="Agustín Ruiz Martín" userId="42fb2f6dfcc8d877" providerId="LiveId" clId="{90A9F433-FF7C-4F00-B214-CF43E6CAE48F}" dt="2020-04-20T00:18:39.489" v="9527" actId="5793"/>
          <ac:spMkLst>
            <pc:docMk/>
            <pc:sldMk cId="1669671480" sldId="304"/>
            <ac:spMk id="6" creationId="{D27937F2-6020-4249-8491-42399C2098DE}"/>
          </ac:spMkLst>
        </pc:spChg>
      </pc:sldChg>
      <pc:sldChg chg="addSp modSp add">
        <pc:chgData name="Agustín Ruiz Martín" userId="42fb2f6dfcc8d877" providerId="LiveId" clId="{90A9F433-FF7C-4F00-B214-CF43E6CAE48F}" dt="2020-04-19T23:04:54.834" v="9117" actId="1035"/>
        <pc:sldMkLst>
          <pc:docMk/>
          <pc:sldMk cId="3757729018" sldId="305"/>
        </pc:sldMkLst>
        <pc:spChg chg="add mod">
          <ac:chgData name="Agustín Ruiz Martín" userId="42fb2f6dfcc8d877" providerId="LiveId" clId="{90A9F433-FF7C-4F00-B214-CF43E6CAE48F}" dt="2020-04-19T23:04:54.834" v="9117" actId="1035"/>
          <ac:spMkLst>
            <pc:docMk/>
            <pc:sldMk cId="3757729018" sldId="305"/>
            <ac:spMk id="2" creationId="{C2CBA7CF-92B0-4FA9-A4B4-72F844FCDCE4}"/>
          </ac:spMkLst>
        </pc:spChg>
        <pc:spChg chg="mod">
          <ac:chgData name="Agustín Ruiz Martín" userId="42fb2f6dfcc8d877" providerId="LiveId" clId="{90A9F433-FF7C-4F00-B214-CF43E6CAE48F}" dt="2020-04-19T21:08:01.637" v="8090" actId="113"/>
          <ac:spMkLst>
            <pc:docMk/>
            <pc:sldMk cId="3757729018" sldId="305"/>
            <ac:spMk id="6" creationId="{D27937F2-6020-4249-8491-42399C2098DE}"/>
          </ac:spMkLst>
        </pc:spChg>
        <pc:picChg chg="add mod">
          <ac:chgData name="Agustín Ruiz Martín" userId="42fb2f6dfcc8d877" providerId="LiveId" clId="{90A9F433-FF7C-4F00-B214-CF43E6CAE48F}" dt="2020-04-19T23:04:54.834" v="9117" actId="1035"/>
          <ac:picMkLst>
            <pc:docMk/>
            <pc:sldMk cId="3757729018" sldId="305"/>
            <ac:picMk id="7" creationId="{A399EF59-7A23-49EC-9FBA-43E61F1D20E4}"/>
          </ac:picMkLst>
        </pc:picChg>
      </pc:sldChg>
      <pc:sldChg chg="delSp modSp add">
        <pc:chgData name="Agustín Ruiz Martín" userId="42fb2f6dfcc8d877" providerId="LiveId" clId="{90A9F433-FF7C-4F00-B214-CF43E6CAE48F}" dt="2020-04-19T21:08:10.104" v="8091" actId="113"/>
        <pc:sldMkLst>
          <pc:docMk/>
          <pc:sldMk cId="3501650916" sldId="306"/>
        </pc:sldMkLst>
        <pc:spChg chg="del">
          <ac:chgData name="Agustín Ruiz Martín" userId="42fb2f6dfcc8d877" providerId="LiveId" clId="{90A9F433-FF7C-4F00-B214-CF43E6CAE48F}" dt="2020-04-19T11:34:47.020" v="889" actId="478"/>
          <ac:spMkLst>
            <pc:docMk/>
            <pc:sldMk cId="3501650916" sldId="306"/>
            <ac:spMk id="2" creationId="{C2CBA7CF-92B0-4FA9-A4B4-72F844FCDCE4}"/>
          </ac:spMkLst>
        </pc:spChg>
        <pc:spChg chg="mod">
          <ac:chgData name="Agustín Ruiz Martín" userId="42fb2f6dfcc8d877" providerId="LiveId" clId="{90A9F433-FF7C-4F00-B214-CF43E6CAE48F}" dt="2020-04-19T21:08:10.104" v="8091" actId="113"/>
          <ac:spMkLst>
            <pc:docMk/>
            <pc:sldMk cId="3501650916" sldId="306"/>
            <ac:spMk id="6" creationId="{D27937F2-6020-4249-8491-42399C2098DE}"/>
          </ac:spMkLst>
        </pc:spChg>
        <pc:picChg chg="del">
          <ac:chgData name="Agustín Ruiz Martín" userId="42fb2f6dfcc8d877" providerId="LiveId" clId="{90A9F433-FF7C-4F00-B214-CF43E6CAE48F}" dt="2020-04-19T11:34:42.713" v="888" actId="478"/>
          <ac:picMkLst>
            <pc:docMk/>
            <pc:sldMk cId="3501650916" sldId="306"/>
            <ac:picMk id="7" creationId="{A399EF59-7A23-49EC-9FBA-43E61F1D20E4}"/>
          </ac:picMkLst>
        </pc:picChg>
      </pc:sldChg>
      <pc:sldChg chg="addSp modSp add modAnim">
        <pc:chgData name="Agustín Ruiz Martín" userId="42fb2f6dfcc8d877" providerId="LiveId" clId="{90A9F433-FF7C-4F00-B214-CF43E6CAE48F}" dt="2020-04-19T21:07:39.640" v="8087" actId="113"/>
        <pc:sldMkLst>
          <pc:docMk/>
          <pc:sldMk cId="1902627764" sldId="307"/>
        </pc:sldMkLst>
        <pc:spChg chg="mod">
          <ac:chgData name="Agustín Ruiz Martín" userId="42fb2f6dfcc8d877" providerId="LiveId" clId="{90A9F433-FF7C-4F00-B214-CF43E6CAE48F}" dt="2020-04-19T21:07:39.640" v="8087" actId="113"/>
          <ac:spMkLst>
            <pc:docMk/>
            <pc:sldMk cId="1902627764" sldId="307"/>
            <ac:spMk id="6" creationId="{D27937F2-6020-4249-8491-42399C2098DE}"/>
          </ac:spMkLst>
        </pc:spChg>
        <pc:spChg chg="mod">
          <ac:chgData name="Agustín Ruiz Martín" userId="42fb2f6dfcc8d877" providerId="LiveId" clId="{90A9F433-FF7C-4F00-B214-CF43E6CAE48F}" dt="2020-04-19T11:41:22.643" v="946" actId="255"/>
          <ac:spMkLst>
            <pc:docMk/>
            <pc:sldMk cId="1902627764" sldId="307"/>
            <ac:spMk id="9" creationId="{69D8D9D3-A0B1-44E9-A27B-A28CCC6D7702}"/>
          </ac:spMkLst>
        </pc:spChg>
        <pc:spChg chg="mod">
          <ac:chgData name="Agustín Ruiz Martín" userId="42fb2f6dfcc8d877" providerId="LiveId" clId="{90A9F433-FF7C-4F00-B214-CF43E6CAE48F}" dt="2020-04-19T11:41:22.643" v="946" actId="255"/>
          <ac:spMkLst>
            <pc:docMk/>
            <pc:sldMk cId="1902627764" sldId="307"/>
            <ac:spMk id="10" creationId="{5B89E7F5-83BF-46EE-9CD1-C035497D932D}"/>
          </ac:spMkLst>
        </pc:spChg>
        <pc:spChg chg="mod">
          <ac:chgData name="Agustín Ruiz Martín" userId="42fb2f6dfcc8d877" providerId="LiveId" clId="{90A9F433-FF7C-4F00-B214-CF43E6CAE48F}" dt="2020-04-19T11:43:21.852" v="1009" actId="114"/>
          <ac:spMkLst>
            <pc:docMk/>
            <pc:sldMk cId="1902627764" sldId="307"/>
            <ac:spMk id="11" creationId="{37CBC632-D768-4820-A09C-9B24495E8AF0}"/>
          </ac:spMkLst>
        </pc:spChg>
        <pc:grpChg chg="add mod">
          <ac:chgData name="Agustín Ruiz Martín" userId="42fb2f6dfcc8d877" providerId="LiveId" clId="{90A9F433-FF7C-4F00-B214-CF43E6CAE48F}" dt="2020-04-19T11:41:22.643" v="946" actId="255"/>
          <ac:grpSpMkLst>
            <pc:docMk/>
            <pc:sldMk cId="1902627764" sldId="307"/>
            <ac:grpSpMk id="7" creationId="{D8830963-98CD-4A5C-AF39-84B864A04F62}"/>
          </ac:grpSpMkLst>
        </pc:grpChg>
        <pc:picChg chg="mod">
          <ac:chgData name="Agustín Ruiz Martín" userId="42fb2f6dfcc8d877" providerId="LiveId" clId="{90A9F433-FF7C-4F00-B214-CF43E6CAE48F}" dt="2020-04-19T11:40:30.009" v="939" actId="14861"/>
          <ac:picMkLst>
            <pc:docMk/>
            <pc:sldMk cId="1902627764" sldId="307"/>
            <ac:picMk id="8" creationId="{BE47463D-A10B-4A81-BFD4-53E91F2600B2}"/>
          </ac:picMkLst>
        </pc:picChg>
      </pc:sldChg>
      <pc:sldChg chg="modSp add del">
        <pc:chgData name="Agustín Ruiz Martín" userId="42fb2f6dfcc8d877" providerId="LiveId" clId="{90A9F433-FF7C-4F00-B214-CF43E6CAE48F}" dt="2020-04-19T11:43:16.833" v="1008" actId="2696"/>
        <pc:sldMkLst>
          <pc:docMk/>
          <pc:sldMk cId="1726107615" sldId="308"/>
        </pc:sldMkLst>
        <pc:spChg chg="mod">
          <ac:chgData name="Agustín Ruiz Martín" userId="42fb2f6dfcc8d877" providerId="LiveId" clId="{90A9F433-FF7C-4F00-B214-CF43E6CAE48F}" dt="2020-04-19T11:43:02.843" v="1007" actId="114"/>
          <ac:spMkLst>
            <pc:docMk/>
            <pc:sldMk cId="1726107615" sldId="308"/>
            <ac:spMk id="6" creationId="{D27937F2-6020-4249-8491-42399C2098DE}"/>
          </ac:spMkLst>
        </pc:spChg>
        <pc:spChg chg="mod">
          <ac:chgData name="Agustín Ruiz Martín" userId="42fb2f6dfcc8d877" providerId="LiveId" clId="{90A9F433-FF7C-4F00-B214-CF43E6CAE48F}" dt="2020-04-19T11:41:47.080" v="948" actId="114"/>
          <ac:spMkLst>
            <pc:docMk/>
            <pc:sldMk cId="1726107615" sldId="308"/>
            <ac:spMk id="11" creationId="{37CBC632-D768-4820-A09C-9B24495E8AF0}"/>
          </ac:spMkLst>
        </pc:spChg>
      </pc:sldChg>
      <pc:sldChg chg="addSp delSp modSp add ord modAnim">
        <pc:chgData name="Agustín Ruiz Martín" userId="42fb2f6dfcc8d877" providerId="LiveId" clId="{90A9F433-FF7C-4F00-B214-CF43E6CAE48F}" dt="2020-04-19T21:08:23.465" v="8093" actId="113"/>
        <pc:sldMkLst>
          <pc:docMk/>
          <pc:sldMk cId="1811117115" sldId="308"/>
        </pc:sldMkLst>
        <pc:spChg chg="mod">
          <ac:chgData name="Agustín Ruiz Martín" userId="42fb2f6dfcc8d877" providerId="LiveId" clId="{90A9F433-FF7C-4F00-B214-CF43E6CAE48F}" dt="2020-04-19T21:08:23.465" v="8093" actId="113"/>
          <ac:spMkLst>
            <pc:docMk/>
            <pc:sldMk cId="1811117115" sldId="308"/>
            <ac:spMk id="6" creationId="{D27937F2-6020-4249-8491-42399C2098DE}"/>
          </ac:spMkLst>
        </pc:spChg>
        <pc:spChg chg="mod">
          <ac:chgData name="Agustín Ruiz Martín" userId="42fb2f6dfcc8d877" providerId="LiveId" clId="{90A9F433-FF7C-4F00-B214-CF43E6CAE48F}" dt="2020-04-19T11:48:20.987" v="1105" actId="14861"/>
          <ac:spMkLst>
            <pc:docMk/>
            <pc:sldMk cId="1811117115" sldId="308"/>
            <ac:spMk id="13" creationId="{3404DB55-66D0-431A-AB56-C5442DAEA0AB}"/>
          </ac:spMkLst>
        </pc:spChg>
        <pc:spChg chg="mod">
          <ac:chgData name="Agustín Ruiz Martín" userId="42fb2f6dfcc8d877" providerId="LiveId" clId="{90A9F433-FF7C-4F00-B214-CF43E6CAE48F}" dt="2020-04-19T11:48:20.987" v="1105" actId="14861"/>
          <ac:spMkLst>
            <pc:docMk/>
            <pc:sldMk cId="1811117115" sldId="308"/>
            <ac:spMk id="14" creationId="{FBA49A33-CF80-4390-8061-F03553F8DBE1}"/>
          </ac:spMkLst>
        </pc:spChg>
        <pc:spChg chg="mod">
          <ac:chgData name="Agustín Ruiz Martín" userId="42fb2f6dfcc8d877" providerId="LiveId" clId="{90A9F433-FF7C-4F00-B214-CF43E6CAE48F}" dt="2020-04-19T12:45:27.860" v="1798" actId="255"/>
          <ac:spMkLst>
            <pc:docMk/>
            <pc:sldMk cId="1811117115" sldId="308"/>
            <ac:spMk id="15" creationId="{9472FF69-76D4-40A7-9CB8-2702C85BF7AC}"/>
          </ac:spMkLst>
        </pc:spChg>
        <pc:spChg chg="mod">
          <ac:chgData name="Agustín Ruiz Martín" userId="42fb2f6dfcc8d877" providerId="LiveId" clId="{90A9F433-FF7C-4F00-B214-CF43E6CAE48F}" dt="2020-04-19T11:48:44.812" v="1109" actId="14861"/>
          <ac:spMkLst>
            <pc:docMk/>
            <pc:sldMk cId="1811117115" sldId="308"/>
            <ac:spMk id="19" creationId="{C7201B44-772E-4E50-A68A-CC994C15D86B}"/>
          </ac:spMkLst>
        </pc:spChg>
        <pc:spChg chg="mod">
          <ac:chgData name="Agustín Ruiz Martín" userId="42fb2f6dfcc8d877" providerId="LiveId" clId="{90A9F433-FF7C-4F00-B214-CF43E6CAE48F}" dt="2020-04-19T11:48:44.812" v="1109" actId="14861"/>
          <ac:spMkLst>
            <pc:docMk/>
            <pc:sldMk cId="1811117115" sldId="308"/>
            <ac:spMk id="20" creationId="{14E71A79-3BCE-4EF6-9871-5E7613F29D46}"/>
          </ac:spMkLst>
        </pc:spChg>
        <pc:spChg chg="mod">
          <ac:chgData name="Agustín Ruiz Martín" userId="42fb2f6dfcc8d877" providerId="LiveId" clId="{90A9F433-FF7C-4F00-B214-CF43E6CAE48F}" dt="2020-04-19T12:45:27.860" v="1798" actId="255"/>
          <ac:spMkLst>
            <pc:docMk/>
            <pc:sldMk cId="1811117115" sldId="308"/>
            <ac:spMk id="21" creationId="{AA04BBAB-F3E2-4620-B423-7F630F89A5D0}"/>
          </ac:spMkLst>
        </pc:spChg>
        <pc:spChg chg="mod">
          <ac:chgData name="Agustín Ruiz Martín" userId="42fb2f6dfcc8d877" providerId="LiveId" clId="{90A9F433-FF7C-4F00-B214-CF43E6CAE48F}" dt="2020-04-19T11:49:08.043" v="1112" actId="14861"/>
          <ac:spMkLst>
            <pc:docMk/>
            <pc:sldMk cId="1811117115" sldId="308"/>
            <ac:spMk id="23" creationId="{3FB05A30-9377-4AC3-9344-39C70CCA72DB}"/>
          </ac:spMkLst>
        </pc:spChg>
        <pc:spChg chg="mod">
          <ac:chgData name="Agustín Ruiz Martín" userId="42fb2f6dfcc8d877" providerId="LiveId" clId="{90A9F433-FF7C-4F00-B214-CF43E6CAE48F}" dt="2020-04-19T12:45:27.860" v="1798" actId="255"/>
          <ac:spMkLst>
            <pc:docMk/>
            <pc:sldMk cId="1811117115" sldId="308"/>
            <ac:spMk id="25" creationId="{654F8D9F-2C1D-4DF4-AD78-8F6D3D90DA95}"/>
          </ac:spMkLst>
        </pc:spChg>
        <pc:spChg chg="mod">
          <ac:chgData name="Agustín Ruiz Martín" userId="42fb2f6dfcc8d877" providerId="LiveId" clId="{90A9F433-FF7C-4F00-B214-CF43E6CAE48F}" dt="2020-04-19T11:47:58.547" v="1102" actId="14861"/>
          <ac:spMkLst>
            <pc:docMk/>
            <pc:sldMk cId="1811117115" sldId="308"/>
            <ac:spMk id="26" creationId="{15B4D6D5-189D-4535-A0F8-F48F21D3FB4D}"/>
          </ac:spMkLst>
        </pc:spChg>
        <pc:spChg chg="mod">
          <ac:chgData name="Agustín Ruiz Martín" userId="42fb2f6dfcc8d877" providerId="LiveId" clId="{90A9F433-FF7C-4F00-B214-CF43E6CAE48F}" dt="2020-04-19T11:47:12.079" v="1096" actId="14861"/>
          <ac:spMkLst>
            <pc:docMk/>
            <pc:sldMk cId="1811117115" sldId="308"/>
            <ac:spMk id="28" creationId="{FDFE25BA-1C9F-49EC-B6D7-A7C14EB1CE91}"/>
          </ac:spMkLst>
        </pc:spChg>
        <pc:spChg chg="mod">
          <ac:chgData name="Agustín Ruiz Martín" userId="42fb2f6dfcc8d877" providerId="LiveId" clId="{90A9F433-FF7C-4F00-B214-CF43E6CAE48F}" dt="2020-04-19T11:47:01.933" v="1094" actId="14861"/>
          <ac:spMkLst>
            <pc:docMk/>
            <pc:sldMk cId="1811117115" sldId="308"/>
            <ac:spMk id="31" creationId="{AC53FD1C-52F7-40C6-AE56-76E3150902E1}"/>
          </ac:spMkLst>
        </pc:spChg>
        <pc:spChg chg="mod">
          <ac:chgData name="Agustín Ruiz Martín" userId="42fb2f6dfcc8d877" providerId="LiveId" clId="{90A9F433-FF7C-4F00-B214-CF43E6CAE48F}" dt="2020-04-19T12:45:27.860" v="1798" actId="255"/>
          <ac:spMkLst>
            <pc:docMk/>
            <pc:sldMk cId="1811117115" sldId="308"/>
            <ac:spMk id="32" creationId="{803B7615-D9BA-4DE6-A3FF-DC58BCA91D01}"/>
          </ac:spMkLst>
        </pc:spChg>
        <pc:spChg chg="mod">
          <ac:chgData name="Agustín Ruiz Martín" userId="42fb2f6dfcc8d877" providerId="LiveId" clId="{90A9F433-FF7C-4F00-B214-CF43E6CAE48F}" dt="2020-04-19T11:48:31.792" v="1107" actId="14861"/>
          <ac:spMkLst>
            <pc:docMk/>
            <pc:sldMk cId="1811117115" sldId="308"/>
            <ac:spMk id="34" creationId="{0B3A5532-8310-4CCD-8229-D25F70F3FCA8}"/>
          </ac:spMkLst>
        </pc:spChg>
        <pc:spChg chg="mod">
          <ac:chgData name="Agustín Ruiz Martín" userId="42fb2f6dfcc8d877" providerId="LiveId" clId="{90A9F433-FF7C-4F00-B214-CF43E6CAE48F}" dt="2020-04-19T11:48:31.792" v="1107" actId="14861"/>
          <ac:spMkLst>
            <pc:docMk/>
            <pc:sldMk cId="1811117115" sldId="308"/>
            <ac:spMk id="35" creationId="{E2AE4BA1-A36F-4CC0-B41D-8D5C23771BE7}"/>
          </ac:spMkLst>
        </pc:spChg>
        <pc:spChg chg="mod">
          <ac:chgData name="Agustín Ruiz Martín" userId="42fb2f6dfcc8d877" providerId="LiveId" clId="{90A9F433-FF7C-4F00-B214-CF43E6CAE48F}" dt="2020-04-19T12:45:27.860" v="1798" actId="255"/>
          <ac:spMkLst>
            <pc:docMk/>
            <pc:sldMk cId="1811117115" sldId="308"/>
            <ac:spMk id="36" creationId="{6F6CC374-2E8F-4C93-98D0-C07C842B6FE9}"/>
          </ac:spMkLst>
        </pc:spChg>
        <pc:spChg chg="mod">
          <ac:chgData name="Agustín Ruiz Martín" userId="42fb2f6dfcc8d877" providerId="LiveId" clId="{90A9F433-FF7C-4F00-B214-CF43E6CAE48F}" dt="2020-04-19T12:45:27.860" v="1798" actId="255"/>
          <ac:spMkLst>
            <pc:docMk/>
            <pc:sldMk cId="1811117115" sldId="308"/>
            <ac:spMk id="38" creationId="{DFDA0DCD-E1CE-40F4-B1FC-0DA5755A0CB3}"/>
          </ac:spMkLst>
        </pc:spChg>
        <pc:spChg chg="mod">
          <ac:chgData name="Agustín Ruiz Martín" userId="42fb2f6dfcc8d877" providerId="LiveId" clId="{90A9F433-FF7C-4F00-B214-CF43E6CAE48F}" dt="2020-04-19T11:46:55.727" v="1093" actId="14861"/>
          <ac:spMkLst>
            <pc:docMk/>
            <pc:sldMk cId="1811117115" sldId="308"/>
            <ac:spMk id="39" creationId="{F035FAF7-E156-4F07-BACB-E29BECAA3D87}"/>
          </ac:spMkLst>
        </pc:spChg>
        <pc:spChg chg="mod">
          <ac:chgData name="Agustín Ruiz Martín" userId="42fb2f6dfcc8d877" providerId="LiveId" clId="{90A9F433-FF7C-4F00-B214-CF43E6CAE48F}" dt="2020-04-19T11:48:55.084" v="1110" actId="14861"/>
          <ac:spMkLst>
            <pc:docMk/>
            <pc:sldMk cId="1811117115" sldId="308"/>
            <ac:spMk id="43" creationId="{187B423A-CB61-46A1-A40A-6BA5F8D465E1}"/>
          </ac:spMkLst>
        </pc:spChg>
        <pc:spChg chg="mod">
          <ac:chgData name="Agustín Ruiz Martín" userId="42fb2f6dfcc8d877" providerId="LiveId" clId="{90A9F433-FF7C-4F00-B214-CF43E6CAE48F}" dt="2020-04-19T12:45:27.860" v="1798" actId="255"/>
          <ac:spMkLst>
            <pc:docMk/>
            <pc:sldMk cId="1811117115" sldId="308"/>
            <ac:spMk id="44" creationId="{AB876587-8367-4F61-BBC2-D3B8D0F6EAC6}"/>
          </ac:spMkLst>
        </pc:spChg>
        <pc:spChg chg="mod">
          <ac:chgData name="Agustín Ruiz Martín" userId="42fb2f6dfcc8d877" providerId="LiveId" clId="{90A9F433-FF7C-4F00-B214-CF43E6CAE48F}" dt="2020-04-19T11:47:50.988" v="1101" actId="14861"/>
          <ac:spMkLst>
            <pc:docMk/>
            <pc:sldMk cId="1811117115" sldId="308"/>
            <ac:spMk id="45" creationId="{B737DA57-F4BB-43B4-9D47-55D4A62B2D50}"/>
          </ac:spMkLst>
        </pc:spChg>
        <pc:spChg chg="mod">
          <ac:chgData name="Agustín Ruiz Martín" userId="42fb2f6dfcc8d877" providerId="LiveId" clId="{90A9F433-FF7C-4F00-B214-CF43E6CAE48F}" dt="2020-04-19T12:45:27.860" v="1798" actId="255"/>
          <ac:spMkLst>
            <pc:docMk/>
            <pc:sldMk cId="1811117115" sldId="308"/>
            <ac:spMk id="46" creationId="{58441ECF-1789-40AF-BB73-818544D89C8B}"/>
          </ac:spMkLst>
        </pc:spChg>
        <pc:spChg chg="mod">
          <ac:chgData name="Agustín Ruiz Martín" userId="42fb2f6dfcc8d877" providerId="LiveId" clId="{90A9F433-FF7C-4F00-B214-CF43E6CAE48F}" dt="2020-04-19T11:47:50.988" v="1101" actId="14861"/>
          <ac:spMkLst>
            <pc:docMk/>
            <pc:sldMk cId="1811117115" sldId="308"/>
            <ac:spMk id="47" creationId="{8CBF6131-4C20-4361-85A4-5DC374A74ED8}"/>
          </ac:spMkLst>
        </pc:spChg>
        <pc:spChg chg="add mod">
          <ac:chgData name="Agustín Ruiz Martín" userId="42fb2f6dfcc8d877" providerId="LiveId" clId="{90A9F433-FF7C-4F00-B214-CF43E6CAE48F}" dt="2020-04-19T12:03:38.984" v="1195" actId="1035"/>
          <ac:spMkLst>
            <pc:docMk/>
            <pc:sldMk cId="1811117115" sldId="308"/>
            <ac:spMk id="49" creationId="{F9269D28-0EAE-4E42-959D-658408BECCBC}"/>
          </ac:spMkLst>
        </pc:spChg>
        <pc:grpChg chg="del">
          <ac:chgData name="Agustín Ruiz Martín" userId="42fb2f6dfcc8d877" providerId="LiveId" clId="{90A9F433-FF7C-4F00-B214-CF43E6CAE48F}" dt="2020-04-19T11:45:05.229" v="1077" actId="478"/>
          <ac:grpSpMkLst>
            <pc:docMk/>
            <pc:sldMk cId="1811117115" sldId="308"/>
            <ac:grpSpMk id="7" creationId="{D8830963-98CD-4A5C-AF39-84B864A04F62}"/>
          </ac:grpSpMkLst>
        </pc:grpChg>
        <pc:grpChg chg="add mod">
          <ac:chgData name="Agustín Ruiz Martín" userId="42fb2f6dfcc8d877" providerId="LiveId" clId="{90A9F433-FF7C-4F00-B214-CF43E6CAE48F}" dt="2020-04-19T12:45:27.860" v="1798" actId="255"/>
          <ac:grpSpMkLst>
            <pc:docMk/>
            <pc:sldMk cId="1811117115" sldId="308"/>
            <ac:grpSpMk id="12" creationId="{47A28C9F-A8A2-465E-B632-FE2288366087}"/>
          </ac:grpSpMkLst>
        </pc:grpChg>
        <pc:grpChg chg="add mod">
          <ac:chgData name="Agustín Ruiz Martín" userId="42fb2f6dfcc8d877" providerId="LiveId" clId="{90A9F433-FF7C-4F00-B214-CF43E6CAE48F}" dt="2020-04-19T12:45:27.860" v="1798" actId="255"/>
          <ac:grpSpMkLst>
            <pc:docMk/>
            <pc:sldMk cId="1811117115" sldId="308"/>
            <ac:grpSpMk id="18" creationId="{49B67F8D-DDED-4611-9974-CCB039B81030}"/>
          </ac:grpSpMkLst>
        </pc:grpChg>
        <pc:grpChg chg="add mod">
          <ac:chgData name="Agustín Ruiz Martín" userId="42fb2f6dfcc8d877" providerId="LiveId" clId="{90A9F433-FF7C-4F00-B214-CF43E6CAE48F}" dt="2020-04-19T12:45:27.860" v="1798" actId="255"/>
          <ac:grpSpMkLst>
            <pc:docMk/>
            <pc:sldMk cId="1811117115" sldId="308"/>
            <ac:grpSpMk id="22" creationId="{419CD7D8-9A89-4935-8151-BAC489AD7524}"/>
          </ac:grpSpMkLst>
        </pc:grpChg>
        <pc:grpChg chg="add mod">
          <ac:chgData name="Agustín Ruiz Martín" userId="42fb2f6dfcc8d877" providerId="LiveId" clId="{90A9F433-FF7C-4F00-B214-CF43E6CAE48F}" dt="2020-04-19T12:45:27.860" v="1798" actId="255"/>
          <ac:grpSpMkLst>
            <pc:docMk/>
            <pc:sldMk cId="1811117115" sldId="308"/>
            <ac:grpSpMk id="27" creationId="{12EC2360-D7B9-457C-A666-CAA432194948}"/>
          </ac:grpSpMkLst>
        </pc:grpChg>
        <pc:grpChg chg="mod">
          <ac:chgData name="Agustín Ruiz Martín" userId="42fb2f6dfcc8d877" providerId="LiveId" clId="{90A9F433-FF7C-4F00-B214-CF43E6CAE48F}" dt="2020-04-19T12:45:27.860" v="1798" actId="255"/>
          <ac:grpSpMkLst>
            <pc:docMk/>
            <pc:sldMk cId="1811117115" sldId="308"/>
            <ac:grpSpMk id="29" creationId="{E72FBD2C-D8CC-4D88-BC56-499855829CCD}"/>
          </ac:grpSpMkLst>
        </pc:grpChg>
        <pc:grpChg chg="add mod">
          <ac:chgData name="Agustín Ruiz Martín" userId="42fb2f6dfcc8d877" providerId="LiveId" clId="{90A9F433-FF7C-4F00-B214-CF43E6CAE48F}" dt="2020-04-19T12:45:27.860" v="1798" actId="255"/>
          <ac:grpSpMkLst>
            <pc:docMk/>
            <pc:sldMk cId="1811117115" sldId="308"/>
            <ac:grpSpMk id="33" creationId="{EDB1CD94-B87B-4115-9CEA-6B3B6FDEDEE8}"/>
          </ac:grpSpMkLst>
        </pc:grpChg>
        <pc:grpChg chg="add mod">
          <ac:chgData name="Agustín Ruiz Martín" userId="42fb2f6dfcc8d877" providerId="LiveId" clId="{90A9F433-FF7C-4F00-B214-CF43E6CAE48F}" dt="2020-04-19T12:45:27.860" v="1798" actId="255"/>
          <ac:grpSpMkLst>
            <pc:docMk/>
            <pc:sldMk cId="1811117115" sldId="308"/>
            <ac:grpSpMk id="37" creationId="{CD819A1C-1C78-463C-8896-4F42DE500DD3}"/>
          </ac:grpSpMkLst>
        </pc:grpChg>
        <pc:grpChg chg="add mod">
          <ac:chgData name="Agustín Ruiz Martín" userId="42fb2f6dfcc8d877" providerId="LiveId" clId="{90A9F433-FF7C-4F00-B214-CF43E6CAE48F}" dt="2020-04-19T12:45:27.860" v="1798" actId="255"/>
          <ac:grpSpMkLst>
            <pc:docMk/>
            <pc:sldMk cId="1811117115" sldId="308"/>
            <ac:grpSpMk id="41" creationId="{D119A02E-39FC-44A8-B4A8-00E9EF9CE313}"/>
          </ac:grpSpMkLst>
        </pc:grpChg>
        <pc:picChg chg="mod">
          <ac:chgData name="Agustín Ruiz Martín" userId="42fb2f6dfcc8d877" providerId="LiveId" clId="{90A9F433-FF7C-4F00-B214-CF43E6CAE48F}" dt="2020-04-19T11:47:58.547" v="1102" actId="14861"/>
          <ac:picMkLst>
            <pc:docMk/>
            <pc:sldMk cId="1811117115" sldId="308"/>
            <ac:picMk id="24" creationId="{1F97766C-5017-4317-BF0F-B1DBC3084B9E}"/>
          </ac:picMkLst>
        </pc:picChg>
        <pc:picChg chg="mod">
          <ac:chgData name="Agustín Ruiz Martín" userId="42fb2f6dfcc8d877" providerId="LiveId" clId="{90A9F433-FF7C-4F00-B214-CF43E6CAE48F}" dt="2020-04-19T11:47:08.201" v="1095" actId="14861"/>
          <ac:picMkLst>
            <pc:docMk/>
            <pc:sldMk cId="1811117115" sldId="308"/>
            <ac:picMk id="30" creationId="{39E2DC8F-3017-4A6B-83BD-8BC07CC039B3}"/>
          </ac:picMkLst>
        </pc:picChg>
        <pc:picChg chg="mod">
          <ac:chgData name="Agustín Ruiz Martín" userId="42fb2f6dfcc8d877" providerId="LiveId" clId="{90A9F433-FF7C-4F00-B214-CF43E6CAE48F}" dt="2020-04-19T11:46:46" v="1092" actId="14861"/>
          <ac:picMkLst>
            <pc:docMk/>
            <pc:sldMk cId="1811117115" sldId="308"/>
            <ac:picMk id="40" creationId="{3A2D6F23-6E75-4D31-8BBB-C68C00E30293}"/>
          </ac:picMkLst>
        </pc:picChg>
        <pc:picChg chg="mod">
          <ac:chgData name="Agustín Ruiz Martín" userId="42fb2f6dfcc8d877" providerId="LiveId" clId="{90A9F433-FF7C-4F00-B214-CF43E6CAE48F}" dt="2020-04-19T11:49:03.290" v="1111" actId="14861"/>
          <ac:picMkLst>
            <pc:docMk/>
            <pc:sldMk cId="1811117115" sldId="308"/>
            <ac:picMk id="42" creationId="{84D5B56D-C7C1-4586-AEEB-119BEC5433CD}"/>
          </ac:picMkLst>
        </pc:picChg>
        <pc:picChg chg="mod">
          <ac:chgData name="Agustín Ruiz Martín" userId="42fb2f6dfcc8d877" providerId="LiveId" clId="{90A9F433-FF7C-4F00-B214-CF43E6CAE48F}" dt="2020-04-19T11:48:55.084" v="1110" actId="14861"/>
          <ac:picMkLst>
            <pc:docMk/>
            <pc:sldMk cId="1811117115" sldId="308"/>
            <ac:picMk id="48" creationId="{CE49E878-5081-4877-AB05-A9C8DD6FD844}"/>
          </ac:picMkLst>
        </pc:picChg>
      </pc:sldChg>
      <pc:sldChg chg="modSp add">
        <pc:chgData name="Agustín Ruiz Martín" userId="42fb2f6dfcc8d877" providerId="LiveId" clId="{90A9F433-FF7C-4F00-B214-CF43E6CAE48F}" dt="2020-04-19T23:06:25.657" v="9120" actId="255"/>
        <pc:sldMkLst>
          <pc:docMk/>
          <pc:sldMk cId="3146241175" sldId="309"/>
        </pc:sldMkLst>
        <pc:spChg chg="mod">
          <ac:chgData name="Agustín Ruiz Martín" userId="42fb2f6dfcc8d877" providerId="LiveId" clId="{90A9F433-FF7C-4F00-B214-CF43E6CAE48F}" dt="2020-04-19T23:06:25.657" v="9120" actId="255"/>
          <ac:spMkLst>
            <pc:docMk/>
            <pc:sldMk cId="3146241175" sldId="309"/>
            <ac:spMk id="6" creationId="{D27937F2-6020-4249-8491-42399C2098DE}"/>
          </ac:spMkLst>
        </pc:spChg>
      </pc:sldChg>
      <pc:sldChg chg="modSp add ord">
        <pc:chgData name="Agustín Ruiz Martín" userId="42fb2f6dfcc8d877" providerId="LiveId" clId="{90A9F433-FF7C-4F00-B214-CF43E6CAE48F}" dt="2020-04-19T22:24:15.493" v="8905" actId="255"/>
        <pc:sldMkLst>
          <pc:docMk/>
          <pc:sldMk cId="442560919" sldId="310"/>
        </pc:sldMkLst>
        <pc:spChg chg="mod">
          <ac:chgData name="Agustín Ruiz Martín" userId="42fb2f6dfcc8d877" providerId="LiveId" clId="{90A9F433-FF7C-4F00-B214-CF43E6CAE48F}" dt="2020-04-19T22:24:15.493" v="8905" actId="255"/>
          <ac:spMkLst>
            <pc:docMk/>
            <pc:sldMk cId="442560919" sldId="310"/>
            <ac:spMk id="6" creationId="{D27937F2-6020-4249-8491-42399C2098DE}"/>
          </ac:spMkLst>
        </pc:spChg>
      </pc:sldChg>
      <pc:sldChg chg="modSp add">
        <pc:chgData name="Agustín Ruiz Martín" userId="42fb2f6dfcc8d877" providerId="LiveId" clId="{90A9F433-FF7C-4F00-B214-CF43E6CAE48F}" dt="2020-04-19T23:07:58.360" v="9124" actId="5793"/>
        <pc:sldMkLst>
          <pc:docMk/>
          <pc:sldMk cId="3781643624" sldId="311"/>
        </pc:sldMkLst>
        <pc:spChg chg="mod">
          <ac:chgData name="Agustín Ruiz Martín" userId="42fb2f6dfcc8d877" providerId="LiveId" clId="{90A9F433-FF7C-4F00-B214-CF43E6CAE48F}" dt="2020-04-19T23:07:58.360" v="9124" actId="5793"/>
          <ac:spMkLst>
            <pc:docMk/>
            <pc:sldMk cId="3781643624" sldId="311"/>
            <ac:spMk id="6" creationId="{D27937F2-6020-4249-8491-42399C2098DE}"/>
          </ac:spMkLst>
        </pc:spChg>
      </pc:sldChg>
      <pc:sldChg chg="addSp delSp modSp add modAnim">
        <pc:chgData name="Agustín Ruiz Martín" userId="42fb2f6dfcc8d877" providerId="LiveId" clId="{90A9F433-FF7C-4F00-B214-CF43E6CAE48F}" dt="2020-04-19T23:08:20.512" v="9125" actId="122"/>
        <pc:sldMkLst>
          <pc:docMk/>
          <pc:sldMk cId="2925486314" sldId="312"/>
        </pc:sldMkLst>
        <pc:spChg chg="add del mod">
          <ac:chgData name="Agustín Ruiz Martín" userId="42fb2f6dfcc8d877" providerId="LiveId" clId="{90A9F433-FF7C-4F00-B214-CF43E6CAE48F}" dt="2020-04-19T15:10:25.082" v="3057" actId="478"/>
          <ac:spMkLst>
            <pc:docMk/>
            <pc:sldMk cId="2925486314" sldId="312"/>
            <ac:spMk id="2" creationId="{92C6D972-7F27-41B2-8F90-C00F7CA8DB97}"/>
          </ac:spMkLst>
        </pc:spChg>
        <pc:spChg chg="mod">
          <ac:chgData name="Agustín Ruiz Martín" userId="42fb2f6dfcc8d877" providerId="LiveId" clId="{90A9F433-FF7C-4F00-B214-CF43E6CAE48F}" dt="2020-04-19T21:08:44.590" v="8096" actId="113"/>
          <ac:spMkLst>
            <pc:docMk/>
            <pc:sldMk cId="2925486314" sldId="312"/>
            <ac:spMk id="6" creationId="{D27937F2-6020-4249-8491-42399C2098DE}"/>
          </ac:spMkLst>
        </pc:spChg>
        <pc:spChg chg="add del mod">
          <ac:chgData name="Agustín Ruiz Martín" userId="42fb2f6dfcc8d877" providerId="LiveId" clId="{90A9F433-FF7C-4F00-B214-CF43E6CAE48F}" dt="2020-04-19T15:10:26.700" v="3058" actId="478"/>
          <ac:spMkLst>
            <pc:docMk/>
            <pc:sldMk cId="2925486314" sldId="312"/>
            <ac:spMk id="7" creationId="{684E347E-014E-404B-9165-8473513F166A}"/>
          </ac:spMkLst>
        </pc:spChg>
        <pc:spChg chg="mod">
          <ac:chgData name="Agustín Ruiz Martín" userId="42fb2f6dfcc8d877" providerId="LiveId" clId="{90A9F433-FF7C-4F00-B214-CF43E6CAE48F}" dt="2020-04-19T15:12:49.095" v="3150" actId="14861"/>
          <ac:spMkLst>
            <pc:docMk/>
            <pc:sldMk cId="2925486314" sldId="312"/>
            <ac:spMk id="48" creationId="{8E00741B-9D65-4CA6-BAC9-89A937CF144D}"/>
          </ac:spMkLst>
        </pc:spChg>
        <pc:spChg chg="add mod">
          <ac:chgData name="Agustín Ruiz Martín" userId="42fb2f6dfcc8d877" providerId="LiveId" clId="{90A9F433-FF7C-4F00-B214-CF43E6CAE48F}" dt="2020-04-19T23:08:20.512" v="9125" actId="122"/>
          <ac:spMkLst>
            <pc:docMk/>
            <pc:sldMk cId="2925486314" sldId="312"/>
            <ac:spMk id="49" creationId="{597A6E6B-EB03-47C0-B168-95AF89CA5786}"/>
          </ac:spMkLst>
        </pc:spChg>
        <pc:spChg chg="add mod">
          <ac:chgData name="Agustín Ruiz Martín" userId="42fb2f6dfcc8d877" providerId="LiveId" clId="{90A9F433-FF7C-4F00-B214-CF43E6CAE48F}" dt="2020-04-19T22:24:57.933" v="8916" actId="1036"/>
          <ac:spMkLst>
            <pc:docMk/>
            <pc:sldMk cId="2925486314" sldId="312"/>
            <ac:spMk id="50" creationId="{FD3D9A5A-AA52-4E48-A7D5-68388561F17B}"/>
          </ac:spMkLst>
        </pc:spChg>
        <pc:grpChg chg="add mod">
          <ac:chgData name="Agustín Ruiz Martín" userId="42fb2f6dfcc8d877" providerId="LiveId" clId="{90A9F433-FF7C-4F00-B214-CF43E6CAE48F}" dt="2020-04-19T15:11:03.448" v="3070" actId="1036"/>
          <ac:grpSpMkLst>
            <pc:docMk/>
            <pc:sldMk cId="2925486314" sldId="312"/>
            <ac:grpSpMk id="8" creationId="{F6B7B813-4E1A-4039-B0D4-E31E2E4F09B0}"/>
          </ac:grpSpMkLst>
        </pc:grpChg>
        <pc:grpChg chg="add mod">
          <ac:chgData name="Agustín Ruiz Martín" userId="42fb2f6dfcc8d877" providerId="LiveId" clId="{90A9F433-FF7C-4F00-B214-CF43E6CAE48F}" dt="2020-04-19T15:12:40.140" v="3149" actId="14861"/>
          <ac:grpSpMkLst>
            <pc:docMk/>
            <pc:sldMk cId="2925486314" sldId="312"/>
            <ac:grpSpMk id="19" creationId="{FEF566EB-4BE1-462D-B5D9-A1C41473804C}"/>
          </ac:grpSpMkLst>
        </pc:grpChg>
        <pc:grpChg chg="mod">
          <ac:chgData name="Agustín Ruiz Martín" userId="42fb2f6dfcc8d877" providerId="LiveId" clId="{90A9F433-FF7C-4F00-B214-CF43E6CAE48F}" dt="2020-04-19T15:11:03.448" v="3070" actId="1036"/>
          <ac:grpSpMkLst>
            <pc:docMk/>
            <pc:sldMk cId="2925486314" sldId="312"/>
            <ac:grpSpMk id="22" creationId="{F2A3914F-1D97-4C1A-A247-713139EBE2C7}"/>
          </ac:grpSpMkLst>
        </pc:grpChg>
      </pc:sldChg>
      <pc:sldChg chg="modSp add">
        <pc:chgData name="Agustín Ruiz Martín" userId="42fb2f6dfcc8d877" providerId="LiveId" clId="{90A9F433-FF7C-4F00-B214-CF43E6CAE48F}" dt="2020-04-21T08:43:59.311" v="9593" actId="114"/>
        <pc:sldMkLst>
          <pc:docMk/>
          <pc:sldMk cId="386647766" sldId="313"/>
        </pc:sldMkLst>
        <pc:spChg chg="mod">
          <ac:chgData name="Agustín Ruiz Martín" userId="42fb2f6dfcc8d877" providerId="LiveId" clId="{90A9F433-FF7C-4F00-B214-CF43E6CAE48F}" dt="2020-04-21T08:43:59.311" v="9593" actId="114"/>
          <ac:spMkLst>
            <pc:docMk/>
            <pc:sldMk cId="386647766" sldId="313"/>
            <ac:spMk id="6" creationId="{D27937F2-6020-4249-8491-42399C2098DE}"/>
          </ac:spMkLst>
        </pc:spChg>
      </pc:sldChg>
      <pc:sldChg chg="modSp add">
        <pc:chgData name="Agustín Ruiz Martín" userId="42fb2f6dfcc8d877" providerId="LiveId" clId="{90A9F433-FF7C-4F00-B214-CF43E6CAE48F}" dt="2020-04-20T00:19:58.936" v="9528" actId="255"/>
        <pc:sldMkLst>
          <pc:docMk/>
          <pc:sldMk cId="365094212" sldId="314"/>
        </pc:sldMkLst>
        <pc:spChg chg="mod">
          <ac:chgData name="Agustín Ruiz Martín" userId="42fb2f6dfcc8d877" providerId="LiveId" clId="{90A9F433-FF7C-4F00-B214-CF43E6CAE48F}" dt="2020-04-20T00:19:58.936" v="9528" actId="255"/>
          <ac:spMkLst>
            <pc:docMk/>
            <pc:sldMk cId="365094212" sldId="314"/>
            <ac:spMk id="6" creationId="{D27937F2-6020-4249-8491-42399C2098DE}"/>
          </ac:spMkLst>
        </pc:spChg>
      </pc:sldChg>
      <pc:sldChg chg="modSp add del">
        <pc:chgData name="Agustín Ruiz Martín" userId="42fb2f6dfcc8d877" providerId="LiveId" clId="{90A9F433-FF7C-4F00-B214-CF43E6CAE48F}" dt="2020-04-19T14:44:21.636" v="2418" actId="2696"/>
        <pc:sldMkLst>
          <pc:docMk/>
          <pc:sldMk cId="3938071007" sldId="314"/>
        </pc:sldMkLst>
        <pc:spChg chg="mod">
          <ac:chgData name="Agustín Ruiz Martín" userId="42fb2f6dfcc8d877" providerId="LiveId" clId="{90A9F433-FF7C-4F00-B214-CF43E6CAE48F}" dt="2020-04-19T14:42:02.513" v="2417" actId="14100"/>
          <ac:spMkLst>
            <pc:docMk/>
            <pc:sldMk cId="3938071007" sldId="314"/>
            <ac:spMk id="6" creationId="{D27937F2-6020-4249-8491-42399C2098DE}"/>
          </ac:spMkLst>
        </pc:spChg>
      </pc:sldChg>
      <pc:sldChg chg="modSp add">
        <pc:chgData name="Agustín Ruiz Martín" userId="42fb2f6dfcc8d877" providerId="LiveId" clId="{90A9F433-FF7C-4F00-B214-CF43E6CAE48F}" dt="2020-04-19T23:09:56.564" v="9127" actId="255"/>
        <pc:sldMkLst>
          <pc:docMk/>
          <pc:sldMk cId="3815034955" sldId="315"/>
        </pc:sldMkLst>
        <pc:spChg chg="mod">
          <ac:chgData name="Agustín Ruiz Martín" userId="42fb2f6dfcc8d877" providerId="LiveId" clId="{90A9F433-FF7C-4F00-B214-CF43E6CAE48F}" dt="2020-04-19T23:09:56.564" v="9127" actId="255"/>
          <ac:spMkLst>
            <pc:docMk/>
            <pc:sldMk cId="3815034955" sldId="315"/>
            <ac:spMk id="6" creationId="{D27937F2-6020-4249-8491-42399C2098DE}"/>
          </ac:spMkLst>
        </pc:spChg>
      </pc:sldChg>
      <pc:sldChg chg="addSp delSp modSp add modAnim">
        <pc:chgData name="Agustín Ruiz Martín" userId="42fb2f6dfcc8d877" providerId="LiveId" clId="{90A9F433-FF7C-4F00-B214-CF43E6CAE48F}" dt="2020-04-19T22:26:23.224" v="8924" actId="1035"/>
        <pc:sldMkLst>
          <pc:docMk/>
          <pc:sldMk cId="930825812" sldId="316"/>
        </pc:sldMkLst>
        <pc:spChg chg="mod">
          <ac:chgData name="Agustín Ruiz Martín" userId="42fb2f6dfcc8d877" providerId="LiveId" clId="{90A9F433-FF7C-4F00-B214-CF43E6CAE48F}" dt="2020-04-19T21:10:12.768" v="8120"/>
          <ac:spMkLst>
            <pc:docMk/>
            <pc:sldMk cId="930825812" sldId="316"/>
            <ac:spMk id="6" creationId="{D27937F2-6020-4249-8491-42399C2098DE}"/>
          </ac:spMkLst>
        </pc:spChg>
        <pc:spChg chg="del">
          <ac:chgData name="Agustín Ruiz Martín" userId="42fb2f6dfcc8d877" providerId="LiveId" clId="{90A9F433-FF7C-4F00-B214-CF43E6CAE48F}" dt="2020-04-19T14:59:48.288" v="2923" actId="478"/>
          <ac:spMkLst>
            <pc:docMk/>
            <pc:sldMk cId="930825812" sldId="316"/>
            <ac:spMk id="9" creationId="{56953F80-CEAD-41F5-A3EA-EBE6E7519669}"/>
          </ac:spMkLst>
        </pc:spChg>
        <pc:spChg chg="mod">
          <ac:chgData name="Agustín Ruiz Martín" userId="42fb2f6dfcc8d877" providerId="LiveId" clId="{90A9F433-FF7C-4F00-B214-CF43E6CAE48F}" dt="2020-04-19T15:03:56.670" v="3005" actId="1038"/>
          <ac:spMkLst>
            <pc:docMk/>
            <pc:sldMk cId="930825812" sldId="316"/>
            <ac:spMk id="12" creationId="{D5137E2A-AA41-4C20-A826-A8B6FAC8241B}"/>
          </ac:spMkLst>
        </pc:spChg>
        <pc:spChg chg="mod">
          <ac:chgData name="Agustín Ruiz Martín" userId="42fb2f6dfcc8d877" providerId="LiveId" clId="{90A9F433-FF7C-4F00-B214-CF43E6CAE48F}" dt="2020-04-19T15:04:08.204" v="3007" actId="1038"/>
          <ac:spMkLst>
            <pc:docMk/>
            <pc:sldMk cId="930825812" sldId="316"/>
            <ac:spMk id="13" creationId="{DA9C7D28-5E1B-4164-AFB4-59C43BBF3AFC}"/>
          </ac:spMkLst>
        </pc:spChg>
        <pc:spChg chg="mod">
          <ac:chgData name="Agustín Ruiz Martín" userId="42fb2f6dfcc8d877" providerId="LiveId" clId="{90A9F433-FF7C-4F00-B214-CF43E6CAE48F}" dt="2020-04-19T15:04:08.204" v="3007" actId="1038"/>
          <ac:spMkLst>
            <pc:docMk/>
            <pc:sldMk cId="930825812" sldId="316"/>
            <ac:spMk id="15" creationId="{7DA93E42-02DF-464E-8669-63DF39CE4D74}"/>
          </ac:spMkLst>
        </pc:spChg>
        <pc:spChg chg="mod">
          <ac:chgData name="Agustín Ruiz Martín" userId="42fb2f6dfcc8d877" providerId="LiveId" clId="{90A9F433-FF7C-4F00-B214-CF43E6CAE48F}" dt="2020-04-19T15:04:08.204" v="3007" actId="1038"/>
          <ac:spMkLst>
            <pc:docMk/>
            <pc:sldMk cId="930825812" sldId="316"/>
            <ac:spMk id="18" creationId="{09278D66-E1CD-49A0-8970-CBE7B05BF075}"/>
          </ac:spMkLst>
        </pc:spChg>
        <pc:spChg chg="mod">
          <ac:chgData name="Agustín Ruiz Martín" userId="42fb2f6dfcc8d877" providerId="LiveId" clId="{90A9F433-FF7C-4F00-B214-CF43E6CAE48F}" dt="2020-04-19T15:03:56.670" v="3005" actId="1038"/>
          <ac:spMkLst>
            <pc:docMk/>
            <pc:sldMk cId="930825812" sldId="316"/>
            <ac:spMk id="19" creationId="{A038EDE4-3B5D-499F-BEE3-095BF5FF7238}"/>
          </ac:spMkLst>
        </pc:spChg>
        <pc:spChg chg="mod">
          <ac:chgData name="Agustín Ruiz Martín" userId="42fb2f6dfcc8d877" providerId="LiveId" clId="{90A9F433-FF7C-4F00-B214-CF43E6CAE48F}" dt="2020-04-19T15:03:56.670" v="3005" actId="1038"/>
          <ac:spMkLst>
            <pc:docMk/>
            <pc:sldMk cId="930825812" sldId="316"/>
            <ac:spMk id="20" creationId="{CA5E2FB8-02A8-4809-98EE-80B5BE0DA91E}"/>
          </ac:spMkLst>
        </pc:spChg>
        <pc:spChg chg="mod">
          <ac:chgData name="Agustín Ruiz Martín" userId="42fb2f6dfcc8d877" providerId="LiveId" clId="{90A9F433-FF7C-4F00-B214-CF43E6CAE48F}" dt="2020-04-19T15:04:08.204" v="3007" actId="1038"/>
          <ac:spMkLst>
            <pc:docMk/>
            <pc:sldMk cId="930825812" sldId="316"/>
            <ac:spMk id="21" creationId="{1610EBE9-1DB2-493D-BDB4-572C5FB228C5}"/>
          </ac:spMkLst>
        </pc:spChg>
        <pc:spChg chg="mod">
          <ac:chgData name="Agustín Ruiz Martín" userId="42fb2f6dfcc8d877" providerId="LiveId" clId="{90A9F433-FF7C-4F00-B214-CF43E6CAE48F}" dt="2020-04-19T15:00:19.036" v="2925" actId="14861"/>
          <ac:spMkLst>
            <pc:docMk/>
            <pc:sldMk cId="930825812" sldId="316"/>
            <ac:spMk id="27" creationId="{CDC18762-64E8-44F1-B0AF-DD16D68D812E}"/>
          </ac:spMkLst>
        </pc:spChg>
        <pc:spChg chg="mod">
          <ac:chgData name="Agustín Ruiz Martín" userId="42fb2f6dfcc8d877" providerId="LiveId" clId="{90A9F433-FF7C-4F00-B214-CF43E6CAE48F}" dt="2020-04-19T15:00:19.036" v="2925" actId="14861"/>
          <ac:spMkLst>
            <pc:docMk/>
            <pc:sldMk cId="930825812" sldId="316"/>
            <ac:spMk id="28" creationId="{A66900AA-CC3C-456B-9D62-CCA922D3BCB9}"/>
          </ac:spMkLst>
        </pc:spChg>
        <pc:spChg chg="mod">
          <ac:chgData name="Agustín Ruiz Martín" userId="42fb2f6dfcc8d877" providerId="LiveId" clId="{90A9F433-FF7C-4F00-B214-CF43E6CAE48F}" dt="2020-04-19T15:00:19.036" v="2925" actId="14861"/>
          <ac:spMkLst>
            <pc:docMk/>
            <pc:sldMk cId="930825812" sldId="316"/>
            <ac:spMk id="34" creationId="{AD4D36EA-B975-417C-B955-2102A4323F20}"/>
          </ac:spMkLst>
        </pc:spChg>
        <pc:spChg chg="mod">
          <ac:chgData name="Agustín Ruiz Martín" userId="42fb2f6dfcc8d877" providerId="LiveId" clId="{90A9F433-FF7C-4F00-B214-CF43E6CAE48F}" dt="2020-04-19T15:00:19.036" v="2925" actId="14861"/>
          <ac:spMkLst>
            <pc:docMk/>
            <pc:sldMk cId="930825812" sldId="316"/>
            <ac:spMk id="36" creationId="{449CDD28-70E8-412F-9E3C-C8775110BD95}"/>
          </ac:spMkLst>
        </pc:spChg>
        <pc:spChg chg="mod">
          <ac:chgData name="Agustín Ruiz Martín" userId="42fb2f6dfcc8d877" providerId="LiveId" clId="{90A9F433-FF7C-4F00-B214-CF43E6CAE48F}" dt="2020-04-19T15:00:19.036" v="2925" actId="14861"/>
          <ac:spMkLst>
            <pc:docMk/>
            <pc:sldMk cId="930825812" sldId="316"/>
            <ac:spMk id="38" creationId="{80B7AF6D-5F24-496E-950C-F52B31B502A0}"/>
          </ac:spMkLst>
        </pc:spChg>
        <pc:spChg chg="mod">
          <ac:chgData name="Agustín Ruiz Martín" userId="42fb2f6dfcc8d877" providerId="LiveId" clId="{90A9F433-FF7C-4F00-B214-CF43E6CAE48F}" dt="2020-04-19T15:00:19.036" v="2925" actId="14861"/>
          <ac:spMkLst>
            <pc:docMk/>
            <pc:sldMk cId="930825812" sldId="316"/>
            <ac:spMk id="40" creationId="{FB13A494-88B1-4F06-897B-8E7BBE51BE12}"/>
          </ac:spMkLst>
        </pc:spChg>
        <pc:spChg chg="mod">
          <ac:chgData name="Agustín Ruiz Martín" userId="42fb2f6dfcc8d877" providerId="LiveId" clId="{90A9F433-FF7C-4F00-B214-CF43E6CAE48F}" dt="2020-04-19T15:00:19.036" v="2925" actId="14861"/>
          <ac:spMkLst>
            <pc:docMk/>
            <pc:sldMk cId="930825812" sldId="316"/>
            <ac:spMk id="42" creationId="{290D3BF7-747E-485D-9937-D1F923ABF0DC}"/>
          </ac:spMkLst>
        </pc:spChg>
        <pc:spChg chg="mod">
          <ac:chgData name="Agustín Ruiz Martín" userId="42fb2f6dfcc8d877" providerId="LiveId" clId="{90A9F433-FF7C-4F00-B214-CF43E6CAE48F}" dt="2020-04-19T15:00:19.036" v="2925" actId="14861"/>
          <ac:spMkLst>
            <pc:docMk/>
            <pc:sldMk cId="930825812" sldId="316"/>
            <ac:spMk id="49" creationId="{D510BCCD-6E3D-44FE-A85C-E6B63DC7017D}"/>
          </ac:spMkLst>
        </pc:spChg>
        <pc:spChg chg="mod">
          <ac:chgData name="Agustín Ruiz Martín" userId="42fb2f6dfcc8d877" providerId="LiveId" clId="{90A9F433-FF7C-4F00-B214-CF43E6CAE48F}" dt="2020-04-19T15:00:19.036" v="2925" actId="14861"/>
          <ac:spMkLst>
            <pc:docMk/>
            <pc:sldMk cId="930825812" sldId="316"/>
            <ac:spMk id="51" creationId="{61F20CE8-5937-4447-A281-967A60DB027E}"/>
          </ac:spMkLst>
        </pc:spChg>
        <pc:spChg chg="mod">
          <ac:chgData name="Agustín Ruiz Martín" userId="42fb2f6dfcc8d877" providerId="LiveId" clId="{90A9F433-FF7C-4F00-B214-CF43E6CAE48F}" dt="2020-04-19T15:00:19.036" v="2925" actId="14861"/>
          <ac:spMkLst>
            <pc:docMk/>
            <pc:sldMk cId="930825812" sldId="316"/>
            <ac:spMk id="53" creationId="{69C3F6AC-FDA1-4155-A0AA-B5916848A359}"/>
          </ac:spMkLst>
        </pc:spChg>
        <pc:spChg chg="mod">
          <ac:chgData name="Agustín Ruiz Martín" userId="42fb2f6dfcc8d877" providerId="LiveId" clId="{90A9F433-FF7C-4F00-B214-CF43E6CAE48F}" dt="2020-04-19T15:00:19.036" v="2925" actId="14861"/>
          <ac:spMkLst>
            <pc:docMk/>
            <pc:sldMk cId="930825812" sldId="316"/>
            <ac:spMk id="55" creationId="{EC89888F-09B5-442B-9A60-A81314DB379C}"/>
          </ac:spMkLst>
        </pc:spChg>
        <pc:spChg chg="mod">
          <ac:chgData name="Agustín Ruiz Martín" userId="42fb2f6dfcc8d877" providerId="LiveId" clId="{90A9F433-FF7C-4F00-B214-CF43E6CAE48F}" dt="2020-04-19T15:00:19.036" v="2925" actId="14861"/>
          <ac:spMkLst>
            <pc:docMk/>
            <pc:sldMk cId="930825812" sldId="316"/>
            <ac:spMk id="57" creationId="{7783EF5B-4EE0-43A2-B021-C3A5E77C35F4}"/>
          </ac:spMkLst>
        </pc:spChg>
        <pc:spChg chg="add mod">
          <ac:chgData name="Agustín Ruiz Martín" userId="42fb2f6dfcc8d877" providerId="LiveId" clId="{90A9F433-FF7C-4F00-B214-CF43E6CAE48F}" dt="2020-04-19T17:26:38.436" v="6966" actId="207"/>
          <ac:spMkLst>
            <pc:docMk/>
            <pc:sldMk cId="930825812" sldId="316"/>
            <ac:spMk id="59" creationId="{C4289313-CD14-46B2-BC9C-AF3022675020}"/>
          </ac:spMkLst>
        </pc:spChg>
        <pc:spChg chg="add mod">
          <ac:chgData name="Agustín Ruiz Martín" userId="42fb2f6dfcc8d877" providerId="LiveId" clId="{90A9F433-FF7C-4F00-B214-CF43E6CAE48F}" dt="2020-04-19T17:26:38.436" v="6966" actId="207"/>
          <ac:spMkLst>
            <pc:docMk/>
            <pc:sldMk cId="930825812" sldId="316"/>
            <ac:spMk id="60" creationId="{52C42016-0115-45E2-B033-F11EAF05EB76}"/>
          </ac:spMkLst>
        </pc:spChg>
        <pc:spChg chg="add mod">
          <ac:chgData name="Agustín Ruiz Martín" userId="42fb2f6dfcc8d877" providerId="LiveId" clId="{90A9F433-FF7C-4F00-B214-CF43E6CAE48F}" dt="2020-04-19T17:26:38.436" v="6966" actId="207"/>
          <ac:spMkLst>
            <pc:docMk/>
            <pc:sldMk cId="930825812" sldId="316"/>
            <ac:spMk id="61" creationId="{B731F3CB-A854-497D-B3A6-88F59E2DEA0C}"/>
          </ac:spMkLst>
        </pc:spChg>
        <pc:spChg chg="add mod">
          <ac:chgData name="Agustín Ruiz Martín" userId="42fb2f6dfcc8d877" providerId="LiveId" clId="{90A9F433-FF7C-4F00-B214-CF43E6CAE48F}" dt="2020-04-19T17:26:38.436" v="6966" actId="207"/>
          <ac:spMkLst>
            <pc:docMk/>
            <pc:sldMk cId="930825812" sldId="316"/>
            <ac:spMk id="62" creationId="{251E5924-C73E-472B-A5F9-9484384AB76D}"/>
          </ac:spMkLst>
        </pc:spChg>
        <pc:spChg chg="add mod">
          <ac:chgData name="Agustín Ruiz Martín" userId="42fb2f6dfcc8d877" providerId="LiveId" clId="{90A9F433-FF7C-4F00-B214-CF43E6CAE48F}" dt="2020-04-19T17:26:38.436" v="6966" actId="207"/>
          <ac:spMkLst>
            <pc:docMk/>
            <pc:sldMk cId="930825812" sldId="316"/>
            <ac:spMk id="63" creationId="{3C1C4637-2B16-474F-99C8-B422FFFAC9E2}"/>
          </ac:spMkLst>
        </pc:spChg>
        <pc:spChg chg="add mod">
          <ac:chgData name="Agustín Ruiz Martín" userId="42fb2f6dfcc8d877" providerId="LiveId" clId="{90A9F433-FF7C-4F00-B214-CF43E6CAE48F}" dt="2020-04-19T17:26:38.436" v="6966" actId="207"/>
          <ac:spMkLst>
            <pc:docMk/>
            <pc:sldMk cId="930825812" sldId="316"/>
            <ac:spMk id="64" creationId="{F503A843-F4C2-456C-8FCB-BF4C704D5976}"/>
          </ac:spMkLst>
        </pc:spChg>
        <pc:spChg chg="add mod">
          <ac:chgData name="Agustín Ruiz Martín" userId="42fb2f6dfcc8d877" providerId="LiveId" clId="{90A9F433-FF7C-4F00-B214-CF43E6CAE48F}" dt="2020-04-19T15:09:02.937" v="3056" actId="113"/>
          <ac:spMkLst>
            <pc:docMk/>
            <pc:sldMk cId="930825812" sldId="316"/>
            <ac:spMk id="70" creationId="{2B98C0C5-0A53-4B1F-AD32-3FEE96F67CFB}"/>
          </ac:spMkLst>
        </pc:spChg>
        <pc:spChg chg="add mod">
          <ac:chgData name="Agustín Ruiz Martín" userId="42fb2f6dfcc8d877" providerId="LiveId" clId="{90A9F433-FF7C-4F00-B214-CF43E6CAE48F}" dt="2020-04-19T15:07:10.299" v="3031" actId="1035"/>
          <ac:spMkLst>
            <pc:docMk/>
            <pc:sldMk cId="930825812" sldId="316"/>
            <ac:spMk id="76" creationId="{D91BADDE-18EA-4807-9370-3156702009F7}"/>
          </ac:spMkLst>
        </pc:spChg>
        <pc:spChg chg="add mod">
          <ac:chgData name="Agustín Ruiz Martín" userId="42fb2f6dfcc8d877" providerId="LiveId" clId="{90A9F433-FF7C-4F00-B214-CF43E6CAE48F}" dt="2020-04-19T15:06:54.817" v="3025" actId="1035"/>
          <ac:spMkLst>
            <pc:docMk/>
            <pc:sldMk cId="930825812" sldId="316"/>
            <ac:spMk id="78" creationId="{80D4478D-F040-4563-A5C4-80C83378444A}"/>
          </ac:spMkLst>
        </pc:spChg>
        <pc:spChg chg="add mod">
          <ac:chgData name="Agustín Ruiz Martín" userId="42fb2f6dfcc8d877" providerId="LiveId" clId="{90A9F433-FF7C-4F00-B214-CF43E6CAE48F}" dt="2020-04-19T15:07:10.299" v="3031" actId="1035"/>
          <ac:spMkLst>
            <pc:docMk/>
            <pc:sldMk cId="930825812" sldId="316"/>
            <ac:spMk id="79" creationId="{4C2021E4-E6CA-4C70-9614-AEF5C6E5AC7D}"/>
          </ac:spMkLst>
        </pc:spChg>
        <pc:grpChg chg="add del mod">
          <ac:chgData name="Agustín Ruiz Martín" userId="42fb2f6dfcc8d877" providerId="LiveId" clId="{90A9F433-FF7C-4F00-B214-CF43E6CAE48F}" dt="2020-04-19T14:59:48.288" v="2923" actId="478"/>
          <ac:grpSpMkLst>
            <pc:docMk/>
            <pc:sldMk cId="930825812" sldId="316"/>
            <ac:grpSpMk id="7" creationId="{7922057E-76AF-42EC-BAC9-F7D4B5B36941}"/>
          </ac:grpSpMkLst>
        </pc:grpChg>
        <pc:grpChg chg="mod">
          <ac:chgData name="Agustín Ruiz Martín" userId="42fb2f6dfcc8d877" providerId="LiveId" clId="{90A9F433-FF7C-4F00-B214-CF43E6CAE48F}" dt="2020-04-19T15:07:18.318" v="3035" actId="1035"/>
          <ac:grpSpMkLst>
            <pc:docMk/>
            <pc:sldMk cId="930825812" sldId="316"/>
            <ac:grpSpMk id="8" creationId="{5A53B2CF-FBC5-4969-BCDB-F8B696863A41}"/>
          </ac:grpSpMkLst>
        </pc:grpChg>
        <pc:grpChg chg="mod">
          <ac:chgData name="Agustín Ruiz Martín" userId="42fb2f6dfcc8d877" providerId="LiveId" clId="{90A9F433-FF7C-4F00-B214-CF43E6CAE48F}" dt="2020-04-19T15:07:18.318" v="3035" actId="1035"/>
          <ac:grpSpMkLst>
            <pc:docMk/>
            <pc:sldMk cId="930825812" sldId="316"/>
            <ac:grpSpMk id="10" creationId="{6BB445FA-AC51-463B-AA09-5524E649A5DA}"/>
          </ac:grpSpMkLst>
        </pc:grpChg>
        <pc:grpChg chg="mod">
          <ac:chgData name="Agustín Ruiz Martín" userId="42fb2f6dfcc8d877" providerId="LiveId" clId="{90A9F433-FF7C-4F00-B214-CF43E6CAE48F}" dt="2020-04-19T15:07:18.318" v="3035" actId="1035"/>
          <ac:grpSpMkLst>
            <pc:docMk/>
            <pc:sldMk cId="930825812" sldId="316"/>
            <ac:grpSpMk id="25" creationId="{7973EFFD-F3B7-464F-A8BB-3277CB0130AB}"/>
          </ac:grpSpMkLst>
        </pc:grpChg>
        <pc:grpChg chg="mod">
          <ac:chgData name="Agustín Ruiz Martín" userId="42fb2f6dfcc8d877" providerId="LiveId" clId="{90A9F433-FF7C-4F00-B214-CF43E6CAE48F}" dt="2020-04-19T15:07:18.318" v="3035" actId="1035"/>
          <ac:grpSpMkLst>
            <pc:docMk/>
            <pc:sldMk cId="930825812" sldId="316"/>
            <ac:grpSpMk id="26" creationId="{A79B143E-38CB-403E-ABBA-AF961E5B84E0}"/>
          </ac:grpSpMkLst>
        </pc:grpChg>
        <pc:grpChg chg="mod">
          <ac:chgData name="Agustín Ruiz Martín" userId="42fb2f6dfcc8d877" providerId="LiveId" clId="{90A9F433-FF7C-4F00-B214-CF43E6CAE48F}" dt="2020-04-19T15:07:18.318" v="3035" actId="1035"/>
          <ac:grpSpMkLst>
            <pc:docMk/>
            <pc:sldMk cId="930825812" sldId="316"/>
            <ac:grpSpMk id="29" creationId="{20453F84-646A-4695-9549-A95E852BFB63}"/>
          </ac:grpSpMkLst>
        </pc:grpChg>
        <pc:grpChg chg="mod">
          <ac:chgData name="Agustín Ruiz Martín" userId="42fb2f6dfcc8d877" providerId="LiveId" clId="{90A9F433-FF7C-4F00-B214-CF43E6CAE48F}" dt="2020-04-19T15:07:18.318" v="3035" actId="1035"/>
          <ac:grpSpMkLst>
            <pc:docMk/>
            <pc:sldMk cId="930825812" sldId="316"/>
            <ac:grpSpMk id="30" creationId="{33701124-F88D-4202-9347-AE624099D579}"/>
          </ac:grpSpMkLst>
        </pc:grpChg>
        <pc:grpChg chg="mod">
          <ac:chgData name="Agustín Ruiz Martín" userId="42fb2f6dfcc8d877" providerId="LiveId" clId="{90A9F433-FF7C-4F00-B214-CF43E6CAE48F}" dt="2020-04-19T15:07:18.318" v="3035" actId="1035"/>
          <ac:grpSpMkLst>
            <pc:docMk/>
            <pc:sldMk cId="930825812" sldId="316"/>
            <ac:grpSpMk id="31" creationId="{B928D46F-6325-4A78-A77D-B30B479F3F6F}"/>
          </ac:grpSpMkLst>
        </pc:grpChg>
        <pc:grpChg chg="mod">
          <ac:chgData name="Agustín Ruiz Martín" userId="42fb2f6dfcc8d877" providerId="LiveId" clId="{90A9F433-FF7C-4F00-B214-CF43E6CAE48F}" dt="2020-04-19T15:07:18.318" v="3035" actId="1035"/>
          <ac:grpSpMkLst>
            <pc:docMk/>
            <pc:sldMk cId="930825812" sldId="316"/>
            <ac:grpSpMk id="32" creationId="{41944168-F8DD-4E00-AE1F-727EF1E3D923}"/>
          </ac:grpSpMkLst>
        </pc:grpChg>
        <pc:grpChg chg="mod">
          <ac:chgData name="Agustín Ruiz Martín" userId="42fb2f6dfcc8d877" providerId="LiveId" clId="{90A9F433-FF7C-4F00-B214-CF43E6CAE48F}" dt="2020-04-19T15:07:18.318" v="3035" actId="1035"/>
          <ac:grpSpMkLst>
            <pc:docMk/>
            <pc:sldMk cId="930825812" sldId="316"/>
            <ac:grpSpMk id="33" creationId="{2FC64305-353A-44AE-8A09-F0F72C28E118}"/>
          </ac:grpSpMkLst>
        </pc:grpChg>
        <pc:grpChg chg="mod">
          <ac:chgData name="Agustín Ruiz Martín" userId="42fb2f6dfcc8d877" providerId="LiveId" clId="{90A9F433-FF7C-4F00-B214-CF43E6CAE48F}" dt="2020-04-19T15:07:18.318" v="3035" actId="1035"/>
          <ac:grpSpMkLst>
            <pc:docMk/>
            <pc:sldMk cId="930825812" sldId="316"/>
            <ac:grpSpMk id="44" creationId="{7A8CC14C-066A-4D38-9E33-01B23FE6692C}"/>
          </ac:grpSpMkLst>
        </pc:grpChg>
        <pc:grpChg chg="mod">
          <ac:chgData name="Agustín Ruiz Martín" userId="42fb2f6dfcc8d877" providerId="LiveId" clId="{90A9F433-FF7C-4F00-B214-CF43E6CAE48F}" dt="2020-04-19T15:07:18.318" v="3035" actId="1035"/>
          <ac:grpSpMkLst>
            <pc:docMk/>
            <pc:sldMk cId="930825812" sldId="316"/>
            <ac:grpSpMk id="45" creationId="{53435058-0DA5-49FC-AA7B-7C53E0BC25F2}"/>
          </ac:grpSpMkLst>
        </pc:grpChg>
        <pc:grpChg chg="mod">
          <ac:chgData name="Agustín Ruiz Martín" userId="42fb2f6dfcc8d877" providerId="LiveId" clId="{90A9F433-FF7C-4F00-B214-CF43E6CAE48F}" dt="2020-04-19T15:07:18.318" v="3035" actId="1035"/>
          <ac:grpSpMkLst>
            <pc:docMk/>
            <pc:sldMk cId="930825812" sldId="316"/>
            <ac:grpSpMk id="46" creationId="{7449E613-30CE-4CCD-A0CD-1AF137935C1B}"/>
          </ac:grpSpMkLst>
        </pc:grpChg>
        <pc:grpChg chg="mod">
          <ac:chgData name="Agustín Ruiz Martín" userId="42fb2f6dfcc8d877" providerId="LiveId" clId="{90A9F433-FF7C-4F00-B214-CF43E6CAE48F}" dt="2020-04-19T15:07:18.318" v="3035" actId="1035"/>
          <ac:grpSpMkLst>
            <pc:docMk/>
            <pc:sldMk cId="930825812" sldId="316"/>
            <ac:grpSpMk id="47" creationId="{717095DF-909F-4084-8417-F77A59EBCA0F}"/>
          </ac:grpSpMkLst>
        </pc:grpChg>
        <pc:grpChg chg="mod">
          <ac:chgData name="Agustín Ruiz Martín" userId="42fb2f6dfcc8d877" providerId="LiveId" clId="{90A9F433-FF7C-4F00-B214-CF43E6CAE48F}" dt="2020-04-19T15:07:18.318" v="3035" actId="1035"/>
          <ac:grpSpMkLst>
            <pc:docMk/>
            <pc:sldMk cId="930825812" sldId="316"/>
            <ac:grpSpMk id="48" creationId="{A047D3A8-783C-4877-9118-5FEA951D46EB}"/>
          </ac:grpSpMkLst>
        </pc:grpChg>
        <pc:cxnChg chg="add mod">
          <ac:chgData name="Agustín Ruiz Martín" userId="42fb2f6dfcc8d877" providerId="LiveId" clId="{90A9F433-FF7C-4F00-B214-CF43E6CAE48F}" dt="2020-04-19T15:07:10.299" v="3031" actId="1035"/>
          <ac:cxnSpMkLst>
            <pc:docMk/>
            <pc:sldMk cId="930825812" sldId="316"/>
            <ac:cxnSpMk id="65" creationId="{809B650E-0106-4CAE-B7FB-43ADF4F43A22}"/>
          </ac:cxnSpMkLst>
        </pc:cxnChg>
        <pc:cxnChg chg="add mod">
          <ac:chgData name="Agustín Ruiz Martín" userId="42fb2f6dfcc8d877" providerId="LiveId" clId="{90A9F433-FF7C-4F00-B214-CF43E6CAE48F}" dt="2020-04-19T15:07:10.299" v="3031" actId="1035"/>
          <ac:cxnSpMkLst>
            <pc:docMk/>
            <pc:sldMk cId="930825812" sldId="316"/>
            <ac:cxnSpMk id="66" creationId="{D1D35EBE-31BE-4B45-9C51-63EA93663D12}"/>
          </ac:cxnSpMkLst>
        </pc:cxnChg>
        <pc:cxnChg chg="add mod">
          <ac:chgData name="Agustín Ruiz Martín" userId="42fb2f6dfcc8d877" providerId="LiveId" clId="{90A9F433-FF7C-4F00-B214-CF43E6CAE48F}" dt="2020-04-19T15:07:10.299" v="3031" actId="1035"/>
          <ac:cxnSpMkLst>
            <pc:docMk/>
            <pc:sldMk cId="930825812" sldId="316"/>
            <ac:cxnSpMk id="67" creationId="{189927F1-1CFA-41D2-8E65-DC29029194AF}"/>
          </ac:cxnSpMkLst>
        </pc:cxnChg>
        <pc:cxnChg chg="add mod">
          <ac:chgData name="Agustín Ruiz Martín" userId="42fb2f6dfcc8d877" providerId="LiveId" clId="{90A9F433-FF7C-4F00-B214-CF43E6CAE48F}" dt="2020-04-19T15:07:10.299" v="3031" actId="1035"/>
          <ac:cxnSpMkLst>
            <pc:docMk/>
            <pc:sldMk cId="930825812" sldId="316"/>
            <ac:cxnSpMk id="68" creationId="{19E64529-E7EB-4F32-9313-D006CD4222D7}"/>
          </ac:cxnSpMkLst>
        </pc:cxnChg>
        <pc:cxnChg chg="add mod">
          <ac:chgData name="Agustín Ruiz Martín" userId="42fb2f6dfcc8d877" providerId="LiveId" clId="{90A9F433-FF7C-4F00-B214-CF43E6CAE48F}" dt="2020-04-19T15:07:10.299" v="3031" actId="1035"/>
          <ac:cxnSpMkLst>
            <pc:docMk/>
            <pc:sldMk cId="930825812" sldId="316"/>
            <ac:cxnSpMk id="69" creationId="{72950B0F-6D0F-4985-9A8B-97C3D85A91C7}"/>
          </ac:cxnSpMkLst>
        </pc:cxnChg>
        <pc:cxnChg chg="add mod">
          <ac:chgData name="Agustín Ruiz Martín" userId="42fb2f6dfcc8d877" providerId="LiveId" clId="{90A9F433-FF7C-4F00-B214-CF43E6CAE48F}" dt="2020-04-19T15:07:10.299" v="3031" actId="1035"/>
          <ac:cxnSpMkLst>
            <pc:docMk/>
            <pc:sldMk cId="930825812" sldId="316"/>
            <ac:cxnSpMk id="71" creationId="{3A774A07-251F-4B99-BE9F-314B9D3515BD}"/>
          </ac:cxnSpMkLst>
        </pc:cxnChg>
        <pc:cxnChg chg="add mod">
          <ac:chgData name="Agustín Ruiz Martín" userId="42fb2f6dfcc8d877" providerId="LiveId" clId="{90A9F433-FF7C-4F00-B214-CF43E6CAE48F}" dt="2020-04-19T15:07:10.299" v="3031" actId="1035"/>
          <ac:cxnSpMkLst>
            <pc:docMk/>
            <pc:sldMk cId="930825812" sldId="316"/>
            <ac:cxnSpMk id="72" creationId="{0566D059-2315-417A-B06C-D2876E982C0E}"/>
          </ac:cxnSpMkLst>
        </pc:cxnChg>
        <pc:cxnChg chg="add mod">
          <ac:chgData name="Agustín Ruiz Martín" userId="42fb2f6dfcc8d877" providerId="LiveId" clId="{90A9F433-FF7C-4F00-B214-CF43E6CAE48F}" dt="2020-04-19T15:07:10.299" v="3031" actId="1035"/>
          <ac:cxnSpMkLst>
            <pc:docMk/>
            <pc:sldMk cId="930825812" sldId="316"/>
            <ac:cxnSpMk id="73" creationId="{B232AB24-47AA-4326-B911-C60BF918848F}"/>
          </ac:cxnSpMkLst>
        </pc:cxnChg>
        <pc:cxnChg chg="add mod">
          <ac:chgData name="Agustín Ruiz Martín" userId="42fb2f6dfcc8d877" providerId="LiveId" clId="{90A9F433-FF7C-4F00-B214-CF43E6CAE48F}" dt="2020-04-19T22:26:18.365" v="8923" actId="1037"/>
          <ac:cxnSpMkLst>
            <pc:docMk/>
            <pc:sldMk cId="930825812" sldId="316"/>
            <ac:cxnSpMk id="74" creationId="{937B9F7B-8672-4A72-AE80-4AAE46CEC7FF}"/>
          </ac:cxnSpMkLst>
        </pc:cxnChg>
        <pc:cxnChg chg="add mod">
          <ac:chgData name="Agustín Ruiz Martín" userId="42fb2f6dfcc8d877" providerId="LiveId" clId="{90A9F433-FF7C-4F00-B214-CF43E6CAE48F}" dt="2020-04-19T22:26:23.224" v="8924" actId="1035"/>
          <ac:cxnSpMkLst>
            <pc:docMk/>
            <pc:sldMk cId="930825812" sldId="316"/>
            <ac:cxnSpMk id="75" creationId="{A1BC2F20-3F33-470B-88F2-E3472D7584FF}"/>
          </ac:cxnSpMkLst>
        </pc:cxnChg>
        <pc:cxnChg chg="add mod">
          <ac:chgData name="Agustín Ruiz Martín" userId="42fb2f6dfcc8d877" providerId="LiveId" clId="{90A9F433-FF7C-4F00-B214-CF43E6CAE48F}" dt="2020-04-19T15:07:10.299" v="3031" actId="1035"/>
          <ac:cxnSpMkLst>
            <pc:docMk/>
            <pc:sldMk cId="930825812" sldId="316"/>
            <ac:cxnSpMk id="77" creationId="{A5A9DB53-9A36-44FE-9282-6DCA85CB289A}"/>
          </ac:cxnSpMkLst>
        </pc:cxnChg>
      </pc:sldChg>
      <pc:sldChg chg="modSp add">
        <pc:chgData name="Agustín Ruiz Martín" userId="42fb2f6dfcc8d877" providerId="LiveId" clId="{90A9F433-FF7C-4F00-B214-CF43E6CAE48F}" dt="2020-04-19T23:14:43.440" v="9159" actId="20577"/>
        <pc:sldMkLst>
          <pc:docMk/>
          <pc:sldMk cId="2126947469" sldId="317"/>
        </pc:sldMkLst>
        <pc:spChg chg="mod">
          <ac:chgData name="Agustín Ruiz Martín" userId="42fb2f6dfcc8d877" providerId="LiveId" clId="{90A9F433-FF7C-4F00-B214-CF43E6CAE48F}" dt="2020-04-19T23:14:43.440" v="9159" actId="20577"/>
          <ac:spMkLst>
            <pc:docMk/>
            <pc:sldMk cId="2126947469" sldId="317"/>
            <ac:spMk id="6" creationId="{D27937F2-6020-4249-8491-42399C2098DE}"/>
          </ac:spMkLst>
        </pc:spChg>
      </pc:sldChg>
      <pc:sldChg chg="modSp add">
        <pc:chgData name="Agustín Ruiz Martín" userId="42fb2f6dfcc8d877" providerId="LiveId" clId="{90A9F433-FF7C-4F00-B214-CF43E6CAE48F}" dt="2020-04-19T23:17:19.584" v="9176" actId="20577"/>
        <pc:sldMkLst>
          <pc:docMk/>
          <pc:sldMk cId="2621238942" sldId="318"/>
        </pc:sldMkLst>
        <pc:spChg chg="mod">
          <ac:chgData name="Agustín Ruiz Martín" userId="42fb2f6dfcc8d877" providerId="LiveId" clId="{90A9F433-FF7C-4F00-B214-CF43E6CAE48F}" dt="2020-04-19T23:17:19.584" v="9176" actId="20577"/>
          <ac:spMkLst>
            <pc:docMk/>
            <pc:sldMk cId="2621238942" sldId="318"/>
            <ac:spMk id="6" creationId="{D27937F2-6020-4249-8491-42399C2098DE}"/>
          </ac:spMkLst>
        </pc:spChg>
      </pc:sldChg>
      <pc:sldChg chg="modSp add">
        <pc:chgData name="Agustín Ruiz Martín" userId="42fb2f6dfcc8d877" providerId="LiveId" clId="{90A9F433-FF7C-4F00-B214-CF43E6CAE48F}" dt="2020-04-19T23:21:06.052" v="9242" actId="255"/>
        <pc:sldMkLst>
          <pc:docMk/>
          <pc:sldMk cId="1830742662" sldId="319"/>
        </pc:sldMkLst>
        <pc:spChg chg="mod">
          <ac:chgData name="Agustín Ruiz Martín" userId="42fb2f6dfcc8d877" providerId="LiveId" clId="{90A9F433-FF7C-4F00-B214-CF43E6CAE48F}" dt="2020-04-19T23:21:06.052" v="9242" actId="255"/>
          <ac:spMkLst>
            <pc:docMk/>
            <pc:sldMk cId="1830742662" sldId="319"/>
            <ac:spMk id="6" creationId="{D27937F2-6020-4249-8491-42399C2098DE}"/>
          </ac:spMkLst>
        </pc:spChg>
      </pc:sldChg>
      <pc:sldChg chg="addSp modSp add modAnim">
        <pc:chgData name="Agustín Ruiz Martín" userId="42fb2f6dfcc8d877" providerId="LiveId" clId="{90A9F433-FF7C-4F00-B214-CF43E6CAE48F}" dt="2020-04-19T21:11:02.520" v="8124"/>
        <pc:sldMkLst>
          <pc:docMk/>
          <pc:sldMk cId="2949929889" sldId="320"/>
        </pc:sldMkLst>
        <pc:spChg chg="mod">
          <ac:chgData name="Agustín Ruiz Martín" userId="42fb2f6dfcc8d877" providerId="LiveId" clId="{90A9F433-FF7C-4F00-B214-CF43E6CAE48F}" dt="2020-04-19T21:11:02.520" v="8124"/>
          <ac:spMkLst>
            <pc:docMk/>
            <pc:sldMk cId="2949929889" sldId="320"/>
            <ac:spMk id="6" creationId="{D27937F2-6020-4249-8491-42399C2098DE}"/>
          </ac:spMkLst>
        </pc:spChg>
        <pc:spChg chg="add mod">
          <ac:chgData name="Agustín Ruiz Martín" userId="42fb2f6dfcc8d877" providerId="LiveId" clId="{90A9F433-FF7C-4F00-B214-CF43E6CAE48F}" dt="2020-04-19T15:30:50.381" v="3669" actId="1035"/>
          <ac:spMkLst>
            <pc:docMk/>
            <pc:sldMk cId="2949929889" sldId="320"/>
            <ac:spMk id="8" creationId="{61C7D7B4-A406-45B5-B1EC-6A289CE39FDD}"/>
          </ac:spMkLst>
        </pc:spChg>
        <pc:picChg chg="add mod">
          <ac:chgData name="Agustín Ruiz Martín" userId="42fb2f6dfcc8d877" providerId="LiveId" clId="{90A9F433-FF7C-4F00-B214-CF43E6CAE48F}" dt="2020-04-19T15:30:58.738" v="3683" actId="1035"/>
          <ac:picMkLst>
            <pc:docMk/>
            <pc:sldMk cId="2949929889" sldId="320"/>
            <ac:picMk id="7" creationId="{1996C109-C85D-4D94-B990-B660F19280E5}"/>
          </ac:picMkLst>
        </pc:picChg>
      </pc:sldChg>
      <pc:sldChg chg="delSp modSp add">
        <pc:chgData name="Agustín Ruiz Martín" userId="42fb2f6dfcc8d877" providerId="LiveId" clId="{90A9F433-FF7C-4F00-B214-CF43E6CAE48F}" dt="2020-04-19T23:20:23.553" v="9239" actId="20577"/>
        <pc:sldMkLst>
          <pc:docMk/>
          <pc:sldMk cId="528072978" sldId="321"/>
        </pc:sldMkLst>
        <pc:spChg chg="mod">
          <ac:chgData name="Agustín Ruiz Martín" userId="42fb2f6dfcc8d877" providerId="LiveId" clId="{90A9F433-FF7C-4F00-B214-CF43E6CAE48F}" dt="2020-04-19T23:20:23.553" v="9239" actId="20577"/>
          <ac:spMkLst>
            <pc:docMk/>
            <pc:sldMk cId="528072978" sldId="321"/>
            <ac:spMk id="6" creationId="{D27937F2-6020-4249-8491-42399C2098DE}"/>
          </ac:spMkLst>
        </pc:spChg>
        <pc:spChg chg="del">
          <ac:chgData name="Agustín Ruiz Martín" userId="42fb2f6dfcc8d877" providerId="LiveId" clId="{90A9F433-FF7C-4F00-B214-CF43E6CAE48F}" dt="2020-04-19T15:31:54.199" v="3687" actId="478"/>
          <ac:spMkLst>
            <pc:docMk/>
            <pc:sldMk cId="528072978" sldId="321"/>
            <ac:spMk id="8" creationId="{61C7D7B4-A406-45B5-B1EC-6A289CE39FDD}"/>
          </ac:spMkLst>
        </pc:spChg>
        <pc:picChg chg="del">
          <ac:chgData name="Agustín Ruiz Martín" userId="42fb2f6dfcc8d877" providerId="LiveId" clId="{90A9F433-FF7C-4F00-B214-CF43E6CAE48F}" dt="2020-04-19T15:31:52.415" v="3686" actId="478"/>
          <ac:picMkLst>
            <pc:docMk/>
            <pc:sldMk cId="528072978" sldId="321"/>
            <ac:picMk id="7" creationId="{1996C109-C85D-4D94-B990-B660F19280E5}"/>
          </ac:picMkLst>
        </pc:picChg>
      </pc:sldChg>
      <pc:sldChg chg="addSp delSp modSp add">
        <pc:chgData name="Agustín Ruiz Martín" userId="42fb2f6dfcc8d877" providerId="LiveId" clId="{90A9F433-FF7C-4F00-B214-CF43E6CAE48F}" dt="2020-04-19T23:44:09.663" v="9363" actId="167"/>
        <pc:sldMkLst>
          <pc:docMk/>
          <pc:sldMk cId="3380022627" sldId="322"/>
        </pc:sldMkLst>
        <pc:spChg chg="del">
          <ac:chgData name="Agustín Ruiz Martín" userId="42fb2f6dfcc8d877" providerId="LiveId" clId="{90A9F433-FF7C-4F00-B214-CF43E6CAE48F}" dt="2020-04-19T17:16:50.783" v="6688" actId="478"/>
          <ac:spMkLst>
            <pc:docMk/>
            <pc:sldMk cId="3380022627" sldId="322"/>
            <ac:spMk id="5" creationId="{00000000-0000-0000-0000-000000000000}"/>
          </ac:spMkLst>
        </pc:spChg>
        <pc:spChg chg="add ord">
          <ac:chgData name="Agustín Ruiz Martín" userId="42fb2f6dfcc8d877" providerId="LiveId" clId="{90A9F433-FF7C-4F00-B214-CF43E6CAE48F}" dt="2020-04-19T23:44:09.663" v="9363" actId="167"/>
          <ac:spMkLst>
            <pc:docMk/>
            <pc:sldMk cId="3380022627" sldId="322"/>
            <ac:spMk id="13" creationId="{5F095D8E-39CB-47D8-A4CE-EC4CAF0612F7}"/>
          </ac:spMkLst>
        </pc:spChg>
        <pc:picChg chg="mod">
          <ac:chgData name="Agustín Ruiz Martín" userId="42fb2f6dfcc8d877" providerId="LiveId" clId="{90A9F433-FF7C-4F00-B214-CF43E6CAE48F}" dt="2020-04-19T16:18:01.822" v="5096" actId="1037"/>
          <ac:picMkLst>
            <pc:docMk/>
            <pc:sldMk cId="3380022627" sldId="322"/>
            <ac:picMk id="6" creationId="{9629398D-B36F-4B13-9B2C-DA877B688596}"/>
          </ac:picMkLst>
        </pc:picChg>
      </pc:sldChg>
      <pc:sldChg chg="modSp add modTransition">
        <pc:chgData name="Agustín Ruiz Martín" userId="42fb2f6dfcc8d877" providerId="LiveId" clId="{90A9F433-FF7C-4F00-B214-CF43E6CAE48F}" dt="2020-04-19T23:23:22.320" v="9259" actId="20577"/>
        <pc:sldMkLst>
          <pc:docMk/>
          <pc:sldMk cId="2086033717" sldId="323"/>
        </pc:sldMkLst>
        <pc:spChg chg="mod">
          <ac:chgData name="Agustín Ruiz Martín" userId="42fb2f6dfcc8d877" providerId="LiveId" clId="{90A9F433-FF7C-4F00-B214-CF43E6CAE48F}" dt="2020-04-19T15:47:40.661" v="3840" actId="20577"/>
          <ac:spMkLst>
            <pc:docMk/>
            <pc:sldMk cId="2086033717" sldId="323"/>
            <ac:spMk id="5" creationId="{64529344-8152-421B-BB6A-940F47D3DE19}"/>
          </ac:spMkLst>
        </pc:spChg>
        <pc:spChg chg="mod">
          <ac:chgData name="Agustín Ruiz Martín" userId="42fb2f6dfcc8d877" providerId="LiveId" clId="{90A9F433-FF7C-4F00-B214-CF43E6CAE48F}" dt="2020-04-19T23:23:22.320" v="9259" actId="20577"/>
          <ac:spMkLst>
            <pc:docMk/>
            <pc:sldMk cId="2086033717" sldId="323"/>
            <ac:spMk id="6" creationId="{D27937F2-6020-4249-8491-42399C2098DE}"/>
          </ac:spMkLst>
        </pc:spChg>
      </pc:sldChg>
      <pc:sldChg chg="modSp add">
        <pc:chgData name="Agustín Ruiz Martín" userId="42fb2f6dfcc8d877" providerId="LiveId" clId="{90A9F433-FF7C-4F00-B214-CF43E6CAE48F}" dt="2020-04-19T23:23:43.619" v="9261" actId="114"/>
        <pc:sldMkLst>
          <pc:docMk/>
          <pc:sldMk cId="789930464" sldId="324"/>
        </pc:sldMkLst>
        <pc:spChg chg="mod">
          <ac:chgData name="Agustín Ruiz Martín" userId="42fb2f6dfcc8d877" providerId="LiveId" clId="{90A9F433-FF7C-4F00-B214-CF43E6CAE48F}" dt="2020-04-19T23:23:43.619" v="9261" actId="114"/>
          <ac:spMkLst>
            <pc:docMk/>
            <pc:sldMk cId="789930464" sldId="324"/>
            <ac:spMk id="6" creationId="{D27937F2-6020-4249-8491-42399C2098DE}"/>
          </ac:spMkLst>
        </pc:spChg>
      </pc:sldChg>
      <pc:sldChg chg="addSp delSp modSp add">
        <pc:chgData name="Agustín Ruiz Martín" userId="42fb2f6dfcc8d877" providerId="LiveId" clId="{90A9F433-FF7C-4F00-B214-CF43E6CAE48F}" dt="2020-04-19T17:16:40.238" v="6687"/>
        <pc:sldMkLst>
          <pc:docMk/>
          <pc:sldMk cId="1693007802" sldId="325"/>
        </pc:sldMkLst>
        <pc:spChg chg="del">
          <ac:chgData name="Agustín Ruiz Martín" userId="42fb2f6dfcc8d877" providerId="LiveId" clId="{90A9F433-FF7C-4F00-B214-CF43E6CAE48F}" dt="2020-04-19T17:13:55.442" v="6684" actId="478"/>
          <ac:spMkLst>
            <pc:docMk/>
            <pc:sldMk cId="1693007802" sldId="325"/>
            <ac:spMk id="5" creationId="{00000000-0000-0000-0000-000000000000}"/>
          </ac:spMkLst>
        </pc:spChg>
        <pc:spChg chg="add">
          <ac:chgData name="Agustín Ruiz Martín" userId="42fb2f6dfcc8d877" providerId="LiveId" clId="{90A9F433-FF7C-4F00-B214-CF43E6CAE48F}" dt="2020-04-19T17:16:40.238" v="6687"/>
          <ac:spMkLst>
            <pc:docMk/>
            <pc:sldMk cId="1693007802" sldId="325"/>
            <ac:spMk id="13" creationId="{9629F2FF-E3B5-4327-9158-C758B9F64DF1}"/>
          </ac:spMkLst>
        </pc:spChg>
        <pc:picChg chg="mod">
          <ac:chgData name="Agustín Ruiz Martín" userId="42fb2f6dfcc8d877" providerId="LiveId" clId="{90A9F433-FF7C-4F00-B214-CF43E6CAE48F}" dt="2020-04-19T16:20:43.177" v="5162" actId="1036"/>
          <ac:picMkLst>
            <pc:docMk/>
            <pc:sldMk cId="1693007802" sldId="325"/>
            <ac:picMk id="6" creationId="{9629398D-B36F-4B13-9B2C-DA877B688596}"/>
          </ac:picMkLst>
        </pc:picChg>
      </pc:sldChg>
      <pc:sldChg chg="modSp add modTransition">
        <pc:chgData name="Agustín Ruiz Martín" userId="42fb2f6dfcc8d877" providerId="LiveId" clId="{90A9F433-FF7C-4F00-B214-CF43E6CAE48F}" dt="2020-04-19T23:47:36.643" v="9366" actId="113"/>
        <pc:sldMkLst>
          <pc:docMk/>
          <pc:sldMk cId="3791922982" sldId="326"/>
        </pc:sldMkLst>
        <pc:spChg chg="mod">
          <ac:chgData name="Agustín Ruiz Martín" userId="42fb2f6dfcc8d877" providerId="LiveId" clId="{90A9F433-FF7C-4F00-B214-CF43E6CAE48F}" dt="2020-04-19T16:21:14.030" v="5165"/>
          <ac:spMkLst>
            <pc:docMk/>
            <pc:sldMk cId="3791922982" sldId="326"/>
            <ac:spMk id="5" creationId="{64529344-8152-421B-BB6A-940F47D3DE19}"/>
          </ac:spMkLst>
        </pc:spChg>
        <pc:spChg chg="mod">
          <ac:chgData name="Agustín Ruiz Martín" userId="42fb2f6dfcc8d877" providerId="LiveId" clId="{90A9F433-FF7C-4F00-B214-CF43E6CAE48F}" dt="2020-04-19T23:47:36.643" v="9366" actId="113"/>
          <ac:spMkLst>
            <pc:docMk/>
            <pc:sldMk cId="3791922982" sldId="326"/>
            <ac:spMk id="6" creationId="{D27937F2-6020-4249-8491-42399C2098DE}"/>
          </ac:spMkLst>
        </pc:spChg>
      </pc:sldChg>
      <pc:sldChg chg="modSp add ord">
        <pc:chgData name="Agustín Ruiz Martín" userId="42fb2f6dfcc8d877" providerId="LiveId" clId="{90A9F433-FF7C-4F00-B214-CF43E6CAE48F}" dt="2020-04-19T23:25:12.043" v="9265" actId="20577"/>
        <pc:sldMkLst>
          <pc:docMk/>
          <pc:sldMk cId="3664108073" sldId="327"/>
        </pc:sldMkLst>
        <pc:spChg chg="mod">
          <ac:chgData name="Agustín Ruiz Martín" userId="42fb2f6dfcc8d877" providerId="LiveId" clId="{90A9F433-FF7C-4F00-B214-CF43E6CAE48F}" dt="2020-04-19T23:25:12.043" v="9265" actId="20577"/>
          <ac:spMkLst>
            <pc:docMk/>
            <pc:sldMk cId="3664108073" sldId="327"/>
            <ac:spMk id="6" creationId="{D27937F2-6020-4249-8491-42399C2098DE}"/>
          </ac:spMkLst>
        </pc:spChg>
      </pc:sldChg>
      <pc:sldChg chg="modSp add">
        <pc:chgData name="Agustín Ruiz Martín" userId="42fb2f6dfcc8d877" providerId="LiveId" clId="{90A9F433-FF7C-4F00-B214-CF43E6CAE48F}" dt="2020-04-19T23:27:27.381" v="9277" actId="255"/>
        <pc:sldMkLst>
          <pc:docMk/>
          <pc:sldMk cId="2865993252" sldId="328"/>
        </pc:sldMkLst>
        <pc:spChg chg="mod">
          <ac:chgData name="Agustín Ruiz Martín" userId="42fb2f6dfcc8d877" providerId="LiveId" clId="{90A9F433-FF7C-4F00-B214-CF43E6CAE48F}" dt="2020-04-19T23:27:27.381" v="9277" actId="255"/>
          <ac:spMkLst>
            <pc:docMk/>
            <pc:sldMk cId="2865993252" sldId="328"/>
            <ac:spMk id="6" creationId="{D27937F2-6020-4249-8491-42399C2098DE}"/>
          </ac:spMkLst>
        </pc:spChg>
      </pc:sldChg>
      <pc:sldChg chg="modSp add">
        <pc:chgData name="Agustín Ruiz Martín" userId="42fb2f6dfcc8d877" providerId="LiveId" clId="{90A9F433-FF7C-4F00-B214-CF43E6CAE48F}" dt="2020-04-20T00:33:06.041" v="9541" actId="255"/>
        <pc:sldMkLst>
          <pc:docMk/>
          <pc:sldMk cId="3027975627" sldId="329"/>
        </pc:sldMkLst>
        <pc:spChg chg="mod">
          <ac:chgData name="Agustín Ruiz Martín" userId="42fb2f6dfcc8d877" providerId="LiveId" clId="{90A9F433-FF7C-4F00-B214-CF43E6CAE48F}" dt="2020-04-20T00:33:06.041" v="9541" actId="255"/>
          <ac:spMkLst>
            <pc:docMk/>
            <pc:sldMk cId="3027975627" sldId="329"/>
            <ac:spMk id="6" creationId="{D27937F2-6020-4249-8491-42399C2098DE}"/>
          </ac:spMkLst>
        </pc:spChg>
      </pc:sldChg>
      <pc:sldChg chg="modSp add">
        <pc:chgData name="Agustín Ruiz Martín" userId="42fb2f6dfcc8d877" providerId="LiveId" clId="{90A9F433-FF7C-4F00-B214-CF43E6CAE48F}" dt="2020-04-19T23:54:55.717" v="9391" actId="20577"/>
        <pc:sldMkLst>
          <pc:docMk/>
          <pc:sldMk cId="4272909167" sldId="330"/>
        </pc:sldMkLst>
        <pc:spChg chg="mod">
          <ac:chgData name="Agustín Ruiz Martín" userId="42fb2f6dfcc8d877" providerId="LiveId" clId="{90A9F433-FF7C-4F00-B214-CF43E6CAE48F}" dt="2020-04-19T23:54:55.717" v="9391" actId="20577"/>
          <ac:spMkLst>
            <pc:docMk/>
            <pc:sldMk cId="4272909167" sldId="330"/>
            <ac:spMk id="6" creationId="{D27937F2-6020-4249-8491-42399C2098DE}"/>
          </ac:spMkLst>
        </pc:spChg>
      </pc:sldChg>
      <pc:sldChg chg="modSp add">
        <pc:chgData name="Agustín Ruiz Martín" userId="42fb2f6dfcc8d877" providerId="LiveId" clId="{90A9F433-FF7C-4F00-B214-CF43E6CAE48F}" dt="2020-04-19T17:13:20.655" v="6683" actId="20577"/>
        <pc:sldMkLst>
          <pc:docMk/>
          <pc:sldMk cId="1171079763" sldId="331"/>
        </pc:sldMkLst>
        <pc:spChg chg="mod">
          <ac:chgData name="Agustín Ruiz Martín" userId="42fb2f6dfcc8d877" providerId="LiveId" clId="{90A9F433-FF7C-4F00-B214-CF43E6CAE48F}" dt="2020-04-19T17:13:20.655" v="6683" actId="20577"/>
          <ac:spMkLst>
            <pc:docMk/>
            <pc:sldMk cId="1171079763" sldId="331"/>
            <ac:spMk id="5" creationId="{00000000-0000-0000-0000-000000000000}"/>
          </ac:spMkLst>
        </pc:spChg>
        <pc:picChg chg="mod">
          <ac:chgData name="Agustín Ruiz Martín" userId="42fb2f6dfcc8d877" providerId="LiveId" clId="{90A9F433-FF7C-4F00-B214-CF43E6CAE48F}" dt="2020-04-19T17:07:24.583" v="6522" actId="1037"/>
          <ac:picMkLst>
            <pc:docMk/>
            <pc:sldMk cId="1171079763" sldId="331"/>
            <ac:picMk id="6" creationId="{9629398D-B36F-4B13-9B2C-DA877B688596}"/>
          </ac:picMkLst>
        </pc:picChg>
      </pc:sldChg>
      <pc:sldChg chg="delSp modSp add">
        <pc:chgData name="Agustín Ruiz Martín" userId="42fb2f6dfcc8d877" providerId="LiveId" clId="{90A9F433-FF7C-4F00-B214-CF43E6CAE48F}" dt="2020-04-20T00:33:35.191" v="9543" actId="20577"/>
        <pc:sldMkLst>
          <pc:docMk/>
          <pc:sldMk cId="2074409261" sldId="332"/>
        </pc:sldMkLst>
        <pc:spChg chg="del">
          <ac:chgData name="Agustín Ruiz Martín" userId="42fb2f6dfcc8d877" providerId="LiveId" clId="{90A9F433-FF7C-4F00-B214-CF43E6CAE48F}" dt="2020-04-19T17:18:51.380" v="6716" actId="478"/>
          <ac:spMkLst>
            <pc:docMk/>
            <pc:sldMk cId="2074409261" sldId="332"/>
            <ac:spMk id="5" creationId="{64529344-8152-421B-BB6A-940F47D3DE19}"/>
          </ac:spMkLst>
        </pc:spChg>
        <pc:spChg chg="mod">
          <ac:chgData name="Agustín Ruiz Martín" userId="42fb2f6dfcc8d877" providerId="LiveId" clId="{90A9F433-FF7C-4F00-B214-CF43E6CAE48F}" dt="2020-04-20T00:33:35.191" v="9543" actId="20577"/>
          <ac:spMkLst>
            <pc:docMk/>
            <pc:sldMk cId="2074409261" sldId="332"/>
            <ac:spMk id="6" creationId="{D27937F2-6020-4249-8491-42399C2098DE}"/>
          </ac:spMkLst>
        </pc:spChg>
        <pc:spChg chg="mod">
          <ac:chgData name="Agustín Ruiz Martín" userId="42fb2f6dfcc8d877" providerId="LiveId" clId="{90A9F433-FF7C-4F00-B214-CF43E6CAE48F}" dt="2020-04-19T17:19:07.833" v="6764" actId="20577"/>
          <ac:spMkLst>
            <pc:docMk/>
            <pc:sldMk cId="2074409261" sldId="332"/>
            <ac:spMk id="16" creationId="{F3113336-B8E7-4437-BCDB-0A41C522594A}"/>
          </ac:spMkLst>
        </pc:spChg>
      </pc:sldChg>
      <pc:sldChg chg="add del">
        <pc:chgData name="Agustín Ruiz Martín" userId="42fb2f6dfcc8d877" providerId="LiveId" clId="{90A9F433-FF7C-4F00-B214-CF43E6CAE48F}" dt="2020-04-19T17:16:27.610" v="6686"/>
        <pc:sldMkLst>
          <pc:docMk/>
          <pc:sldMk cId="2932269202" sldId="332"/>
        </pc:sldMkLst>
      </pc:sldChg>
      <pc:sldChg chg="addSp delSp modSp add">
        <pc:chgData name="Agustín Ruiz Martín" userId="42fb2f6dfcc8d877" providerId="LiveId" clId="{90A9F433-FF7C-4F00-B214-CF43E6CAE48F}" dt="2020-04-20T00:34:32.998" v="9553" actId="1036"/>
        <pc:sldMkLst>
          <pc:docMk/>
          <pc:sldMk cId="1291131548" sldId="333"/>
        </pc:sldMkLst>
        <pc:spChg chg="mod">
          <ac:chgData name="Agustín Ruiz Martín" userId="42fb2f6dfcc8d877" providerId="LiveId" clId="{90A9F433-FF7C-4F00-B214-CF43E6CAE48F}" dt="2020-04-19T17:22:17.218" v="6888" actId="20577"/>
          <ac:spMkLst>
            <pc:docMk/>
            <pc:sldMk cId="1291131548" sldId="333"/>
            <ac:spMk id="5" creationId="{64529344-8152-421B-BB6A-940F47D3DE19}"/>
          </ac:spMkLst>
        </pc:spChg>
        <pc:spChg chg="del">
          <ac:chgData name="Agustín Ruiz Martín" userId="42fb2f6dfcc8d877" providerId="LiveId" clId="{90A9F433-FF7C-4F00-B214-CF43E6CAE48F}" dt="2020-04-19T17:22:39.258" v="6889" actId="478"/>
          <ac:spMkLst>
            <pc:docMk/>
            <pc:sldMk cId="1291131548" sldId="333"/>
            <ac:spMk id="6" creationId="{D27937F2-6020-4249-8491-42399C2098DE}"/>
          </ac:spMkLst>
        </pc:spChg>
        <pc:spChg chg="add">
          <ac:chgData name="Agustín Ruiz Martín" userId="42fb2f6dfcc8d877" providerId="LiveId" clId="{90A9F433-FF7C-4F00-B214-CF43E6CAE48F}" dt="2020-04-19T17:19:21.384" v="6766"/>
          <ac:spMkLst>
            <pc:docMk/>
            <pc:sldMk cId="1291131548" sldId="333"/>
            <ac:spMk id="7" creationId="{721341EB-7389-44AD-ABE8-EDA3809BC0CB}"/>
          </ac:spMkLst>
        </pc:spChg>
        <pc:spChg chg="add del mod">
          <ac:chgData name="Agustín Ruiz Martín" userId="42fb2f6dfcc8d877" providerId="LiveId" clId="{90A9F433-FF7C-4F00-B214-CF43E6CAE48F}" dt="2020-04-19T17:22:46.850" v="6893"/>
          <ac:spMkLst>
            <pc:docMk/>
            <pc:sldMk cId="1291131548" sldId="333"/>
            <ac:spMk id="8" creationId="{CE143CF7-26FB-4155-817F-5E8344253A26}"/>
          </ac:spMkLst>
        </pc:spChg>
        <pc:spChg chg="add mod">
          <ac:chgData name="Agustín Ruiz Martín" userId="42fb2f6dfcc8d877" providerId="LiveId" clId="{90A9F433-FF7C-4F00-B214-CF43E6CAE48F}" dt="2020-04-20T00:34:22" v="9544" actId="255"/>
          <ac:spMkLst>
            <pc:docMk/>
            <pc:sldMk cId="1291131548" sldId="333"/>
            <ac:spMk id="9" creationId="{439857B7-1FCD-49A2-8A5D-BA1ED053E5E6}"/>
          </ac:spMkLst>
        </pc:spChg>
        <pc:spChg chg="add mod">
          <ac:chgData name="Agustín Ruiz Martín" userId="42fb2f6dfcc8d877" providerId="LiveId" clId="{90A9F433-FF7C-4F00-B214-CF43E6CAE48F}" dt="2020-04-20T00:34:32.998" v="9553" actId="1036"/>
          <ac:spMkLst>
            <pc:docMk/>
            <pc:sldMk cId="1291131548" sldId="333"/>
            <ac:spMk id="10" creationId="{A9687F50-5A26-4410-B1FF-6F6DFABF8287}"/>
          </ac:spMkLst>
        </pc:spChg>
        <pc:spChg chg="add mod">
          <ac:chgData name="Agustín Ruiz Martín" userId="42fb2f6dfcc8d877" providerId="LiveId" clId="{90A9F433-FF7C-4F00-B214-CF43E6CAE48F}" dt="2020-04-20T00:34:32.998" v="9553" actId="1036"/>
          <ac:spMkLst>
            <pc:docMk/>
            <pc:sldMk cId="1291131548" sldId="333"/>
            <ac:spMk id="11" creationId="{F3880F1F-8F27-4E6F-AA97-50DD275CC57E}"/>
          </ac:spMkLst>
        </pc:spChg>
        <pc:spChg chg="del">
          <ac:chgData name="Agustín Ruiz Martín" userId="42fb2f6dfcc8d877" providerId="LiveId" clId="{90A9F433-FF7C-4F00-B214-CF43E6CAE48F}" dt="2020-04-19T17:19:15.713" v="6765" actId="478"/>
          <ac:spMkLst>
            <pc:docMk/>
            <pc:sldMk cId="1291131548" sldId="333"/>
            <ac:spMk id="16" creationId="{F3113336-B8E7-4437-BCDB-0A41C522594A}"/>
          </ac:spMkLst>
        </pc:spChg>
      </pc:sldChg>
      <pc:sldChg chg="modSp add ord">
        <pc:chgData name="Agustín Ruiz Martín" userId="42fb2f6dfcc8d877" providerId="LiveId" clId="{90A9F433-FF7C-4F00-B214-CF43E6CAE48F}" dt="2020-04-19T17:21:37.686" v="6805" actId="1037"/>
        <pc:sldMkLst>
          <pc:docMk/>
          <pc:sldMk cId="321287714" sldId="334"/>
        </pc:sldMkLst>
        <pc:picChg chg="mod">
          <ac:chgData name="Agustín Ruiz Martín" userId="42fb2f6dfcc8d877" providerId="LiveId" clId="{90A9F433-FF7C-4F00-B214-CF43E6CAE48F}" dt="2020-04-19T17:21:37.686" v="6805" actId="1037"/>
          <ac:picMkLst>
            <pc:docMk/>
            <pc:sldMk cId="321287714" sldId="334"/>
            <ac:picMk id="6" creationId="{9629398D-B36F-4B13-9B2C-DA877B688596}"/>
          </ac:picMkLst>
        </pc:picChg>
      </pc:sldChg>
      <pc:sldChg chg="addSp delSp modSp add modTransition modAnim">
        <pc:chgData name="Agustín Ruiz Martín" userId="42fb2f6dfcc8d877" providerId="LiveId" clId="{90A9F433-FF7C-4F00-B214-CF43E6CAE48F}" dt="2020-04-20T00:35:20.926" v="9556" actId="14861"/>
        <pc:sldMkLst>
          <pc:docMk/>
          <pc:sldMk cId="2936492957" sldId="335"/>
        </pc:sldMkLst>
        <pc:spChg chg="add mod ord">
          <ac:chgData name="Agustín Ruiz Martín" userId="42fb2f6dfcc8d877" providerId="LiveId" clId="{90A9F433-FF7C-4F00-B214-CF43E6CAE48F}" dt="2020-04-19T22:35:37.855" v="9009" actId="166"/>
          <ac:spMkLst>
            <pc:docMk/>
            <pc:sldMk cId="2936492957" sldId="335"/>
            <ac:spMk id="8" creationId="{BAA9C4BE-2DA7-4557-BAB7-98B8E3A2E768}"/>
          </ac:spMkLst>
        </pc:spChg>
        <pc:spChg chg="mod ord">
          <ac:chgData name="Agustín Ruiz Martín" userId="42fb2f6dfcc8d877" providerId="LiveId" clId="{90A9F433-FF7C-4F00-B214-CF43E6CAE48F}" dt="2020-04-19T22:35:28.544" v="9008" actId="167"/>
          <ac:spMkLst>
            <pc:docMk/>
            <pc:sldMk cId="2936492957" sldId="335"/>
            <ac:spMk id="9" creationId="{439857B7-1FCD-49A2-8A5D-BA1ED053E5E6}"/>
          </ac:spMkLst>
        </pc:spChg>
        <pc:spChg chg="del">
          <ac:chgData name="Agustín Ruiz Martín" userId="42fb2f6dfcc8d877" providerId="LiveId" clId="{90A9F433-FF7C-4F00-B214-CF43E6CAE48F}" dt="2020-04-19T17:25:00.614" v="6956" actId="478"/>
          <ac:spMkLst>
            <pc:docMk/>
            <pc:sldMk cId="2936492957" sldId="335"/>
            <ac:spMk id="10" creationId="{A9687F50-5A26-4410-B1FF-6F6DFABF8287}"/>
          </ac:spMkLst>
        </pc:spChg>
        <pc:spChg chg="del">
          <ac:chgData name="Agustín Ruiz Martín" userId="42fb2f6dfcc8d877" providerId="LiveId" clId="{90A9F433-FF7C-4F00-B214-CF43E6CAE48F}" dt="2020-04-19T17:25:01.394" v="6957" actId="478"/>
          <ac:spMkLst>
            <pc:docMk/>
            <pc:sldMk cId="2936492957" sldId="335"/>
            <ac:spMk id="11" creationId="{F3880F1F-8F27-4E6F-AA97-50DD275CC57E}"/>
          </ac:spMkLst>
        </pc:spChg>
        <pc:spChg chg="add mod">
          <ac:chgData name="Agustín Ruiz Martín" userId="42fb2f6dfcc8d877" providerId="LiveId" clId="{90A9F433-FF7C-4F00-B214-CF43E6CAE48F}" dt="2020-04-20T00:35:20.926" v="9556" actId="14861"/>
          <ac:spMkLst>
            <pc:docMk/>
            <pc:sldMk cId="2936492957" sldId="335"/>
            <ac:spMk id="12" creationId="{6B05A913-69B8-43D6-91E1-FDC8690A40C3}"/>
          </ac:spMkLst>
        </pc:spChg>
        <pc:spChg chg="add mod ord">
          <ac:chgData name="Agustín Ruiz Martín" userId="42fb2f6dfcc8d877" providerId="LiveId" clId="{90A9F433-FF7C-4F00-B214-CF43E6CAE48F}" dt="2020-04-19T22:35:21.483" v="9007" actId="166"/>
          <ac:spMkLst>
            <pc:docMk/>
            <pc:sldMk cId="2936492957" sldId="335"/>
            <ac:spMk id="13" creationId="{F1223F0C-7469-4F9C-9D39-2D26CC9179F2}"/>
          </ac:spMkLst>
        </pc:spChg>
        <pc:spChg chg="add mod ord">
          <ac:chgData name="Agustín Ruiz Martín" userId="42fb2f6dfcc8d877" providerId="LiveId" clId="{90A9F433-FF7C-4F00-B214-CF43E6CAE48F}" dt="2020-04-19T22:35:21.483" v="9007" actId="166"/>
          <ac:spMkLst>
            <pc:docMk/>
            <pc:sldMk cId="2936492957" sldId="335"/>
            <ac:spMk id="14" creationId="{703CFA4E-0B36-4EA5-8065-B5AED21CBA61}"/>
          </ac:spMkLst>
        </pc:spChg>
        <pc:spChg chg="add mod ord">
          <ac:chgData name="Agustín Ruiz Martín" userId="42fb2f6dfcc8d877" providerId="LiveId" clId="{90A9F433-FF7C-4F00-B214-CF43E6CAE48F}" dt="2020-04-19T22:35:21.483" v="9007" actId="166"/>
          <ac:spMkLst>
            <pc:docMk/>
            <pc:sldMk cId="2936492957" sldId="335"/>
            <ac:spMk id="15" creationId="{E7328A26-20CF-4880-8A2D-0D848E341EC1}"/>
          </ac:spMkLst>
        </pc:spChg>
        <pc:spChg chg="add mod">
          <ac:chgData name="Agustín Ruiz Martín" userId="42fb2f6dfcc8d877" providerId="LiveId" clId="{90A9F433-FF7C-4F00-B214-CF43E6CAE48F}" dt="2020-04-19T22:34:14.601" v="9003"/>
          <ac:spMkLst>
            <pc:docMk/>
            <pc:sldMk cId="2936492957" sldId="335"/>
            <ac:spMk id="16" creationId="{4F01A43B-FCEA-45EF-934C-D049156B4BCA}"/>
          </ac:spMkLst>
        </pc:spChg>
        <pc:spChg chg="add mod">
          <ac:chgData name="Agustín Ruiz Martín" userId="42fb2f6dfcc8d877" providerId="LiveId" clId="{90A9F433-FF7C-4F00-B214-CF43E6CAE48F}" dt="2020-04-19T22:34:14.601" v="9003"/>
          <ac:spMkLst>
            <pc:docMk/>
            <pc:sldMk cId="2936492957" sldId="335"/>
            <ac:spMk id="18" creationId="{13551AE2-7B4F-43FF-8451-67D882F59371}"/>
          </ac:spMkLst>
        </pc:spChg>
        <pc:spChg chg="add mod">
          <ac:chgData name="Agustín Ruiz Martín" userId="42fb2f6dfcc8d877" providerId="LiveId" clId="{90A9F433-FF7C-4F00-B214-CF43E6CAE48F}" dt="2020-04-19T22:34:14.601" v="9003"/>
          <ac:spMkLst>
            <pc:docMk/>
            <pc:sldMk cId="2936492957" sldId="335"/>
            <ac:spMk id="19" creationId="{ED743460-88D2-4EAF-84ED-A1BF2EE9B434}"/>
          </ac:spMkLst>
        </pc:spChg>
        <pc:spChg chg="add mod ord">
          <ac:chgData name="Agustín Ruiz Martín" userId="42fb2f6dfcc8d877" providerId="LiveId" clId="{90A9F433-FF7C-4F00-B214-CF43E6CAE48F}" dt="2020-04-20T00:35:07.960" v="9555" actId="14861"/>
          <ac:spMkLst>
            <pc:docMk/>
            <pc:sldMk cId="2936492957" sldId="335"/>
            <ac:spMk id="20" creationId="{549E173D-932C-4DF1-98F8-1C350634D181}"/>
          </ac:spMkLst>
        </pc:spChg>
        <pc:spChg chg="add mod">
          <ac:chgData name="Agustín Ruiz Martín" userId="42fb2f6dfcc8d877" providerId="LiveId" clId="{90A9F433-FF7C-4F00-B214-CF43E6CAE48F}" dt="2020-04-20T00:35:01.790" v="9554" actId="14861"/>
          <ac:spMkLst>
            <pc:docMk/>
            <pc:sldMk cId="2936492957" sldId="335"/>
            <ac:spMk id="21" creationId="{7BE444BC-A30D-4882-80B7-FF0B8F00ABF7}"/>
          </ac:spMkLst>
        </pc:spChg>
        <pc:spChg chg="add mod">
          <ac:chgData name="Agustín Ruiz Martín" userId="42fb2f6dfcc8d877" providerId="LiveId" clId="{90A9F433-FF7C-4F00-B214-CF43E6CAE48F}" dt="2020-04-19T22:17:06.182" v="8858" actId="2711"/>
          <ac:spMkLst>
            <pc:docMk/>
            <pc:sldMk cId="2936492957" sldId="335"/>
            <ac:spMk id="22" creationId="{39B14EA7-CD9C-4635-9B76-077B48E715CB}"/>
          </ac:spMkLst>
        </pc:spChg>
        <pc:spChg chg="add mod">
          <ac:chgData name="Agustín Ruiz Martín" userId="42fb2f6dfcc8d877" providerId="LiveId" clId="{90A9F433-FF7C-4F00-B214-CF43E6CAE48F}" dt="2020-04-19T22:17:06.182" v="8858" actId="2711"/>
          <ac:spMkLst>
            <pc:docMk/>
            <pc:sldMk cId="2936492957" sldId="335"/>
            <ac:spMk id="23" creationId="{ABC36E59-28BD-4EF3-B402-CD30F6FEA839}"/>
          </ac:spMkLst>
        </pc:spChg>
        <pc:spChg chg="add mod">
          <ac:chgData name="Agustín Ruiz Martín" userId="42fb2f6dfcc8d877" providerId="LiveId" clId="{90A9F433-FF7C-4F00-B214-CF43E6CAE48F}" dt="2020-04-19T22:17:06.182" v="8858" actId="2711"/>
          <ac:spMkLst>
            <pc:docMk/>
            <pc:sldMk cId="2936492957" sldId="335"/>
            <ac:spMk id="24" creationId="{EF403891-27F5-48BA-9D06-EF0B96F5809C}"/>
          </ac:spMkLst>
        </pc:spChg>
        <pc:spChg chg="add mod">
          <ac:chgData name="Agustín Ruiz Martín" userId="42fb2f6dfcc8d877" providerId="LiveId" clId="{90A9F433-FF7C-4F00-B214-CF43E6CAE48F}" dt="2020-04-19T22:17:06.182" v="8858" actId="2711"/>
          <ac:spMkLst>
            <pc:docMk/>
            <pc:sldMk cId="2936492957" sldId="335"/>
            <ac:spMk id="25" creationId="{85DADD2C-6F14-4569-B219-9F468A994BA6}"/>
          </ac:spMkLst>
        </pc:spChg>
        <pc:spChg chg="add mod">
          <ac:chgData name="Agustín Ruiz Martín" userId="42fb2f6dfcc8d877" providerId="LiveId" clId="{90A9F433-FF7C-4F00-B214-CF43E6CAE48F}" dt="2020-04-19T22:17:06.182" v="8858" actId="2711"/>
          <ac:spMkLst>
            <pc:docMk/>
            <pc:sldMk cId="2936492957" sldId="335"/>
            <ac:spMk id="26" creationId="{3DE9BC19-B9C9-4BEC-9E7D-F61FDC01128B}"/>
          </ac:spMkLst>
        </pc:spChg>
        <pc:spChg chg="add mod">
          <ac:chgData name="Agustín Ruiz Martín" userId="42fb2f6dfcc8d877" providerId="LiveId" clId="{90A9F433-FF7C-4F00-B214-CF43E6CAE48F}" dt="2020-04-19T22:17:06.182" v="8858" actId="2711"/>
          <ac:spMkLst>
            <pc:docMk/>
            <pc:sldMk cId="2936492957" sldId="335"/>
            <ac:spMk id="27" creationId="{D0C84CCC-8D48-4CBB-95B4-EF10FECEA6BC}"/>
          </ac:spMkLst>
        </pc:spChg>
        <pc:spChg chg="add mod">
          <ac:chgData name="Agustín Ruiz Martín" userId="42fb2f6dfcc8d877" providerId="LiveId" clId="{90A9F433-FF7C-4F00-B214-CF43E6CAE48F}" dt="2020-04-19T22:17:06.182" v="8858" actId="2711"/>
          <ac:spMkLst>
            <pc:docMk/>
            <pc:sldMk cId="2936492957" sldId="335"/>
            <ac:spMk id="28" creationId="{1E522006-583A-4745-BF28-61D5B3017DB0}"/>
          </ac:spMkLst>
        </pc:spChg>
        <pc:spChg chg="add mod">
          <ac:chgData name="Agustín Ruiz Martín" userId="42fb2f6dfcc8d877" providerId="LiveId" clId="{90A9F433-FF7C-4F00-B214-CF43E6CAE48F}" dt="2020-04-19T22:17:06.182" v="8858" actId="2711"/>
          <ac:spMkLst>
            <pc:docMk/>
            <pc:sldMk cId="2936492957" sldId="335"/>
            <ac:spMk id="29" creationId="{361A1E19-9F33-448E-8C95-4FF783EEB65D}"/>
          </ac:spMkLst>
        </pc:spChg>
        <pc:spChg chg="add mod">
          <ac:chgData name="Agustín Ruiz Martín" userId="42fb2f6dfcc8d877" providerId="LiveId" clId="{90A9F433-FF7C-4F00-B214-CF43E6CAE48F}" dt="2020-04-19T22:17:06.182" v="8858" actId="2711"/>
          <ac:spMkLst>
            <pc:docMk/>
            <pc:sldMk cId="2936492957" sldId="335"/>
            <ac:spMk id="30" creationId="{5D146E6F-24F5-4A3E-A999-AC903AC8B954}"/>
          </ac:spMkLst>
        </pc:spChg>
        <pc:spChg chg="add mod">
          <ac:chgData name="Agustín Ruiz Martín" userId="42fb2f6dfcc8d877" providerId="LiveId" clId="{90A9F433-FF7C-4F00-B214-CF43E6CAE48F}" dt="2020-04-19T22:18:29.471" v="8875" actId="1037"/>
          <ac:spMkLst>
            <pc:docMk/>
            <pc:sldMk cId="2936492957" sldId="335"/>
            <ac:spMk id="31" creationId="{FC2BEB7E-212B-4ABD-B39A-8D0946EFA24B}"/>
          </ac:spMkLst>
        </pc:spChg>
      </pc:sldChg>
      <pc:sldChg chg="delSp modSp add delAnim">
        <pc:chgData name="Agustín Ruiz Martín" userId="42fb2f6dfcc8d877" providerId="LiveId" clId="{90A9F433-FF7C-4F00-B214-CF43E6CAE48F}" dt="2020-04-20T00:36:11.972" v="9557" actId="20577"/>
        <pc:sldMkLst>
          <pc:docMk/>
          <pc:sldMk cId="1179939572" sldId="336"/>
        </pc:sldMkLst>
        <pc:spChg chg="del">
          <ac:chgData name="Agustín Ruiz Martín" userId="42fb2f6dfcc8d877" providerId="LiveId" clId="{90A9F433-FF7C-4F00-B214-CF43E6CAE48F}" dt="2020-04-19T17:27:20.590" v="6971" actId="478"/>
          <ac:spMkLst>
            <pc:docMk/>
            <pc:sldMk cId="1179939572" sldId="336"/>
            <ac:spMk id="8" creationId="{BAA9C4BE-2DA7-4557-BAB7-98B8E3A2E768}"/>
          </ac:spMkLst>
        </pc:spChg>
        <pc:spChg chg="mod">
          <ac:chgData name="Agustín Ruiz Martín" userId="42fb2f6dfcc8d877" providerId="LiveId" clId="{90A9F433-FF7C-4F00-B214-CF43E6CAE48F}" dt="2020-04-20T00:36:11.972" v="9557" actId="20577"/>
          <ac:spMkLst>
            <pc:docMk/>
            <pc:sldMk cId="1179939572" sldId="336"/>
            <ac:spMk id="9" creationId="{439857B7-1FCD-49A2-8A5D-BA1ED053E5E6}"/>
          </ac:spMkLst>
        </pc:spChg>
        <pc:spChg chg="del">
          <ac:chgData name="Agustín Ruiz Martín" userId="42fb2f6dfcc8d877" providerId="LiveId" clId="{90A9F433-FF7C-4F00-B214-CF43E6CAE48F}" dt="2020-04-19T17:27:20.590" v="6971" actId="478"/>
          <ac:spMkLst>
            <pc:docMk/>
            <pc:sldMk cId="1179939572" sldId="336"/>
            <ac:spMk id="12" creationId="{6B05A913-69B8-43D6-91E1-FDC8690A40C3}"/>
          </ac:spMkLst>
        </pc:spChg>
        <pc:spChg chg="del">
          <ac:chgData name="Agustín Ruiz Martín" userId="42fb2f6dfcc8d877" providerId="LiveId" clId="{90A9F433-FF7C-4F00-B214-CF43E6CAE48F}" dt="2020-04-19T17:27:20.590" v="6971" actId="478"/>
          <ac:spMkLst>
            <pc:docMk/>
            <pc:sldMk cId="1179939572" sldId="336"/>
            <ac:spMk id="13" creationId="{F1223F0C-7469-4F9C-9D39-2D26CC9179F2}"/>
          </ac:spMkLst>
        </pc:spChg>
        <pc:spChg chg="del">
          <ac:chgData name="Agustín Ruiz Martín" userId="42fb2f6dfcc8d877" providerId="LiveId" clId="{90A9F433-FF7C-4F00-B214-CF43E6CAE48F}" dt="2020-04-19T17:27:20.590" v="6971" actId="478"/>
          <ac:spMkLst>
            <pc:docMk/>
            <pc:sldMk cId="1179939572" sldId="336"/>
            <ac:spMk id="14" creationId="{703CFA4E-0B36-4EA5-8065-B5AED21CBA61}"/>
          </ac:spMkLst>
        </pc:spChg>
        <pc:spChg chg="del">
          <ac:chgData name="Agustín Ruiz Martín" userId="42fb2f6dfcc8d877" providerId="LiveId" clId="{90A9F433-FF7C-4F00-B214-CF43E6CAE48F}" dt="2020-04-19T17:27:20.590" v="6971" actId="478"/>
          <ac:spMkLst>
            <pc:docMk/>
            <pc:sldMk cId="1179939572" sldId="336"/>
            <ac:spMk id="15" creationId="{E7328A26-20CF-4880-8A2D-0D848E341EC1}"/>
          </ac:spMkLst>
        </pc:spChg>
        <pc:spChg chg="del">
          <ac:chgData name="Agustín Ruiz Martín" userId="42fb2f6dfcc8d877" providerId="LiveId" clId="{90A9F433-FF7C-4F00-B214-CF43E6CAE48F}" dt="2020-04-19T17:27:20.590" v="6971" actId="478"/>
          <ac:spMkLst>
            <pc:docMk/>
            <pc:sldMk cId="1179939572" sldId="336"/>
            <ac:spMk id="16" creationId="{4F01A43B-FCEA-45EF-934C-D049156B4BCA}"/>
          </ac:spMkLst>
        </pc:spChg>
        <pc:spChg chg="del">
          <ac:chgData name="Agustín Ruiz Martín" userId="42fb2f6dfcc8d877" providerId="LiveId" clId="{90A9F433-FF7C-4F00-B214-CF43E6CAE48F}" dt="2020-04-19T17:27:20.590" v="6971" actId="478"/>
          <ac:spMkLst>
            <pc:docMk/>
            <pc:sldMk cId="1179939572" sldId="336"/>
            <ac:spMk id="18" creationId="{13551AE2-7B4F-43FF-8451-67D882F59371}"/>
          </ac:spMkLst>
        </pc:spChg>
        <pc:spChg chg="del">
          <ac:chgData name="Agustín Ruiz Martín" userId="42fb2f6dfcc8d877" providerId="LiveId" clId="{90A9F433-FF7C-4F00-B214-CF43E6CAE48F}" dt="2020-04-19T17:27:20.590" v="6971" actId="478"/>
          <ac:spMkLst>
            <pc:docMk/>
            <pc:sldMk cId="1179939572" sldId="336"/>
            <ac:spMk id="19" creationId="{ED743460-88D2-4EAF-84ED-A1BF2EE9B434}"/>
          </ac:spMkLst>
        </pc:spChg>
        <pc:spChg chg="del">
          <ac:chgData name="Agustín Ruiz Martín" userId="42fb2f6dfcc8d877" providerId="LiveId" clId="{90A9F433-FF7C-4F00-B214-CF43E6CAE48F}" dt="2020-04-19T17:27:20.590" v="6971" actId="478"/>
          <ac:spMkLst>
            <pc:docMk/>
            <pc:sldMk cId="1179939572" sldId="336"/>
            <ac:spMk id="20" creationId="{549E173D-932C-4DF1-98F8-1C350634D181}"/>
          </ac:spMkLst>
        </pc:spChg>
        <pc:spChg chg="del">
          <ac:chgData name="Agustín Ruiz Martín" userId="42fb2f6dfcc8d877" providerId="LiveId" clId="{90A9F433-FF7C-4F00-B214-CF43E6CAE48F}" dt="2020-04-19T17:27:20.590" v="6971" actId="478"/>
          <ac:spMkLst>
            <pc:docMk/>
            <pc:sldMk cId="1179939572" sldId="336"/>
            <ac:spMk id="21" creationId="{7BE444BC-A30D-4882-80B7-FF0B8F00ABF7}"/>
          </ac:spMkLst>
        </pc:spChg>
        <pc:spChg chg="del">
          <ac:chgData name="Agustín Ruiz Martín" userId="42fb2f6dfcc8d877" providerId="LiveId" clId="{90A9F433-FF7C-4F00-B214-CF43E6CAE48F}" dt="2020-04-19T17:27:20.590" v="6971" actId="478"/>
          <ac:spMkLst>
            <pc:docMk/>
            <pc:sldMk cId="1179939572" sldId="336"/>
            <ac:spMk id="22" creationId="{39B14EA7-CD9C-4635-9B76-077B48E715CB}"/>
          </ac:spMkLst>
        </pc:spChg>
        <pc:spChg chg="del">
          <ac:chgData name="Agustín Ruiz Martín" userId="42fb2f6dfcc8d877" providerId="LiveId" clId="{90A9F433-FF7C-4F00-B214-CF43E6CAE48F}" dt="2020-04-19T17:27:20.590" v="6971" actId="478"/>
          <ac:spMkLst>
            <pc:docMk/>
            <pc:sldMk cId="1179939572" sldId="336"/>
            <ac:spMk id="23" creationId="{ABC36E59-28BD-4EF3-B402-CD30F6FEA839}"/>
          </ac:spMkLst>
        </pc:spChg>
        <pc:spChg chg="del">
          <ac:chgData name="Agustín Ruiz Martín" userId="42fb2f6dfcc8d877" providerId="LiveId" clId="{90A9F433-FF7C-4F00-B214-CF43E6CAE48F}" dt="2020-04-19T17:27:20.590" v="6971" actId="478"/>
          <ac:spMkLst>
            <pc:docMk/>
            <pc:sldMk cId="1179939572" sldId="336"/>
            <ac:spMk id="24" creationId="{EF403891-27F5-48BA-9D06-EF0B96F5809C}"/>
          </ac:spMkLst>
        </pc:spChg>
        <pc:spChg chg="del">
          <ac:chgData name="Agustín Ruiz Martín" userId="42fb2f6dfcc8d877" providerId="LiveId" clId="{90A9F433-FF7C-4F00-B214-CF43E6CAE48F}" dt="2020-04-19T17:27:20.590" v="6971" actId="478"/>
          <ac:spMkLst>
            <pc:docMk/>
            <pc:sldMk cId="1179939572" sldId="336"/>
            <ac:spMk id="25" creationId="{85DADD2C-6F14-4569-B219-9F468A994BA6}"/>
          </ac:spMkLst>
        </pc:spChg>
        <pc:spChg chg="del">
          <ac:chgData name="Agustín Ruiz Martín" userId="42fb2f6dfcc8d877" providerId="LiveId" clId="{90A9F433-FF7C-4F00-B214-CF43E6CAE48F}" dt="2020-04-19T17:27:20.590" v="6971" actId="478"/>
          <ac:spMkLst>
            <pc:docMk/>
            <pc:sldMk cId="1179939572" sldId="336"/>
            <ac:spMk id="26" creationId="{3DE9BC19-B9C9-4BEC-9E7D-F61FDC01128B}"/>
          </ac:spMkLst>
        </pc:spChg>
        <pc:spChg chg="del">
          <ac:chgData name="Agustín Ruiz Martín" userId="42fb2f6dfcc8d877" providerId="LiveId" clId="{90A9F433-FF7C-4F00-B214-CF43E6CAE48F}" dt="2020-04-19T17:27:20.590" v="6971" actId="478"/>
          <ac:spMkLst>
            <pc:docMk/>
            <pc:sldMk cId="1179939572" sldId="336"/>
            <ac:spMk id="27" creationId="{D0C84CCC-8D48-4CBB-95B4-EF10FECEA6BC}"/>
          </ac:spMkLst>
        </pc:spChg>
        <pc:spChg chg="del">
          <ac:chgData name="Agustín Ruiz Martín" userId="42fb2f6dfcc8d877" providerId="LiveId" clId="{90A9F433-FF7C-4F00-B214-CF43E6CAE48F}" dt="2020-04-19T17:27:20.590" v="6971" actId="478"/>
          <ac:spMkLst>
            <pc:docMk/>
            <pc:sldMk cId="1179939572" sldId="336"/>
            <ac:spMk id="28" creationId="{1E522006-583A-4745-BF28-61D5B3017DB0}"/>
          </ac:spMkLst>
        </pc:spChg>
        <pc:spChg chg="del">
          <ac:chgData name="Agustín Ruiz Martín" userId="42fb2f6dfcc8d877" providerId="LiveId" clId="{90A9F433-FF7C-4F00-B214-CF43E6CAE48F}" dt="2020-04-19T17:27:20.590" v="6971" actId="478"/>
          <ac:spMkLst>
            <pc:docMk/>
            <pc:sldMk cId="1179939572" sldId="336"/>
            <ac:spMk id="29" creationId="{361A1E19-9F33-448E-8C95-4FF783EEB65D}"/>
          </ac:spMkLst>
        </pc:spChg>
        <pc:spChg chg="del">
          <ac:chgData name="Agustín Ruiz Martín" userId="42fb2f6dfcc8d877" providerId="LiveId" clId="{90A9F433-FF7C-4F00-B214-CF43E6CAE48F}" dt="2020-04-19T17:27:20.590" v="6971" actId="478"/>
          <ac:spMkLst>
            <pc:docMk/>
            <pc:sldMk cId="1179939572" sldId="336"/>
            <ac:spMk id="30" creationId="{5D146E6F-24F5-4A3E-A999-AC903AC8B954}"/>
          </ac:spMkLst>
        </pc:spChg>
        <pc:spChg chg="del">
          <ac:chgData name="Agustín Ruiz Martín" userId="42fb2f6dfcc8d877" providerId="LiveId" clId="{90A9F433-FF7C-4F00-B214-CF43E6CAE48F}" dt="2020-04-19T17:27:20.590" v="6971" actId="478"/>
          <ac:spMkLst>
            <pc:docMk/>
            <pc:sldMk cId="1179939572" sldId="336"/>
            <ac:spMk id="31" creationId="{FC2BEB7E-212B-4ABD-B39A-8D0946EFA24B}"/>
          </ac:spMkLst>
        </pc:spChg>
      </pc:sldChg>
      <pc:sldChg chg="addSp delSp modSp add modAnim">
        <pc:chgData name="Agustín Ruiz Martín" userId="42fb2f6dfcc8d877" providerId="LiveId" clId="{90A9F433-FF7C-4F00-B214-CF43E6CAE48F}" dt="2020-04-20T00:37:09.563" v="9571" actId="20577"/>
        <pc:sldMkLst>
          <pc:docMk/>
          <pc:sldMk cId="4233383544" sldId="337"/>
        </pc:sldMkLst>
        <pc:spChg chg="add mod">
          <ac:chgData name="Agustín Ruiz Martín" userId="42fb2f6dfcc8d877" providerId="LiveId" clId="{90A9F433-FF7C-4F00-B214-CF43E6CAE48F}" dt="2020-04-20T00:37:09.563" v="9571" actId="20577"/>
          <ac:spMkLst>
            <pc:docMk/>
            <pc:sldMk cId="4233383544" sldId="337"/>
            <ac:spMk id="6" creationId="{749DBC0D-1490-41BB-9437-A02365542B8A}"/>
          </ac:spMkLst>
        </pc:spChg>
        <pc:spChg chg="add mod">
          <ac:chgData name="Agustín Ruiz Martín" userId="42fb2f6dfcc8d877" providerId="LiveId" clId="{90A9F433-FF7C-4F00-B214-CF43E6CAE48F}" dt="2020-04-19T23:37:24.750" v="9343" actId="1035"/>
          <ac:spMkLst>
            <pc:docMk/>
            <pc:sldMk cId="4233383544" sldId="337"/>
            <ac:spMk id="8" creationId="{A6C9B2E0-224C-44B2-97F8-2D57E6D14084}"/>
          </ac:spMkLst>
        </pc:spChg>
        <pc:spChg chg="del mod">
          <ac:chgData name="Agustín Ruiz Martín" userId="42fb2f6dfcc8d877" providerId="LiveId" clId="{90A9F433-FF7C-4F00-B214-CF43E6CAE48F}" dt="2020-04-19T17:31:22.533" v="7169" actId="478"/>
          <ac:spMkLst>
            <pc:docMk/>
            <pc:sldMk cId="4233383544" sldId="337"/>
            <ac:spMk id="9" creationId="{439857B7-1FCD-49A2-8A5D-BA1ED053E5E6}"/>
          </ac:spMkLst>
        </pc:spChg>
      </pc:sldChg>
      <pc:sldChg chg="addSp delSp modSp add delAnim">
        <pc:chgData name="Agustín Ruiz Martín" userId="42fb2f6dfcc8d877" providerId="LiveId" clId="{90A9F433-FF7C-4F00-B214-CF43E6CAE48F}" dt="2020-04-20T00:37:14.852" v="9581" actId="20577"/>
        <pc:sldMkLst>
          <pc:docMk/>
          <pc:sldMk cId="2118240856" sldId="338"/>
        </pc:sldMkLst>
        <pc:spChg chg="mod">
          <ac:chgData name="Agustín Ruiz Martín" userId="42fb2f6dfcc8d877" providerId="LiveId" clId="{90A9F433-FF7C-4F00-B214-CF43E6CAE48F}" dt="2020-04-20T00:37:14.852" v="9581" actId="20577"/>
          <ac:spMkLst>
            <pc:docMk/>
            <pc:sldMk cId="2118240856" sldId="338"/>
            <ac:spMk id="6" creationId="{749DBC0D-1490-41BB-9437-A02365542B8A}"/>
          </ac:spMkLst>
        </pc:spChg>
        <pc:spChg chg="del">
          <ac:chgData name="Agustín Ruiz Martín" userId="42fb2f6dfcc8d877" providerId="LiveId" clId="{90A9F433-FF7C-4F00-B214-CF43E6CAE48F}" dt="2020-04-19T17:33:43.761" v="7233" actId="478"/>
          <ac:spMkLst>
            <pc:docMk/>
            <pc:sldMk cId="2118240856" sldId="338"/>
            <ac:spMk id="8" creationId="{A6C9B2E0-224C-44B2-97F8-2D57E6D14084}"/>
          </ac:spMkLst>
        </pc:spChg>
        <pc:spChg chg="add mod">
          <ac:chgData name="Agustín Ruiz Martín" userId="42fb2f6dfcc8d877" providerId="LiveId" clId="{90A9F433-FF7C-4F00-B214-CF43E6CAE48F}" dt="2020-04-19T22:16:48.294" v="8857" actId="2711"/>
          <ac:spMkLst>
            <pc:docMk/>
            <pc:sldMk cId="2118240856" sldId="338"/>
            <ac:spMk id="9" creationId="{4A8EB3DB-4863-4639-ABC2-1D876103DAF5}"/>
          </ac:spMkLst>
        </pc:spChg>
        <pc:spChg chg="add mod">
          <ac:chgData name="Agustín Ruiz Martín" userId="42fb2f6dfcc8d877" providerId="LiveId" clId="{90A9F433-FF7C-4F00-B214-CF43E6CAE48F}" dt="2020-04-19T22:16:48.294" v="8857" actId="2711"/>
          <ac:spMkLst>
            <pc:docMk/>
            <pc:sldMk cId="2118240856" sldId="338"/>
            <ac:spMk id="10" creationId="{07849F18-E52E-476E-BBDA-4864082CCE98}"/>
          </ac:spMkLst>
        </pc:spChg>
        <pc:spChg chg="add mod">
          <ac:chgData name="Agustín Ruiz Martín" userId="42fb2f6dfcc8d877" providerId="LiveId" clId="{90A9F433-FF7C-4F00-B214-CF43E6CAE48F}" dt="2020-04-19T22:16:48.294" v="8857" actId="2711"/>
          <ac:spMkLst>
            <pc:docMk/>
            <pc:sldMk cId="2118240856" sldId="338"/>
            <ac:spMk id="11" creationId="{0C26BAD5-039A-4FD4-9BDF-17E9E00F519E}"/>
          </ac:spMkLst>
        </pc:spChg>
        <pc:spChg chg="add mod">
          <ac:chgData name="Agustín Ruiz Martín" userId="42fb2f6dfcc8d877" providerId="LiveId" clId="{90A9F433-FF7C-4F00-B214-CF43E6CAE48F}" dt="2020-04-19T22:16:48.294" v="8857" actId="2711"/>
          <ac:spMkLst>
            <pc:docMk/>
            <pc:sldMk cId="2118240856" sldId="338"/>
            <ac:spMk id="12" creationId="{937948E4-AA06-4D65-9F3B-EE657757472E}"/>
          </ac:spMkLst>
        </pc:spChg>
        <pc:spChg chg="add mod">
          <ac:chgData name="Agustín Ruiz Martín" userId="42fb2f6dfcc8d877" providerId="LiveId" clId="{90A9F433-FF7C-4F00-B214-CF43E6CAE48F}" dt="2020-04-19T22:16:48.294" v="8857" actId="2711"/>
          <ac:spMkLst>
            <pc:docMk/>
            <pc:sldMk cId="2118240856" sldId="338"/>
            <ac:spMk id="13" creationId="{61A1B330-C6FF-42C8-A91E-E43270FB81E4}"/>
          </ac:spMkLst>
        </pc:spChg>
        <pc:spChg chg="add mod">
          <ac:chgData name="Agustín Ruiz Martín" userId="42fb2f6dfcc8d877" providerId="LiveId" clId="{90A9F433-FF7C-4F00-B214-CF43E6CAE48F}" dt="2020-04-19T22:16:48.294" v="8857" actId="2711"/>
          <ac:spMkLst>
            <pc:docMk/>
            <pc:sldMk cId="2118240856" sldId="338"/>
            <ac:spMk id="14" creationId="{D83C046F-AD3D-45ED-885D-95AFC8024F63}"/>
          </ac:spMkLst>
        </pc:spChg>
        <pc:spChg chg="add mod">
          <ac:chgData name="Agustín Ruiz Martín" userId="42fb2f6dfcc8d877" providerId="LiveId" clId="{90A9F433-FF7C-4F00-B214-CF43E6CAE48F}" dt="2020-04-19T22:16:48.294" v="8857" actId="2711"/>
          <ac:spMkLst>
            <pc:docMk/>
            <pc:sldMk cId="2118240856" sldId="338"/>
            <ac:spMk id="15" creationId="{C6FA8D5B-9609-43AA-9F9F-1F4A0A780638}"/>
          </ac:spMkLst>
        </pc:spChg>
        <pc:spChg chg="add mod">
          <ac:chgData name="Agustín Ruiz Martín" userId="42fb2f6dfcc8d877" providerId="LiveId" clId="{90A9F433-FF7C-4F00-B214-CF43E6CAE48F}" dt="2020-04-19T22:16:48.294" v="8857" actId="2711"/>
          <ac:spMkLst>
            <pc:docMk/>
            <pc:sldMk cId="2118240856" sldId="338"/>
            <ac:spMk id="16" creationId="{774E2E31-E01B-44A7-9FFB-E32A9FA5CD22}"/>
          </ac:spMkLst>
        </pc:spChg>
        <pc:spChg chg="add mod">
          <ac:chgData name="Agustín Ruiz Martín" userId="42fb2f6dfcc8d877" providerId="LiveId" clId="{90A9F433-FF7C-4F00-B214-CF43E6CAE48F}" dt="2020-04-19T22:16:48.294" v="8857" actId="2711"/>
          <ac:spMkLst>
            <pc:docMk/>
            <pc:sldMk cId="2118240856" sldId="338"/>
            <ac:spMk id="18" creationId="{A34709D8-9237-4E58-85A7-C9F208FE98C5}"/>
          </ac:spMkLst>
        </pc:spChg>
        <pc:spChg chg="add mod">
          <ac:chgData name="Agustín Ruiz Martín" userId="42fb2f6dfcc8d877" providerId="LiveId" clId="{90A9F433-FF7C-4F00-B214-CF43E6CAE48F}" dt="2020-04-19T22:16:48.294" v="8857" actId="2711"/>
          <ac:spMkLst>
            <pc:docMk/>
            <pc:sldMk cId="2118240856" sldId="338"/>
            <ac:spMk id="19" creationId="{825EBB5B-3A60-40F1-9691-0A50D423FE76}"/>
          </ac:spMkLst>
        </pc:spChg>
        <pc:spChg chg="add mod">
          <ac:chgData name="Agustín Ruiz Martín" userId="42fb2f6dfcc8d877" providerId="LiveId" clId="{90A9F433-FF7C-4F00-B214-CF43E6CAE48F}" dt="2020-04-19T22:16:48.294" v="8857" actId="2711"/>
          <ac:spMkLst>
            <pc:docMk/>
            <pc:sldMk cId="2118240856" sldId="338"/>
            <ac:spMk id="20" creationId="{808737DF-4A58-4265-B428-3DF85F79A43F}"/>
          </ac:spMkLst>
        </pc:spChg>
        <pc:spChg chg="add mod">
          <ac:chgData name="Agustín Ruiz Martín" userId="42fb2f6dfcc8d877" providerId="LiveId" clId="{90A9F433-FF7C-4F00-B214-CF43E6CAE48F}" dt="2020-04-19T22:16:48.294" v="8857" actId="2711"/>
          <ac:spMkLst>
            <pc:docMk/>
            <pc:sldMk cId="2118240856" sldId="338"/>
            <ac:spMk id="21" creationId="{2AA1497C-9575-4ED1-8A34-BD713E6D65CB}"/>
          </ac:spMkLst>
        </pc:spChg>
        <pc:spChg chg="add mod">
          <ac:chgData name="Agustín Ruiz Martín" userId="42fb2f6dfcc8d877" providerId="LiveId" clId="{90A9F433-FF7C-4F00-B214-CF43E6CAE48F}" dt="2020-04-19T22:16:48.294" v="8857" actId="2711"/>
          <ac:spMkLst>
            <pc:docMk/>
            <pc:sldMk cId="2118240856" sldId="338"/>
            <ac:spMk id="22" creationId="{72700E9B-2446-4A05-B9A3-571C6D958BBB}"/>
          </ac:spMkLst>
        </pc:spChg>
        <pc:spChg chg="add mod">
          <ac:chgData name="Agustín Ruiz Martín" userId="42fb2f6dfcc8d877" providerId="LiveId" clId="{90A9F433-FF7C-4F00-B214-CF43E6CAE48F}" dt="2020-04-19T22:16:48.294" v="8857" actId="2711"/>
          <ac:spMkLst>
            <pc:docMk/>
            <pc:sldMk cId="2118240856" sldId="338"/>
            <ac:spMk id="23" creationId="{6F07B0E0-3291-4BF7-8891-D2E5A5771E48}"/>
          </ac:spMkLst>
        </pc:spChg>
        <pc:spChg chg="add mod">
          <ac:chgData name="Agustín Ruiz Martín" userId="42fb2f6dfcc8d877" providerId="LiveId" clId="{90A9F433-FF7C-4F00-B214-CF43E6CAE48F}" dt="2020-04-19T23:37:50.800" v="9344" actId="14861"/>
          <ac:spMkLst>
            <pc:docMk/>
            <pc:sldMk cId="2118240856" sldId="338"/>
            <ac:spMk id="24" creationId="{78CE22BA-77DB-4CBE-BC65-6F6F8BF9F8F8}"/>
          </ac:spMkLst>
        </pc:spChg>
        <pc:spChg chg="add mod">
          <ac:chgData name="Agustín Ruiz Martín" userId="42fb2f6dfcc8d877" providerId="LiveId" clId="{90A9F433-FF7C-4F00-B214-CF43E6CAE48F}" dt="2020-04-19T23:37:55.268" v="9345" actId="14861"/>
          <ac:spMkLst>
            <pc:docMk/>
            <pc:sldMk cId="2118240856" sldId="338"/>
            <ac:spMk id="25" creationId="{38BAD8CC-495D-443C-943C-DA486480CBF4}"/>
          </ac:spMkLst>
        </pc:spChg>
        <pc:spChg chg="add mod">
          <ac:chgData name="Agustín Ruiz Martín" userId="42fb2f6dfcc8d877" providerId="LiveId" clId="{90A9F433-FF7C-4F00-B214-CF43E6CAE48F}" dt="2020-04-19T22:16:48.294" v="8857" actId="2711"/>
          <ac:spMkLst>
            <pc:docMk/>
            <pc:sldMk cId="2118240856" sldId="338"/>
            <ac:spMk id="26" creationId="{5F6775BA-2098-4C1B-9717-9270FE0EFFC6}"/>
          </ac:spMkLst>
        </pc:spChg>
        <pc:spChg chg="add mod">
          <ac:chgData name="Agustín Ruiz Martín" userId="42fb2f6dfcc8d877" providerId="LiveId" clId="{90A9F433-FF7C-4F00-B214-CF43E6CAE48F}" dt="2020-04-19T22:16:48.294" v="8857" actId="2711"/>
          <ac:spMkLst>
            <pc:docMk/>
            <pc:sldMk cId="2118240856" sldId="338"/>
            <ac:spMk id="27" creationId="{C2F0E6CA-A029-42B1-ABDD-01B6BEF1DB59}"/>
          </ac:spMkLst>
        </pc:spChg>
        <pc:spChg chg="add mod">
          <ac:chgData name="Agustín Ruiz Martín" userId="42fb2f6dfcc8d877" providerId="LiveId" clId="{90A9F433-FF7C-4F00-B214-CF43E6CAE48F}" dt="2020-04-19T22:16:48.294" v="8857" actId="2711"/>
          <ac:spMkLst>
            <pc:docMk/>
            <pc:sldMk cId="2118240856" sldId="338"/>
            <ac:spMk id="28" creationId="{9DDE49B2-17E7-4DA7-80B2-51FA5978CF6B}"/>
          </ac:spMkLst>
        </pc:spChg>
        <pc:spChg chg="add mod">
          <ac:chgData name="Agustín Ruiz Martín" userId="42fb2f6dfcc8d877" providerId="LiveId" clId="{90A9F433-FF7C-4F00-B214-CF43E6CAE48F}" dt="2020-04-19T22:16:48.294" v="8857" actId="2711"/>
          <ac:spMkLst>
            <pc:docMk/>
            <pc:sldMk cId="2118240856" sldId="338"/>
            <ac:spMk id="30" creationId="{20557104-783E-4A78-8023-C4592091A73A}"/>
          </ac:spMkLst>
        </pc:spChg>
        <pc:cxnChg chg="add mod">
          <ac:chgData name="Agustín Ruiz Martín" userId="42fb2f6dfcc8d877" providerId="LiveId" clId="{90A9F433-FF7C-4F00-B214-CF43E6CAE48F}" dt="2020-04-19T21:36:27.417" v="8616" actId="1035"/>
          <ac:cxnSpMkLst>
            <pc:docMk/>
            <pc:sldMk cId="2118240856" sldId="338"/>
            <ac:cxnSpMk id="29" creationId="{2243A267-AD33-432C-AD9A-905AE9E2C9EE}"/>
          </ac:cxnSpMkLst>
        </pc:cxnChg>
      </pc:sldChg>
      <pc:sldChg chg="delSp modSp add">
        <pc:chgData name="Agustín Ruiz Martín" userId="42fb2f6dfcc8d877" providerId="LiveId" clId="{90A9F433-FF7C-4F00-B214-CF43E6CAE48F}" dt="2020-04-19T21:38:22.804" v="8629" actId="20577"/>
        <pc:sldMkLst>
          <pc:docMk/>
          <pc:sldMk cId="3013080639" sldId="339"/>
        </pc:sldMkLst>
        <pc:spChg chg="mod">
          <ac:chgData name="Agustín Ruiz Martín" userId="42fb2f6dfcc8d877" providerId="LiveId" clId="{90A9F433-FF7C-4F00-B214-CF43E6CAE48F}" dt="2020-04-19T21:38:22.804" v="8629" actId="20577"/>
          <ac:spMkLst>
            <pc:docMk/>
            <pc:sldMk cId="3013080639" sldId="339"/>
            <ac:spMk id="6" creationId="{749DBC0D-1490-41BB-9437-A02365542B8A}"/>
          </ac:spMkLst>
        </pc:spChg>
        <pc:spChg chg="del">
          <ac:chgData name="Agustín Ruiz Martín" userId="42fb2f6dfcc8d877" providerId="LiveId" clId="{90A9F433-FF7C-4F00-B214-CF43E6CAE48F}" dt="2020-04-19T17:51:17.313" v="7256" actId="478"/>
          <ac:spMkLst>
            <pc:docMk/>
            <pc:sldMk cId="3013080639" sldId="339"/>
            <ac:spMk id="9" creationId="{4A8EB3DB-4863-4639-ABC2-1D876103DAF5}"/>
          </ac:spMkLst>
        </pc:spChg>
        <pc:spChg chg="del">
          <ac:chgData name="Agustín Ruiz Martín" userId="42fb2f6dfcc8d877" providerId="LiveId" clId="{90A9F433-FF7C-4F00-B214-CF43E6CAE48F}" dt="2020-04-19T17:51:17.313" v="7256" actId="478"/>
          <ac:spMkLst>
            <pc:docMk/>
            <pc:sldMk cId="3013080639" sldId="339"/>
            <ac:spMk id="10" creationId="{07849F18-E52E-476E-BBDA-4864082CCE98}"/>
          </ac:spMkLst>
        </pc:spChg>
        <pc:spChg chg="del">
          <ac:chgData name="Agustín Ruiz Martín" userId="42fb2f6dfcc8d877" providerId="LiveId" clId="{90A9F433-FF7C-4F00-B214-CF43E6CAE48F}" dt="2020-04-19T17:51:17.313" v="7256" actId="478"/>
          <ac:spMkLst>
            <pc:docMk/>
            <pc:sldMk cId="3013080639" sldId="339"/>
            <ac:spMk id="11" creationId="{0C26BAD5-039A-4FD4-9BDF-17E9E00F519E}"/>
          </ac:spMkLst>
        </pc:spChg>
        <pc:spChg chg="del">
          <ac:chgData name="Agustín Ruiz Martín" userId="42fb2f6dfcc8d877" providerId="LiveId" clId="{90A9F433-FF7C-4F00-B214-CF43E6CAE48F}" dt="2020-04-19T17:51:17.313" v="7256" actId="478"/>
          <ac:spMkLst>
            <pc:docMk/>
            <pc:sldMk cId="3013080639" sldId="339"/>
            <ac:spMk id="12" creationId="{937948E4-AA06-4D65-9F3B-EE657757472E}"/>
          </ac:spMkLst>
        </pc:spChg>
        <pc:spChg chg="del">
          <ac:chgData name="Agustín Ruiz Martín" userId="42fb2f6dfcc8d877" providerId="LiveId" clId="{90A9F433-FF7C-4F00-B214-CF43E6CAE48F}" dt="2020-04-19T17:51:17.313" v="7256" actId="478"/>
          <ac:spMkLst>
            <pc:docMk/>
            <pc:sldMk cId="3013080639" sldId="339"/>
            <ac:spMk id="13" creationId="{61A1B330-C6FF-42C8-A91E-E43270FB81E4}"/>
          </ac:spMkLst>
        </pc:spChg>
        <pc:spChg chg="del">
          <ac:chgData name="Agustín Ruiz Martín" userId="42fb2f6dfcc8d877" providerId="LiveId" clId="{90A9F433-FF7C-4F00-B214-CF43E6CAE48F}" dt="2020-04-19T17:51:17.313" v="7256" actId="478"/>
          <ac:spMkLst>
            <pc:docMk/>
            <pc:sldMk cId="3013080639" sldId="339"/>
            <ac:spMk id="14" creationId="{D83C046F-AD3D-45ED-885D-95AFC8024F63}"/>
          </ac:spMkLst>
        </pc:spChg>
        <pc:spChg chg="del">
          <ac:chgData name="Agustín Ruiz Martín" userId="42fb2f6dfcc8d877" providerId="LiveId" clId="{90A9F433-FF7C-4F00-B214-CF43E6CAE48F}" dt="2020-04-19T17:51:17.313" v="7256" actId="478"/>
          <ac:spMkLst>
            <pc:docMk/>
            <pc:sldMk cId="3013080639" sldId="339"/>
            <ac:spMk id="15" creationId="{C6FA8D5B-9609-43AA-9F9F-1F4A0A780638}"/>
          </ac:spMkLst>
        </pc:spChg>
        <pc:spChg chg="del">
          <ac:chgData name="Agustín Ruiz Martín" userId="42fb2f6dfcc8d877" providerId="LiveId" clId="{90A9F433-FF7C-4F00-B214-CF43E6CAE48F}" dt="2020-04-19T17:51:17.313" v="7256" actId="478"/>
          <ac:spMkLst>
            <pc:docMk/>
            <pc:sldMk cId="3013080639" sldId="339"/>
            <ac:spMk id="16" creationId="{774E2E31-E01B-44A7-9FFB-E32A9FA5CD22}"/>
          </ac:spMkLst>
        </pc:spChg>
        <pc:spChg chg="del">
          <ac:chgData name="Agustín Ruiz Martín" userId="42fb2f6dfcc8d877" providerId="LiveId" clId="{90A9F433-FF7C-4F00-B214-CF43E6CAE48F}" dt="2020-04-19T17:51:17.313" v="7256" actId="478"/>
          <ac:spMkLst>
            <pc:docMk/>
            <pc:sldMk cId="3013080639" sldId="339"/>
            <ac:spMk id="18" creationId="{A34709D8-9237-4E58-85A7-C9F208FE98C5}"/>
          </ac:spMkLst>
        </pc:spChg>
        <pc:spChg chg="del">
          <ac:chgData name="Agustín Ruiz Martín" userId="42fb2f6dfcc8d877" providerId="LiveId" clId="{90A9F433-FF7C-4F00-B214-CF43E6CAE48F}" dt="2020-04-19T17:51:17.313" v="7256" actId="478"/>
          <ac:spMkLst>
            <pc:docMk/>
            <pc:sldMk cId="3013080639" sldId="339"/>
            <ac:spMk id="19" creationId="{825EBB5B-3A60-40F1-9691-0A50D423FE76}"/>
          </ac:spMkLst>
        </pc:spChg>
        <pc:spChg chg="del">
          <ac:chgData name="Agustín Ruiz Martín" userId="42fb2f6dfcc8d877" providerId="LiveId" clId="{90A9F433-FF7C-4F00-B214-CF43E6CAE48F}" dt="2020-04-19T17:51:17.313" v="7256" actId="478"/>
          <ac:spMkLst>
            <pc:docMk/>
            <pc:sldMk cId="3013080639" sldId="339"/>
            <ac:spMk id="20" creationId="{808737DF-4A58-4265-B428-3DF85F79A43F}"/>
          </ac:spMkLst>
        </pc:spChg>
        <pc:spChg chg="del">
          <ac:chgData name="Agustín Ruiz Martín" userId="42fb2f6dfcc8d877" providerId="LiveId" clId="{90A9F433-FF7C-4F00-B214-CF43E6CAE48F}" dt="2020-04-19T17:51:17.313" v="7256" actId="478"/>
          <ac:spMkLst>
            <pc:docMk/>
            <pc:sldMk cId="3013080639" sldId="339"/>
            <ac:spMk id="21" creationId="{2AA1497C-9575-4ED1-8A34-BD713E6D65CB}"/>
          </ac:spMkLst>
        </pc:spChg>
        <pc:spChg chg="del">
          <ac:chgData name="Agustín Ruiz Martín" userId="42fb2f6dfcc8d877" providerId="LiveId" clId="{90A9F433-FF7C-4F00-B214-CF43E6CAE48F}" dt="2020-04-19T17:51:17.313" v="7256" actId="478"/>
          <ac:spMkLst>
            <pc:docMk/>
            <pc:sldMk cId="3013080639" sldId="339"/>
            <ac:spMk id="22" creationId="{72700E9B-2446-4A05-B9A3-571C6D958BBB}"/>
          </ac:spMkLst>
        </pc:spChg>
        <pc:spChg chg="del">
          <ac:chgData name="Agustín Ruiz Martín" userId="42fb2f6dfcc8d877" providerId="LiveId" clId="{90A9F433-FF7C-4F00-B214-CF43E6CAE48F}" dt="2020-04-19T17:51:17.313" v="7256" actId="478"/>
          <ac:spMkLst>
            <pc:docMk/>
            <pc:sldMk cId="3013080639" sldId="339"/>
            <ac:spMk id="23" creationId="{6F07B0E0-3291-4BF7-8891-D2E5A5771E48}"/>
          </ac:spMkLst>
        </pc:spChg>
        <pc:spChg chg="del">
          <ac:chgData name="Agustín Ruiz Martín" userId="42fb2f6dfcc8d877" providerId="LiveId" clId="{90A9F433-FF7C-4F00-B214-CF43E6CAE48F}" dt="2020-04-19T17:51:17.313" v="7256" actId="478"/>
          <ac:spMkLst>
            <pc:docMk/>
            <pc:sldMk cId="3013080639" sldId="339"/>
            <ac:spMk id="24" creationId="{78CE22BA-77DB-4CBE-BC65-6F6F8BF9F8F8}"/>
          </ac:spMkLst>
        </pc:spChg>
        <pc:spChg chg="del">
          <ac:chgData name="Agustín Ruiz Martín" userId="42fb2f6dfcc8d877" providerId="LiveId" clId="{90A9F433-FF7C-4F00-B214-CF43E6CAE48F}" dt="2020-04-19T17:51:17.313" v="7256" actId="478"/>
          <ac:spMkLst>
            <pc:docMk/>
            <pc:sldMk cId="3013080639" sldId="339"/>
            <ac:spMk id="25" creationId="{38BAD8CC-495D-443C-943C-DA486480CBF4}"/>
          </ac:spMkLst>
        </pc:spChg>
        <pc:spChg chg="del">
          <ac:chgData name="Agustín Ruiz Martín" userId="42fb2f6dfcc8d877" providerId="LiveId" clId="{90A9F433-FF7C-4F00-B214-CF43E6CAE48F}" dt="2020-04-19T17:51:17.313" v="7256" actId="478"/>
          <ac:spMkLst>
            <pc:docMk/>
            <pc:sldMk cId="3013080639" sldId="339"/>
            <ac:spMk id="26" creationId="{5F6775BA-2098-4C1B-9717-9270FE0EFFC6}"/>
          </ac:spMkLst>
        </pc:spChg>
        <pc:spChg chg="del">
          <ac:chgData name="Agustín Ruiz Martín" userId="42fb2f6dfcc8d877" providerId="LiveId" clId="{90A9F433-FF7C-4F00-B214-CF43E6CAE48F}" dt="2020-04-19T17:51:17.313" v="7256" actId="478"/>
          <ac:spMkLst>
            <pc:docMk/>
            <pc:sldMk cId="3013080639" sldId="339"/>
            <ac:spMk id="27" creationId="{C2F0E6CA-A029-42B1-ABDD-01B6BEF1DB59}"/>
          </ac:spMkLst>
        </pc:spChg>
        <pc:spChg chg="del">
          <ac:chgData name="Agustín Ruiz Martín" userId="42fb2f6dfcc8d877" providerId="LiveId" clId="{90A9F433-FF7C-4F00-B214-CF43E6CAE48F}" dt="2020-04-19T17:51:17.313" v="7256" actId="478"/>
          <ac:spMkLst>
            <pc:docMk/>
            <pc:sldMk cId="3013080639" sldId="339"/>
            <ac:spMk id="28" creationId="{9DDE49B2-17E7-4DA7-80B2-51FA5978CF6B}"/>
          </ac:spMkLst>
        </pc:spChg>
        <pc:spChg chg="del">
          <ac:chgData name="Agustín Ruiz Martín" userId="42fb2f6dfcc8d877" providerId="LiveId" clId="{90A9F433-FF7C-4F00-B214-CF43E6CAE48F}" dt="2020-04-19T17:51:17.313" v="7256" actId="478"/>
          <ac:spMkLst>
            <pc:docMk/>
            <pc:sldMk cId="3013080639" sldId="339"/>
            <ac:spMk id="30" creationId="{20557104-783E-4A78-8023-C4592091A73A}"/>
          </ac:spMkLst>
        </pc:spChg>
        <pc:cxnChg chg="del">
          <ac:chgData name="Agustín Ruiz Martín" userId="42fb2f6dfcc8d877" providerId="LiveId" clId="{90A9F433-FF7C-4F00-B214-CF43E6CAE48F}" dt="2020-04-19T17:51:17.313" v="7256" actId="478"/>
          <ac:cxnSpMkLst>
            <pc:docMk/>
            <pc:sldMk cId="3013080639" sldId="339"/>
            <ac:cxnSpMk id="29" creationId="{2243A267-AD33-432C-AD9A-905AE9E2C9EE}"/>
          </ac:cxnSpMkLst>
        </pc:cxnChg>
      </pc:sldChg>
      <pc:sldChg chg="addSp modSp add modAnim">
        <pc:chgData name="Agustín Ruiz Martín" userId="42fb2f6dfcc8d877" providerId="LiveId" clId="{90A9F433-FF7C-4F00-B214-CF43E6CAE48F}" dt="2020-04-19T21:39:08.377" v="8647" actId="1035"/>
        <pc:sldMkLst>
          <pc:docMk/>
          <pc:sldMk cId="3323168085" sldId="340"/>
        </pc:sldMkLst>
        <pc:spChg chg="mod">
          <ac:chgData name="Agustín Ruiz Martín" userId="42fb2f6dfcc8d877" providerId="LiveId" clId="{90A9F433-FF7C-4F00-B214-CF43E6CAE48F}" dt="2020-04-19T17:57:30.793" v="7345" actId="20577"/>
          <ac:spMkLst>
            <pc:docMk/>
            <pc:sldMk cId="3323168085" sldId="340"/>
            <ac:spMk id="6" creationId="{749DBC0D-1490-41BB-9437-A02365542B8A}"/>
          </ac:spMkLst>
        </pc:spChg>
        <pc:spChg chg="add mod">
          <ac:chgData name="Agustín Ruiz Martín" userId="42fb2f6dfcc8d877" providerId="LiveId" clId="{90A9F433-FF7C-4F00-B214-CF43E6CAE48F}" dt="2020-04-19T21:39:08.377" v="8647" actId="1035"/>
          <ac:spMkLst>
            <pc:docMk/>
            <pc:sldMk cId="3323168085" sldId="340"/>
            <ac:spMk id="8" creationId="{9511889E-595D-43D3-9892-BE22948B785A}"/>
          </ac:spMkLst>
        </pc:spChg>
      </pc:sldChg>
      <pc:sldChg chg="addSp delSp modSp add modTransition">
        <pc:chgData name="Agustín Ruiz Martín" userId="42fb2f6dfcc8d877" providerId="LiveId" clId="{90A9F433-FF7C-4F00-B214-CF43E6CAE48F}" dt="2020-04-20T00:10:56.677" v="9411" actId="20577"/>
        <pc:sldMkLst>
          <pc:docMk/>
          <pc:sldMk cId="1981760642" sldId="341"/>
        </pc:sldMkLst>
        <pc:spChg chg="mod">
          <ac:chgData name="Agustín Ruiz Martín" userId="42fb2f6dfcc8d877" providerId="LiveId" clId="{90A9F433-FF7C-4F00-B214-CF43E6CAE48F}" dt="2020-04-19T17:59:28.484" v="7358" actId="20577"/>
          <ac:spMkLst>
            <pc:docMk/>
            <pc:sldMk cId="1981760642" sldId="341"/>
            <ac:spMk id="5" creationId="{64529344-8152-421B-BB6A-940F47D3DE19}"/>
          </ac:spMkLst>
        </pc:spChg>
        <pc:spChg chg="mod">
          <ac:chgData name="Agustín Ruiz Martín" userId="42fb2f6dfcc8d877" providerId="LiveId" clId="{90A9F433-FF7C-4F00-B214-CF43E6CAE48F}" dt="2020-04-20T00:10:56.677" v="9411" actId="20577"/>
          <ac:spMkLst>
            <pc:docMk/>
            <pc:sldMk cId="1981760642" sldId="341"/>
            <ac:spMk id="6" creationId="{749DBC0D-1490-41BB-9437-A02365542B8A}"/>
          </ac:spMkLst>
        </pc:spChg>
        <pc:spChg chg="add del mod">
          <ac:chgData name="Agustín Ruiz Martín" userId="42fb2f6dfcc8d877" providerId="LiveId" clId="{90A9F433-FF7C-4F00-B214-CF43E6CAE48F}" dt="2020-04-19T21:48:25.024" v="8694" actId="478"/>
          <ac:spMkLst>
            <pc:docMk/>
            <pc:sldMk cId="1981760642" sldId="341"/>
            <ac:spMk id="8" creationId="{9364B390-B7ED-410F-856C-D52F708D4E58}"/>
          </ac:spMkLst>
        </pc:spChg>
        <pc:spChg chg="add mod">
          <ac:chgData name="Agustín Ruiz Martín" userId="42fb2f6dfcc8d877" providerId="LiveId" clId="{90A9F433-FF7C-4F00-B214-CF43E6CAE48F}" dt="2020-04-19T22:14:56.525" v="8827" actId="2711"/>
          <ac:spMkLst>
            <pc:docMk/>
            <pc:sldMk cId="1981760642" sldId="341"/>
            <ac:spMk id="9" creationId="{E177128A-7759-4278-86EA-45BD0EC82300}"/>
          </ac:spMkLst>
        </pc:spChg>
        <pc:spChg chg="add mod">
          <ac:chgData name="Agustín Ruiz Martín" userId="42fb2f6dfcc8d877" providerId="LiveId" clId="{90A9F433-FF7C-4F00-B214-CF43E6CAE48F}" dt="2020-04-19T22:14:56.525" v="8827" actId="2711"/>
          <ac:spMkLst>
            <pc:docMk/>
            <pc:sldMk cId="1981760642" sldId="341"/>
            <ac:spMk id="10" creationId="{5615252E-3EFA-44EB-91D9-37AFE66E513C}"/>
          </ac:spMkLst>
        </pc:spChg>
        <pc:spChg chg="add mod">
          <ac:chgData name="Agustín Ruiz Martín" userId="42fb2f6dfcc8d877" providerId="LiveId" clId="{90A9F433-FF7C-4F00-B214-CF43E6CAE48F}" dt="2020-04-19T22:14:56.525" v="8827" actId="2711"/>
          <ac:spMkLst>
            <pc:docMk/>
            <pc:sldMk cId="1981760642" sldId="341"/>
            <ac:spMk id="11" creationId="{1AF492BD-2C0C-48F0-97E7-D1FE5C92B1FC}"/>
          </ac:spMkLst>
        </pc:spChg>
        <pc:spChg chg="add mod">
          <ac:chgData name="Agustín Ruiz Martín" userId="42fb2f6dfcc8d877" providerId="LiveId" clId="{90A9F433-FF7C-4F00-B214-CF43E6CAE48F}" dt="2020-04-19T22:14:56.525" v="8827" actId="2711"/>
          <ac:spMkLst>
            <pc:docMk/>
            <pc:sldMk cId="1981760642" sldId="341"/>
            <ac:spMk id="12" creationId="{C9D78771-C345-49B1-811F-D03E5093A0A9}"/>
          </ac:spMkLst>
        </pc:spChg>
        <pc:spChg chg="add mod">
          <ac:chgData name="Agustín Ruiz Martín" userId="42fb2f6dfcc8d877" providerId="LiveId" clId="{90A9F433-FF7C-4F00-B214-CF43E6CAE48F}" dt="2020-04-19T22:14:56.525" v="8827" actId="2711"/>
          <ac:spMkLst>
            <pc:docMk/>
            <pc:sldMk cId="1981760642" sldId="341"/>
            <ac:spMk id="13" creationId="{FF235540-DFD9-4315-A86F-571963CF6055}"/>
          </ac:spMkLst>
        </pc:spChg>
        <pc:spChg chg="add mod">
          <ac:chgData name="Agustín Ruiz Martín" userId="42fb2f6dfcc8d877" providerId="LiveId" clId="{90A9F433-FF7C-4F00-B214-CF43E6CAE48F}" dt="2020-04-19T22:14:56.525" v="8827" actId="2711"/>
          <ac:spMkLst>
            <pc:docMk/>
            <pc:sldMk cId="1981760642" sldId="341"/>
            <ac:spMk id="14" creationId="{3091911E-A530-4D0B-8923-1C469570FEFB}"/>
          </ac:spMkLst>
        </pc:spChg>
        <pc:spChg chg="add mod">
          <ac:chgData name="Agustín Ruiz Martín" userId="42fb2f6dfcc8d877" providerId="LiveId" clId="{90A9F433-FF7C-4F00-B214-CF43E6CAE48F}" dt="2020-04-19T22:14:56.525" v="8827" actId="2711"/>
          <ac:spMkLst>
            <pc:docMk/>
            <pc:sldMk cId="1981760642" sldId="341"/>
            <ac:spMk id="15" creationId="{4BB53F5B-1C67-44E2-BE5C-90A0C9662763}"/>
          </ac:spMkLst>
        </pc:spChg>
        <pc:spChg chg="add mod">
          <ac:chgData name="Agustín Ruiz Martín" userId="42fb2f6dfcc8d877" providerId="LiveId" clId="{90A9F433-FF7C-4F00-B214-CF43E6CAE48F}" dt="2020-04-19T22:14:56.525" v="8827" actId="2711"/>
          <ac:spMkLst>
            <pc:docMk/>
            <pc:sldMk cId="1981760642" sldId="341"/>
            <ac:spMk id="16" creationId="{0E5C6BCA-164F-4335-B976-681785BB2D14}"/>
          </ac:spMkLst>
        </pc:spChg>
        <pc:spChg chg="add mod">
          <ac:chgData name="Agustín Ruiz Martín" userId="42fb2f6dfcc8d877" providerId="LiveId" clId="{90A9F433-FF7C-4F00-B214-CF43E6CAE48F}" dt="2020-04-19T22:14:56.525" v="8827" actId="2711"/>
          <ac:spMkLst>
            <pc:docMk/>
            <pc:sldMk cId="1981760642" sldId="341"/>
            <ac:spMk id="18" creationId="{2401B635-42A1-4C79-A746-4FCD54A77873}"/>
          </ac:spMkLst>
        </pc:spChg>
        <pc:spChg chg="add mod">
          <ac:chgData name="Agustín Ruiz Martín" userId="42fb2f6dfcc8d877" providerId="LiveId" clId="{90A9F433-FF7C-4F00-B214-CF43E6CAE48F}" dt="2020-04-19T22:14:56.525" v="8827" actId="2711"/>
          <ac:spMkLst>
            <pc:docMk/>
            <pc:sldMk cId="1981760642" sldId="341"/>
            <ac:spMk id="19" creationId="{F39028E5-0029-49F6-BCD0-126E23B2C3F6}"/>
          </ac:spMkLst>
        </pc:spChg>
        <pc:spChg chg="add mod">
          <ac:chgData name="Agustín Ruiz Martín" userId="42fb2f6dfcc8d877" providerId="LiveId" clId="{90A9F433-FF7C-4F00-B214-CF43E6CAE48F}" dt="2020-04-19T22:14:56.525" v="8827" actId="2711"/>
          <ac:spMkLst>
            <pc:docMk/>
            <pc:sldMk cId="1981760642" sldId="341"/>
            <ac:spMk id="20" creationId="{325AF6D9-EDCC-47B3-BB2D-270FAB18020E}"/>
          </ac:spMkLst>
        </pc:spChg>
        <pc:spChg chg="add mod">
          <ac:chgData name="Agustín Ruiz Martín" userId="42fb2f6dfcc8d877" providerId="LiveId" clId="{90A9F433-FF7C-4F00-B214-CF43E6CAE48F}" dt="2020-04-19T22:14:56.525" v="8827" actId="2711"/>
          <ac:spMkLst>
            <pc:docMk/>
            <pc:sldMk cId="1981760642" sldId="341"/>
            <ac:spMk id="21" creationId="{2766955A-477C-45DD-91D6-A5254C86478B}"/>
          </ac:spMkLst>
        </pc:spChg>
        <pc:spChg chg="add mod">
          <ac:chgData name="Agustín Ruiz Martín" userId="42fb2f6dfcc8d877" providerId="LiveId" clId="{90A9F433-FF7C-4F00-B214-CF43E6CAE48F}" dt="2020-04-19T22:14:56.525" v="8827" actId="2711"/>
          <ac:spMkLst>
            <pc:docMk/>
            <pc:sldMk cId="1981760642" sldId="341"/>
            <ac:spMk id="22" creationId="{D03482CD-1AE4-4FD0-AE68-39BC2E3DECB4}"/>
          </ac:spMkLst>
        </pc:spChg>
        <pc:spChg chg="add mod">
          <ac:chgData name="Agustín Ruiz Martín" userId="42fb2f6dfcc8d877" providerId="LiveId" clId="{90A9F433-FF7C-4F00-B214-CF43E6CAE48F}" dt="2020-04-19T22:14:56.525" v="8827" actId="2711"/>
          <ac:spMkLst>
            <pc:docMk/>
            <pc:sldMk cId="1981760642" sldId="341"/>
            <ac:spMk id="23" creationId="{7186F51B-79F1-4D4F-81D7-72365450FD7A}"/>
          </ac:spMkLst>
        </pc:spChg>
        <pc:spChg chg="add mod">
          <ac:chgData name="Agustín Ruiz Martín" userId="42fb2f6dfcc8d877" providerId="LiveId" clId="{90A9F433-FF7C-4F00-B214-CF43E6CAE48F}" dt="2020-04-19T22:14:56.525" v="8827" actId="2711"/>
          <ac:spMkLst>
            <pc:docMk/>
            <pc:sldMk cId="1981760642" sldId="341"/>
            <ac:spMk id="24" creationId="{5E252F46-AADA-4195-B07E-766FBC4B9BD6}"/>
          </ac:spMkLst>
        </pc:spChg>
        <pc:spChg chg="add mod">
          <ac:chgData name="Agustín Ruiz Martín" userId="42fb2f6dfcc8d877" providerId="LiveId" clId="{90A9F433-FF7C-4F00-B214-CF43E6CAE48F}" dt="2020-04-19T22:14:56.525" v="8827" actId="2711"/>
          <ac:spMkLst>
            <pc:docMk/>
            <pc:sldMk cId="1981760642" sldId="341"/>
            <ac:spMk id="25" creationId="{732F5C2C-C720-4958-9C94-9996615F3CD4}"/>
          </ac:spMkLst>
        </pc:spChg>
        <pc:spChg chg="add mod">
          <ac:chgData name="Agustín Ruiz Martín" userId="42fb2f6dfcc8d877" providerId="LiveId" clId="{90A9F433-FF7C-4F00-B214-CF43E6CAE48F}" dt="2020-04-19T22:14:56.525" v="8827" actId="2711"/>
          <ac:spMkLst>
            <pc:docMk/>
            <pc:sldMk cId="1981760642" sldId="341"/>
            <ac:spMk id="26" creationId="{ECA5B893-1BF4-439B-9F38-0D7455E5C899}"/>
          </ac:spMkLst>
        </pc:spChg>
        <pc:spChg chg="add mod">
          <ac:chgData name="Agustín Ruiz Martín" userId="42fb2f6dfcc8d877" providerId="LiveId" clId="{90A9F433-FF7C-4F00-B214-CF43E6CAE48F}" dt="2020-04-19T22:14:56.525" v="8827" actId="2711"/>
          <ac:spMkLst>
            <pc:docMk/>
            <pc:sldMk cId="1981760642" sldId="341"/>
            <ac:spMk id="27" creationId="{DAD62036-D0F9-451A-B9D4-41AC40E642C2}"/>
          </ac:spMkLst>
        </pc:spChg>
        <pc:spChg chg="add mod">
          <ac:chgData name="Agustín Ruiz Martín" userId="42fb2f6dfcc8d877" providerId="LiveId" clId="{90A9F433-FF7C-4F00-B214-CF43E6CAE48F}" dt="2020-04-19T22:14:56.525" v="8827" actId="2711"/>
          <ac:spMkLst>
            <pc:docMk/>
            <pc:sldMk cId="1981760642" sldId="341"/>
            <ac:spMk id="28" creationId="{A1EFFFE4-9884-432E-A81E-356E6E9D7848}"/>
          </ac:spMkLst>
        </pc:spChg>
        <pc:spChg chg="add mod">
          <ac:chgData name="Agustín Ruiz Martín" userId="42fb2f6dfcc8d877" providerId="LiveId" clId="{90A9F433-FF7C-4F00-B214-CF43E6CAE48F}" dt="2020-04-19T22:14:56.525" v="8827" actId="2711"/>
          <ac:spMkLst>
            <pc:docMk/>
            <pc:sldMk cId="1981760642" sldId="341"/>
            <ac:spMk id="29" creationId="{1808BD32-83E5-4603-932D-C800C2CDFBD5}"/>
          </ac:spMkLst>
        </pc:spChg>
        <pc:spChg chg="add mod">
          <ac:chgData name="Agustín Ruiz Martín" userId="42fb2f6dfcc8d877" providerId="LiveId" clId="{90A9F433-FF7C-4F00-B214-CF43E6CAE48F}" dt="2020-04-19T22:14:56.525" v="8827" actId="2711"/>
          <ac:spMkLst>
            <pc:docMk/>
            <pc:sldMk cId="1981760642" sldId="341"/>
            <ac:spMk id="30" creationId="{BCE9D664-F3A8-452B-A513-D0679CB16BA1}"/>
          </ac:spMkLst>
        </pc:spChg>
        <pc:spChg chg="add mod">
          <ac:chgData name="Agustín Ruiz Martín" userId="42fb2f6dfcc8d877" providerId="LiveId" clId="{90A9F433-FF7C-4F00-B214-CF43E6CAE48F}" dt="2020-04-19T22:14:56.525" v="8827" actId="2711"/>
          <ac:spMkLst>
            <pc:docMk/>
            <pc:sldMk cId="1981760642" sldId="341"/>
            <ac:spMk id="31" creationId="{87DD095C-51F4-4CF2-8A3B-74F4CDE378E5}"/>
          </ac:spMkLst>
        </pc:spChg>
        <pc:spChg chg="add mod">
          <ac:chgData name="Agustín Ruiz Martín" userId="42fb2f6dfcc8d877" providerId="LiveId" clId="{90A9F433-FF7C-4F00-B214-CF43E6CAE48F}" dt="2020-04-19T22:14:56.525" v="8827" actId="2711"/>
          <ac:spMkLst>
            <pc:docMk/>
            <pc:sldMk cId="1981760642" sldId="341"/>
            <ac:spMk id="32" creationId="{4782578D-67E3-416F-8ACD-9E3A7B374F02}"/>
          </ac:spMkLst>
        </pc:spChg>
        <pc:spChg chg="add mod">
          <ac:chgData name="Agustín Ruiz Martín" userId="42fb2f6dfcc8d877" providerId="LiveId" clId="{90A9F433-FF7C-4F00-B214-CF43E6CAE48F}" dt="2020-04-19T22:14:56.525" v="8827" actId="2711"/>
          <ac:spMkLst>
            <pc:docMk/>
            <pc:sldMk cId="1981760642" sldId="341"/>
            <ac:spMk id="33" creationId="{95197B43-E422-46F2-83E0-6E0A31E4F137}"/>
          </ac:spMkLst>
        </pc:spChg>
        <pc:spChg chg="add mod">
          <ac:chgData name="Agustín Ruiz Martín" userId="42fb2f6dfcc8d877" providerId="LiveId" clId="{90A9F433-FF7C-4F00-B214-CF43E6CAE48F}" dt="2020-04-19T22:14:56.525" v="8827" actId="2711"/>
          <ac:spMkLst>
            <pc:docMk/>
            <pc:sldMk cId="1981760642" sldId="341"/>
            <ac:spMk id="34" creationId="{F8DA93A8-84B2-48F0-8D6F-C08F90811166}"/>
          </ac:spMkLst>
        </pc:spChg>
        <pc:spChg chg="add mod">
          <ac:chgData name="Agustín Ruiz Martín" userId="42fb2f6dfcc8d877" providerId="LiveId" clId="{90A9F433-FF7C-4F00-B214-CF43E6CAE48F}" dt="2020-04-19T22:14:56.525" v="8827" actId="2711"/>
          <ac:spMkLst>
            <pc:docMk/>
            <pc:sldMk cId="1981760642" sldId="341"/>
            <ac:spMk id="35" creationId="{1E5C2912-4592-4961-A17F-15201620099D}"/>
          </ac:spMkLst>
        </pc:spChg>
        <pc:spChg chg="add mod">
          <ac:chgData name="Agustín Ruiz Martín" userId="42fb2f6dfcc8d877" providerId="LiveId" clId="{90A9F433-FF7C-4F00-B214-CF43E6CAE48F}" dt="2020-04-19T22:14:56.525" v="8827" actId="2711"/>
          <ac:spMkLst>
            <pc:docMk/>
            <pc:sldMk cId="1981760642" sldId="341"/>
            <ac:spMk id="36" creationId="{BA72EEB8-2E58-44C1-87D3-0C7E78A1DF23}"/>
          </ac:spMkLst>
        </pc:spChg>
        <pc:spChg chg="add mod">
          <ac:chgData name="Agustín Ruiz Martín" userId="42fb2f6dfcc8d877" providerId="LiveId" clId="{90A9F433-FF7C-4F00-B214-CF43E6CAE48F}" dt="2020-04-19T22:14:56.525" v="8827" actId="2711"/>
          <ac:spMkLst>
            <pc:docMk/>
            <pc:sldMk cId="1981760642" sldId="341"/>
            <ac:spMk id="37" creationId="{A5257637-C9E9-4CAE-983A-8380F9BC9D60}"/>
          </ac:spMkLst>
        </pc:spChg>
        <pc:spChg chg="add mod">
          <ac:chgData name="Agustín Ruiz Martín" userId="42fb2f6dfcc8d877" providerId="LiveId" clId="{90A9F433-FF7C-4F00-B214-CF43E6CAE48F}" dt="2020-04-19T22:14:56.525" v="8827" actId="2711"/>
          <ac:spMkLst>
            <pc:docMk/>
            <pc:sldMk cId="1981760642" sldId="341"/>
            <ac:spMk id="38" creationId="{94531A58-3F91-4BBE-A970-20829497D87A}"/>
          </ac:spMkLst>
        </pc:spChg>
        <pc:spChg chg="add mod">
          <ac:chgData name="Agustín Ruiz Martín" userId="42fb2f6dfcc8d877" providerId="LiveId" clId="{90A9F433-FF7C-4F00-B214-CF43E6CAE48F}" dt="2020-04-19T22:14:56.525" v="8827" actId="2711"/>
          <ac:spMkLst>
            <pc:docMk/>
            <pc:sldMk cId="1981760642" sldId="341"/>
            <ac:spMk id="39" creationId="{1CA13A9F-8258-43C7-BE0D-7855244F4CB6}"/>
          </ac:spMkLst>
        </pc:spChg>
        <pc:spChg chg="add mod">
          <ac:chgData name="Agustín Ruiz Martín" userId="42fb2f6dfcc8d877" providerId="LiveId" clId="{90A9F433-FF7C-4F00-B214-CF43E6CAE48F}" dt="2020-04-19T22:14:56.525" v="8827" actId="2711"/>
          <ac:spMkLst>
            <pc:docMk/>
            <pc:sldMk cId="1981760642" sldId="341"/>
            <ac:spMk id="40" creationId="{DD896B74-7145-411D-B4CB-981F180B7B45}"/>
          </ac:spMkLst>
        </pc:spChg>
        <pc:spChg chg="add mod">
          <ac:chgData name="Agustín Ruiz Martín" userId="42fb2f6dfcc8d877" providerId="LiveId" clId="{90A9F433-FF7C-4F00-B214-CF43E6CAE48F}" dt="2020-04-19T22:14:56.525" v="8827" actId="2711"/>
          <ac:spMkLst>
            <pc:docMk/>
            <pc:sldMk cId="1981760642" sldId="341"/>
            <ac:spMk id="41" creationId="{3887DE79-5781-4C77-9560-C6A0B096B11A}"/>
          </ac:spMkLst>
        </pc:spChg>
        <pc:spChg chg="add mod">
          <ac:chgData name="Agustín Ruiz Martín" userId="42fb2f6dfcc8d877" providerId="LiveId" clId="{90A9F433-FF7C-4F00-B214-CF43E6CAE48F}" dt="2020-04-19T22:14:56.525" v="8827" actId="2711"/>
          <ac:spMkLst>
            <pc:docMk/>
            <pc:sldMk cId="1981760642" sldId="341"/>
            <ac:spMk id="42" creationId="{412C2CE9-E375-42A2-9C21-D6059C098A9C}"/>
          </ac:spMkLst>
        </pc:spChg>
        <pc:spChg chg="add mod">
          <ac:chgData name="Agustín Ruiz Martín" userId="42fb2f6dfcc8d877" providerId="LiveId" clId="{90A9F433-FF7C-4F00-B214-CF43E6CAE48F}" dt="2020-04-19T22:14:56.525" v="8827" actId="2711"/>
          <ac:spMkLst>
            <pc:docMk/>
            <pc:sldMk cId="1981760642" sldId="341"/>
            <ac:spMk id="43" creationId="{8CBA7987-B1F2-419B-B3A4-6823DC7A9C4F}"/>
          </ac:spMkLst>
        </pc:spChg>
        <pc:spChg chg="add mod">
          <ac:chgData name="Agustín Ruiz Martín" userId="42fb2f6dfcc8d877" providerId="LiveId" clId="{90A9F433-FF7C-4F00-B214-CF43E6CAE48F}" dt="2020-04-19T22:14:56.525" v="8827" actId="2711"/>
          <ac:spMkLst>
            <pc:docMk/>
            <pc:sldMk cId="1981760642" sldId="341"/>
            <ac:spMk id="44" creationId="{B5568C84-7B69-4CD7-A932-7A5A89B7C5CC}"/>
          </ac:spMkLst>
        </pc:spChg>
        <pc:spChg chg="add mod">
          <ac:chgData name="Agustín Ruiz Martín" userId="42fb2f6dfcc8d877" providerId="LiveId" clId="{90A9F433-FF7C-4F00-B214-CF43E6CAE48F}" dt="2020-04-19T22:14:56.525" v="8827" actId="2711"/>
          <ac:spMkLst>
            <pc:docMk/>
            <pc:sldMk cId="1981760642" sldId="341"/>
            <ac:spMk id="45" creationId="{9571B48F-C883-4821-AE85-14EAB8F72A90}"/>
          </ac:spMkLst>
        </pc:spChg>
        <pc:spChg chg="add mod">
          <ac:chgData name="Agustín Ruiz Martín" userId="42fb2f6dfcc8d877" providerId="LiveId" clId="{90A9F433-FF7C-4F00-B214-CF43E6CAE48F}" dt="2020-04-19T22:14:56.525" v="8827" actId="2711"/>
          <ac:spMkLst>
            <pc:docMk/>
            <pc:sldMk cId="1981760642" sldId="341"/>
            <ac:spMk id="46" creationId="{A50C920B-E080-49D9-B994-A122E3314D60}"/>
          </ac:spMkLst>
        </pc:spChg>
        <pc:spChg chg="add mod">
          <ac:chgData name="Agustín Ruiz Martín" userId="42fb2f6dfcc8d877" providerId="LiveId" clId="{90A9F433-FF7C-4F00-B214-CF43E6CAE48F}" dt="2020-04-19T22:14:56.525" v="8827" actId="2711"/>
          <ac:spMkLst>
            <pc:docMk/>
            <pc:sldMk cId="1981760642" sldId="341"/>
            <ac:spMk id="47" creationId="{82BA35FA-30F3-4238-B11A-E5A4EF84C19E}"/>
          </ac:spMkLst>
        </pc:spChg>
        <pc:spChg chg="add mod">
          <ac:chgData name="Agustín Ruiz Martín" userId="42fb2f6dfcc8d877" providerId="LiveId" clId="{90A9F433-FF7C-4F00-B214-CF43E6CAE48F}" dt="2020-04-19T22:14:56.525" v="8827" actId="2711"/>
          <ac:spMkLst>
            <pc:docMk/>
            <pc:sldMk cId="1981760642" sldId="341"/>
            <ac:spMk id="48" creationId="{14F434C0-5438-4920-A74B-BD9E9E12F667}"/>
          </ac:spMkLst>
        </pc:spChg>
        <pc:spChg chg="add mod">
          <ac:chgData name="Agustín Ruiz Martín" userId="42fb2f6dfcc8d877" providerId="LiveId" clId="{90A9F433-FF7C-4F00-B214-CF43E6CAE48F}" dt="2020-04-19T22:14:56.525" v="8827" actId="2711"/>
          <ac:spMkLst>
            <pc:docMk/>
            <pc:sldMk cId="1981760642" sldId="341"/>
            <ac:spMk id="49" creationId="{C6A5FC29-DD24-4FF5-82A7-93C057021697}"/>
          </ac:spMkLst>
        </pc:spChg>
        <pc:spChg chg="add mod">
          <ac:chgData name="Agustín Ruiz Martín" userId="42fb2f6dfcc8d877" providerId="LiveId" clId="{90A9F433-FF7C-4F00-B214-CF43E6CAE48F}" dt="2020-04-19T22:14:56.525" v="8827" actId="2711"/>
          <ac:spMkLst>
            <pc:docMk/>
            <pc:sldMk cId="1981760642" sldId="341"/>
            <ac:spMk id="50" creationId="{66B6D2AB-254C-4F60-9C96-235A8E07E3C1}"/>
          </ac:spMkLst>
        </pc:spChg>
        <pc:spChg chg="add mod">
          <ac:chgData name="Agustín Ruiz Martín" userId="42fb2f6dfcc8d877" providerId="LiveId" clId="{90A9F433-FF7C-4F00-B214-CF43E6CAE48F}" dt="2020-04-19T22:14:56.525" v="8827" actId="2711"/>
          <ac:spMkLst>
            <pc:docMk/>
            <pc:sldMk cId="1981760642" sldId="341"/>
            <ac:spMk id="51" creationId="{4FE93737-9570-4ADA-BB37-B0D876C7CA1F}"/>
          </ac:spMkLst>
        </pc:spChg>
        <pc:spChg chg="add mod">
          <ac:chgData name="Agustín Ruiz Martín" userId="42fb2f6dfcc8d877" providerId="LiveId" clId="{90A9F433-FF7C-4F00-B214-CF43E6CAE48F}" dt="2020-04-19T22:14:56.525" v="8827" actId="2711"/>
          <ac:spMkLst>
            <pc:docMk/>
            <pc:sldMk cId="1981760642" sldId="341"/>
            <ac:spMk id="52" creationId="{9BF9838E-C795-4011-B1BE-3D703C6D978B}"/>
          </ac:spMkLst>
        </pc:spChg>
        <pc:spChg chg="add mod">
          <ac:chgData name="Agustín Ruiz Martín" userId="42fb2f6dfcc8d877" providerId="LiveId" clId="{90A9F433-FF7C-4F00-B214-CF43E6CAE48F}" dt="2020-04-19T22:14:56.525" v="8827" actId="2711"/>
          <ac:spMkLst>
            <pc:docMk/>
            <pc:sldMk cId="1981760642" sldId="341"/>
            <ac:spMk id="53" creationId="{EA1CAD71-9B4B-4CC7-A6A2-87E57E28846D}"/>
          </ac:spMkLst>
        </pc:spChg>
        <pc:spChg chg="add mod">
          <ac:chgData name="Agustín Ruiz Martín" userId="42fb2f6dfcc8d877" providerId="LiveId" clId="{90A9F433-FF7C-4F00-B214-CF43E6CAE48F}" dt="2020-04-19T22:14:56.525" v="8827" actId="2711"/>
          <ac:spMkLst>
            <pc:docMk/>
            <pc:sldMk cId="1981760642" sldId="341"/>
            <ac:spMk id="54" creationId="{6C8D7FFE-E318-47F2-A466-F68881D2D80B}"/>
          </ac:spMkLst>
        </pc:spChg>
        <pc:spChg chg="add mod">
          <ac:chgData name="Agustín Ruiz Martín" userId="42fb2f6dfcc8d877" providerId="LiveId" clId="{90A9F433-FF7C-4F00-B214-CF43E6CAE48F}" dt="2020-04-19T22:14:56.525" v="8827" actId="2711"/>
          <ac:spMkLst>
            <pc:docMk/>
            <pc:sldMk cId="1981760642" sldId="341"/>
            <ac:spMk id="55" creationId="{F5AAADD2-D1CE-4E5B-9D29-A42CA74D9674}"/>
          </ac:spMkLst>
        </pc:spChg>
        <pc:spChg chg="add mod">
          <ac:chgData name="Agustín Ruiz Martín" userId="42fb2f6dfcc8d877" providerId="LiveId" clId="{90A9F433-FF7C-4F00-B214-CF43E6CAE48F}" dt="2020-04-19T22:14:56.525" v="8827" actId="2711"/>
          <ac:spMkLst>
            <pc:docMk/>
            <pc:sldMk cId="1981760642" sldId="341"/>
            <ac:spMk id="56" creationId="{1F89CCAC-D467-45A7-9409-29A046C5A937}"/>
          </ac:spMkLst>
        </pc:spChg>
        <pc:spChg chg="add mod">
          <ac:chgData name="Agustín Ruiz Martín" userId="42fb2f6dfcc8d877" providerId="LiveId" clId="{90A9F433-FF7C-4F00-B214-CF43E6CAE48F}" dt="2020-04-19T22:14:56.525" v="8827" actId="2711"/>
          <ac:spMkLst>
            <pc:docMk/>
            <pc:sldMk cId="1981760642" sldId="341"/>
            <ac:spMk id="57" creationId="{0124EB59-6A55-434F-81C8-74015125EE30}"/>
          </ac:spMkLst>
        </pc:spChg>
        <pc:spChg chg="add mod">
          <ac:chgData name="Agustín Ruiz Martín" userId="42fb2f6dfcc8d877" providerId="LiveId" clId="{90A9F433-FF7C-4F00-B214-CF43E6CAE48F}" dt="2020-04-19T22:14:56.525" v="8827" actId="2711"/>
          <ac:spMkLst>
            <pc:docMk/>
            <pc:sldMk cId="1981760642" sldId="341"/>
            <ac:spMk id="58" creationId="{5F60CBD0-9C0D-4B85-888A-E8137E7A5F60}"/>
          </ac:spMkLst>
        </pc:spChg>
        <pc:spChg chg="add mod">
          <ac:chgData name="Agustín Ruiz Martín" userId="42fb2f6dfcc8d877" providerId="LiveId" clId="{90A9F433-FF7C-4F00-B214-CF43E6CAE48F}" dt="2020-04-19T22:14:56.525" v="8827" actId="2711"/>
          <ac:spMkLst>
            <pc:docMk/>
            <pc:sldMk cId="1981760642" sldId="341"/>
            <ac:spMk id="59" creationId="{F10D5668-3F95-4A55-BB5A-358FF06AA015}"/>
          </ac:spMkLst>
        </pc:spChg>
        <pc:spChg chg="add mod">
          <ac:chgData name="Agustín Ruiz Martín" userId="42fb2f6dfcc8d877" providerId="LiveId" clId="{90A9F433-FF7C-4F00-B214-CF43E6CAE48F}" dt="2020-04-19T22:14:56.525" v="8827" actId="2711"/>
          <ac:spMkLst>
            <pc:docMk/>
            <pc:sldMk cId="1981760642" sldId="341"/>
            <ac:spMk id="60" creationId="{EDE94782-B1CF-47FC-A76E-1CA06EAB12AE}"/>
          </ac:spMkLst>
        </pc:spChg>
        <pc:spChg chg="add mod">
          <ac:chgData name="Agustín Ruiz Martín" userId="42fb2f6dfcc8d877" providerId="LiveId" clId="{90A9F433-FF7C-4F00-B214-CF43E6CAE48F}" dt="2020-04-19T22:14:56.525" v="8827" actId="2711"/>
          <ac:spMkLst>
            <pc:docMk/>
            <pc:sldMk cId="1981760642" sldId="341"/>
            <ac:spMk id="61" creationId="{2EEA155D-A907-47B4-BC40-BE3290A613F5}"/>
          </ac:spMkLst>
        </pc:spChg>
        <pc:spChg chg="add mod">
          <ac:chgData name="Agustín Ruiz Martín" userId="42fb2f6dfcc8d877" providerId="LiveId" clId="{90A9F433-FF7C-4F00-B214-CF43E6CAE48F}" dt="2020-04-19T22:14:56.525" v="8827" actId="2711"/>
          <ac:spMkLst>
            <pc:docMk/>
            <pc:sldMk cId="1981760642" sldId="341"/>
            <ac:spMk id="62" creationId="{79A0A7BA-213B-4963-9046-9BEC676B2F1E}"/>
          </ac:spMkLst>
        </pc:spChg>
        <pc:spChg chg="add mod">
          <ac:chgData name="Agustín Ruiz Martín" userId="42fb2f6dfcc8d877" providerId="LiveId" clId="{90A9F433-FF7C-4F00-B214-CF43E6CAE48F}" dt="2020-04-19T22:14:56.525" v="8827" actId="2711"/>
          <ac:spMkLst>
            <pc:docMk/>
            <pc:sldMk cId="1981760642" sldId="341"/>
            <ac:spMk id="63" creationId="{2B432891-0B3C-4179-A1A5-F2FDAE799F69}"/>
          </ac:spMkLst>
        </pc:spChg>
        <pc:spChg chg="add mod">
          <ac:chgData name="Agustín Ruiz Martín" userId="42fb2f6dfcc8d877" providerId="LiveId" clId="{90A9F433-FF7C-4F00-B214-CF43E6CAE48F}" dt="2020-04-19T22:14:56.525" v="8827" actId="2711"/>
          <ac:spMkLst>
            <pc:docMk/>
            <pc:sldMk cId="1981760642" sldId="341"/>
            <ac:spMk id="64" creationId="{0115B7E5-D6A3-4B19-9FEA-662D81DE89F6}"/>
          </ac:spMkLst>
        </pc:spChg>
        <pc:spChg chg="add mod">
          <ac:chgData name="Agustín Ruiz Martín" userId="42fb2f6dfcc8d877" providerId="LiveId" clId="{90A9F433-FF7C-4F00-B214-CF43E6CAE48F}" dt="2020-04-19T22:14:56.525" v="8827" actId="2711"/>
          <ac:spMkLst>
            <pc:docMk/>
            <pc:sldMk cId="1981760642" sldId="341"/>
            <ac:spMk id="65" creationId="{783B054D-4441-44AB-9E81-DE18CF188D3A}"/>
          </ac:spMkLst>
        </pc:spChg>
        <pc:spChg chg="add mod">
          <ac:chgData name="Agustín Ruiz Martín" userId="42fb2f6dfcc8d877" providerId="LiveId" clId="{90A9F433-FF7C-4F00-B214-CF43E6CAE48F}" dt="2020-04-19T22:14:56.525" v="8827" actId="2711"/>
          <ac:spMkLst>
            <pc:docMk/>
            <pc:sldMk cId="1981760642" sldId="341"/>
            <ac:spMk id="66" creationId="{D2C41528-5624-49C6-B19A-558613FDF9F8}"/>
          </ac:spMkLst>
        </pc:spChg>
        <pc:spChg chg="add mod">
          <ac:chgData name="Agustín Ruiz Martín" userId="42fb2f6dfcc8d877" providerId="LiveId" clId="{90A9F433-FF7C-4F00-B214-CF43E6CAE48F}" dt="2020-04-19T22:14:56.525" v="8827" actId="2711"/>
          <ac:spMkLst>
            <pc:docMk/>
            <pc:sldMk cId="1981760642" sldId="341"/>
            <ac:spMk id="67" creationId="{A0294C10-2C1E-45CA-B890-1FF515F6A2AA}"/>
          </ac:spMkLst>
        </pc:spChg>
        <pc:spChg chg="add mod">
          <ac:chgData name="Agustín Ruiz Martín" userId="42fb2f6dfcc8d877" providerId="LiveId" clId="{90A9F433-FF7C-4F00-B214-CF43E6CAE48F}" dt="2020-04-19T22:14:56.525" v="8827" actId="2711"/>
          <ac:spMkLst>
            <pc:docMk/>
            <pc:sldMk cId="1981760642" sldId="341"/>
            <ac:spMk id="68" creationId="{7565ECA0-FD05-478C-9C5A-1A4CA45BD0AF}"/>
          </ac:spMkLst>
        </pc:spChg>
        <pc:spChg chg="add mod">
          <ac:chgData name="Agustín Ruiz Martín" userId="42fb2f6dfcc8d877" providerId="LiveId" clId="{90A9F433-FF7C-4F00-B214-CF43E6CAE48F}" dt="2020-04-19T22:14:56.525" v="8827" actId="2711"/>
          <ac:spMkLst>
            <pc:docMk/>
            <pc:sldMk cId="1981760642" sldId="341"/>
            <ac:spMk id="69" creationId="{69B92FA7-F585-42BF-9A08-E6A985D9D20D}"/>
          </ac:spMkLst>
        </pc:spChg>
        <pc:spChg chg="add mod">
          <ac:chgData name="Agustín Ruiz Martín" userId="42fb2f6dfcc8d877" providerId="LiveId" clId="{90A9F433-FF7C-4F00-B214-CF43E6CAE48F}" dt="2020-04-19T22:14:56.525" v="8827" actId="2711"/>
          <ac:spMkLst>
            <pc:docMk/>
            <pc:sldMk cId="1981760642" sldId="341"/>
            <ac:spMk id="70" creationId="{CFBEA996-FC24-487D-84CA-CC97CF8147AD}"/>
          </ac:spMkLst>
        </pc:spChg>
        <pc:spChg chg="add mod">
          <ac:chgData name="Agustín Ruiz Martín" userId="42fb2f6dfcc8d877" providerId="LiveId" clId="{90A9F433-FF7C-4F00-B214-CF43E6CAE48F}" dt="2020-04-19T22:14:56.525" v="8827" actId="2711"/>
          <ac:spMkLst>
            <pc:docMk/>
            <pc:sldMk cId="1981760642" sldId="341"/>
            <ac:spMk id="71" creationId="{D2D25C74-FF1C-445C-BEC7-82904B313E40}"/>
          </ac:spMkLst>
        </pc:spChg>
        <pc:spChg chg="add mod">
          <ac:chgData name="Agustín Ruiz Martín" userId="42fb2f6dfcc8d877" providerId="LiveId" clId="{90A9F433-FF7C-4F00-B214-CF43E6CAE48F}" dt="2020-04-19T22:14:56.525" v="8827" actId="2711"/>
          <ac:spMkLst>
            <pc:docMk/>
            <pc:sldMk cId="1981760642" sldId="341"/>
            <ac:spMk id="72" creationId="{08B54AB1-3DF0-43D6-9345-DE468CDCB834}"/>
          </ac:spMkLst>
        </pc:spChg>
        <pc:spChg chg="add mod">
          <ac:chgData name="Agustín Ruiz Martín" userId="42fb2f6dfcc8d877" providerId="LiveId" clId="{90A9F433-FF7C-4F00-B214-CF43E6CAE48F}" dt="2020-04-19T22:14:56.525" v="8827" actId="2711"/>
          <ac:spMkLst>
            <pc:docMk/>
            <pc:sldMk cId="1981760642" sldId="341"/>
            <ac:spMk id="73" creationId="{F72BE34B-8CFF-4B60-B219-12C25D20D433}"/>
          </ac:spMkLst>
        </pc:spChg>
        <pc:spChg chg="add mod">
          <ac:chgData name="Agustín Ruiz Martín" userId="42fb2f6dfcc8d877" providerId="LiveId" clId="{90A9F433-FF7C-4F00-B214-CF43E6CAE48F}" dt="2020-04-19T22:14:56.525" v="8827" actId="2711"/>
          <ac:spMkLst>
            <pc:docMk/>
            <pc:sldMk cId="1981760642" sldId="341"/>
            <ac:spMk id="74" creationId="{1178E33D-0D4C-46A6-8482-14B490BB73BE}"/>
          </ac:spMkLst>
        </pc:spChg>
        <pc:spChg chg="add mod">
          <ac:chgData name="Agustín Ruiz Martín" userId="42fb2f6dfcc8d877" providerId="LiveId" clId="{90A9F433-FF7C-4F00-B214-CF43E6CAE48F}" dt="2020-04-19T22:14:56.525" v="8827" actId="2711"/>
          <ac:spMkLst>
            <pc:docMk/>
            <pc:sldMk cId="1981760642" sldId="341"/>
            <ac:spMk id="75" creationId="{13E67133-A8AB-45AB-8940-C02B04ECCEA7}"/>
          </ac:spMkLst>
        </pc:spChg>
        <pc:spChg chg="add mod">
          <ac:chgData name="Agustín Ruiz Martín" userId="42fb2f6dfcc8d877" providerId="LiveId" clId="{90A9F433-FF7C-4F00-B214-CF43E6CAE48F}" dt="2020-04-19T22:14:56.525" v="8827" actId="2711"/>
          <ac:spMkLst>
            <pc:docMk/>
            <pc:sldMk cId="1981760642" sldId="341"/>
            <ac:spMk id="76" creationId="{C31AF136-733B-437B-8AA4-A2BF2370E876}"/>
          </ac:spMkLst>
        </pc:spChg>
        <pc:spChg chg="add mod">
          <ac:chgData name="Agustín Ruiz Martín" userId="42fb2f6dfcc8d877" providerId="LiveId" clId="{90A9F433-FF7C-4F00-B214-CF43E6CAE48F}" dt="2020-04-19T22:14:56.525" v="8827" actId="2711"/>
          <ac:spMkLst>
            <pc:docMk/>
            <pc:sldMk cId="1981760642" sldId="341"/>
            <ac:spMk id="77" creationId="{BEACFBEE-818E-4656-89D7-7CC44FCA9862}"/>
          </ac:spMkLst>
        </pc:spChg>
        <pc:spChg chg="add mod">
          <ac:chgData name="Agustín Ruiz Martín" userId="42fb2f6dfcc8d877" providerId="LiveId" clId="{90A9F433-FF7C-4F00-B214-CF43E6CAE48F}" dt="2020-04-19T22:14:56.525" v="8827" actId="2711"/>
          <ac:spMkLst>
            <pc:docMk/>
            <pc:sldMk cId="1981760642" sldId="341"/>
            <ac:spMk id="78" creationId="{6EC6BEE5-F37D-4554-B6D3-0691B56D7CC5}"/>
          </ac:spMkLst>
        </pc:spChg>
        <pc:spChg chg="add mod">
          <ac:chgData name="Agustín Ruiz Martín" userId="42fb2f6dfcc8d877" providerId="LiveId" clId="{90A9F433-FF7C-4F00-B214-CF43E6CAE48F}" dt="2020-04-19T22:14:56.525" v="8827" actId="2711"/>
          <ac:spMkLst>
            <pc:docMk/>
            <pc:sldMk cId="1981760642" sldId="341"/>
            <ac:spMk id="79" creationId="{5EBF1D70-A0BA-4A6D-9E19-56522F09A619}"/>
          </ac:spMkLst>
        </pc:spChg>
        <pc:spChg chg="add mod">
          <ac:chgData name="Agustín Ruiz Martín" userId="42fb2f6dfcc8d877" providerId="LiveId" clId="{90A9F433-FF7C-4F00-B214-CF43E6CAE48F}" dt="2020-04-19T22:14:56.525" v="8827" actId="2711"/>
          <ac:spMkLst>
            <pc:docMk/>
            <pc:sldMk cId="1981760642" sldId="341"/>
            <ac:spMk id="80" creationId="{6060E0C3-B345-4925-883E-F79DF07DDBAA}"/>
          </ac:spMkLst>
        </pc:spChg>
        <pc:spChg chg="add mod">
          <ac:chgData name="Agustín Ruiz Martín" userId="42fb2f6dfcc8d877" providerId="LiveId" clId="{90A9F433-FF7C-4F00-B214-CF43E6CAE48F}" dt="2020-04-19T22:14:56.525" v="8827" actId="2711"/>
          <ac:spMkLst>
            <pc:docMk/>
            <pc:sldMk cId="1981760642" sldId="341"/>
            <ac:spMk id="81" creationId="{FE7662AE-A27F-4B65-94D3-4238CEFA028E}"/>
          </ac:spMkLst>
        </pc:spChg>
        <pc:spChg chg="add mod">
          <ac:chgData name="Agustín Ruiz Martín" userId="42fb2f6dfcc8d877" providerId="LiveId" clId="{90A9F433-FF7C-4F00-B214-CF43E6CAE48F}" dt="2020-04-19T22:14:56.525" v="8827" actId="2711"/>
          <ac:spMkLst>
            <pc:docMk/>
            <pc:sldMk cId="1981760642" sldId="341"/>
            <ac:spMk id="82" creationId="{6E324615-DBF2-4EC3-A592-8789B811931A}"/>
          </ac:spMkLst>
        </pc:spChg>
        <pc:spChg chg="add mod">
          <ac:chgData name="Agustín Ruiz Martín" userId="42fb2f6dfcc8d877" providerId="LiveId" clId="{90A9F433-FF7C-4F00-B214-CF43E6CAE48F}" dt="2020-04-19T22:14:56.525" v="8827" actId="2711"/>
          <ac:spMkLst>
            <pc:docMk/>
            <pc:sldMk cId="1981760642" sldId="341"/>
            <ac:spMk id="83" creationId="{D39800DF-FB31-4BAC-8BE4-94DBC5B9638B}"/>
          </ac:spMkLst>
        </pc:spChg>
        <pc:spChg chg="add mod">
          <ac:chgData name="Agustín Ruiz Martín" userId="42fb2f6dfcc8d877" providerId="LiveId" clId="{90A9F433-FF7C-4F00-B214-CF43E6CAE48F}" dt="2020-04-19T22:14:56.525" v="8827" actId="2711"/>
          <ac:spMkLst>
            <pc:docMk/>
            <pc:sldMk cId="1981760642" sldId="341"/>
            <ac:spMk id="84" creationId="{50335E8B-5BE1-49BA-A95F-037E30B62E1B}"/>
          </ac:spMkLst>
        </pc:spChg>
        <pc:spChg chg="add mod">
          <ac:chgData name="Agustín Ruiz Martín" userId="42fb2f6dfcc8d877" providerId="LiveId" clId="{90A9F433-FF7C-4F00-B214-CF43E6CAE48F}" dt="2020-04-19T22:14:56.525" v="8827" actId="2711"/>
          <ac:spMkLst>
            <pc:docMk/>
            <pc:sldMk cId="1981760642" sldId="341"/>
            <ac:spMk id="85" creationId="{CAABDED0-38B2-4EC0-8FA8-ECCA4F4C849C}"/>
          </ac:spMkLst>
        </pc:spChg>
        <pc:spChg chg="add mod">
          <ac:chgData name="Agustín Ruiz Martín" userId="42fb2f6dfcc8d877" providerId="LiveId" clId="{90A9F433-FF7C-4F00-B214-CF43E6CAE48F}" dt="2020-04-19T22:16:09.398" v="8854" actId="1076"/>
          <ac:spMkLst>
            <pc:docMk/>
            <pc:sldMk cId="1981760642" sldId="341"/>
            <ac:spMk id="86" creationId="{99917158-1C31-4F25-8EC4-7A8172447BA9}"/>
          </ac:spMkLst>
        </pc:spChg>
        <pc:spChg chg="add mod">
          <ac:chgData name="Agustín Ruiz Martín" userId="42fb2f6dfcc8d877" providerId="LiveId" clId="{90A9F433-FF7C-4F00-B214-CF43E6CAE48F}" dt="2020-04-19T22:14:56.525" v="8827" actId="2711"/>
          <ac:spMkLst>
            <pc:docMk/>
            <pc:sldMk cId="1981760642" sldId="341"/>
            <ac:spMk id="87" creationId="{CF5C0E8A-8475-4675-8B57-092507894FFC}"/>
          </ac:spMkLst>
        </pc:spChg>
        <pc:spChg chg="add mod">
          <ac:chgData name="Agustín Ruiz Martín" userId="42fb2f6dfcc8d877" providerId="LiveId" clId="{90A9F433-FF7C-4F00-B214-CF43E6CAE48F}" dt="2020-04-19T22:16:33.360" v="8856" actId="1076"/>
          <ac:spMkLst>
            <pc:docMk/>
            <pc:sldMk cId="1981760642" sldId="341"/>
            <ac:spMk id="88" creationId="{F6FA17C7-0B41-4DF4-9077-01D941DF11DF}"/>
          </ac:spMkLst>
        </pc:spChg>
        <pc:spChg chg="add mod">
          <ac:chgData name="Agustín Ruiz Martín" userId="42fb2f6dfcc8d877" providerId="LiveId" clId="{90A9F433-FF7C-4F00-B214-CF43E6CAE48F}" dt="2020-04-19T22:16:18.664" v="8855" actId="1076"/>
          <ac:spMkLst>
            <pc:docMk/>
            <pc:sldMk cId="1981760642" sldId="341"/>
            <ac:spMk id="89" creationId="{C3CDDA89-C3E7-49D4-8FC5-290440FC8ECD}"/>
          </ac:spMkLst>
        </pc:spChg>
        <pc:spChg chg="add mod">
          <ac:chgData name="Agustín Ruiz Martín" userId="42fb2f6dfcc8d877" providerId="LiveId" clId="{90A9F433-FF7C-4F00-B214-CF43E6CAE48F}" dt="2020-04-19T22:14:56.525" v="8827" actId="2711"/>
          <ac:spMkLst>
            <pc:docMk/>
            <pc:sldMk cId="1981760642" sldId="341"/>
            <ac:spMk id="90" creationId="{AC6407F8-0993-40C1-9D55-E6AA610BA50E}"/>
          </ac:spMkLst>
        </pc:spChg>
        <pc:spChg chg="add mod">
          <ac:chgData name="Agustín Ruiz Martín" userId="42fb2f6dfcc8d877" providerId="LiveId" clId="{90A9F433-FF7C-4F00-B214-CF43E6CAE48F}" dt="2020-04-19T22:14:56.525" v="8827" actId="2711"/>
          <ac:spMkLst>
            <pc:docMk/>
            <pc:sldMk cId="1981760642" sldId="341"/>
            <ac:spMk id="91" creationId="{C4BAD4D5-C5CC-4C44-B209-F16EB62327DC}"/>
          </ac:spMkLst>
        </pc:spChg>
        <pc:spChg chg="add mod">
          <ac:chgData name="Agustín Ruiz Martín" userId="42fb2f6dfcc8d877" providerId="LiveId" clId="{90A9F433-FF7C-4F00-B214-CF43E6CAE48F}" dt="2020-04-19T22:14:56.525" v="8827" actId="2711"/>
          <ac:spMkLst>
            <pc:docMk/>
            <pc:sldMk cId="1981760642" sldId="341"/>
            <ac:spMk id="92" creationId="{08AB83B3-2C99-44CF-A269-1633C60E18F7}"/>
          </ac:spMkLst>
        </pc:spChg>
        <pc:spChg chg="add mod">
          <ac:chgData name="Agustín Ruiz Martín" userId="42fb2f6dfcc8d877" providerId="LiveId" clId="{90A9F433-FF7C-4F00-B214-CF43E6CAE48F}" dt="2020-04-19T22:14:56.525" v="8827" actId="2711"/>
          <ac:spMkLst>
            <pc:docMk/>
            <pc:sldMk cId="1981760642" sldId="341"/>
            <ac:spMk id="93" creationId="{2C3E2261-0F3C-42AB-9D9F-1B112EAB1FA3}"/>
          </ac:spMkLst>
        </pc:spChg>
        <pc:spChg chg="add mod">
          <ac:chgData name="Agustín Ruiz Martín" userId="42fb2f6dfcc8d877" providerId="LiveId" clId="{90A9F433-FF7C-4F00-B214-CF43E6CAE48F}" dt="2020-04-19T22:14:56.525" v="8827" actId="2711"/>
          <ac:spMkLst>
            <pc:docMk/>
            <pc:sldMk cId="1981760642" sldId="341"/>
            <ac:spMk id="94" creationId="{775A04BB-C0E1-4FD6-9DB2-D1E75E47F2D9}"/>
          </ac:spMkLst>
        </pc:spChg>
      </pc:sldChg>
      <pc:sldChg chg="modSp add">
        <pc:chgData name="Agustín Ruiz Martín" userId="42fb2f6dfcc8d877" providerId="LiveId" clId="{90A9F433-FF7C-4F00-B214-CF43E6CAE48F}" dt="2020-04-19T17:58:29.818" v="7352" actId="1036"/>
        <pc:sldMkLst>
          <pc:docMk/>
          <pc:sldMk cId="928127594" sldId="342"/>
        </pc:sldMkLst>
        <pc:picChg chg="mod">
          <ac:chgData name="Agustín Ruiz Martín" userId="42fb2f6dfcc8d877" providerId="LiveId" clId="{90A9F433-FF7C-4F00-B214-CF43E6CAE48F}" dt="2020-04-19T17:58:29.818" v="7352" actId="1036"/>
          <ac:picMkLst>
            <pc:docMk/>
            <pc:sldMk cId="928127594" sldId="342"/>
            <ac:picMk id="6" creationId="{9629398D-B36F-4B13-9B2C-DA877B688596}"/>
          </ac:picMkLst>
        </pc:picChg>
      </pc:sldChg>
      <pc:sldChg chg="modSp add ord modTransition">
        <pc:chgData name="Agustín Ruiz Martín" userId="42fb2f6dfcc8d877" providerId="LiveId" clId="{90A9F433-FF7C-4F00-B214-CF43E6CAE48F}" dt="2020-04-20T00:37:35.473" v="9584" actId="114"/>
        <pc:sldMkLst>
          <pc:docMk/>
          <pc:sldMk cId="1416862958" sldId="343"/>
        </pc:sldMkLst>
        <pc:spChg chg="mod">
          <ac:chgData name="Agustín Ruiz Martín" userId="42fb2f6dfcc8d877" providerId="LiveId" clId="{90A9F433-FF7C-4F00-B214-CF43E6CAE48F}" dt="2020-04-20T00:37:35.473" v="9584" actId="114"/>
          <ac:spMkLst>
            <pc:docMk/>
            <pc:sldMk cId="1416862958" sldId="343"/>
            <ac:spMk id="6" creationId="{749DBC0D-1490-41BB-9437-A02365542B8A}"/>
          </ac:spMkLst>
        </pc:spChg>
      </pc:sldChg>
      <pc:sldChg chg="delSp modSp add modTransition">
        <pc:chgData name="Agustín Ruiz Martín" userId="42fb2f6dfcc8d877" providerId="LiveId" clId="{90A9F433-FF7C-4F00-B214-CF43E6CAE48F}" dt="2020-04-20T00:11:03.315" v="9421" actId="20577"/>
        <pc:sldMkLst>
          <pc:docMk/>
          <pc:sldMk cId="1460889151" sldId="344"/>
        </pc:sldMkLst>
        <pc:spChg chg="mod">
          <ac:chgData name="Agustín Ruiz Martín" userId="42fb2f6dfcc8d877" providerId="LiveId" clId="{90A9F433-FF7C-4F00-B214-CF43E6CAE48F}" dt="2020-04-20T00:11:03.315" v="9421" actId="20577"/>
          <ac:spMkLst>
            <pc:docMk/>
            <pc:sldMk cId="1460889151" sldId="344"/>
            <ac:spMk id="6" creationId="{749DBC0D-1490-41BB-9437-A02365542B8A}"/>
          </ac:spMkLst>
        </pc:spChg>
        <pc:spChg chg="del">
          <ac:chgData name="Agustín Ruiz Martín" userId="42fb2f6dfcc8d877" providerId="LiveId" clId="{90A9F433-FF7C-4F00-B214-CF43E6CAE48F}" dt="2020-04-19T18:07:40.328" v="7557" actId="478"/>
          <ac:spMkLst>
            <pc:docMk/>
            <pc:sldMk cId="1460889151" sldId="344"/>
            <ac:spMk id="8" creationId="{9364B390-B7ED-410F-856C-D52F708D4E58}"/>
          </ac:spMkLst>
        </pc:spChg>
        <pc:spChg chg="del">
          <ac:chgData name="Agustín Ruiz Martín" userId="42fb2f6dfcc8d877" providerId="LiveId" clId="{90A9F433-FF7C-4F00-B214-CF43E6CAE48F}" dt="2020-04-19T18:07:40.328" v="7557" actId="478"/>
          <ac:spMkLst>
            <pc:docMk/>
            <pc:sldMk cId="1460889151" sldId="344"/>
            <ac:spMk id="9" creationId="{E177128A-7759-4278-86EA-45BD0EC82300}"/>
          </ac:spMkLst>
        </pc:spChg>
        <pc:spChg chg="del">
          <ac:chgData name="Agustín Ruiz Martín" userId="42fb2f6dfcc8d877" providerId="LiveId" clId="{90A9F433-FF7C-4F00-B214-CF43E6CAE48F}" dt="2020-04-19T18:07:40.328" v="7557" actId="478"/>
          <ac:spMkLst>
            <pc:docMk/>
            <pc:sldMk cId="1460889151" sldId="344"/>
            <ac:spMk id="10" creationId="{5615252E-3EFA-44EB-91D9-37AFE66E513C}"/>
          </ac:spMkLst>
        </pc:spChg>
        <pc:spChg chg="del">
          <ac:chgData name="Agustín Ruiz Martín" userId="42fb2f6dfcc8d877" providerId="LiveId" clId="{90A9F433-FF7C-4F00-B214-CF43E6CAE48F}" dt="2020-04-19T18:07:40.328" v="7557" actId="478"/>
          <ac:spMkLst>
            <pc:docMk/>
            <pc:sldMk cId="1460889151" sldId="344"/>
            <ac:spMk id="11" creationId="{1AF492BD-2C0C-48F0-97E7-D1FE5C92B1FC}"/>
          </ac:spMkLst>
        </pc:spChg>
        <pc:spChg chg="del">
          <ac:chgData name="Agustín Ruiz Martín" userId="42fb2f6dfcc8d877" providerId="LiveId" clId="{90A9F433-FF7C-4F00-B214-CF43E6CAE48F}" dt="2020-04-19T18:07:40.328" v="7557" actId="478"/>
          <ac:spMkLst>
            <pc:docMk/>
            <pc:sldMk cId="1460889151" sldId="344"/>
            <ac:spMk id="12" creationId="{C9D78771-C345-49B1-811F-D03E5093A0A9}"/>
          </ac:spMkLst>
        </pc:spChg>
        <pc:spChg chg="del">
          <ac:chgData name="Agustín Ruiz Martín" userId="42fb2f6dfcc8d877" providerId="LiveId" clId="{90A9F433-FF7C-4F00-B214-CF43E6CAE48F}" dt="2020-04-19T18:07:40.328" v="7557" actId="478"/>
          <ac:spMkLst>
            <pc:docMk/>
            <pc:sldMk cId="1460889151" sldId="344"/>
            <ac:spMk id="13" creationId="{FF235540-DFD9-4315-A86F-571963CF6055}"/>
          </ac:spMkLst>
        </pc:spChg>
        <pc:spChg chg="del">
          <ac:chgData name="Agustín Ruiz Martín" userId="42fb2f6dfcc8d877" providerId="LiveId" clId="{90A9F433-FF7C-4F00-B214-CF43E6CAE48F}" dt="2020-04-19T18:07:40.328" v="7557" actId="478"/>
          <ac:spMkLst>
            <pc:docMk/>
            <pc:sldMk cId="1460889151" sldId="344"/>
            <ac:spMk id="14" creationId="{3091911E-A530-4D0B-8923-1C469570FEFB}"/>
          </ac:spMkLst>
        </pc:spChg>
        <pc:spChg chg="del">
          <ac:chgData name="Agustín Ruiz Martín" userId="42fb2f6dfcc8d877" providerId="LiveId" clId="{90A9F433-FF7C-4F00-B214-CF43E6CAE48F}" dt="2020-04-19T18:07:40.328" v="7557" actId="478"/>
          <ac:spMkLst>
            <pc:docMk/>
            <pc:sldMk cId="1460889151" sldId="344"/>
            <ac:spMk id="15" creationId="{4BB53F5B-1C67-44E2-BE5C-90A0C9662763}"/>
          </ac:spMkLst>
        </pc:spChg>
        <pc:spChg chg="del">
          <ac:chgData name="Agustín Ruiz Martín" userId="42fb2f6dfcc8d877" providerId="LiveId" clId="{90A9F433-FF7C-4F00-B214-CF43E6CAE48F}" dt="2020-04-19T18:07:40.328" v="7557" actId="478"/>
          <ac:spMkLst>
            <pc:docMk/>
            <pc:sldMk cId="1460889151" sldId="344"/>
            <ac:spMk id="16" creationId="{0E5C6BCA-164F-4335-B976-681785BB2D14}"/>
          </ac:spMkLst>
        </pc:spChg>
        <pc:spChg chg="del">
          <ac:chgData name="Agustín Ruiz Martín" userId="42fb2f6dfcc8d877" providerId="LiveId" clId="{90A9F433-FF7C-4F00-B214-CF43E6CAE48F}" dt="2020-04-19T18:07:40.328" v="7557" actId="478"/>
          <ac:spMkLst>
            <pc:docMk/>
            <pc:sldMk cId="1460889151" sldId="344"/>
            <ac:spMk id="18" creationId="{2401B635-42A1-4C79-A746-4FCD54A77873}"/>
          </ac:spMkLst>
        </pc:spChg>
        <pc:spChg chg="del">
          <ac:chgData name="Agustín Ruiz Martín" userId="42fb2f6dfcc8d877" providerId="LiveId" clId="{90A9F433-FF7C-4F00-B214-CF43E6CAE48F}" dt="2020-04-19T18:07:40.328" v="7557" actId="478"/>
          <ac:spMkLst>
            <pc:docMk/>
            <pc:sldMk cId="1460889151" sldId="344"/>
            <ac:spMk id="19" creationId="{F39028E5-0029-49F6-BCD0-126E23B2C3F6}"/>
          </ac:spMkLst>
        </pc:spChg>
        <pc:spChg chg="del">
          <ac:chgData name="Agustín Ruiz Martín" userId="42fb2f6dfcc8d877" providerId="LiveId" clId="{90A9F433-FF7C-4F00-B214-CF43E6CAE48F}" dt="2020-04-19T18:07:40.328" v="7557" actId="478"/>
          <ac:spMkLst>
            <pc:docMk/>
            <pc:sldMk cId="1460889151" sldId="344"/>
            <ac:spMk id="20" creationId="{325AF6D9-EDCC-47B3-BB2D-270FAB18020E}"/>
          </ac:spMkLst>
        </pc:spChg>
        <pc:spChg chg="del">
          <ac:chgData name="Agustín Ruiz Martín" userId="42fb2f6dfcc8d877" providerId="LiveId" clId="{90A9F433-FF7C-4F00-B214-CF43E6CAE48F}" dt="2020-04-19T18:07:40.328" v="7557" actId="478"/>
          <ac:spMkLst>
            <pc:docMk/>
            <pc:sldMk cId="1460889151" sldId="344"/>
            <ac:spMk id="21" creationId="{2766955A-477C-45DD-91D6-A5254C86478B}"/>
          </ac:spMkLst>
        </pc:spChg>
        <pc:spChg chg="del">
          <ac:chgData name="Agustín Ruiz Martín" userId="42fb2f6dfcc8d877" providerId="LiveId" clId="{90A9F433-FF7C-4F00-B214-CF43E6CAE48F}" dt="2020-04-19T18:07:40.328" v="7557" actId="478"/>
          <ac:spMkLst>
            <pc:docMk/>
            <pc:sldMk cId="1460889151" sldId="344"/>
            <ac:spMk id="22" creationId="{D03482CD-1AE4-4FD0-AE68-39BC2E3DECB4}"/>
          </ac:spMkLst>
        </pc:spChg>
        <pc:spChg chg="del">
          <ac:chgData name="Agustín Ruiz Martín" userId="42fb2f6dfcc8d877" providerId="LiveId" clId="{90A9F433-FF7C-4F00-B214-CF43E6CAE48F}" dt="2020-04-19T18:07:40.328" v="7557" actId="478"/>
          <ac:spMkLst>
            <pc:docMk/>
            <pc:sldMk cId="1460889151" sldId="344"/>
            <ac:spMk id="23" creationId="{7186F51B-79F1-4D4F-81D7-72365450FD7A}"/>
          </ac:spMkLst>
        </pc:spChg>
        <pc:spChg chg="del">
          <ac:chgData name="Agustín Ruiz Martín" userId="42fb2f6dfcc8d877" providerId="LiveId" clId="{90A9F433-FF7C-4F00-B214-CF43E6CAE48F}" dt="2020-04-19T18:07:40.328" v="7557" actId="478"/>
          <ac:spMkLst>
            <pc:docMk/>
            <pc:sldMk cId="1460889151" sldId="344"/>
            <ac:spMk id="24" creationId="{5E252F46-AADA-4195-B07E-766FBC4B9BD6}"/>
          </ac:spMkLst>
        </pc:spChg>
        <pc:spChg chg="del">
          <ac:chgData name="Agustín Ruiz Martín" userId="42fb2f6dfcc8d877" providerId="LiveId" clId="{90A9F433-FF7C-4F00-B214-CF43E6CAE48F}" dt="2020-04-19T18:07:40.328" v="7557" actId="478"/>
          <ac:spMkLst>
            <pc:docMk/>
            <pc:sldMk cId="1460889151" sldId="344"/>
            <ac:spMk id="25" creationId="{732F5C2C-C720-4958-9C94-9996615F3CD4}"/>
          </ac:spMkLst>
        </pc:spChg>
        <pc:spChg chg="del">
          <ac:chgData name="Agustín Ruiz Martín" userId="42fb2f6dfcc8d877" providerId="LiveId" clId="{90A9F433-FF7C-4F00-B214-CF43E6CAE48F}" dt="2020-04-19T18:07:40.328" v="7557" actId="478"/>
          <ac:spMkLst>
            <pc:docMk/>
            <pc:sldMk cId="1460889151" sldId="344"/>
            <ac:spMk id="26" creationId="{ECA5B893-1BF4-439B-9F38-0D7455E5C899}"/>
          </ac:spMkLst>
        </pc:spChg>
        <pc:spChg chg="del">
          <ac:chgData name="Agustín Ruiz Martín" userId="42fb2f6dfcc8d877" providerId="LiveId" clId="{90A9F433-FF7C-4F00-B214-CF43E6CAE48F}" dt="2020-04-19T18:07:40.328" v="7557" actId="478"/>
          <ac:spMkLst>
            <pc:docMk/>
            <pc:sldMk cId="1460889151" sldId="344"/>
            <ac:spMk id="27" creationId="{DAD62036-D0F9-451A-B9D4-41AC40E642C2}"/>
          </ac:spMkLst>
        </pc:spChg>
        <pc:spChg chg="del">
          <ac:chgData name="Agustín Ruiz Martín" userId="42fb2f6dfcc8d877" providerId="LiveId" clId="{90A9F433-FF7C-4F00-B214-CF43E6CAE48F}" dt="2020-04-19T18:07:40.328" v="7557" actId="478"/>
          <ac:spMkLst>
            <pc:docMk/>
            <pc:sldMk cId="1460889151" sldId="344"/>
            <ac:spMk id="28" creationId="{A1EFFFE4-9884-432E-A81E-356E6E9D7848}"/>
          </ac:spMkLst>
        </pc:spChg>
        <pc:spChg chg="del">
          <ac:chgData name="Agustín Ruiz Martín" userId="42fb2f6dfcc8d877" providerId="LiveId" clId="{90A9F433-FF7C-4F00-B214-CF43E6CAE48F}" dt="2020-04-19T18:07:40.328" v="7557" actId="478"/>
          <ac:spMkLst>
            <pc:docMk/>
            <pc:sldMk cId="1460889151" sldId="344"/>
            <ac:spMk id="29" creationId="{1808BD32-83E5-4603-932D-C800C2CDFBD5}"/>
          </ac:spMkLst>
        </pc:spChg>
        <pc:spChg chg="del">
          <ac:chgData name="Agustín Ruiz Martín" userId="42fb2f6dfcc8d877" providerId="LiveId" clId="{90A9F433-FF7C-4F00-B214-CF43E6CAE48F}" dt="2020-04-19T18:07:40.328" v="7557" actId="478"/>
          <ac:spMkLst>
            <pc:docMk/>
            <pc:sldMk cId="1460889151" sldId="344"/>
            <ac:spMk id="30" creationId="{BCE9D664-F3A8-452B-A513-D0679CB16BA1}"/>
          </ac:spMkLst>
        </pc:spChg>
        <pc:spChg chg="del">
          <ac:chgData name="Agustín Ruiz Martín" userId="42fb2f6dfcc8d877" providerId="LiveId" clId="{90A9F433-FF7C-4F00-B214-CF43E6CAE48F}" dt="2020-04-19T18:07:40.328" v="7557" actId="478"/>
          <ac:spMkLst>
            <pc:docMk/>
            <pc:sldMk cId="1460889151" sldId="344"/>
            <ac:spMk id="31" creationId="{87DD095C-51F4-4CF2-8A3B-74F4CDE378E5}"/>
          </ac:spMkLst>
        </pc:spChg>
        <pc:spChg chg="del">
          <ac:chgData name="Agustín Ruiz Martín" userId="42fb2f6dfcc8d877" providerId="LiveId" clId="{90A9F433-FF7C-4F00-B214-CF43E6CAE48F}" dt="2020-04-19T18:07:40.328" v="7557" actId="478"/>
          <ac:spMkLst>
            <pc:docMk/>
            <pc:sldMk cId="1460889151" sldId="344"/>
            <ac:spMk id="32" creationId="{4782578D-67E3-416F-8ACD-9E3A7B374F02}"/>
          </ac:spMkLst>
        </pc:spChg>
        <pc:spChg chg="del">
          <ac:chgData name="Agustín Ruiz Martín" userId="42fb2f6dfcc8d877" providerId="LiveId" clId="{90A9F433-FF7C-4F00-B214-CF43E6CAE48F}" dt="2020-04-19T18:07:40.328" v="7557" actId="478"/>
          <ac:spMkLst>
            <pc:docMk/>
            <pc:sldMk cId="1460889151" sldId="344"/>
            <ac:spMk id="33" creationId="{95197B43-E422-46F2-83E0-6E0A31E4F137}"/>
          </ac:spMkLst>
        </pc:spChg>
        <pc:spChg chg="del">
          <ac:chgData name="Agustín Ruiz Martín" userId="42fb2f6dfcc8d877" providerId="LiveId" clId="{90A9F433-FF7C-4F00-B214-CF43E6CAE48F}" dt="2020-04-19T18:07:40.328" v="7557" actId="478"/>
          <ac:spMkLst>
            <pc:docMk/>
            <pc:sldMk cId="1460889151" sldId="344"/>
            <ac:spMk id="34" creationId="{F8DA93A8-84B2-48F0-8D6F-C08F90811166}"/>
          </ac:spMkLst>
        </pc:spChg>
        <pc:spChg chg="del">
          <ac:chgData name="Agustín Ruiz Martín" userId="42fb2f6dfcc8d877" providerId="LiveId" clId="{90A9F433-FF7C-4F00-B214-CF43E6CAE48F}" dt="2020-04-19T18:07:40.328" v="7557" actId="478"/>
          <ac:spMkLst>
            <pc:docMk/>
            <pc:sldMk cId="1460889151" sldId="344"/>
            <ac:spMk id="35" creationId="{1E5C2912-4592-4961-A17F-15201620099D}"/>
          </ac:spMkLst>
        </pc:spChg>
        <pc:spChg chg="del">
          <ac:chgData name="Agustín Ruiz Martín" userId="42fb2f6dfcc8d877" providerId="LiveId" clId="{90A9F433-FF7C-4F00-B214-CF43E6CAE48F}" dt="2020-04-19T18:07:40.328" v="7557" actId="478"/>
          <ac:spMkLst>
            <pc:docMk/>
            <pc:sldMk cId="1460889151" sldId="344"/>
            <ac:spMk id="36" creationId="{BA72EEB8-2E58-44C1-87D3-0C7E78A1DF23}"/>
          </ac:spMkLst>
        </pc:spChg>
        <pc:spChg chg="del">
          <ac:chgData name="Agustín Ruiz Martín" userId="42fb2f6dfcc8d877" providerId="LiveId" clId="{90A9F433-FF7C-4F00-B214-CF43E6CAE48F}" dt="2020-04-19T18:07:40.328" v="7557" actId="478"/>
          <ac:spMkLst>
            <pc:docMk/>
            <pc:sldMk cId="1460889151" sldId="344"/>
            <ac:spMk id="37" creationId="{A5257637-C9E9-4CAE-983A-8380F9BC9D60}"/>
          </ac:spMkLst>
        </pc:spChg>
        <pc:spChg chg="del">
          <ac:chgData name="Agustín Ruiz Martín" userId="42fb2f6dfcc8d877" providerId="LiveId" clId="{90A9F433-FF7C-4F00-B214-CF43E6CAE48F}" dt="2020-04-19T18:07:40.328" v="7557" actId="478"/>
          <ac:spMkLst>
            <pc:docMk/>
            <pc:sldMk cId="1460889151" sldId="344"/>
            <ac:spMk id="38" creationId="{94531A58-3F91-4BBE-A970-20829497D87A}"/>
          </ac:spMkLst>
        </pc:spChg>
        <pc:spChg chg="del">
          <ac:chgData name="Agustín Ruiz Martín" userId="42fb2f6dfcc8d877" providerId="LiveId" clId="{90A9F433-FF7C-4F00-B214-CF43E6CAE48F}" dt="2020-04-19T18:07:40.328" v="7557" actId="478"/>
          <ac:spMkLst>
            <pc:docMk/>
            <pc:sldMk cId="1460889151" sldId="344"/>
            <ac:spMk id="39" creationId="{1CA13A9F-8258-43C7-BE0D-7855244F4CB6}"/>
          </ac:spMkLst>
        </pc:spChg>
        <pc:spChg chg="del">
          <ac:chgData name="Agustín Ruiz Martín" userId="42fb2f6dfcc8d877" providerId="LiveId" clId="{90A9F433-FF7C-4F00-B214-CF43E6CAE48F}" dt="2020-04-19T18:07:40.328" v="7557" actId="478"/>
          <ac:spMkLst>
            <pc:docMk/>
            <pc:sldMk cId="1460889151" sldId="344"/>
            <ac:spMk id="40" creationId="{DD896B74-7145-411D-B4CB-981F180B7B45}"/>
          </ac:spMkLst>
        </pc:spChg>
        <pc:spChg chg="del">
          <ac:chgData name="Agustín Ruiz Martín" userId="42fb2f6dfcc8d877" providerId="LiveId" clId="{90A9F433-FF7C-4F00-B214-CF43E6CAE48F}" dt="2020-04-19T18:07:40.328" v="7557" actId="478"/>
          <ac:spMkLst>
            <pc:docMk/>
            <pc:sldMk cId="1460889151" sldId="344"/>
            <ac:spMk id="41" creationId="{3887DE79-5781-4C77-9560-C6A0B096B11A}"/>
          </ac:spMkLst>
        </pc:spChg>
        <pc:spChg chg="del">
          <ac:chgData name="Agustín Ruiz Martín" userId="42fb2f6dfcc8d877" providerId="LiveId" clId="{90A9F433-FF7C-4F00-B214-CF43E6CAE48F}" dt="2020-04-19T18:07:40.328" v="7557" actId="478"/>
          <ac:spMkLst>
            <pc:docMk/>
            <pc:sldMk cId="1460889151" sldId="344"/>
            <ac:spMk id="42" creationId="{412C2CE9-E375-42A2-9C21-D6059C098A9C}"/>
          </ac:spMkLst>
        </pc:spChg>
        <pc:spChg chg="del">
          <ac:chgData name="Agustín Ruiz Martín" userId="42fb2f6dfcc8d877" providerId="LiveId" clId="{90A9F433-FF7C-4F00-B214-CF43E6CAE48F}" dt="2020-04-19T18:07:40.328" v="7557" actId="478"/>
          <ac:spMkLst>
            <pc:docMk/>
            <pc:sldMk cId="1460889151" sldId="344"/>
            <ac:spMk id="43" creationId="{8CBA7987-B1F2-419B-B3A4-6823DC7A9C4F}"/>
          </ac:spMkLst>
        </pc:spChg>
        <pc:spChg chg="del">
          <ac:chgData name="Agustín Ruiz Martín" userId="42fb2f6dfcc8d877" providerId="LiveId" clId="{90A9F433-FF7C-4F00-B214-CF43E6CAE48F}" dt="2020-04-19T18:07:40.328" v="7557" actId="478"/>
          <ac:spMkLst>
            <pc:docMk/>
            <pc:sldMk cId="1460889151" sldId="344"/>
            <ac:spMk id="44" creationId="{B5568C84-7B69-4CD7-A932-7A5A89B7C5CC}"/>
          </ac:spMkLst>
        </pc:spChg>
        <pc:spChg chg="del">
          <ac:chgData name="Agustín Ruiz Martín" userId="42fb2f6dfcc8d877" providerId="LiveId" clId="{90A9F433-FF7C-4F00-B214-CF43E6CAE48F}" dt="2020-04-19T18:07:40.328" v="7557" actId="478"/>
          <ac:spMkLst>
            <pc:docMk/>
            <pc:sldMk cId="1460889151" sldId="344"/>
            <ac:spMk id="45" creationId="{9571B48F-C883-4821-AE85-14EAB8F72A90}"/>
          </ac:spMkLst>
        </pc:spChg>
        <pc:spChg chg="del">
          <ac:chgData name="Agustín Ruiz Martín" userId="42fb2f6dfcc8d877" providerId="LiveId" clId="{90A9F433-FF7C-4F00-B214-CF43E6CAE48F}" dt="2020-04-19T18:07:40.328" v="7557" actId="478"/>
          <ac:spMkLst>
            <pc:docMk/>
            <pc:sldMk cId="1460889151" sldId="344"/>
            <ac:spMk id="46" creationId="{A50C920B-E080-49D9-B994-A122E3314D60}"/>
          </ac:spMkLst>
        </pc:spChg>
        <pc:spChg chg="del">
          <ac:chgData name="Agustín Ruiz Martín" userId="42fb2f6dfcc8d877" providerId="LiveId" clId="{90A9F433-FF7C-4F00-B214-CF43E6CAE48F}" dt="2020-04-19T18:07:40.328" v="7557" actId="478"/>
          <ac:spMkLst>
            <pc:docMk/>
            <pc:sldMk cId="1460889151" sldId="344"/>
            <ac:spMk id="47" creationId="{82BA35FA-30F3-4238-B11A-E5A4EF84C19E}"/>
          </ac:spMkLst>
        </pc:spChg>
        <pc:spChg chg="del">
          <ac:chgData name="Agustín Ruiz Martín" userId="42fb2f6dfcc8d877" providerId="LiveId" clId="{90A9F433-FF7C-4F00-B214-CF43E6CAE48F}" dt="2020-04-19T18:07:40.328" v="7557" actId="478"/>
          <ac:spMkLst>
            <pc:docMk/>
            <pc:sldMk cId="1460889151" sldId="344"/>
            <ac:spMk id="48" creationId="{14F434C0-5438-4920-A74B-BD9E9E12F667}"/>
          </ac:spMkLst>
        </pc:spChg>
        <pc:spChg chg="del">
          <ac:chgData name="Agustín Ruiz Martín" userId="42fb2f6dfcc8d877" providerId="LiveId" clId="{90A9F433-FF7C-4F00-B214-CF43E6CAE48F}" dt="2020-04-19T18:07:40.328" v="7557" actId="478"/>
          <ac:spMkLst>
            <pc:docMk/>
            <pc:sldMk cId="1460889151" sldId="344"/>
            <ac:spMk id="49" creationId="{C6A5FC29-DD24-4FF5-82A7-93C057021697}"/>
          </ac:spMkLst>
        </pc:spChg>
        <pc:spChg chg="del">
          <ac:chgData name="Agustín Ruiz Martín" userId="42fb2f6dfcc8d877" providerId="LiveId" clId="{90A9F433-FF7C-4F00-B214-CF43E6CAE48F}" dt="2020-04-19T18:07:40.328" v="7557" actId="478"/>
          <ac:spMkLst>
            <pc:docMk/>
            <pc:sldMk cId="1460889151" sldId="344"/>
            <ac:spMk id="50" creationId="{66B6D2AB-254C-4F60-9C96-235A8E07E3C1}"/>
          </ac:spMkLst>
        </pc:spChg>
        <pc:spChg chg="del">
          <ac:chgData name="Agustín Ruiz Martín" userId="42fb2f6dfcc8d877" providerId="LiveId" clId="{90A9F433-FF7C-4F00-B214-CF43E6CAE48F}" dt="2020-04-19T18:07:40.328" v="7557" actId="478"/>
          <ac:spMkLst>
            <pc:docMk/>
            <pc:sldMk cId="1460889151" sldId="344"/>
            <ac:spMk id="51" creationId="{4FE93737-9570-4ADA-BB37-B0D876C7CA1F}"/>
          </ac:spMkLst>
        </pc:spChg>
        <pc:spChg chg="del">
          <ac:chgData name="Agustín Ruiz Martín" userId="42fb2f6dfcc8d877" providerId="LiveId" clId="{90A9F433-FF7C-4F00-B214-CF43E6CAE48F}" dt="2020-04-19T18:07:40.328" v="7557" actId="478"/>
          <ac:spMkLst>
            <pc:docMk/>
            <pc:sldMk cId="1460889151" sldId="344"/>
            <ac:spMk id="52" creationId="{9BF9838E-C795-4011-B1BE-3D703C6D978B}"/>
          </ac:spMkLst>
        </pc:spChg>
        <pc:spChg chg="del">
          <ac:chgData name="Agustín Ruiz Martín" userId="42fb2f6dfcc8d877" providerId="LiveId" clId="{90A9F433-FF7C-4F00-B214-CF43E6CAE48F}" dt="2020-04-19T18:07:40.328" v="7557" actId="478"/>
          <ac:spMkLst>
            <pc:docMk/>
            <pc:sldMk cId="1460889151" sldId="344"/>
            <ac:spMk id="53" creationId="{EA1CAD71-9B4B-4CC7-A6A2-87E57E28846D}"/>
          </ac:spMkLst>
        </pc:spChg>
        <pc:spChg chg="del">
          <ac:chgData name="Agustín Ruiz Martín" userId="42fb2f6dfcc8d877" providerId="LiveId" clId="{90A9F433-FF7C-4F00-B214-CF43E6CAE48F}" dt="2020-04-19T18:07:40.328" v="7557" actId="478"/>
          <ac:spMkLst>
            <pc:docMk/>
            <pc:sldMk cId="1460889151" sldId="344"/>
            <ac:spMk id="54" creationId="{6C8D7FFE-E318-47F2-A466-F68881D2D80B}"/>
          </ac:spMkLst>
        </pc:spChg>
        <pc:spChg chg="del">
          <ac:chgData name="Agustín Ruiz Martín" userId="42fb2f6dfcc8d877" providerId="LiveId" clId="{90A9F433-FF7C-4F00-B214-CF43E6CAE48F}" dt="2020-04-19T18:07:40.328" v="7557" actId="478"/>
          <ac:spMkLst>
            <pc:docMk/>
            <pc:sldMk cId="1460889151" sldId="344"/>
            <ac:spMk id="55" creationId="{F5AAADD2-D1CE-4E5B-9D29-A42CA74D9674}"/>
          </ac:spMkLst>
        </pc:spChg>
        <pc:spChg chg="del">
          <ac:chgData name="Agustín Ruiz Martín" userId="42fb2f6dfcc8d877" providerId="LiveId" clId="{90A9F433-FF7C-4F00-B214-CF43E6CAE48F}" dt="2020-04-19T18:07:40.328" v="7557" actId="478"/>
          <ac:spMkLst>
            <pc:docMk/>
            <pc:sldMk cId="1460889151" sldId="344"/>
            <ac:spMk id="56" creationId="{1F89CCAC-D467-45A7-9409-29A046C5A937}"/>
          </ac:spMkLst>
        </pc:spChg>
        <pc:spChg chg="del">
          <ac:chgData name="Agustín Ruiz Martín" userId="42fb2f6dfcc8d877" providerId="LiveId" clId="{90A9F433-FF7C-4F00-B214-CF43E6CAE48F}" dt="2020-04-19T18:07:40.328" v="7557" actId="478"/>
          <ac:spMkLst>
            <pc:docMk/>
            <pc:sldMk cId="1460889151" sldId="344"/>
            <ac:spMk id="57" creationId="{0124EB59-6A55-434F-81C8-74015125EE30}"/>
          </ac:spMkLst>
        </pc:spChg>
        <pc:spChg chg="del">
          <ac:chgData name="Agustín Ruiz Martín" userId="42fb2f6dfcc8d877" providerId="LiveId" clId="{90A9F433-FF7C-4F00-B214-CF43E6CAE48F}" dt="2020-04-19T18:07:40.328" v="7557" actId="478"/>
          <ac:spMkLst>
            <pc:docMk/>
            <pc:sldMk cId="1460889151" sldId="344"/>
            <ac:spMk id="58" creationId="{5F60CBD0-9C0D-4B85-888A-E8137E7A5F60}"/>
          </ac:spMkLst>
        </pc:spChg>
        <pc:spChg chg="del">
          <ac:chgData name="Agustín Ruiz Martín" userId="42fb2f6dfcc8d877" providerId="LiveId" clId="{90A9F433-FF7C-4F00-B214-CF43E6CAE48F}" dt="2020-04-19T18:07:40.328" v="7557" actId="478"/>
          <ac:spMkLst>
            <pc:docMk/>
            <pc:sldMk cId="1460889151" sldId="344"/>
            <ac:spMk id="59" creationId="{F10D5668-3F95-4A55-BB5A-358FF06AA015}"/>
          </ac:spMkLst>
        </pc:spChg>
        <pc:spChg chg="del">
          <ac:chgData name="Agustín Ruiz Martín" userId="42fb2f6dfcc8d877" providerId="LiveId" clId="{90A9F433-FF7C-4F00-B214-CF43E6CAE48F}" dt="2020-04-19T18:07:40.328" v="7557" actId="478"/>
          <ac:spMkLst>
            <pc:docMk/>
            <pc:sldMk cId="1460889151" sldId="344"/>
            <ac:spMk id="60" creationId="{EDE94782-B1CF-47FC-A76E-1CA06EAB12AE}"/>
          </ac:spMkLst>
        </pc:spChg>
        <pc:spChg chg="del">
          <ac:chgData name="Agustín Ruiz Martín" userId="42fb2f6dfcc8d877" providerId="LiveId" clId="{90A9F433-FF7C-4F00-B214-CF43E6CAE48F}" dt="2020-04-19T18:07:40.328" v="7557" actId="478"/>
          <ac:spMkLst>
            <pc:docMk/>
            <pc:sldMk cId="1460889151" sldId="344"/>
            <ac:spMk id="61" creationId="{2EEA155D-A907-47B4-BC40-BE3290A613F5}"/>
          </ac:spMkLst>
        </pc:spChg>
        <pc:spChg chg="del">
          <ac:chgData name="Agustín Ruiz Martín" userId="42fb2f6dfcc8d877" providerId="LiveId" clId="{90A9F433-FF7C-4F00-B214-CF43E6CAE48F}" dt="2020-04-19T18:07:40.328" v="7557" actId="478"/>
          <ac:spMkLst>
            <pc:docMk/>
            <pc:sldMk cId="1460889151" sldId="344"/>
            <ac:spMk id="62" creationId="{79A0A7BA-213B-4963-9046-9BEC676B2F1E}"/>
          </ac:spMkLst>
        </pc:spChg>
        <pc:spChg chg="del">
          <ac:chgData name="Agustín Ruiz Martín" userId="42fb2f6dfcc8d877" providerId="LiveId" clId="{90A9F433-FF7C-4F00-B214-CF43E6CAE48F}" dt="2020-04-19T18:07:40.328" v="7557" actId="478"/>
          <ac:spMkLst>
            <pc:docMk/>
            <pc:sldMk cId="1460889151" sldId="344"/>
            <ac:spMk id="63" creationId="{2B432891-0B3C-4179-A1A5-F2FDAE799F69}"/>
          </ac:spMkLst>
        </pc:spChg>
        <pc:spChg chg="del">
          <ac:chgData name="Agustín Ruiz Martín" userId="42fb2f6dfcc8d877" providerId="LiveId" clId="{90A9F433-FF7C-4F00-B214-CF43E6CAE48F}" dt="2020-04-19T18:07:40.328" v="7557" actId="478"/>
          <ac:spMkLst>
            <pc:docMk/>
            <pc:sldMk cId="1460889151" sldId="344"/>
            <ac:spMk id="64" creationId="{0115B7E5-D6A3-4B19-9FEA-662D81DE89F6}"/>
          </ac:spMkLst>
        </pc:spChg>
        <pc:spChg chg="del">
          <ac:chgData name="Agustín Ruiz Martín" userId="42fb2f6dfcc8d877" providerId="LiveId" clId="{90A9F433-FF7C-4F00-B214-CF43E6CAE48F}" dt="2020-04-19T18:07:40.328" v="7557" actId="478"/>
          <ac:spMkLst>
            <pc:docMk/>
            <pc:sldMk cId="1460889151" sldId="344"/>
            <ac:spMk id="65" creationId="{783B054D-4441-44AB-9E81-DE18CF188D3A}"/>
          </ac:spMkLst>
        </pc:spChg>
        <pc:spChg chg="del">
          <ac:chgData name="Agustín Ruiz Martín" userId="42fb2f6dfcc8d877" providerId="LiveId" clId="{90A9F433-FF7C-4F00-B214-CF43E6CAE48F}" dt="2020-04-19T18:07:40.328" v="7557" actId="478"/>
          <ac:spMkLst>
            <pc:docMk/>
            <pc:sldMk cId="1460889151" sldId="344"/>
            <ac:spMk id="66" creationId="{D2C41528-5624-49C6-B19A-558613FDF9F8}"/>
          </ac:spMkLst>
        </pc:spChg>
        <pc:spChg chg="del">
          <ac:chgData name="Agustín Ruiz Martín" userId="42fb2f6dfcc8d877" providerId="LiveId" clId="{90A9F433-FF7C-4F00-B214-CF43E6CAE48F}" dt="2020-04-19T18:07:40.328" v="7557" actId="478"/>
          <ac:spMkLst>
            <pc:docMk/>
            <pc:sldMk cId="1460889151" sldId="344"/>
            <ac:spMk id="67" creationId="{A0294C10-2C1E-45CA-B890-1FF515F6A2AA}"/>
          </ac:spMkLst>
        </pc:spChg>
        <pc:spChg chg="del">
          <ac:chgData name="Agustín Ruiz Martín" userId="42fb2f6dfcc8d877" providerId="LiveId" clId="{90A9F433-FF7C-4F00-B214-CF43E6CAE48F}" dt="2020-04-19T18:07:40.328" v="7557" actId="478"/>
          <ac:spMkLst>
            <pc:docMk/>
            <pc:sldMk cId="1460889151" sldId="344"/>
            <ac:spMk id="68" creationId="{7565ECA0-FD05-478C-9C5A-1A4CA45BD0AF}"/>
          </ac:spMkLst>
        </pc:spChg>
        <pc:spChg chg="del">
          <ac:chgData name="Agustín Ruiz Martín" userId="42fb2f6dfcc8d877" providerId="LiveId" clId="{90A9F433-FF7C-4F00-B214-CF43E6CAE48F}" dt="2020-04-19T18:07:40.328" v="7557" actId="478"/>
          <ac:spMkLst>
            <pc:docMk/>
            <pc:sldMk cId="1460889151" sldId="344"/>
            <ac:spMk id="69" creationId="{69B92FA7-F585-42BF-9A08-E6A985D9D20D}"/>
          </ac:spMkLst>
        </pc:spChg>
        <pc:spChg chg="del">
          <ac:chgData name="Agustín Ruiz Martín" userId="42fb2f6dfcc8d877" providerId="LiveId" clId="{90A9F433-FF7C-4F00-B214-CF43E6CAE48F}" dt="2020-04-19T18:07:40.328" v="7557" actId="478"/>
          <ac:spMkLst>
            <pc:docMk/>
            <pc:sldMk cId="1460889151" sldId="344"/>
            <ac:spMk id="70" creationId="{CFBEA996-FC24-487D-84CA-CC97CF8147AD}"/>
          </ac:spMkLst>
        </pc:spChg>
        <pc:spChg chg="del">
          <ac:chgData name="Agustín Ruiz Martín" userId="42fb2f6dfcc8d877" providerId="LiveId" clId="{90A9F433-FF7C-4F00-B214-CF43E6CAE48F}" dt="2020-04-19T18:07:40.328" v="7557" actId="478"/>
          <ac:spMkLst>
            <pc:docMk/>
            <pc:sldMk cId="1460889151" sldId="344"/>
            <ac:spMk id="71" creationId="{D2D25C74-FF1C-445C-BEC7-82904B313E40}"/>
          </ac:spMkLst>
        </pc:spChg>
        <pc:spChg chg="del">
          <ac:chgData name="Agustín Ruiz Martín" userId="42fb2f6dfcc8d877" providerId="LiveId" clId="{90A9F433-FF7C-4F00-B214-CF43E6CAE48F}" dt="2020-04-19T18:07:40.328" v="7557" actId="478"/>
          <ac:spMkLst>
            <pc:docMk/>
            <pc:sldMk cId="1460889151" sldId="344"/>
            <ac:spMk id="72" creationId="{08B54AB1-3DF0-43D6-9345-DE468CDCB834}"/>
          </ac:spMkLst>
        </pc:spChg>
        <pc:spChg chg="del">
          <ac:chgData name="Agustín Ruiz Martín" userId="42fb2f6dfcc8d877" providerId="LiveId" clId="{90A9F433-FF7C-4F00-B214-CF43E6CAE48F}" dt="2020-04-19T18:07:40.328" v="7557" actId="478"/>
          <ac:spMkLst>
            <pc:docMk/>
            <pc:sldMk cId="1460889151" sldId="344"/>
            <ac:spMk id="73" creationId="{F72BE34B-8CFF-4B60-B219-12C25D20D433}"/>
          </ac:spMkLst>
        </pc:spChg>
        <pc:spChg chg="del">
          <ac:chgData name="Agustín Ruiz Martín" userId="42fb2f6dfcc8d877" providerId="LiveId" clId="{90A9F433-FF7C-4F00-B214-CF43E6CAE48F}" dt="2020-04-19T18:07:40.328" v="7557" actId="478"/>
          <ac:spMkLst>
            <pc:docMk/>
            <pc:sldMk cId="1460889151" sldId="344"/>
            <ac:spMk id="74" creationId="{1178E33D-0D4C-46A6-8482-14B490BB73BE}"/>
          </ac:spMkLst>
        </pc:spChg>
        <pc:spChg chg="del">
          <ac:chgData name="Agustín Ruiz Martín" userId="42fb2f6dfcc8d877" providerId="LiveId" clId="{90A9F433-FF7C-4F00-B214-CF43E6CAE48F}" dt="2020-04-19T18:07:40.328" v="7557" actId="478"/>
          <ac:spMkLst>
            <pc:docMk/>
            <pc:sldMk cId="1460889151" sldId="344"/>
            <ac:spMk id="75" creationId="{13E67133-A8AB-45AB-8940-C02B04ECCEA7}"/>
          </ac:spMkLst>
        </pc:spChg>
        <pc:spChg chg="del">
          <ac:chgData name="Agustín Ruiz Martín" userId="42fb2f6dfcc8d877" providerId="LiveId" clId="{90A9F433-FF7C-4F00-B214-CF43E6CAE48F}" dt="2020-04-19T18:07:40.328" v="7557" actId="478"/>
          <ac:spMkLst>
            <pc:docMk/>
            <pc:sldMk cId="1460889151" sldId="344"/>
            <ac:spMk id="76" creationId="{C31AF136-733B-437B-8AA4-A2BF2370E876}"/>
          </ac:spMkLst>
        </pc:spChg>
        <pc:spChg chg="del">
          <ac:chgData name="Agustín Ruiz Martín" userId="42fb2f6dfcc8d877" providerId="LiveId" clId="{90A9F433-FF7C-4F00-B214-CF43E6CAE48F}" dt="2020-04-19T18:07:40.328" v="7557" actId="478"/>
          <ac:spMkLst>
            <pc:docMk/>
            <pc:sldMk cId="1460889151" sldId="344"/>
            <ac:spMk id="77" creationId="{BEACFBEE-818E-4656-89D7-7CC44FCA9862}"/>
          </ac:spMkLst>
        </pc:spChg>
        <pc:spChg chg="del">
          <ac:chgData name="Agustín Ruiz Martín" userId="42fb2f6dfcc8d877" providerId="LiveId" clId="{90A9F433-FF7C-4F00-B214-CF43E6CAE48F}" dt="2020-04-19T18:07:40.328" v="7557" actId="478"/>
          <ac:spMkLst>
            <pc:docMk/>
            <pc:sldMk cId="1460889151" sldId="344"/>
            <ac:spMk id="78" creationId="{6EC6BEE5-F37D-4554-B6D3-0691B56D7CC5}"/>
          </ac:spMkLst>
        </pc:spChg>
        <pc:spChg chg="del">
          <ac:chgData name="Agustín Ruiz Martín" userId="42fb2f6dfcc8d877" providerId="LiveId" clId="{90A9F433-FF7C-4F00-B214-CF43E6CAE48F}" dt="2020-04-19T18:07:40.328" v="7557" actId="478"/>
          <ac:spMkLst>
            <pc:docMk/>
            <pc:sldMk cId="1460889151" sldId="344"/>
            <ac:spMk id="79" creationId="{5EBF1D70-A0BA-4A6D-9E19-56522F09A619}"/>
          </ac:spMkLst>
        </pc:spChg>
        <pc:spChg chg="del">
          <ac:chgData name="Agustín Ruiz Martín" userId="42fb2f6dfcc8d877" providerId="LiveId" clId="{90A9F433-FF7C-4F00-B214-CF43E6CAE48F}" dt="2020-04-19T18:07:40.328" v="7557" actId="478"/>
          <ac:spMkLst>
            <pc:docMk/>
            <pc:sldMk cId="1460889151" sldId="344"/>
            <ac:spMk id="80" creationId="{6060E0C3-B345-4925-883E-F79DF07DDBAA}"/>
          </ac:spMkLst>
        </pc:spChg>
        <pc:spChg chg="del">
          <ac:chgData name="Agustín Ruiz Martín" userId="42fb2f6dfcc8d877" providerId="LiveId" clId="{90A9F433-FF7C-4F00-B214-CF43E6CAE48F}" dt="2020-04-19T18:07:40.328" v="7557" actId="478"/>
          <ac:spMkLst>
            <pc:docMk/>
            <pc:sldMk cId="1460889151" sldId="344"/>
            <ac:spMk id="81" creationId="{FE7662AE-A27F-4B65-94D3-4238CEFA028E}"/>
          </ac:spMkLst>
        </pc:spChg>
        <pc:spChg chg="del">
          <ac:chgData name="Agustín Ruiz Martín" userId="42fb2f6dfcc8d877" providerId="LiveId" clId="{90A9F433-FF7C-4F00-B214-CF43E6CAE48F}" dt="2020-04-19T18:07:40.328" v="7557" actId="478"/>
          <ac:spMkLst>
            <pc:docMk/>
            <pc:sldMk cId="1460889151" sldId="344"/>
            <ac:spMk id="82" creationId="{6E324615-DBF2-4EC3-A592-8789B811931A}"/>
          </ac:spMkLst>
        </pc:spChg>
        <pc:spChg chg="del">
          <ac:chgData name="Agustín Ruiz Martín" userId="42fb2f6dfcc8d877" providerId="LiveId" clId="{90A9F433-FF7C-4F00-B214-CF43E6CAE48F}" dt="2020-04-19T18:07:40.328" v="7557" actId="478"/>
          <ac:spMkLst>
            <pc:docMk/>
            <pc:sldMk cId="1460889151" sldId="344"/>
            <ac:spMk id="83" creationId="{D39800DF-FB31-4BAC-8BE4-94DBC5B9638B}"/>
          </ac:spMkLst>
        </pc:spChg>
        <pc:spChg chg="del">
          <ac:chgData name="Agustín Ruiz Martín" userId="42fb2f6dfcc8d877" providerId="LiveId" clId="{90A9F433-FF7C-4F00-B214-CF43E6CAE48F}" dt="2020-04-19T18:07:40.328" v="7557" actId="478"/>
          <ac:spMkLst>
            <pc:docMk/>
            <pc:sldMk cId="1460889151" sldId="344"/>
            <ac:spMk id="84" creationId="{50335E8B-5BE1-49BA-A95F-037E30B62E1B}"/>
          </ac:spMkLst>
        </pc:spChg>
        <pc:spChg chg="del">
          <ac:chgData name="Agustín Ruiz Martín" userId="42fb2f6dfcc8d877" providerId="LiveId" clId="{90A9F433-FF7C-4F00-B214-CF43E6CAE48F}" dt="2020-04-19T18:07:40.328" v="7557" actId="478"/>
          <ac:spMkLst>
            <pc:docMk/>
            <pc:sldMk cId="1460889151" sldId="344"/>
            <ac:spMk id="85" creationId="{CAABDED0-38B2-4EC0-8FA8-ECCA4F4C849C}"/>
          </ac:spMkLst>
        </pc:spChg>
        <pc:spChg chg="del">
          <ac:chgData name="Agustín Ruiz Martín" userId="42fb2f6dfcc8d877" providerId="LiveId" clId="{90A9F433-FF7C-4F00-B214-CF43E6CAE48F}" dt="2020-04-19T18:07:40.328" v="7557" actId="478"/>
          <ac:spMkLst>
            <pc:docMk/>
            <pc:sldMk cId="1460889151" sldId="344"/>
            <ac:spMk id="86" creationId="{99917158-1C31-4F25-8EC4-7A8172447BA9}"/>
          </ac:spMkLst>
        </pc:spChg>
        <pc:spChg chg="del">
          <ac:chgData name="Agustín Ruiz Martín" userId="42fb2f6dfcc8d877" providerId="LiveId" clId="{90A9F433-FF7C-4F00-B214-CF43E6CAE48F}" dt="2020-04-19T18:07:40.328" v="7557" actId="478"/>
          <ac:spMkLst>
            <pc:docMk/>
            <pc:sldMk cId="1460889151" sldId="344"/>
            <ac:spMk id="87" creationId="{CF5C0E8A-8475-4675-8B57-092507894FFC}"/>
          </ac:spMkLst>
        </pc:spChg>
        <pc:spChg chg="del">
          <ac:chgData name="Agustín Ruiz Martín" userId="42fb2f6dfcc8d877" providerId="LiveId" clId="{90A9F433-FF7C-4F00-B214-CF43E6CAE48F}" dt="2020-04-19T18:07:40.328" v="7557" actId="478"/>
          <ac:spMkLst>
            <pc:docMk/>
            <pc:sldMk cId="1460889151" sldId="344"/>
            <ac:spMk id="88" creationId="{F6FA17C7-0B41-4DF4-9077-01D941DF11DF}"/>
          </ac:spMkLst>
        </pc:spChg>
        <pc:spChg chg="del">
          <ac:chgData name="Agustín Ruiz Martín" userId="42fb2f6dfcc8d877" providerId="LiveId" clId="{90A9F433-FF7C-4F00-B214-CF43E6CAE48F}" dt="2020-04-19T18:07:40.328" v="7557" actId="478"/>
          <ac:spMkLst>
            <pc:docMk/>
            <pc:sldMk cId="1460889151" sldId="344"/>
            <ac:spMk id="89" creationId="{C3CDDA89-C3E7-49D4-8FC5-290440FC8ECD}"/>
          </ac:spMkLst>
        </pc:spChg>
        <pc:spChg chg="del">
          <ac:chgData name="Agustín Ruiz Martín" userId="42fb2f6dfcc8d877" providerId="LiveId" clId="{90A9F433-FF7C-4F00-B214-CF43E6CAE48F}" dt="2020-04-19T18:07:40.328" v="7557" actId="478"/>
          <ac:spMkLst>
            <pc:docMk/>
            <pc:sldMk cId="1460889151" sldId="344"/>
            <ac:spMk id="90" creationId="{AC6407F8-0993-40C1-9D55-E6AA610BA50E}"/>
          </ac:spMkLst>
        </pc:spChg>
        <pc:spChg chg="del">
          <ac:chgData name="Agustín Ruiz Martín" userId="42fb2f6dfcc8d877" providerId="LiveId" clId="{90A9F433-FF7C-4F00-B214-CF43E6CAE48F}" dt="2020-04-19T18:07:40.328" v="7557" actId="478"/>
          <ac:spMkLst>
            <pc:docMk/>
            <pc:sldMk cId="1460889151" sldId="344"/>
            <ac:spMk id="91" creationId="{C4BAD4D5-C5CC-4C44-B209-F16EB62327DC}"/>
          </ac:spMkLst>
        </pc:spChg>
        <pc:spChg chg="del">
          <ac:chgData name="Agustín Ruiz Martín" userId="42fb2f6dfcc8d877" providerId="LiveId" clId="{90A9F433-FF7C-4F00-B214-CF43E6CAE48F}" dt="2020-04-19T18:07:40.328" v="7557" actId="478"/>
          <ac:spMkLst>
            <pc:docMk/>
            <pc:sldMk cId="1460889151" sldId="344"/>
            <ac:spMk id="92" creationId="{08AB83B3-2C99-44CF-A269-1633C60E18F7}"/>
          </ac:spMkLst>
        </pc:spChg>
        <pc:spChg chg="del">
          <ac:chgData name="Agustín Ruiz Martín" userId="42fb2f6dfcc8d877" providerId="LiveId" clId="{90A9F433-FF7C-4F00-B214-CF43E6CAE48F}" dt="2020-04-19T18:07:40.328" v="7557" actId="478"/>
          <ac:spMkLst>
            <pc:docMk/>
            <pc:sldMk cId="1460889151" sldId="344"/>
            <ac:spMk id="93" creationId="{2C3E2261-0F3C-42AB-9D9F-1B112EAB1FA3}"/>
          </ac:spMkLst>
        </pc:spChg>
        <pc:spChg chg="del">
          <ac:chgData name="Agustín Ruiz Martín" userId="42fb2f6dfcc8d877" providerId="LiveId" clId="{90A9F433-FF7C-4F00-B214-CF43E6CAE48F}" dt="2020-04-19T18:07:40.328" v="7557" actId="478"/>
          <ac:spMkLst>
            <pc:docMk/>
            <pc:sldMk cId="1460889151" sldId="344"/>
            <ac:spMk id="94" creationId="{775A04BB-C0E1-4FD6-9DB2-D1E75E47F2D9}"/>
          </ac:spMkLst>
        </pc:spChg>
      </pc:sldChg>
      <pc:sldChg chg="modSp add modTransition">
        <pc:chgData name="Agustín Ruiz Martín" userId="42fb2f6dfcc8d877" providerId="LiveId" clId="{90A9F433-FF7C-4F00-B214-CF43E6CAE48F}" dt="2020-04-20T00:11:10.654" v="9431" actId="20577"/>
        <pc:sldMkLst>
          <pc:docMk/>
          <pc:sldMk cId="877164539" sldId="345"/>
        </pc:sldMkLst>
        <pc:spChg chg="mod">
          <ac:chgData name="Agustín Ruiz Martín" userId="42fb2f6dfcc8d877" providerId="LiveId" clId="{90A9F433-FF7C-4F00-B214-CF43E6CAE48F}" dt="2020-04-20T00:11:10.654" v="9431" actId="20577"/>
          <ac:spMkLst>
            <pc:docMk/>
            <pc:sldMk cId="877164539" sldId="345"/>
            <ac:spMk id="6" creationId="{749DBC0D-1490-41BB-9437-A02365542B8A}"/>
          </ac:spMkLst>
        </pc:spChg>
      </pc:sldChg>
      <pc:sldChg chg="add del">
        <pc:chgData name="Agustín Ruiz Martín" userId="42fb2f6dfcc8d877" providerId="LiveId" clId="{90A9F433-FF7C-4F00-B214-CF43E6CAE48F}" dt="2020-04-19T18:08:05.808" v="7562" actId="2696"/>
        <pc:sldMkLst>
          <pc:docMk/>
          <pc:sldMk cId="1322415430" sldId="345"/>
        </pc:sldMkLst>
      </pc:sldChg>
      <pc:sldChg chg="modSp add modTransition">
        <pc:chgData name="Agustín Ruiz Martín" userId="42fb2f6dfcc8d877" providerId="LiveId" clId="{90A9F433-FF7C-4F00-B214-CF43E6CAE48F}" dt="2020-04-20T00:11:17.563" v="9441" actId="20577"/>
        <pc:sldMkLst>
          <pc:docMk/>
          <pc:sldMk cId="193122770" sldId="346"/>
        </pc:sldMkLst>
        <pc:spChg chg="mod">
          <ac:chgData name="Agustín Ruiz Martín" userId="42fb2f6dfcc8d877" providerId="LiveId" clId="{90A9F433-FF7C-4F00-B214-CF43E6CAE48F}" dt="2020-04-20T00:11:17.563" v="9441" actId="20577"/>
          <ac:spMkLst>
            <pc:docMk/>
            <pc:sldMk cId="193122770" sldId="346"/>
            <ac:spMk id="6" creationId="{749DBC0D-1490-41BB-9437-A02365542B8A}"/>
          </ac:spMkLst>
        </pc:spChg>
      </pc:sldChg>
      <pc:sldChg chg="modSp add modTransition">
        <pc:chgData name="Agustín Ruiz Martín" userId="42fb2f6dfcc8d877" providerId="LiveId" clId="{90A9F433-FF7C-4F00-B214-CF43E6CAE48F}" dt="2020-04-20T00:11:23.380" v="9451" actId="20577"/>
        <pc:sldMkLst>
          <pc:docMk/>
          <pc:sldMk cId="856594514" sldId="347"/>
        </pc:sldMkLst>
        <pc:spChg chg="mod">
          <ac:chgData name="Agustín Ruiz Martín" userId="42fb2f6dfcc8d877" providerId="LiveId" clId="{90A9F433-FF7C-4F00-B214-CF43E6CAE48F}" dt="2020-04-20T00:11:23.380" v="9451" actId="20577"/>
          <ac:spMkLst>
            <pc:docMk/>
            <pc:sldMk cId="856594514" sldId="347"/>
            <ac:spMk id="6" creationId="{749DBC0D-1490-41BB-9437-A02365542B8A}"/>
          </ac:spMkLst>
        </pc:spChg>
      </pc:sldChg>
      <pc:sldChg chg="modSp add modTransition">
        <pc:chgData name="Agustín Ruiz Martín" userId="42fb2f6dfcc8d877" providerId="LiveId" clId="{90A9F433-FF7C-4F00-B214-CF43E6CAE48F}" dt="2020-04-20T00:11:30.418" v="9461" actId="20577"/>
        <pc:sldMkLst>
          <pc:docMk/>
          <pc:sldMk cId="4079897190" sldId="348"/>
        </pc:sldMkLst>
        <pc:spChg chg="mod">
          <ac:chgData name="Agustín Ruiz Martín" userId="42fb2f6dfcc8d877" providerId="LiveId" clId="{90A9F433-FF7C-4F00-B214-CF43E6CAE48F}" dt="2020-04-20T00:11:30.418" v="9461" actId="20577"/>
          <ac:spMkLst>
            <pc:docMk/>
            <pc:sldMk cId="4079897190" sldId="348"/>
            <ac:spMk id="6" creationId="{749DBC0D-1490-41BB-9437-A02365542B8A}"/>
          </ac:spMkLst>
        </pc:spChg>
      </pc:sldChg>
      <pc:sldChg chg="addSp delSp modSp add modTransition">
        <pc:chgData name="Agustín Ruiz Martín" userId="42fb2f6dfcc8d877" providerId="LiveId" clId="{90A9F433-FF7C-4F00-B214-CF43E6CAE48F}" dt="2020-04-20T00:38:21.941" v="9586" actId="20577"/>
        <pc:sldMkLst>
          <pc:docMk/>
          <pc:sldMk cId="2216083705" sldId="349"/>
        </pc:sldMkLst>
        <pc:spChg chg="mod">
          <ac:chgData name="Agustín Ruiz Martín" userId="42fb2f6dfcc8d877" providerId="LiveId" clId="{90A9F433-FF7C-4F00-B214-CF43E6CAE48F}" dt="2020-04-20T00:38:21.941" v="9586" actId="20577"/>
          <ac:spMkLst>
            <pc:docMk/>
            <pc:sldMk cId="2216083705" sldId="349"/>
            <ac:spMk id="6" creationId="{749DBC0D-1490-41BB-9437-A02365542B8A}"/>
          </ac:spMkLst>
        </pc:spChg>
        <pc:spChg chg="add mod">
          <ac:chgData name="Agustín Ruiz Martín" userId="42fb2f6dfcc8d877" providerId="LiveId" clId="{90A9F433-FF7C-4F00-B214-CF43E6CAE48F}" dt="2020-04-19T18:19:33.885" v="7801" actId="14861"/>
          <ac:spMkLst>
            <pc:docMk/>
            <pc:sldMk cId="2216083705" sldId="349"/>
            <ac:spMk id="8" creationId="{96E4EBEB-9D54-4718-902B-2A96359C94C7}"/>
          </ac:spMkLst>
        </pc:spChg>
        <pc:spChg chg="add mod">
          <ac:chgData name="Agustín Ruiz Martín" userId="42fb2f6dfcc8d877" providerId="LiveId" clId="{90A9F433-FF7C-4F00-B214-CF43E6CAE48F}" dt="2020-04-19T18:22:20.373" v="7860" actId="1036"/>
          <ac:spMkLst>
            <pc:docMk/>
            <pc:sldMk cId="2216083705" sldId="349"/>
            <ac:spMk id="9" creationId="{F3FA840A-7DD7-4F63-B1EE-E918987586F7}"/>
          </ac:spMkLst>
        </pc:spChg>
        <pc:spChg chg="add mod">
          <ac:chgData name="Agustín Ruiz Martín" userId="42fb2f6dfcc8d877" providerId="LiveId" clId="{90A9F433-FF7C-4F00-B214-CF43E6CAE48F}" dt="2020-04-19T18:19:33.885" v="7801" actId="14861"/>
          <ac:spMkLst>
            <pc:docMk/>
            <pc:sldMk cId="2216083705" sldId="349"/>
            <ac:spMk id="10" creationId="{6C0C1197-808E-4888-AF1A-F9CBE19DE581}"/>
          </ac:spMkLst>
        </pc:spChg>
        <pc:spChg chg="add mod">
          <ac:chgData name="Agustín Ruiz Martín" userId="42fb2f6dfcc8d877" providerId="LiveId" clId="{90A9F433-FF7C-4F00-B214-CF43E6CAE48F}" dt="2020-04-19T18:19:33.885" v="7801" actId="14861"/>
          <ac:spMkLst>
            <pc:docMk/>
            <pc:sldMk cId="2216083705" sldId="349"/>
            <ac:spMk id="11" creationId="{BB665D87-4207-400E-9695-6D5ADC57F6BF}"/>
          </ac:spMkLst>
        </pc:spChg>
        <pc:spChg chg="add mod">
          <ac:chgData name="Agustín Ruiz Martín" userId="42fb2f6dfcc8d877" providerId="LiveId" clId="{90A9F433-FF7C-4F00-B214-CF43E6CAE48F}" dt="2020-04-19T18:22:29.355" v="7862" actId="1036"/>
          <ac:spMkLst>
            <pc:docMk/>
            <pc:sldMk cId="2216083705" sldId="349"/>
            <ac:spMk id="12" creationId="{229BAC8C-5838-470A-9E9A-7D4CD9E45BA0}"/>
          </ac:spMkLst>
        </pc:spChg>
        <pc:spChg chg="add mod">
          <ac:chgData name="Agustín Ruiz Martín" userId="42fb2f6dfcc8d877" providerId="LiveId" clId="{90A9F433-FF7C-4F00-B214-CF43E6CAE48F}" dt="2020-04-19T18:19:33.885" v="7801" actId="14861"/>
          <ac:spMkLst>
            <pc:docMk/>
            <pc:sldMk cId="2216083705" sldId="349"/>
            <ac:spMk id="13" creationId="{DC9E4A2C-35F7-41C2-80B8-E379A1EE93AA}"/>
          </ac:spMkLst>
        </pc:spChg>
        <pc:spChg chg="add mod">
          <ac:chgData name="Agustín Ruiz Martín" userId="42fb2f6dfcc8d877" providerId="LiveId" clId="{90A9F433-FF7C-4F00-B214-CF43E6CAE48F}" dt="2020-04-19T18:19:33.885" v="7801" actId="14861"/>
          <ac:spMkLst>
            <pc:docMk/>
            <pc:sldMk cId="2216083705" sldId="349"/>
            <ac:spMk id="14" creationId="{C36301B3-17CB-457A-A5C9-7E1BC2CC7EBD}"/>
          </ac:spMkLst>
        </pc:spChg>
        <pc:spChg chg="add mod">
          <ac:chgData name="Agustín Ruiz Martín" userId="42fb2f6dfcc8d877" providerId="LiveId" clId="{90A9F433-FF7C-4F00-B214-CF43E6CAE48F}" dt="2020-04-19T18:19:33.885" v="7801" actId="14861"/>
          <ac:spMkLst>
            <pc:docMk/>
            <pc:sldMk cId="2216083705" sldId="349"/>
            <ac:spMk id="15" creationId="{36271086-06A9-4283-AEAB-AE3B4E157B43}"/>
          </ac:spMkLst>
        </pc:spChg>
        <pc:spChg chg="add mod">
          <ac:chgData name="Agustín Ruiz Martín" userId="42fb2f6dfcc8d877" providerId="LiveId" clId="{90A9F433-FF7C-4F00-B214-CF43E6CAE48F}" dt="2020-04-19T18:19:33.885" v="7801" actId="14861"/>
          <ac:spMkLst>
            <pc:docMk/>
            <pc:sldMk cId="2216083705" sldId="349"/>
            <ac:spMk id="16" creationId="{AA3B4AB9-A8A6-465A-821E-D396B28DFF6C}"/>
          </ac:spMkLst>
        </pc:spChg>
        <pc:spChg chg="add mod">
          <ac:chgData name="Agustín Ruiz Martín" userId="42fb2f6dfcc8d877" providerId="LiveId" clId="{90A9F433-FF7C-4F00-B214-CF43E6CAE48F}" dt="2020-04-19T18:19:33.885" v="7801" actId="14861"/>
          <ac:spMkLst>
            <pc:docMk/>
            <pc:sldMk cId="2216083705" sldId="349"/>
            <ac:spMk id="18" creationId="{06CD4559-444E-449E-B8CC-76EE969FA478}"/>
          </ac:spMkLst>
        </pc:spChg>
        <pc:spChg chg="add mod">
          <ac:chgData name="Agustín Ruiz Martín" userId="42fb2f6dfcc8d877" providerId="LiveId" clId="{90A9F433-FF7C-4F00-B214-CF43E6CAE48F}" dt="2020-04-19T18:19:33.885" v="7801" actId="14861"/>
          <ac:spMkLst>
            <pc:docMk/>
            <pc:sldMk cId="2216083705" sldId="349"/>
            <ac:spMk id="19" creationId="{86645A2B-0BB9-489A-8A62-427247AA7062}"/>
          </ac:spMkLst>
        </pc:spChg>
        <pc:spChg chg="add del">
          <ac:chgData name="Agustín Ruiz Martín" userId="42fb2f6dfcc8d877" providerId="LiveId" clId="{90A9F433-FF7C-4F00-B214-CF43E6CAE48F}" dt="2020-04-19T18:19:14.952" v="7754" actId="478"/>
          <ac:spMkLst>
            <pc:docMk/>
            <pc:sldMk cId="2216083705" sldId="349"/>
            <ac:spMk id="20" creationId="{7CAC309C-5ED5-48B2-9D69-7D1B79F5E87A}"/>
          </ac:spMkLst>
        </pc:spChg>
        <pc:spChg chg="add mod">
          <ac:chgData name="Agustín Ruiz Martín" userId="42fb2f6dfcc8d877" providerId="LiveId" clId="{90A9F433-FF7C-4F00-B214-CF43E6CAE48F}" dt="2020-04-19T18:20:00.628" v="7805" actId="207"/>
          <ac:spMkLst>
            <pc:docMk/>
            <pc:sldMk cId="2216083705" sldId="349"/>
            <ac:spMk id="21" creationId="{DF1F730A-A5DC-4A60-A7B9-C5956444CFF5}"/>
          </ac:spMkLst>
        </pc:spChg>
        <pc:spChg chg="add del">
          <ac:chgData name="Agustín Ruiz Martín" userId="42fb2f6dfcc8d877" providerId="LiveId" clId="{90A9F433-FF7C-4F00-B214-CF43E6CAE48F}" dt="2020-04-19T18:20:19.062" v="7807"/>
          <ac:spMkLst>
            <pc:docMk/>
            <pc:sldMk cId="2216083705" sldId="349"/>
            <ac:spMk id="22" creationId="{C8B21D02-219F-4543-BD1E-5358A9E34649}"/>
          </ac:spMkLst>
        </pc:spChg>
        <pc:spChg chg="add del mod">
          <ac:chgData name="Agustín Ruiz Martín" userId="42fb2f6dfcc8d877" providerId="LiveId" clId="{90A9F433-FF7C-4F00-B214-CF43E6CAE48F}" dt="2020-04-19T18:20:42.651" v="7841" actId="478"/>
          <ac:spMkLst>
            <pc:docMk/>
            <pc:sldMk cId="2216083705" sldId="349"/>
            <ac:spMk id="23" creationId="{977EE8F4-2AD1-4D9D-AB4C-AD6C1256D19B}"/>
          </ac:spMkLst>
        </pc:spChg>
        <pc:spChg chg="add mod">
          <ac:chgData name="Agustín Ruiz Martín" userId="42fb2f6dfcc8d877" providerId="LiveId" clId="{90A9F433-FF7C-4F00-B214-CF43E6CAE48F}" dt="2020-04-19T18:20:50.302" v="7842" actId="14861"/>
          <ac:spMkLst>
            <pc:docMk/>
            <pc:sldMk cId="2216083705" sldId="349"/>
            <ac:spMk id="24" creationId="{29E629C7-F4C1-4815-9AF5-71F77DC257E9}"/>
          </ac:spMkLst>
        </pc:spChg>
        <pc:spChg chg="add mod">
          <ac:chgData name="Agustín Ruiz Martín" userId="42fb2f6dfcc8d877" providerId="LiveId" clId="{90A9F433-FF7C-4F00-B214-CF43E6CAE48F}" dt="2020-04-19T18:20:50.302" v="7842" actId="14861"/>
          <ac:spMkLst>
            <pc:docMk/>
            <pc:sldMk cId="2216083705" sldId="349"/>
            <ac:spMk id="25" creationId="{EE2E4437-5D37-4445-904C-6EB95D8F7AA5}"/>
          </ac:spMkLst>
        </pc:spChg>
        <pc:spChg chg="add mod">
          <ac:chgData name="Agustín Ruiz Martín" userId="42fb2f6dfcc8d877" providerId="LiveId" clId="{90A9F433-FF7C-4F00-B214-CF43E6CAE48F}" dt="2020-04-19T18:20:50.302" v="7842" actId="14861"/>
          <ac:spMkLst>
            <pc:docMk/>
            <pc:sldMk cId="2216083705" sldId="349"/>
            <ac:spMk id="26" creationId="{4EB60835-4848-4DE5-A951-449F3BF4D314}"/>
          </ac:spMkLst>
        </pc:spChg>
        <pc:spChg chg="add mod">
          <ac:chgData name="Agustín Ruiz Martín" userId="42fb2f6dfcc8d877" providerId="LiveId" clId="{90A9F433-FF7C-4F00-B214-CF43E6CAE48F}" dt="2020-04-19T18:20:50.302" v="7842" actId="14861"/>
          <ac:spMkLst>
            <pc:docMk/>
            <pc:sldMk cId="2216083705" sldId="349"/>
            <ac:spMk id="27" creationId="{2A80CB04-EE02-47D5-B0D6-F8E74F48C0D0}"/>
          </ac:spMkLst>
        </pc:spChg>
        <pc:spChg chg="add mod">
          <ac:chgData name="Agustín Ruiz Martín" userId="42fb2f6dfcc8d877" providerId="LiveId" clId="{90A9F433-FF7C-4F00-B214-CF43E6CAE48F}" dt="2020-04-19T18:20:50.302" v="7842" actId="14861"/>
          <ac:spMkLst>
            <pc:docMk/>
            <pc:sldMk cId="2216083705" sldId="349"/>
            <ac:spMk id="28" creationId="{B18D0540-07E1-4160-A828-5AD4A6D58CE1}"/>
          </ac:spMkLst>
        </pc:spChg>
        <pc:spChg chg="add mod">
          <ac:chgData name="Agustín Ruiz Martín" userId="42fb2f6dfcc8d877" providerId="LiveId" clId="{90A9F433-FF7C-4F00-B214-CF43E6CAE48F}" dt="2020-04-19T18:20:50.302" v="7842" actId="14861"/>
          <ac:spMkLst>
            <pc:docMk/>
            <pc:sldMk cId="2216083705" sldId="349"/>
            <ac:spMk id="29" creationId="{C4C40C4B-0D5E-4434-8AD1-A84ACBAA4D34}"/>
          </ac:spMkLst>
        </pc:spChg>
      </pc:sldChg>
      <pc:sldChg chg="addSp modSp add modTransition">
        <pc:chgData name="Agustín Ruiz Martín" userId="42fb2f6dfcc8d877" providerId="LiveId" clId="{90A9F433-FF7C-4F00-B214-CF43E6CAE48F}" dt="2020-04-20T00:38:27.159" v="9588" actId="20577"/>
        <pc:sldMkLst>
          <pc:docMk/>
          <pc:sldMk cId="1131391721" sldId="350"/>
        </pc:sldMkLst>
        <pc:spChg chg="mod">
          <ac:chgData name="Agustín Ruiz Martín" userId="42fb2f6dfcc8d877" providerId="LiveId" clId="{90A9F433-FF7C-4F00-B214-CF43E6CAE48F}" dt="2020-04-20T00:38:27.159" v="9588" actId="20577"/>
          <ac:spMkLst>
            <pc:docMk/>
            <pc:sldMk cId="1131391721" sldId="350"/>
            <ac:spMk id="6" creationId="{749DBC0D-1490-41BB-9437-A02365542B8A}"/>
          </ac:spMkLst>
        </pc:spChg>
        <pc:spChg chg="add mod">
          <ac:chgData name="Agustín Ruiz Martín" userId="42fb2f6dfcc8d877" providerId="LiveId" clId="{90A9F433-FF7C-4F00-B214-CF43E6CAE48F}" dt="2020-04-19T22:14:16.456" v="8806" actId="2711"/>
          <ac:spMkLst>
            <pc:docMk/>
            <pc:sldMk cId="1131391721" sldId="350"/>
            <ac:spMk id="8" creationId="{43D27CCA-606A-4FFA-B568-EC8457F3AFB4}"/>
          </ac:spMkLst>
        </pc:spChg>
        <pc:spChg chg="add mod">
          <ac:chgData name="Agustín Ruiz Martín" userId="42fb2f6dfcc8d877" providerId="LiveId" clId="{90A9F433-FF7C-4F00-B214-CF43E6CAE48F}" dt="2020-04-19T22:14:16.456" v="8806" actId="2711"/>
          <ac:spMkLst>
            <pc:docMk/>
            <pc:sldMk cId="1131391721" sldId="350"/>
            <ac:spMk id="9" creationId="{A1A35A07-2DF1-4F9E-B006-1A28146D2AAE}"/>
          </ac:spMkLst>
        </pc:spChg>
        <pc:spChg chg="add mod">
          <ac:chgData name="Agustín Ruiz Martín" userId="42fb2f6dfcc8d877" providerId="LiveId" clId="{90A9F433-FF7C-4F00-B214-CF43E6CAE48F}" dt="2020-04-19T22:14:16.456" v="8806" actId="2711"/>
          <ac:spMkLst>
            <pc:docMk/>
            <pc:sldMk cId="1131391721" sldId="350"/>
            <ac:spMk id="10" creationId="{DD47A91B-B459-4B69-80BD-C6477D676594}"/>
          </ac:spMkLst>
        </pc:spChg>
        <pc:spChg chg="add mod">
          <ac:chgData name="Agustín Ruiz Martín" userId="42fb2f6dfcc8d877" providerId="LiveId" clId="{90A9F433-FF7C-4F00-B214-CF43E6CAE48F}" dt="2020-04-19T22:14:16.456" v="8806" actId="2711"/>
          <ac:spMkLst>
            <pc:docMk/>
            <pc:sldMk cId="1131391721" sldId="350"/>
            <ac:spMk id="11" creationId="{B140968D-73CC-41B3-BAB8-ED44546F36B2}"/>
          </ac:spMkLst>
        </pc:spChg>
        <pc:spChg chg="add mod">
          <ac:chgData name="Agustín Ruiz Martín" userId="42fb2f6dfcc8d877" providerId="LiveId" clId="{90A9F433-FF7C-4F00-B214-CF43E6CAE48F}" dt="2020-04-19T22:14:16.456" v="8806" actId="2711"/>
          <ac:spMkLst>
            <pc:docMk/>
            <pc:sldMk cId="1131391721" sldId="350"/>
            <ac:spMk id="12" creationId="{8CD48D3B-D2AE-4029-AC5A-3C80A1C73E21}"/>
          </ac:spMkLst>
        </pc:spChg>
        <pc:spChg chg="add mod">
          <ac:chgData name="Agustín Ruiz Martín" userId="42fb2f6dfcc8d877" providerId="LiveId" clId="{90A9F433-FF7C-4F00-B214-CF43E6CAE48F}" dt="2020-04-19T22:14:16.456" v="8806" actId="2711"/>
          <ac:spMkLst>
            <pc:docMk/>
            <pc:sldMk cId="1131391721" sldId="350"/>
            <ac:spMk id="13" creationId="{C57B63EF-938E-44A4-ACF1-ED5C4E441746}"/>
          </ac:spMkLst>
        </pc:spChg>
        <pc:spChg chg="add mod">
          <ac:chgData name="Agustín Ruiz Martín" userId="42fb2f6dfcc8d877" providerId="LiveId" clId="{90A9F433-FF7C-4F00-B214-CF43E6CAE48F}" dt="2020-04-19T22:14:16.456" v="8806" actId="2711"/>
          <ac:spMkLst>
            <pc:docMk/>
            <pc:sldMk cId="1131391721" sldId="350"/>
            <ac:spMk id="14" creationId="{3B47C1A4-2AE2-4161-B9AC-8BF2C3FC9213}"/>
          </ac:spMkLst>
        </pc:spChg>
        <pc:spChg chg="add mod">
          <ac:chgData name="Agustín Ruiz Martín" userId="42fb2f6dfcc8d877" providerId="LiveId" clId="{90A9F433-FF7C-4F00-B214-CF43E6CAE48F}" dt="2020-04-19T22:14:16.456" v="8806" actId="2711"/>
          <ac:spMkLst>
            <pc:docMk/>
            <pc:sldMk cId="1131391721" sldId="350"/>
            <ac:spMk id="15" creationId="{461BA31F-C836-4697-B566-AD59165F7F55}"/>
          </ac:spMkLst>
        </pc:spChg>
        <pc:spChg chg="add mod">
          <ac:chgData name="Agustín Ruiz Martín" userId="42fb2f6dfcc8d877" providerId="LiveId" clId="{90A9F433-FF7C-4F00-B214-CF43E6CAE48F}" dt="2020-04-19T22:14:16.456" v="8806" actId="2711"/>
          <ac:spMkLst>
            <pc:docMk/>
            <pc:sldMk cId="1131391721" sldId="350"/>
            <ac:spMk id="16" creationId="{402D74E8-0FCC-4686-BF7F-7ADE757854B4}"/>
          </ac:spMkLst>
        </pc:spChg>
        <pc:spChg chg="add mod">
          <ac:chgData name="Agustín Ruiz Martín" userId="42fb2f6dfcc8d877" providerId="LiveId" clId="{90A9F433-FF7C-4F00-B214-CF43E6CAE48F}" dt="2020-04-19T22:14:16.456" v="8806" actId="2711"/>
          <ac:spMkLst>
            <pc:docMk/>
            <pc:sldMk cId="1131391721" sldId="350"/>
            <ac:spMk id="18" creationId="{9BB3EBA9-9B95-4713-BB44-838BCA102D67}"/>
          </ac:spMkLst>
        </pc:spChg>
        <pc:spChg chg="add mod">
          <ac:chgData name="Agustín Ruiz Martín" userId="42fb2f6dfcc8d877" providerId="LiveId" clId="{90A9F433-FF7C-4F00-B214-CF43E6CAE48F}" dt="2020-04-19T22:14:16.456" v="8806" actId="2711"/>
          <ac:spMkLst>
            <pc:docMk/>
            <pc:sldMk cId="1131391721" sldId="350"/>
            <ac:spMk id="19" creationId="{3594AD2D-5411-4240-B2E9-62403570E10D}"/>
          </ac:spMkLst>
        </pc:spChg>
        <pc:spChg chg="add mod">
          <ac:chgData name="Agustín Ruiz Martín" userId="42fb2f6dfcc8d877" providerId="LiveId" clId="{90A9F433-FF7C-4F00-B214-CF43E6CAE48F}" dt="2020-04-19T22:14:16.456" v="8806" actId="2711"/>
          <ac:spMkLst>
            <pc:docMk/>
            <pc:sldMk cId="1131391721" sldId="350"/>
            <ac:spMk id="20" creationId="{69484A95-6F23-4E67-B775-25E0AB955DD2}"/>
          </ac:spMkLst>
        </pc:spChg>
        <pc:spChg chg="add mod">
          <ac:chgData name="Agustín Ruiz Martín" userId="42fb2f6dfcc8d877" providerId="LiveId" clId="{90A9F433-FF7C-4F00-B214-CF43E6CAE48F}" dt="2020-04-19T22:14:16.456" v="8806" actId="2711"/>
          <ac:spMkLst>
            <pc:docMk/>
            <pc:sldMk cId="1131391721" sldId="350"/>
            <ac:spMk id="21" creationId="{0A038798-7E12-4C50-A259-C9ABC2514CA3}"/>
          </ac:spMkLst>
        </pc:spChg>
        <pc:spChg chg="add mod">
          <ac:chgData name="Agustín Ruiz Martín" userId="42fb2f6dfcc8d877" providerId="LiveId" clId="{90A9F433-FF7C-4F00-B214-CF43E6CAE48F}" dt="2020-04-19T22:14:16.456" v="8806" actId="2711"/>
          <ac:spMkLst>
            <pc:docMk/>
            <pc:sldMk cId="1131391721" sldId="350"/>
            <ac:spMk id="22" creationId="{FB0D053E-4560-4DCF-BFB6-1D421E22EB01}"/>
          </ac:spMkLst>
        </pc:spChg>
        <pc:spChg chg="add mod">
          <ac:chgData name="Agustín Ruiz Martín" userId="42fb2f6dfcc8d877" providerId="LiveId" clId="{90A9F433-FF7C-4F00-B214-CF43E6CAE48F}" dt="2020-04-19T22:14:16.456" v="8806" actId="2711"/>
          <ac:spMkLst>
            <pc:docMk/>
            <pc:sldMk cId="1131391721" sldId="350"/>
            <ac:spMk id="23" creationId="{349D2569-00EB-4573-B2A5-6EACC0E0509B}"/>
          </ac:spMkLst>
        </pc:spChg>
        <pc:spChg chg="add mod">
          <ac:chgData name="Agustín Ruiz Martín" userId="42fb2f6dfcc8d877" providerId="LiveId" clId="{90A9F433-FF7C-4F00-B214-CF43E6CAE48F}" dt="2020-04-19T22:14:16.456" v="8806" actId="2711"/>
          <ac:spMkLst>
            <pc:docMk/>
            <pc:sldMk cId="1131391721" sldId="350"/>
            <ac:spMk id="24" creationId="{C6F2130F-ADC0-4EC3-8E21-A1D0944594CF}"/>
          </ac:spMkLst>
        </pc:spChg>
        <pc:spChg chg="add mod">
          <ac:chgData name="Agustín Ruiz Martín" userId="42fb2f6dfcc8d877" providerId="LiveId" clId="{90A9F433-FF7C-4F00-B214-CF43E6CAE48F}" dt="2020-04-19T22:14:16.456" v="8806" actId="2711"/>
          <ac:spMkLst>
            <pc:docMk/>
            <pc:sldMk cId="1131391721" sldId="350"/>
            <ac:spMk id="25" creationId="{97E38B2E-EBCB-492A-8C44-1AE582CA6481}"/>
          </ac:spMkLst>
        </pc:spChg>
        <pc:spChg chg="add mod">
          <ac:chgData name="Agustín Ruiz Martín" userId="42fb2f6dfcc8d877" providerId="LiveId" clId="{90A9F433-FF7C-4F00-B214-CF43E6CAE48F}" dt="2020-04-19T22:14:16.456" v="8806" actId="2711"/>
          <ac:spMkLst>
            <pc:docMk/>
            <pc:sldMk cId="1131391721" sldId="350"/>
            <ac:spMk id="26" creationId="{0491F877-CE89-453C-9392-CF36B3E3BE17}"/>
          </ac:spMkLst>
        </pc:spChg>
        <pc:spChg chg="add mod">
          <ac:chgData name="Agustín Ruiz Martín" userId="42fb2f6dfcc8d877" providerId="LiveId" clId="{90A9F433-FF7C-4F00-B214-CF43E6CAE48F}" dt="2020-04-19T22:14:16.456" v="8806" actId="2711"/>
          <ac:spMkLst>
            <pc:docMk/>
            <pc:sldMk cId="1131391721" sldId="350"/>
            <ac:spMk id="27" creationId="{2DA88D3D-0C4B-448F-B18E-A8A9D2AED629}"/>
          </ac:spMkLst>
        </pc:spChg>
        <pc:spChg chg="add mod">
          <ac:chgData name="Agustín Ruiz Martín" userId="42fb2f6dfcc8d877" providerId="LiveId" clId="{90A9F433-FF7C-4F00-B214-CF43E6CAE48F}" dt="2020-04-19T22:14:16.456" v="8806" actId="2711"/>
          <ac:spMkLst>
            <pc:docMk/>
            <pc:sldMk cId="1131391721" sldId="350"/>
            <ac:spMk id="28" creationId="{F01D2FCC-4516-4E74-975A-46E381DE0261}"/>
          </ac:spMkLst>
        </pc:spChg>
        <pc:spChg chg="add mod">
          <ac:chgData name="Agustín Ruiz Martín" userId="42fb2f6dfcc8d877" providerId="LiveId" clId="{90A9F433-FF7C-4F00-B214-CF43E6CAE48F}" dt="2020-04-19T22:14:16.456" v="8806" actId="2711"/>
          <ac:spMkLst>
            <pc:docMk/>
            <pc:sldMk cId="1131391721" sldId="350"/>
            <ac:spMk id="29" creationId="{0C4BB1D5-773C-4575-911B-2C520E265F46}"/>
          </ac:spMkLst>
        </pc:spChg>
        <pc:spChg chg="add mod">
          <ac:chgData name="Agustín Ruiz Martín" userId="42fb2f6dfcc8d877" providerId="LiveId" clId="{90A9F433-FF7C-4F00-B214-CF43E6CAE48F}" dt="2020-04-19T22:14:16.456" v="8806" actId="2711"/>
          <ac:spMkLst>
            <pc:docMk/>
            <pc:sldMk cId="1131391721" sldId="350"/>
            <ac:spMk id="30" creationId="{2A9B1072-5D8F-49F7-B890-8CCE77608E13}"/>
          </ac:spMkLst>
        </pc:spChg>
        <pc:spChg chg="add mod">
          <ac:chgData name="Agustín Ruiz Martín" userId="42fb2f6dfcc8d877" providerId="LiveId" clId="{90A9F433-FF7C-4F00-B214-CF43E6CAE48F}" dt="2020-04-19T22:14:16.456" v="8806" actId="2711"/>
          <ac:spMkLst>
            <pc:docMk/>
            <pc:sldMk cId="1131391721" sldId="350"/>
            <ac:spMk id="31" creationId="{3C0F9B25-7FA0-4CEF-A775-680E608A3437}"/>
          </ac:spMkLst>
        </pc:spChg>
        <pc:spChg chg="add mod">
          <ac:chgData name="Agustín Ruiz Martín" userId="42fb2f6dfcc8d877" providerId="LiveId" clId="{90A9F433-FF7C-4F00-B214-CF43E6CAE48F}" dt="2020-04-19T22:14:16.456" v="8806" actId="2711"/>
          <ac:spMkLst>
            <pc:docMk/>
            <pc:sldMk cId="1131391721" sldId="350"/>
            <ac:spMk id="32" creationId="{369214FE-A402-4F68-8072-D2585E12BC22}"/>
          </ac:spMkLst>
        </pc:spChg>
        <pc:spChg chg="add mod">
          <ac:chgData name="Agustín Ruiz Martín" userId="42fb2f6dfcc8d877" providerId="LiveId" clId="{90A9F433-FF7C-4F00-B214-CF43E6CAE48F}" dt="2020-04-19T22:14:16.456" v="8806" actId="2711"/>
          <ac:spMkLst>
            <pc:docMk/>
            <pc:sldMk cId="1131391721" sldId="350"/>
            <ac:spMk id="33" creationId="{6682F96F-8ABB-4D03-8BF3-A82862B68CE9}"/>
          </ac:spMkLst>
        </pc:spChg>
        <pc:spChg chg="add mod">
          <ac:chgData name="Agustín Ruiz Martín" userId="42fb2f6dfcc8d877" providerId="LiveId" clId="{90A9F433-FF7C-4F00-B214-CF43E6CAE48F}" dt="2020-04-19T22:14:16.456" v="8806" actId="2711"/>
          <ac:spMkLst>
            <pc:docMk/>
            <pc:sldMk cId="1131391721" sldId="350"/>
            <ac:spMk id="34" creationId="{724DEF8C-57B4-4667-9809-93A06F0F43A6}"/>
          </ac:spMkLst>
        </pc:spChg>
        <pc:spChg chg="add mod">
          <ac:chgData name="Agustín Ruiz Martín" userId="42fb2f6dfcc8d877" providerId="LiveId" clId="{90A9F433-FF7C-4F00-B214-CF43E6CAE48F}" dt="2020-04-19T22:14:16.456" v="8806" actId="2711"/>
          <ac:spMkLst>
            <pc:docMk/>
            <pc:sldMk cId="1131391721" sldId="350"/>
            <ac:spMk id="35" creationId="{A811F164-0636-4ED0-974D-A6B875C15EDF}"/>
          </ac:spMkLst>
        </pc:spChg>
        <pc:spChg chg="add mod">
          <ac:chgData name="Agustín Ruiz Martín" userId="42fb2f6dfcc8d877" providerId="LiveId" clId="{90A9F433-FF7C-4F00-B214-CF43E6CAE48F}" dt="2020-04-19T22:14:16.456" v="8806" actId="2711"/>
          <ac:spMkLst>
            <pc:docMk/>
            <pc:sldMk cId="1131391721" sldId="350"/>
            <ac:spMk id="36" creationId="{9674834F-0889-4F34-BDF9-572AB0892912}"/>
          </ac:spMkLst>
        </pc:spChg>
        <pc:spChg chg="add mod">
          <ac:chgData name="Agustín Ruiz Martín" userId="42fb2f6dfcc8d877" providerId="LiveId" clId="{90A9F433-FF7C-4F00-B214-CF43E6CAE48F}" dt="2020-04-19T22:14:16.456" v="8806" actId="2711"/>
          <ac:spMkLst>
            <pc:docMk/>
            <pc:sldMk cId="1131391721" sldId="350"/>
            <ac:spMk id="37" creationId="{317CE20A-3497-4801-AF1B-E87208CE3519}"/>
          </ac:spMkLst>
        </pc:spChg>
        <pc:spChg chg="add mod">
          <ac:chgData name="Agustín Ruiz Martín" userId="42fb2f6dfcc8d877" providerId="LiveId" clId="{90A9F433-FF7C-4F00-B214-CF43E6CAE48F}" dt="2020-04-19T22:14:16.456" v="8806" actId="2711"/>
          <ac:spMkLst>
            <pc:docMk/>
            <pc:sldMk cId="1131391721" sldId="350"/>
            <ac:spMk id="38" creationId="{9A9D0ED3-E295-471C-8A71-1EDC6A99BD79}"/>
          </ac:spMkLst>
        </pc:spChg>
        <pc:spChg chg="add mod">
          <ac:chgData name="Agustín Ruiz Martín" userId="42fb2f6dfcc8d877" providerId="LiveId" clId="{90A9F433-FF7C-4F00-B214-CF43E6CAE48F}" dt="2020-04-19T22:14:16.456" v="8806" actId="2711"/>
          <ac:spMkLst>
            <pc:docMk/>
            <pc:sldMk cId="1131391721" sldId="350"/>
            <ac:spMk id="39" creationId="{2F0C9D3E-607D-4A63-999C-6F98D2ABB570}"/>
          </ac:spMkLst>
        </pc:spChg>
        <pc:spChg chg="add mod">
          <ac:chgData name="Agustín Ruiz Martín" userId="42fb2f6dfcc8d877" providerId="LiveId" clId="{90A9F433-FF7C-4F00-B214-CF43E6CAE48F}" dt="2020-04-19T22:14:16.456" v="8806" actId="2711"/>
          <ac:spMkLst>
            <pc:docMk/>
            <pc:sldMk cId="1131391721" sldId="350"/>
            <ac:spMk id="40" creationId="{E52E0C1E-7A22-4920-8BC4-A2BD64AB3C39}"/>
          </ac:spMkLst>
        </pc:spChg>
        <pc:spChg chg="add mod">
          <ac:chgData name="Agustín Ruiz Martín" userId="42fb2f6dfcc8d877" providerId="LiveId" clId="{90A9F433-FF7C-4F00-B214-CF43E6CAE48F}" dt="2020-04-19T22:14:16.456" v="8806" actId="2711"/>
          <ac:spMkLst>
            <pc:docMk/>
            <pc:sldMk cId="1131391721" sldId="350"/>
            <ac:spMk id="41" creationId="{1140D0CE-C157-40E0-9703-714AAA969BD0}"/>
          </ac:spMkLst>
        </pc:spChg>
        <pc:spChg chg="add mod">
          <ac:chgData name="Agustín Ruiz Martín" userId="42fb2f6dfcc8d877" providerId="LiveId" clId="{90A9F433-FF7C-4F00-B214-CF43E6CAE48F}" dt="2020-04-19T22:14:16.456" v="8806" actId="2711"/>
          <ac:spMkLst>
            <pc:docMk/>
            <pc:sldMk cId="1131391721" sldId="350"/>
            <ac:spMk id="42" creationId="{D2285ED5-73AF-4C75-861D-CEC621753746}"/>
          </ac:spMkLst>
        </pc:spChg>
        <pc:spChg chg="add mod">
          <ac:chgData name="Agustín Ruiz Martín" userId="42fb2f6dfcc8d877" providerId="LiveId" clId="{90A9F433-FF7C-4F00-B214-CF43E6CAE48F}" dt="2020-04-19T22:14:16.456" v="8806" actId="2711"/>
          <ac:spMkLst>
            <pc:docMk/>
            <pc:sldMk cId="1131391721" sldId="350"/>
            <ac:spMk id="43" creationId="{1218F76D-7FC5-4FB0-B21F-F0AD8A239483}"/>
          </ac:spMkLst>
        </pc:spChg>
        <pc:spChg chg="add mod">
          <ac:chgData name="Agustín Ruiz Martín" userId="42fb2f6dfcc8d877" providerId="LiveId" clId="{90A9F433-FF7C-4F00-B214-CF43E6CAE48F}" dt="2020-04-19T22:14:16.456" v="8806" actId="2711"/>
          <ac:spMkLst>
            <pc:docMk/>
            <pc:sldMk cId="1131391721" sldId="350"/>
            <ac:spMk id="44" creationId="{C7026DE7-0368-415B-B8A7-E7ECF5A2F4C8}"/>
          </ac:spMkLst>
        </pc:spChg>
        <pc:spChg chg="add mod">
          <ac:chgData name="Agustín Ruiz Martín" userId="42fb2f6dfcc8d877" providerId="LiveId" clId="{90A9F433-FF7C-4F00-B214-CF43E6CAE48F}" dt="2020-04-19T22:14:16.456" v="8806" actId="2711"/>
          <ac:spMkLst>
            <pc:docMk/>
            <pc:sldMk cId="1131391721" sldId="350"/>
            <ac:spMk id="45" creationId="{967CA3E1-5C3F-4028-BC9C-9C6192BE4981}"/>
          </ac:spMkLst>
        </pc:spChg>
        <pc:spChg chg="add mod">
          <ac:chgData name="Agustín Ruiz Martín" userId="42fb2f6dfcc8d877" providerId="LiveId" clId="{90A9F433-FF7C-4F00-B214-CF43E6CAE48F}" dt="2020-04-19T22:14:16.456" v="8806" actId="2711"/>
          <ac:spMkLst>
            <pc:docMk/>
            <pc:sldMk cId="1131391721" sldId="350"/>
            <ac:spMk id="46" creationId="{C344A995-8512-44BD-8D77-4FBA7C6C1C01}"/>
          </ac:spMkLst>
        </pc:spChg>
        <pc:spChg chg="add mod">
          <ac:chgData name="Agustín Ruiz Martín" userId="42fb2f6dfcc8d877" providerId="LiveId" clId="{90A9F433-FF7C-4F00-B214-CF43E6CAE48F}" dt="2020-04-19T22:14:16.456" v="8806" actId="2711"/>
          <ac:spMkLst>
            <pc:docMk/>
            <pc:sldMk cId="1131391721" sldId="350"/>
            <ac:spMk id="47" creationId="{0FB57E99-24A5-4A83-A3D9-C270A7AF125E}"/>
          </ac:spMkLst>
        </pc:spChg>
        <pc:spChg chg="add mod">
          <ac:chgData name="Agustín Ruiz Martín" userId="42fb2f6dfcc8d877" providerId="LiveId" clId="{90A9F433-FF7C-4F00-B214-CF43E6CAE48F}" dt="2020-04-19T22:14:16.456" v="8806" actId="2711"/>
          <ac:spMkLst>
            <pc:docMk/>
            <pc:sldMk cId="1131391721" sldId="350"/>
            <ac:spMk id="48" creationId="{73A9D90F-7525-4C41-B2CB-E2518C480FEC}"/>
          </ac:spMkLst>
        </pc:spChg>
        <pc:spChg chg="add mod">
          <ac:chgData name="Agustín Ruiz Martín" userId="42fb2f6dfcc8d877" providerId="LiveId" clId="{90A9F433-FF7C-4F00-B214-CF43E6CAE48F}" dt="2020-04-19T22:14:16.456" v="8806" actId="2711"/>
          <ac:spMkLst>
            <pc:docMk/>
            <pc:sldMk cId="1131391721" sldId="350"/>
            <ac:spMk id="49" creationId="{CDD2A102-42D5-4CCB-80A6-2A1995B8771D}"/>
          </ac:spMkLst>
        </pc:spChg>
        <pc:spChg chg="add mod">
          <ac:chgData name="Agustín Ruiz Martín" userId="42fb2f6dfcc8d877" providerId="LiveId" clId="{90A9F433-FF7C-4F00-B214-CF43E6CAE48F}" dt="2020-04-19T22:14:16.456" v="8806" actId="2711"/>
          <ac:spMkLst>
            <pc:docMk/>
            <pc:sldMk cId="1131391721" sldId="350"/>
            <ac:spMk id="50" creationId="{4D8D758E-36A0-430D-808F-01420B1550CE}"/>
          </ac:spMkLst>
        </pc:spChg>
        <pc:spChg chg="add mod">
          <ac:chgData name="Agustín Ruiz Martín" userId="42fb2f6dfcc8d877" providerId="LiveId" clId="{90A9F433-FF7C-4F00-B214-CF43E6CAE48F}" dt="2020-04-19T22:14:16.456" v="8806" actId="2711"/>
          <ac:spMkLst>
            <pc:docMk/>
            <pc:sldMk cId="1131391721" sldId="350"/>
            <ac:spMk id="51" creationId="{14AE59F6-3FC4-4B5C-8B90-24DCD6917986}"/>
          </ac:spMkLst>
        </pc:spChg>
        <pc:spChg chg="add mod">
          <ac:chgData name="Agustín Ruiz Martín" userId="42fb2f6dfcc8d877" providerId="LiveId" clId="{90A9F433-FF7C-4F00-B214-CF43E6CAE48F}" dt="2020-04-19T22:14:16.456" v="8806" actId="2711"/>
          <ac:spMkLst>
            <pc:docMk/>
            <pc:sldMk cId="1131391721" sldId="350"/>
            <ac:spMk id="52" creationId="{26489D28-66A5-4605-891C-EB364BDC01CD}"/>
          </ac:spMkLst>
        </pc:spChg>
        <pc:spChg chg="add mod">
          <ac:chgData name="Agustín Ruiz Martín" userId="42fb2f6dfcc8d877" providerId="LiveId" clId="{90A9F433-FF7C-4F00-B214-CF43E6CAE48F}" dt="2020-04-19T22:14:16.456" v="8806" actId="2711"/>
          <ac:spMkLst>
            <pc:docMk/>
            <pc:sldMk cId="1131391721" sldId="350"/>
            <ac:spMk id="53" creationId="{2B362280-0712-4CB8-994A-55D0B4F39D8F}"/>
          </ac:spMkLst>
        </pc:spChg>
        <pc:spChg chg="add mod">
          <ac:chgData name="Agustín Ruiz Martín" userId="42fb2f6dfcc8d877" providerId="LiveId" clId="{90A9F433-FF7C-4F00-B214-CF43E6CAE48F}" dt="2020-04-19T22:14:16.456" v="8806" actId="2711"/>
          <ac:spMkLst>
            <pc:docMk/>
            <pc:sldMk cId="1131391721" sldId="350"/>
            <ac:spMk id="54" creationId="{A319237C-A359-48CC-83CD-C61A76E99B88}"/>
          </ac:spMkLst>
        </pc:spChg>
        <pc:spChg chg="add mod">
          <ac:chgData name="Agustín Ruiz Martín" userId="42fb2f6dfcc8d877" providerId="LiveId" clId="{90A9F433-FF7C-4F00-B214-CF43E6CAE48F}" dt="2020-04-19T22:14:16.456" v="8806" actId="2711"/>
          <ac:spMkLst>
            <pc:docMk/>
            <pc:sldMk cId="1131391721" sldId="350"/>
            <ac:spMk id="55" creationId="{E226DE45-2BB1-4D97-8701-95497FD88451}"/>
          </ac:spMkLst>
        </pc:spChg>
        <pc:spChg chg="add mod">
          <ac:chgData name="Agustín Ruiz Martín" userId="42fb2f6dfcc8d877" providerId="LiveId" clId="{90A9F433-FF7C-4F00-B214-CF43E6CAE48F}" dt="2020-04-19T22:14:16.456" v="8806" actId="2711"/>
          <ac:spMkLst>
            <pc:docMk/>
            <pc:sldMk cId="1131391721" sldId="350"/>
            <ac:spMk id="56" creationId="{65DCD0D4-2E8F-40A2-A49E-D75151F5E66C}"/>
          </ac:spMkLst>
        </pc:spChg>
        <pc:spChg chg="add mod">
          <ac:chgData name="Agustín Ruiz Martín" userId="42fb2f6dfcc8d877" providerId="LiveId" clId="{90A9F433-FF7C-4F00-B214-CF43E6CAE48F}" dt="2020-04-19T22:14:16.456" v="8806" actId="2711"/>
          <ac:spMkLst>
            <pc:docMk/>
            <pc:sldMk cId="1131391721" sldId="350"/>
            <ac:spMk id="57" creationId="{AAB6B45A-9639-47D7-BA19-539506A7B33F}"/>
          </ac:spMkLst>
        </pc:spChg>
        <pc:spChg chg="add mod">
          <ac:chgData name="Agustín Ruiz Martín" userId="42fb2f6dfcc8d877" providerId="LiveId" clId="{90A9F433-FF7C-4F00-B214-CF43E6CAE48F}" dt="2020-04-19T22:14:16.456" v="8806" actId="2711"/>
          <ac:spMkLst>
            <pc:docMk/>
            <pc:sldMk cId="1131391721" sldId="350"/>
            <ac:spMk id="58" creationId="{6CB4E211-583D-4FA3-B8B8-EFD5DCACADD1}"/>
          </ac:spMkLst>
        </pc:spChg>
        <pc:spChg chg="add mod">
          <ac:chgData name="Agustín Ruiz Martín" userId="42fb2f6dfcc8d877" providerId="LiveId" clId="{90A9F433-FF7C-4F00-B214-CF43E6CAE48F}" dt="2020-04-19T22:14:16.456" v="8806" actId="2711"/>
          <ac:spMkLst>
            <pc:docMk/>
            <pc:sldMk cId="1131391721" sldId="350"/>
            <ac:spMk id="59" creationId="{0F7E3DB4-E4F4-4ABE-B86F-020D7F036DC8}"/>
          </ac:spMkLst>
        </pc:spChg>
        <pc:spChg chg="add mod">
          <ac:chgData name="Agustín Ruiz Martín" userId="42fb2f6dfcc8d877" providerId="LiveId" clId="{90A9F433-FF7C-4F00-B214-CF43E6CAE48F}" dt="2020-04-19T22:14:16.456" v="8806" actId="2711"/>
          <ac:spMkLst>
            <pc:docMk/>
            <pc:sldMk cId="1131391721" sldId="350"/>
            <ac:spMk id="60" creationId="{28BAF30D-AC2D-4290-9819-0B271A3E1A06}"/>
          </ac:spMkLst>
        </pc:spChg>
        <pc:spChg chg="add mod">
          <ac:chgData name="Agustín Ruiz Martín" userId="42fb2f6dfcc8d877" providerId="LiveId" clId="{90A9F433-FF7C-4F00-B214-CF43E6CAE48F}" dt="2020-04-19T22:14:16.456" v="8806" actId="2711"/>
          <ac:spMkLst>
            <pc:docMk/>
            <pc:sldMk cId="1131391721" sldId="350"/>
            <ac:spMk id="61" creationId="{AB9891AC-6829-47AA-835B-F905A8141AB6}"/>
          </ac:spMkLst>
        </pc:spChg>
        <pc:spChg chg="add mod">
          <ac:chgData name="Agustín Ruiz Martín" userId="42fb2f6dfcc8d877" providerId="LiveId" clId="{90A9F433-FF7C-4F00-B214-CF43E6CAE48F}" dt="2020-04-19T22:14:16.456" v="8806" actId="2711"/>
          <ac:spMkLst>
            <pc:docMk/>
            <pc:sldMk cId="1131391721" sldId="350"/>
            <ac:spMk id="62" creationId="{11C2CB14-AF3F-4283-B136-CB782115F1A2}"/>
          </ac:spMkLst>
        </pc:spChg>
        <pc:spChg chg="add mod">
          <ac:chgData name="Agustín Ruiz Martín" userId="42fb2f6dfcc8d877" providerId="LiveId" clId="{90A9F433-FF7C-4F00-B214-CF43E6CAE48F}" dt="2020-04-19T22:14:16.456" v="8806" actId="2711"/>
          <ac:spMkLst>
            <pc:docMk/>
            <pc:sldMk cId="1131391721" sldId="350"/>
            <ac:spMk id="63" creationId="{E75B0A57-6B50-44AB-8437-0FD0F21AEE04}"/>
          </ac:spMkLst>
        </pc:spChg>
        <pc:spChg chg="add mod">
          <ac:chgData name="Agustín Ruiz Martín" userId="42fb2f6dfcc8d877" providerId="LiveId" clId="{90A9F433-FF7C-4F00-B214-CF43E6CAE48F}" dt="2020-04-19T22:14:16.456" v="8806" actId="2711"/>
          <ac:spMkLst>
            <pc:docMk/>
            <pc:sldMk cId="1131391721" sldId="350"/>
            <ac:spMk id="64" creationId="{5F61211E-B50C-479A-AB12-92CF6160C2DD}"/>
          </ac:spMkLst>
        </pc:spChg>
        <pc:spChg chg="add mod">
          <ac:chgData name="Agustín Ruiz Martín" userId="42fb2f6dfcc8d877" providerId="LiveId" clId="{90A9F433-FF7C-4F00-B214-CF43E6CAE48F}" dt="2020-04-19T22:14:16.456" v="8806" actId="2711"/>
          <ac:spMkLst>
            <pc:docMk/>
            <pc:sldMk cId="1131391721" sldId="350"/>
            <ac:spMk id="65" creationId="{A9334FC2-9CF4-460C-85E8-1CE60539EC33}"/>
          </ac:spMkLst>
        </pc:spChg>
        <pc:spChg chg="add mod">
          <ac:chgData name="Agustín Ruiz Martín" userId="42fb2f6dfcc8d877" providerId="LiveId" clId="{90A9F433-FF7C-4F00-B214-CF43E6CAE48F}" dt="2020-04-19T22:14:16.456" v="8806" actId="2711"/>
          <ac:spMkLst>
            <pc:docMk/>
            <pc:sldMk cId="1131391721" sldId="350"/>
            <ac:spMk id="66" creationId="{3E262F90-46F6-4B66-AEB6-BB70F5B5C383}"/>
          </ac:spMkLst>
        </pc:spChg>
        <pc:spChg chg="add mod">
          <ac:chgData name="Agustín Ruiz Martín" userId="42fb2f6dfcc8d877" providerId="LiveId" clId="{90A9F433-FF7C-4F00-B214-CF43E6CAE48F}" dt="2020-04-19T22:14:38.404" v="8826" actId="1037"/>
          <ac:spMkLst>
            <pc:docMk/>
            <pc:sldMk cId="1131391721" sldId="350"/>
            <ac:spMk id="67" creationId="{ADDBAC95-EA0F-41FE-AD03-19442BA4C49A}"/>
          </ac:spMkLst>
        </pc:spChg>
        <pc:spChg chg="add mod">
          <ac:chgData name="Agustín Ruiz Martín" userId="42fb2f6dfcc8d877" providerId="LiveId" clId="{90A9F433-FF7C-4F00-B214-CF43E6CAE48F}" dt="2020-04-19T22:14:34.749" v="8822" actId="1035"/>
          <ac:spMkLst>
            <pc:docMk/>
            <pc:sldMk cId="1131391721" sldId="350"/>
            <ac:spMk id="68" creationId="{B6EB8003-1DF4-42C4-90EC-5063AAEE92B3}"/>
          </ac:spMkLst>
        </pc:spChg>
        <pc:spChg chg="add mod">
          <ac:chgData name="Agustín Ruiz Martín" userId="42fb2f6dfcc8d877" providerId="LiveId" clId="{90A9F433-FF7C-4F00-B214-CF43E6CAE48F}" dt="2020-04-19T22:14:26.688" v="8812" actId="1035"/>
          <ac:spMkLst>
            <pc:docMk/>
            <pc:sldMk cId="1131391721" sldId="350"/>
            <ac:spMk id="69" creationId="{20FC48A0-348D-477D-AD1C-162439638C93}"/>
          </ac:spMkLst>
        </pc:spChg>
        <pc:spChg chg="add mod">
          <ac:chgData name="Agustín Ruiz Martín" userId="42fb2f6dfcc8d877" providerId="LiveId" clId="{90A9F433-FF7C-4F00-B214-CF43E6CAE48F}" dt="2020-04-19T22:14:16.456" v="8806" actId="2711"/>
          <ac:spMkLst>
            <pc:docMk/>
            <pc:sldMk cId="1131391721" sldId="350"/>
            <ac:spMk id="70" creationId="{F5B09AA5-2ECE-469B-AE2E-F70687A6D489}"/>
          </ac:spMkLst>
        </pc:spChg>
        <pc:spChg chg="add mod">
          <ac:chgData name="Agustín Ruiz Martín" userId="42fb2f6dfcc8d877" providerId="LiveId" clId="{90A9F433-FF7C-4F00-B214-CF43E6CAE48F}" dt="2020-04-19T22:14:16.456" v="8806" actId="2711"/>
          <ac:spMkLst>
            <pc:docMk/>
            <pc:sldMk cId="1131391721" sldId="350"/>
            <ac:spMk id="71" creationId="{A0E364FD-FC2C-4078-A8B3-5A3F93ADD430}"/>
          </ac:spMkLst>
        </pc:spChg>
        <pc:spChg chg="add mod">
          <ac:chgData name="Agustín Ruiz Martín" userId="42fb2f6dfcc8d877" providerId="LiveId" clId="{90A9F433-FF7C-4F00-B214-CF43E6CAE48F}" dt="2020-04-19T22:14:16.456" v="8806" actId="2711"/>
          <ac:spMkLst>
            <pc:docMk/>
            <pc:sldMk cId="1131391721" sldId="350"/>
            <ac:spMk id="72" creationId="{C53CA93C-D1DB-4EA2-BAF6-32F23007EC5E}"/>
          </ac:spMkLst>
        </pc:spChg>
        <pc:spChg chg="add mod">
          <ac:chgData name="Agustín Ruiz Martín" userId="42fb2f6dfcc8d877" providerId="LiveId" clId="{90A9F433-FF7C-4F00-B214-CF43E6CAE48F}" dt="2020-04-19T22:14:16.456" v="8806" actId="2711"/>
          <ac:spMkLst>
            <pc:docMk/>
            <pc:sldMk cId="1131391721" sldId="350"/>
            <ac:spMk id="73" creationId="{2EA536A2-91CA-4A6A-BC10-453D0301A998}"/>
          </ac:spMkLst>
        </pc:spChg>
        <pc:spChg chg="add mod">
          <ac:chgData name="Agustín Ruiz Martín" userId="42fb2f6dfcc8d877" providerId="LiveId" clId="{90A9F433-FF7C-4F00-B214-CF43E6CAE48F}" dt="2020-04-19T22:14:16.456" v="8806" actId="2711"/>
          <ac:spMkLst>
            <pc:docMk/>
            <pc:sldMk cId="1131391721" sldId="350"/>
            <ac:spMk id="74" creationId="{604A387F-405E-40E1-8FE4-83C70288F966}"/>
          </ac:spMkLst>
        </pc:spChg>
        <pc:spChg chg="add mod">
          <ac:chgData name="Agustín Ruiz Martín" userId="42fb2f6dfcc8d877" providerId="LiveId" clId="{90A9F433-FF7C-4F00-B214-CF43E6CAE48F}" dt="2020-04-19T22:14:16.456" v="8806" actId="2711"/>
          <ac:spMkLst>
            <pc:docMk/>
            <pc:sldMk cId="1131391721" sldId="350"/>
            <ac:spMk id="75" creationId="{E7FF9AD1-6276-4D75-8D6C-E7BBA74E9399}"/>
          </ac:spMkLst>
        </pc:spChg>
        <pc:spChg chg="add mod">
          <ac:chgData name="Agustín Ruiz Martín" userId="42fb2f6dfcc8d877" providerId="LiveId" clId="{90A9F433-FF7C-4F00-B214-CF43E6CAE48F}" dt="2020-04-19T22:14:16.456" v="8806" actId="2711"/>
          <ac:spMkLst>
            <pc:docMk/>
            <pc:sldMk cId="1131391721" sldId="350"/>
            <ac:spMk id="76" creationId="{20CF8F6B-B02A-4CD5-AE0B-691A9C53C94A}"/>
          </ac:spMkLst>
        </pc:spChg>
        <pc:spChg chg="add mod">
          <ac:chgData name="Agustín Ruiz Martín" userId="42fb2f6dfcc8d877" providerId="LiveId" clId="{90A9F433-FF7C-4F00-B214-CF43E6CAE48F}" dt="2020-04-19T22:14:16.456" v="8806" actId="2711"/>
          <ac:spMkLst>
            <pc:docMk/>
            <pc:sldMk cId="1131391721" sldId="350"/>
            <ac:spMk id="77" creationId="{FFBF1A96-15C0-4DFC-9D71-F4A8383A6091}"/>
          </ac:spMkLst>
        </pc:spChg>
        <pc:spChg chg="add mod">
          <ac:chgData name="Agustín Ruiz Martín" userId="42fb2f6dfcc8d877" providerId="LiveId" clId="{90A9F433-FF7C-4F00-B214-CF43E6CAE48F}" dt="2020-04-19T22:14:16.456" v="8806" actId="2711"/>
          <ac:spMkLst>
            <pc:docMk/>
            <pc:sldMk cId="1131391721" sldId="350"/>
            <ac:spMk id="78" creationId="{43423109-D1D6-425F-B251-3D50DDA07867}"/>
          </ac:spMkLst>
        </pc:spChg>
        <pc:spChg chg="add mod">
          <ac:chgData name="Agustín Ruiz Martín" userId="42fb2f6dfcc8d877" providerId="LiveId" clId="{90A9F433-FF7C-4F00-B214-CF43E6CAE48F}" dt="2020-04-19T22:14:16.456" v="8806" actId="2711"/>
          <ac:spMkLst>
            <pc:docMk/>
            <pc:sldMk cId="1131391721" sldId="350"/>
            <ac:spMk id="79" creationId="{9B846DFD-1E0B-46E5-BB19-122F25D2B586}"/>
          </ac:spMkLst>
        </pc:spChg>
      </pc:sldChg>
      <pc:sldChg chg="add del">
        <pc:chgData name="Agustín Ruiz Martín" userId="42fb2f6dfcc8d877" providerId="LiveId" clId="{90A9F433-FF7C-4F00-B214-CF43E6CAE48F}" dt="2020-04-19T18:14:34.008" v="7684" actId="2696"/>
        <pc:sldMkLst>
          <pc:docMk/>
          <pc:sldMk cId="2634605042" sldId="350"/>
        </pc:sldMkLst>
      </pc:sldChg>
      <pc:sldChg chg="modSp add modTransition">
        <pc:chgData name="Agustín Ruiz Martín" userId="42fb2f6dfcc8d877" providerId="LiveId" clId="{90A9F433-FF7C-4F00-B214-CF43E6CAE48F}" dt="2020-04-20T00:38:31.235" v="9590" actId="20577"/>
        <pc:sldMkLst>
          <pc:docMk/>
          <pc:sldMk cId="3830996789" sldId="351"/>
        </pc:sldMkLst>
        <pc:spChg chg="mod">
          <ac:chgData name="Agustín Ruiz Martín" userId="42fb2f6dfcc8d877" providerId="LiveId" clId="{90A9F433-FF7C-4F00-B214-CF43E6CAE48F}" dt="2020-04-20T00:38:31.235" v="9590" actId="20577"/>
          <ac:spMkLst>
            <pc:docMk/>
            <pc:sldMk cId="3830996789" sldId="351"/>
            <ac:spMk id="6" creationId="{749DBC0D-1490-41BB-9437-A02365542B8A}"/>
          </ac:spMkLst>
        </pc:spChg>
      </pc:sldChg>
      <pc:sldChg chg="modSp add modTransition">
        <pc:chgData name="Agustín Ruiz Martín" userId="42fb2f6dfcc8d877" providerId="LiveId" clId="{90A9F433-FF7C-4F00-B214-CF43E6CAE48F}" dt="2020-04-20T00:38:35.531" v="9592" actId="20577"/>
        <pc:sldMkLst>
          <pc:docMk/>
          <pc:sldMk cId="2866930497" sldId="352"/>
        </pc:sldMkLst>
        <pc:spChg chg="mod">
          <ac:chgData name="Agustín Ruiz Martín" userId="42fb2f6dfcc8d877" providerId="LiveId" clId="{90A9F433-FF7C-4F00-B214-CF43E6CAE48F}" dt="2020-04-20T00:38:35.531" v="9592" actId="20577"/>
          <ac:spMkLst>
            <pc:docMk/>
            <pc:sldMk cId="2866930497" sldId="352"/>
            <ac:spMk id="6" creationId="{749DBC0D-1490-41BB-9437-A02365542B8A}"/>
          </ac:spMkLst>
        </pc:spChg>
      </pc:sldChg>
      <pc:sldChg chg="modSp add modTransition">
        <pc:chgData name="Agustín Ruiz Martín" userId="42fb2f6dfcc8d877" providerId="LiveId" clId="{90A9F433-FF7C-4F00-B214-CF43E6CAE48F}" dt="2020-04-20T00:22:41.119" v="9534" actId="255"/>
        <pc:sldMkLst>
          <pc:docMk/>
          <pc:sldMk cId="3565921467" sldId="353"/>
        </pc:sldMkLst>
        <pc:spChg chg="mod">
          <ac:chgData name="Agustín Ruiz Martín" userId="42fb2f6dfcc8d877" providerId="LiveId" clId="{90A9F433-FF7C-4F00-B214-CF43E6CAE48F}" dt="2020-04-20T00:22:41.119" v="9534" actId="255"/>
          <ac:spMkLst>
            <pc:docMk/>
            <pc:sldMk cId="3565921467" sldId="353"/>
            <ac:spMk id="6" creationId="{749DBC0D-1490-41BB-9437-A02365542B8A}"/>
          </ac:spMkLst>
        </pc:spChg>
      </pc:sldChg>
      <pc:sldChg chg="modSp add ord modTransition">
        <pc:chgData name="Agustín Ruiz Martín" userId="42fb2f6dfcc8d877" providerId="LiveId" clId="{90A9F433-FF7C-4F00-B214-CF43E6CAE48F}" dt="2020-04-20T00:22:33.263" v="9532" actId="255"/>
        <pc:sldMkLst>
          <pc:docMk/>
          <pc:sldMk cId="1010355594" sldId="354"/>
        </pc:sldMkLst>
        <pc:spChg chg="mod">
          <ac:chgData name="Agustín Ruiz Martín" userId="42fb2f6dfcc8d877" providerId="LiveId" clId="{90A9F433-FF7C-4F00-B214-CF43E6CAE48F}" dt="2020-04-20T00:22:33.263" v="9532" actId="255"/>
          <ac:spMkLst>
            <pc:docMk/>
            <pc:sldMk cId="1010355594" sldId="354"/>
            <ac:spMk id="6" creationId="{749DBC0D-1490-41BB-9437-A02365542B8A}"/>
          </ac:spMkLst>
        </pc:spChg>
      </pc:sldChg>
      <pc:sldChg chg="add del">
        <pc:chgData name="Agustín Ruiz Martín" userId="42fb2f6dfcc8d877" providerId="LiveId" clId="{90A9F433-FF7C-4F00-B214-CF43E6CAE48F}" dt="2020-04-19T18:26:29.867" v="7912" actId="2696"/>
        <pc:sldMkLst>
          <pc:docMk/>
          <pc:sldMk cId="1011195462" sldId="354"/>
        </pc:sldMkLst>
      </pc:sldChg>
      <pc:sldChg chg="modSp add modTransition">
        <pc:chgData name="Agustín Ruiz Martín" userId="42fb2f6dfcc8d877" providerId="LiveId" clId="{90A9F433-FF7C-4F00-B214-CF43E6CAE48F}" dt="2020-04-20T00:22:46.103" v="9535" actId="255"/>
        <pc:sldMkLst>
          <pc:docMk/>
          <pc:sldMk cId="2057518532" sldId="355"/>
        </pc:sldMkLst>
        <pc:spChg chg="mod">
          <ac:chgData name="Agustín Ruiz Martín" userId="42fb2f6dfcc8d877" providerId="LiveId" clId="{90A9F433-FF7C-4F00-B214-CF43E6CAE48F}" dt="2020-04-20T00:22:46.103" v="9535" actId="255"/>
          <ac:spMkLst>
            <pc:docMk/>
            <pc:sldMk cId="2057518532" sldId="355"/>
            <ac:spMk id="6" creationId="{749DBC0D-1490-41BB-9437-A02365542B8A}"/>
          </ac:spMkLst>
        </pc:spChg>
      </pc:sldChg>
      <pc:sldChg chg="addSp delSp modSp add modTransition">
        <pc:chgData name="Agustín Ruiz Martín" userId="42fb2f6dfcc8d877" providerId="LiveId" clId="{90A9F433-FF7C-4F00-B214-CF43E6CAE48F}" dt="2020-04-19T23:41:51.120" v="9362"/>
        <pc:sldMkLst>
          <pc:docMk/>
          <pc:sldMk cId="3480404978" sldId="356"/>
        </pc:sldMkLst>
        <pc:spChg chg="add mod">
          <ac:chgData name="Agustín Ruiz Martín" userId="42fb2f6dfcc8d877" providerId="LiveId" clId="{90A9F433-FF7C-4F00-B214-CF43E6CAE48F}" dt="2020-04-19T22:13:13.004" v="8793" actId="2711"/>
          <ac:spMkLst>
            <pc:docMk/>
            <pc:sldMk cId="3480404978" sldId="356"/>
            <ac:spMk id="8" creationId="{B5E56E67-4197-47E1-BEB6-14E43BA518D4}"/>
          </ac:spMkLst>
        </pc:spChg>
        <pc:spChg chg="add mod">
          <ac:chgData name="Agustín Ruiz Martín" userId="42fb2f6dfcc8d877" providerId="LiveId" clId="{90A9F433-FF7C-4F00-B214-CF43E6CAE48F}" dt="2020-04-19T22:13:13.004" v="8793" actId="2711"/>
          <ac:spMkLst>
            <pc:docMk/>
            <pc:sldMk cId="3480404978" sldId="356"/>
            <ac:spMk id="9" creationId="{C210A02C-E968-4C0B-9389-B576C8BCE270}"/>
          </ac:spMkLst>
        </pc:spChg>
        <pc:spChg chg="add mod">
          <ac:chgData name="Agustín Ruiz Martín" userId="42fb2f6dfcc8d877" providerId="LiveId" clId="{90A9F433-FF7C-4F00-B214-CF43E6CAE48F}" dt="2020-04-19T22:13:13.004" v="8793" actId="2711"/>
          <ac:spMkLst>
            <pc:docMk/>
            <pc:sldMk cId="3480404978" sldId="356"/>
            <ac:spMk id="10" creationId="{9B4F5FE8-2AAF-4294-8977-EA6D33DB6DF1}"/>
          </ac:spMkLst>
        </pc:spChg>
        <pc:spChg chg="add mod">
          <ac:chgData name="Agustín Ruiz Martín" userId="42fb2f6dfcc8d877" providerId="LiveId" clId="{90A9F433-FF7C-4F00-B214-CF43E6CAE48F}" dt="2020-04-19T22:13:13.004" v="8793" actId="2711"/>
          <ac:spMkLst>
            <pc:docMk/>
            <pc:sldMk cId="3480404978" sldId="356"/>
            <ac:spMk id="11" creationId="{07D38602-8D45-430E-868B-0650561D7FA2}"/>
          </ac:spMkLst>
        </pc:spChg>
        <pc:spChg chg="add mod">
          <ac:chgData name="Agustín Ruiz Martín" userId="42fb2f6dfcc8d877" providerId="LiveId" clId="{90A9F433-FF7C-4F00-B214-CF43E6CAE48F}" dt="2020-04-19T22:13:13.004" v="8793" actId="2711"/>
          <ac:spMkLst>
            <pc:docMk/>
            <pc:sldMk cId="3480404978" sldId="356"/>
            <ac:spMk id="12" creationId="{25BE9C1C-390A-4445-B8EB-B9B809B16D4B}"/>
          </ac:spMkLst>
        </pc:spChg>
        <pc:spChg chg="add mod">
          <ac:chgData name="Agustín Ruiz Martín" userId="42fb2f6dfcc8d877" providerId="LiveId" clId="{90A9F433-FF7C-4F00-B214-CF43E6CAE48F}" dt="2020-04-19T22:45:46.521" v="9102" actId="14861"/>
          <ac:spMkLst>
            <pc:docMk/>
            <pc:sldMk cId="3480404978" sldId="356"/>
            <ac:spMk id="13" creationId="{02936DAD-28BD-48BF-A429-4481A1889C1B}"/>
          </ac:spMkLst>
        </pc:spChg>
        <pc:spChg chg="add mod">
          <ac:chgData name="Agustín Ruiz Martín" userId="42fb2f6dfcc8d877" providerId="LiveId" clId="{90A9F433-FF7C-4F00-B214-CF43E6CAE48F}" dt="2020-04-19T22:45:46.521" v="9102" actId="14861"/>
          <ac:spMkLst>
            <pc:docMk/>
            <pc:sldMk cId="3480404978" sldId="356"/>
            <ac:spMk id="14" creationId="{9FC9B045-F72A-4435-92B1-4A64D1E6AD47}"/>
          </ac:spMkLst>
        </pc:spChg>
        <pc:spChg chg="add mod">
          <ac:chgData name="Agustín Ruiz Martín" userId="42fb2f6dfcc8d877" providerId="LiveId" clId="{90A9F433-FF7C-4F00-B214-CF43E6CAE48F}" dt="2020-04-19T22:13:13.004" v="8793" actId="2711"/>
          <ac:spMkLst>
            <pc:docMk/>
            <pc:sldMk cId="3480404978" sldId="356"/>
            <ac:spMk id="15" creationId="{D1D10920-AD66-469F-B532-5121A3961A2F}"/>
          </ac:spMkLst>
        </pc:spChg>
        <pc:spChg chg="add mod">
          <ac:chgData name="Agustín Ruiz Martín" userId="42fb2f6dfcc8d877" providerId="LiveId" clId="{90A9F433-FF7C-4F00-B214-CF43E6CAE48F}" dt="2020-04-19T22:13:13.004" v="8793" actId="2711"/>
          <ac:spMkLst>
            <pc:docMk/>
            <pc:sldMk cId="3480404978" sldId="356"/>
            <ac:spMk id="16" creationId="{0BCF37B3-3095-4A08-9ADE-9501A6004E0B}"/>
          </ac:spMkLst>
        </pc:spChg>
        <pc:spChg chg="add mod">
          <ac:chgData name="Agustín Ruiz Martín" userId="42fb2f6dfcc8d877" providerId="LiveId" clId="{90A9F433-FF7C-4F00-B214-CF43E6CAE48F}" dt="2020-04-19T22:13:13.004" v="8793" actId="2711"/>
          <ac:spMkLst>
            <pc:docMk/>
            <pc:sldMk cId="3480404978" sldId="356"/>
            <ac:spMk id="18" creationId="{A9FCE535-FEE6-4958-848C-ADFCCBE28169}"/>
          </ac:spMkLst>
        </pc:spChg>
        <pc:spChg chg="add del mod">
          <ac:chgData name="Agustín Ruiz Martín" userId="42fb2f6dfcc8d877" providerId="LiveId" clId="{90A9F433-FF7C-4F00-B214-CF43E6CAE48F}" dt="2020-04-19T22:44:48.039" v="9096" actId="478"/>
          <ac:spMkLst>
            <pc:docMk/>
            <pc:sldMk cId="3480404978" sldId="356"/>
            <ac:spMk id="19" creationId="{BC4471F8-0524-4B23-9B11-E6D94AE2E313}"/>
          </ac:spMkLst>
        </pc:spChg>
        <pc:spChg chg="add mod">
          <ac:chgData name="Agustín Ruiz Martín" userId="42fb2f6dfcc8d877" providerId="LiveId" clId="{90A9F433-FF7C-4F00-B214-CF43E6CAE48F}" dt="2020-04-19T22:13:13.004" v="8793" actId="2711"/>
          <ac:spMkLst>
            <pc:docMk/>
            <pc:sldMk cId="3480404978" sldId="356"/>
            <ac:spMk id="20" creationId="{44CE50F1-66A5-4E2B-BFDB-1E6FFEBAF9D4}"/>
          </ac:spMkLst>
        </pc:spChg>
        <pc:spChg chg="add mod">
          <ac:chgData name="Agustín Ruiz Martín" userId="42fb2f6dfcc8d877" providerId="LiveId" clId="{90A9F433-FF7C-4F00-B214-CF43E6CAE48F}" dt="2020-04-19T22:13:13.004" v="8793" actId="2711"/>
          <ac:spMkLst>
            <pc:docMk/>
            <pc:sldMk cId="3480404978" sldId="356"/>
            <ac:spMk id="21" creationId="{F6942A41-03FC-4C30-AD94-6CC680621256}"/>
          </ac:spMkLst>
        </pc:spChg>
        <pc:spChg chg="add del mod">
          <ac:chgData name="Agustín Ruiz Martín" userId="42fb2f6dfcc8d877" providerId="LiveId" clId="{90A9F433-FF7C-4F00-B214-CF43E6CAE48F}" dt="2020-04-19T22:44:49.820" v="9097" actId="478"/>
          <ac:spMkLst>
            <pc:docMk/>
            <pc:sldMk cId="3480404978" sldId="356"/>
            <ac:spMk id="22" creationId="{69BC2A9C-38DD-4D32-B456-A7E6BE814662}"/>
          </ac:spMkLst>
        </pc:spChg>
        <pc:spChg chg="add del mod">
          <ac:chgData name="Agustín Ruiz Martín" userId="42fb2f6dfcc8d877" providerId="LiveId" clId="{90A9F433-FF7C-4F00-B214-CF43E6CAE48F}" dt="2020-04-19T22:44:11.958" v="9084" actId="478"/>
          <ac:spMkLst>
            <pc:docMk/>
            <pc:sldMk cId="3480404978" sldId="356"/>
            <ac:spMk id="23" creationId="{4E5907AC-1DC9-4DA6-83E0-B384F08B185E}"/>
          </ac:spMkLst>
        </pc:spChg>
        <pc:spChg chg="add del mod">
          <ac:chgData name="Agustín Ruiz Martín" userId="42fb2f6dfcc8d877" providerId="LiveId" clId="{90A9F433-FF7C-4F00-B214-CF43E6CAE48F}" dt="2020-04-19T22:44:23.077" v="9087" actId="478"/>
          <ac:spMkLst>
            <pc:docMk/>
            <pc:sldMk cId="3480404978" sldId="356"/>
            <ac:spMk id="24" creationId="{0D7A0635-9BB9-45E3-AD33-04083244AF72}"/>
          </ac:spMkLst>
        </pc:spChg>
        <pc:spChg chg="add mod">
          <ac:chgData name="Agustín Ruiz Martín" userId="42fb2f6dfcc8d877" providerId="LiveId" clId="{90A9F433-FF7C-4F00-B214-CF43E6CAE48F}" dt="2020-04-19T22:13:13.004" v="8793" actId="2711"/>
          <ac:spMkLst>
            <pc:docMk/>
            <pc:sldMk cId="3480404978" sldId="356"/>
            <ac:spMk id="25" creationId="{1212495D-6A6F-45DD-A6A7-1DCB1C56B3B3}"/>
          </ac:spMkLst>
        </pc:spChg>
        <pc:spChg chg="add mod">
          <ac:chgData name="Agustín Ruiz Martín" userId="42fb2f6dfcc8d877" providerId="LiveId" clId="{90A9F433-FF7C-4F00-B214-CF43E6CAE48F}" dt="2020-04-19T22:13:13.004" v="8793" actId="2711"/>
          <ac:spMkLst>
            <pc:docMk/>
            <pc:sldMk cId="3480404978" sldId="356"/>
            <ac:spMk id="26" creationId="{E53F064E-20C4-4685-94CC-AF1BC0E9F169}"/>
          </ac:spMkLst>
        </pc:spChg>
        <pc:spChg chg="add mod">
          <ac:chgData name="Agustín Ruiz Martín" userId="42fb2f6dfcc8d877" providerId="LiveId" clId="{90A9F433-FF7C-4F00-B214-CF43E6CAE48F}" dt="2020-04-19T22:13:13.004" v="8793" actId="2711"/>
          <ac:spMkLst>
            <pc:docMk/>
            <pc:sldMk cId="3480404978" sldId="356"/>
            <ac:spMk id="27" creationId="{7A97EEA1-3B44-4FEB-9AF9-1DAEFF2516B9}"/>
          </ac:spMkLst>
        </pc:spChg>
        <pc:spChg chg="add del mod">
          <ac:chgData name="Agustín Ruiz Martín" userId="42fb2f6dfcc8d877" providerId="LiveId" clId="{90A9F433-FF7C-4F00-B214-CF43E6CAE48F}" dt="2020-04-19T22:41:33.265" v="9017" actId="478"/>
          <ac:spMkLst>
            <pc:docMk/>
            <pc:sldMk cId="3480404978" sldId="356"/>
            <ac:spMk id="28" creationId="{8BFD0419-9A2D-4E2F-8786-721A77D81155}"/>
          </ac:spMkLst>
        </pc:spChg>
        <pc:spChg chg="add mod">
          <ac:chgData name="Agustín Ruiz Martín" userId="42fb2f6dfcc8d877" providerId="LiveId" clId="{90A9F433-FF7C-4F00-B214-CF43E6CAE48F}" dt="2020-04-19T22:41:28.219" v="9016" actId="14861"/>
          <ac:spMkLst>
            <pc:docMk/>
            <pc:sldMk cId="3480404978" sldId="356"/>
            <ac:spMk id="29" creationId="{0A7393A3-C98D-44FB-A0A5-020A90F12016}"/>
          </ac:spMkLst>
        </pc:spChg>
        <pc:spChg chg="add mod">
          <ac:chgData name="Agustín Ruiz Martín" userId="42fb2f6dfcc8d877" providerId="LiveId" clId="{90A9F433-FF7C-4F00-B214-CF43E6CAE48F}" dt="2020-04-19T22:42:32.418" v="9082" actId="14861"/>
          <ac:spMkLst>
            <pc:docMk/>
            <pc:sldMk cId="3480404978" sldId="356"/>
            <ac:spMk id="30" creationId="{E5509E03-1B44-40EB-B296-688F60E6C600}"/>
          </ac:spMkLst>
        </pc:spChg>
        <pc:spChg chg="add mod">
          <ac:chgData name="Agustín Ruiz Martín" userId="42fb2f6dfcc8d877" providerId="LiveId" clId="{90A9F433-FF7C-4F00-B214-CF43E6CAE48F}" dt="2020-04-19T22:42:32.418" v="9082" actId="14861"/>
          <ac:spMkLst>
            <pc:docMk/>
            <pc:sldMk cId="3480404978" sldId="356"/>
            <ac:spMk id="31" creationId="{CFEA013C-1E72-42B5-A3CF-4A8ECE9466C0}"/>
          </ac:spMkLst>
        </pc:spChg>
        <pc:spChg chg="add mod">
          <ac:chgData name="Agustín Ruiz Martín" userId="42fb2f6dfcc8d877" providerId="LiveId" clId="{90A9F433-FF7C-4F00-B214-CF43E6CAE48F}" dt="2020-04-19T22:13:13.004" v="8793" actId="2711"/>
          <ac:spMkLst>
            <pc:docMk/>
            <pc:sldMk cId="3480404978" sldId="356"/>
            <ac:spMk id="32" creationId="{D4CC2349-B1DE-42C6-9589-C6D8AFF21610}"/>
          </ac:spMkLst>
        </pc:spChg>
        <pc:spChg chg="add mod">
          <ac:chgData name="Agustín Ruiz Martín" userId="42fb2f6dfcc8d877" providerId="LiveId" clId="{90A9F433-FF7C-4F00-B214-CF43E6CAE48F}" dt="2020-04-19T22:13:13.004" v="8793" actId="2711"/>
          <ac:spMkLst>
            <pc:docMk/>
            <pc:sldMk cId="3480404978" sldId="356"/>
            <ac:spMk id="33" creationId="{0F8C9293-087C-4A62-BC03-1E17BEA8DFAE}"/>
          </ac:spMkLst>
        </pc:spChg>
        <pc:spChg chg="add mod">
          <ac:chgData name="Agustín Ruiz Martín" userId="42fb2f6dfcc8d877" providerId="LiveId" clId="{90A9F433-FF7C-4F00-B214-CF43E6CAE48F}" dt="2020-04-19T22:13:13.004" v="8793" actId="2711"/>
          <ac:spMkLst>
            <pc:docMk/>
            <pc:sldMk cId="3480404978" sldId="356"/>
            <ac:spMk id="34" creationId="{4ACF51FA-79BC-4191-9C9A-A851DC7516D9}"/>
          </ac:spMkLst>
        </pc:spChg>
        <pc:spChg chg="add mod">
          <ac:chgData name="Agustín Ruiz Martín" userId="42fb2f6dfcc8d877" providerId="LiveId" clId="{90A9F433-FF7C-4F00-B214-CF43E6CAE48F}" dt="2020-04-19T22:13:13.004" v="8793" actId="2711"/>
          <ac:spMkLst>
            <pc:docMk/>
            <pc:sldMk cId="3480404978" sldId="356"/>
            <ac:spMk id="35" creationId="{FEECD899-341C-42CE-8814-19DC52C965ED}"/>
          </ac:spMkLst>
        </pc:spChg>
        <pc:spChg chg="add mod">
          <ac:chgData name="Agustín Ruiz Martín" userId="42fb2f6dfcc8d877" providerId="LiveId" clId="{90A9F433-FF7C-4F00-B214-CF43E6CAE48F}" dt="2020-04-19T22:13:13.004" v="8793" actId="2711"/>
          <ac:spMkLst>
            <pc:docMk/>
            <pc:sldMk cId="3480404978" sldId="356"/>
            <ac:spMk id="36" creationId="{37CE98D7-0DBA-4034-98C7-B9EBD3B9B46F}"/>
          </ac:spMkLst>
        </pc:spChg>
        <pc:spChg chg="add mod">
          <ac:chgData name="Agustín Ruiz Martín" userId="42fb2f6dfcc8d877" providerId="LiveId" clId="{90A9F433-FF7C-4F00-B214-CF43E6CAE48F}" dt="2020-04-19T22:13:13.004" v="8793" actId="2711"/>
          <ac:spMkLst>
            <pc:docMk/>
            <pc:sldMk cId="3480404978" sldId="356"/>
            <ac:spMk id="37" creationId="{AA974372-B0D7-4E2E-9E42-A18EA358417B}"/>
          </ac:spMkLst>
        </pc:spChg>
        <pc:spChg chg="add mod">
          <ac:chgData name="Agustín Ruiz Martín" userId="42fb2f6dfcc8d877" providerId="LiveId" clId="{90A9F433-FF7C-4F00-B214-CF43E6CAE48F}" dt="2020-04-19T22:13:13.004" v="8793" actId="2711"/>
          <ac:spMkLst>
            <pc:docMk/>
            <pc:sldMk cId="3480404978" sldId="356"/>
            <ac:spMk id="38" creationId="{3B7D0BE9-5ACC-49A1-8792-CABFF1FC161B}"/>
          </ac:spMkLst>
        </pc:spChg>
        <pc:spChg chg="add mod">
          <ac:chgData name="Agustín Ruiz Martín" userId="42fb2f6dfcc8d877" providerId="LiveId" clId="{90A9F433-FF7C-4F00-B214-CF43E6CAE48F}" dt="2020-04-19T22:13:13.004" v="8793" actId="2711"/>
          <ac:spMkLst>
            <pc:docMk/>
            <pc:sldMk cId="3480404978" sldId="356"/>
            <ac:spMk id="39" creationId="{69534AE5-7E0B-4C03-A028-A31D05416B8E}"/>
          </ac:spMkLst>
        </pc:spChg>
        <pc:spChg chg="add mod">
          <ac:chgData name="Agustín Ruiz Martín" userId="42fb2f6dfcc8d877" providerId="LiveId" clId="{90A9F433-FF7C-4F00-B214-CF43E6CAE48F}" dt="2020-04-19T22:13:13.004" v="8793" actId="2711"/>
          <ac:spMkLst>
            <pc:docMk/>
            <pc:sldMk cId="3480404978" sldId="356"/>
            <ac:spMk id="40" creationId="{42C6D1F3-546E-46CF-A252-CAE5CC39B6E7}"/>
          </ac:spMkLst>
        </pc:spChg>
        <pc:spChg chg="add mod">
          <ac:chgData name="Agustín Ruiz Martín" userId="42fb2f6dfcc8d877" providerId="LiveId" clId="{90A9F433-FF7C-4F00-B214-CF43E6CAE48F}" dt="2020-04-19T22:13:20.909" v="8802" actId="1037"/>
          <ac:spMkLst>
            <pc:docMk/>
            <pc:sldMk cId="3480404978" sldId="356"/>
            <ac:spMk id="41" creationId="{D92AE3BF-C3FB-4E0C-AD9E-9C32B4435077}"/>
          </ac:spMkLst>
        </pc:spChg>
        <pc:spChg chg="add mod">
          <ac:chgData name="Agustín Ruiz Martín" userId="42fb2f6dfcc8d877" providerId="LiveId" clId="{90A9F433-FF7C-4F00-B214-CF43E6CAE48F}" dt="2020-04-19T22:13:28.767" v="8805" actId="1037"/>
          <ac:spMkLst>
            <pc:docMk/>
            <pc:sldMk cId="3480404978" sldId="356"/>
            <ac:spMk id="42" creationId="{7C5D41C1-B83B-444F-AB6D-75A64BFD7231}"/>
          </ac:spMkLst>
        </pc:spChg>
        <pc:spChg chg="add mod">
          <ac:chgData name="Agustín Ruiz Martín" userId="42fb2f6dfcc8d877" providerId="LiveId" clId="{90A9F433-FF7C-4F00-B214-CF43E6CAE48F}" dt="2020-04-19T22:13:13.004" v="8793" actId="2711"/>
          <ac:spMkLst>
            <pc:docMk/>
            <pc:sldMk cId="3480404978" sldId="356"/>
            <ac:spMk id="43" creationId="{232EFB91-7BEC-4861-B165-70E4943DA117}"/>
          </ac:spMkLst>
        </pc:spChg>
        <pc:spChg chg="add mod">
          <ac:chgData name="Agustín Ruiz Martín" userId="42fb2f6dfcc8d877" providerId="LiveId" clId="{90A9F433-FF7C-4F00-B214-CF43E6CAE48F}" dt="2020-04-19T22:41:48.435" v="9076" actId="1036"/>
          <ac:spMkLst>
            <pc:docMk/>
            <pc:sldMk cId="3480404978" sldId="356"/>
            <ac:spMk id="44" creationId="{D14D5EA4-C2FC-422E-8874-6A99CE2E47E4}"/>
          </ac:spMkLst>
        </pc:spChg>
        <pc:spChg chg="add mod">
          <ac:chgData name="Agustín Ruiz Martín" userId="42fb2f6dfcc8d877" providerId="LiveId" clId="{90A9F433-FF7C-4F00-B214-CF43E6CAE48F}" dt="2020-04-19T22:44:17.078" v="9085" actId="1076"/>
          <ac:spMkLst>
            <pc:docMk/>
            <pc:sldMk cId="3480404978" sldId="356"/>
            <ac:spMk id="45" creationId="{815294F7-0F33-4E28-A6DB-8633CD081AD6}"/>
          </ac:spMkLst>
        </pc:spChg>
        <pc:spChg chg="add mod">
          <ac:chgData name="Agustín Ruiz Martín" userId="42fb2f6dfcc8d877" providerId="LiveId" clId="{90A9F433-FF7C-4F00-B214-CF43E6CAE48F}" dt="2020-04-19T22:44:31.653" v="9091" actId="1037"/>
          <ac:spMkLst>
            <pc:docMk/>
            <pc:sldMk cId="3480404978" sldId="356"/>
            <ac:spMk id="46" creationId="{1B47C3AB-10D7-4880-88FE-D75F5B9DFD71}"/>
          </ac:spMkLst>
        </pc:spChg>
        <pc:spChg chg="add mod">
          <ac:chgData name="Agustín Ruiz Martín" userId="42fb2f6dfcc8d877" providerId="LiveId" clId="{90A9F433-FF7C-4F00-B214-CF43E6CAE48F}" dt="2020-04-19T22:45:08.853" v="9098" actId="1076"/>
          <ac:spMkLst>
            <pc:docMk/>
            <pc:sldMk cId="3480404978" sldId="356"/>
            <ac:spMk id="47" creationId="{CA1BD707-0EAD-4455-BDD4-9EBFDCE7D481}"/>
          </ac:spMkLst>
        </pc:spChg>
        <pc:spChg chg="add mod">
          <ac:chgData name="Agustín Ruiz Martín" userId="42fb2f6dfcc8d877" providerId="LiveId" clId="{90A9F433-FF7C-4F00-B214-CF43E6CAE48F}" dt="2020-04-19T22:45:18.354" v="9101" actId="1035"/>
          <ac:spMkLst>
            <pc:docMk/>
            <pc:sldMk cId="3480404978" sldId="356"/>
            <ac:spMk id="48" creationId="{1C7D5071-ED3B-4518-94F5-93D692E6F524}"/>
          </ac:spMkLst>
        </pc:spChg>
      </pc:sldChg>
    </pc:docChg>
  </pc:docChgLst>
  <pc:docChgLst>
    <pc:chgData name="Agustín Ruiz Martín" userId="e54b14ac-9992-4b44-bb0f-8ee7a2060432" providerId="ADAL" clId="{EB646044-DAFC-44B7-83BD-BA9C650CF16E}"/>
    <pc:docChg chg="undo redo custSel modSld">
      <pc:chgData name="Agustín Ruiz Martín" userId="e54b14ac-9992-4b44-bb0f-8ee7a2060432" providerId="ADAL" clId="{EB646044-DAFC-44B7-83BD-BA9C650CF16E}" dt="2021-04-03T10:57:23.156" v="373" actId="20577"/>
      <pc:docMkLst>
        <pc:docMk/>
      </pc:docMkLst>
      <pc:sldChg chg="modSp mod addCm delCm modCm">
        <pc:chgData name="Agustín Ruiz Martín" userId="e54b14ac-9992-4b44-bb0f-8ee7a2060432" providerId="ADAL" clId="{EB646044-DAFC-44B7-83BD-BA9C650CF16E}" dt="2021-03-31T18:27:06.047" v="22" actId="20577"/>
        <pc:sldMkLst>
          <pc:docMk/>
          <pc:sldMk cId="995843671" sldId="258"/>
        </pc:sldMkLst>
        <pc:spChg chg="mod">
          <ac:chgData name="Agustín Ruiz Martín" userId="e54b14ac-9992-4b44-bb0f-8ee7a2060432" providerId="ADAL" clId="{EB646044-DAFC-44B7-83BD-BA9C650CF16E}" dt="2021-03-31T18:27:06.047" v="22" actId="20577"/>
          <ac:spMkLst>
            <pc:docMk/>
            <pc:sldMk cId="995843671" sldId="258"/>
            <ac:spMk id="12" creationId="{128FAC81-A1F6-454B-A805-3943A7CE848D}"/>
          </ac:spMkLst>
        </pc:spChg>
      </pc:sldChg>
      <pc:sldChg chg="modSp mod">
        <pc:chgData name="Agustín Ruiz Martín" userId="e54b14ac-9992-4b44-bb0f-8ee7a2060432" providerId="ADAL" clId="{EB646044-DAFC-44B7-83BD-BA9C650CF16E}" dt="2021-03-31T18:27:15.624" v="24" actId="20577"/>
        <pc:sldMkLst>
          <pc:docMk/>
          <pc:sldMk cId="2047009461" sldId="260"/>
        </pc:sldMkLst>
        <pc:spChg chg="mod">
          <ac:chgData name="Agustín Ruiz Martín" userId="e54b14ac-9992-4b44-bb0f-8ee7a2060432" providerId="ADAL" clId="{EB646044-DAFC-44B7-83BD-BA9C650CF16E}" dt="2021-03-31T18:27:15.624" v="24" actId="20577"/>
          <ac:spMkLst>
            <pc:docMk/>
            <pc:sldMk cId="2047009461" sldId="260"/>
            <ac:spMk id="12" creationId="{F6095A8A-9B19-45DA-A520-8DC96EF7D18A}"/>
          </ac:spMkLst>
        </pc:spChg>
      </pc:sldChg>
      <pc:sldChg chg="modSp mod">
        <pc:chgData name="Agustín Ruiz Martín" userId="e54b14ac-9992-4b44-bb0f-8ee7a2060432" providerId="ADAL" clId="{EB646044-DAFC-44B7-83BD-BA9C650CF16E}" dt="2021-03-31T18:27:57.553" v="42" actId="20577"/>
        <pc:sldMkLst>
          <pc:docMk/>
          <pc:sldMk cId="3775993810" sldId="261"/>
        </pc:sldMkLst>
        <pc:spChg chg="mod">
          <ac:chgData name="Agustín Ruiz Martín" userId="e54b14ac-9992-4b44-bb0f-8ee7a2060432" providerId="ADAL" clId="{EB646044-DAFC-44B7-83BD-BA9C650CF16E}" dt="2021-03-31T18:27:57.553" v="42" actId="20577"/>
          <ac:spMkLst>
            <pc:docMk/>
            <pc:sldMk cId="3775993810" sldId="261"/>
            <ac:spMk id="10" creationId="{8227D929-277F-4DAA-B1CA-17922BAEC79E}"/>
          </ac:spMkLst>
        </pc:spChg>
        <pc:spChg chg="mod">
          <ac:chgData name="Agustín Ruiz Martín" userId="e54b14ac-9992-4b44-bb0f-8ee7a2060432" providerId="ADAL" clId="{EB646044-DAFC-44B7-83BD-BA9C650CF16E}" dt="2021-03-31T18:27:25.465" v="26" actId="20577"/>
          <ac:spMkLst>
            <pc:docMk/>
            <pc:sldMk cId="3775993810" sldId="261"/>
            <ac:spMk id="11" creationId="{1692A917-3515-4CD5-B9D8-0936A65DA88F}"/>
          </ac:spMkLst>
        </pc:spChg>
      </pc:sldChg>
      <pc:sldChg chg="addSp delSp modSp mod">
        <pc:chgData name="Agustín Ruiz Martín" userId="e54b14ac-9992-4b44-bb0f-8ee7a2060432" providerId="ADAL" clId="{EB646044-DAFC-44B7-83BD-BA9C650CF16E}" dt="2021-03-31T18:32:10.856" v="63"/>
        <pc:sldMkLst>
          <pc:docMk/>
          <pc:sldMk cId="2806527216" sldId="288"/>
        </pc:sldMkLst>
        <pc:spChg chg="add mod">
          <ac:chgData name="Agustín Ruiz Martín" userId="e54b14ac-9992-4b44-bb0f-8ee7a2060432" providerId="ADAL" clId="{EB646044-DAFC-44B7-83BD-BA9C650CF16E}" dt="2021-03-31T18:32:10.856" v="63"/>
          <ac:spMkLst>
            <pc:docMk/>
            <pc:sldMk cId="2806527216" sldId="288"/>
            <ac:spMk id="6" creationId="{E5783CF9-04C9-46CC-8607-EA18D5515B3B}"/>
          </ac:spMkLst>
        </pc:spChg>
        <pc:spChg chg="del">
          <ac:chgData name="Agustín Ruiz Martín" userId="e54b14ac-9992-4b44-bb0f-8ee7a2060432" providerId="ADAL" clId="{EB646044-DAFC-44B7-83BD-BA9C650CF16E}" dt="2021-03-31T18:32:09.809" v="62" actId="478"/>
          <ac:spMkLst>
            <pc:docMk/>
            <pc:sldMk cId="2806527216" sldId="288"/>
            <ac:spMk id="16" creationId="{F3113336-B8E7-4437-BCDB-0A41C522594A}"/>
          </ac:spMkLst>
        </pc:spChg>
      </pc:sldChg>
      <pc:sldChg chg="modSp mod">
        <pc:chgData name="Agustín Ruiz Martín" userId="e54b14ac-9992-4b44-bb0f-8ee7a2060432" providerId="ADAL" clId="{EB646044-DAFC-44B7-83BD-BA9C650CF16E}" dt="2021-03-31T18:28:41.514" v="45" actId="20577"/>
        <pc:sldMkLst>
          <pc:docMk/>
          <pc:sldMk cId="2337029493" sldId="289"/>
        </pc:sldMkLst>
        <pc:spChg chg="mod">
          <ac:chgData name="Agustín Ruiz Martín" userId="e54b14ac-9992-4b44-bb0f-8ee7a2060432" providerId="ADAL" clId="{EB646044-DAFC-44B7-83BD-BA9C650CF16E}" dt="2021-03-31T18:28:41.514" v="45" actId="20577"/>
          <ac:spMkLst>
            <pc:docMk/>
            <pc:sldMk cId="2337029493" sldId="289"/>
            <ac:spMk id="11" creationId="{1692A917-3515-4CD5-B9D8-0936A65DA88F}"/>
          </ac:spMkLst>
        </pc:spChg>
        <pc:spChg chg="mod">
          <ac:chgData name="Agustín Ruiz Martín" userId="e54b14ac-9992-4b44-bb0f-8ee7a2060432" providerId="ADAL" clId="{EB646044-DAFC-44B7-83BD-BA9C650CF16E}" dt="2021-03-31T18:28:36.952" v="43"/>
          <ac:spMkLst>
            <pc:docMk/>
            <pc:sldMk cId="2337029493" sldId="289"/>
            <ac:spMk id="13" creationId="{F6535758-4DEB-4CA6-8279-7452497301D8}"/>
          </ac:spMkLst>
        </pc:spChg>
      </pc:sldChg>
      <pc:sldChg chg="addSp delSp modSp mod">
        <pc:chgData name="Agustín Ruiz Martín" userId="e54b14ac-9992-4b44-bb0f-8ee7a2060432" providerId="ADAL" clId="{EB646044-DAFC-44B7-83BD-BA9C650CF16E}" dt="2021-03-31T18:32:26.728" v="67" actId="20577"/>
        <pc:sldMkLst>
          <pc:docMk/>
          <pc:sldMk cId="3112063137" sldId="290"/>
        </pc:sldMkLst>
        <pc:spChg chg="mod">
          <ac:chgData name="Agustín Ruiz Martín" userId="e54b14ac-9992-4b44-bb0f-8ee7a2060432" providerId="ADAL" clId="{EB646044-DAFC-44B7-83BD-BA9C650CF16E}" dt="2021-03-31T18:32:26.728" v="67" actId="20577"/>
          <ac:spMkLst>
            <pc:docMk/>
            <pc:sldMk cId="3112063137" sldId="290"/>
            <ac:spMk id="5" creationId="{64529344-8152-421B-BB6A-940F47D3DE19}"/>
          </ac:spMkLst>
        </pc:spChg>
        <pc:spChg chg="add mod">
          <ac:chgData name="Agustín Ruiz Martín" userId="e54b14ac-9992-4b44-bb0f-8ee7a2060432" providerId="ADAL" clId="{EB646044-DAFC-44B7-83BD-BA9C650CF16E}" dt="2021-03-31T18:32:23.932" v="65"/>
          <ac:spMkLst>
            <pc:docMk/>
            <pc:sldMk cId="3112063137" sldId="290"/>
            <ac:spMk id="7" creationId="{DC3F4D0F-2A2F-4D1B-A6B1-6441A228953E}"/>
          </ac:spMkLst>
        </pc:spChg>
        <pc:spChg chg="del">
          <ac:chgData name="Agustín Ruiz Martín" userId="e54b14ac-9992-4b44-bb0f-8ee7a2060432" providerId="ADAL" clId="{EB646044-DAFC-44B7-83BD-BA9C650CF16E}" dt="2021-03-31T18:32:22.635" v="64" actId="478"/>
          <ac:spMkLst>
            <pc:docMk/>
            <pc:sldMk cId="3112063137" sldId="290"/>
            <ac:spMk id="16" creationId="{F3113336-B8E7-4437-BCDB-0A41C522594A}"/>
          </ac:spMkLst>
        </pc:spChg>
      </pc:sldChg>
      <pc:sldChg chg="modSp mod">
        <pc:chgData name="Agustín Ruiz Martín" userId="e54b14ac-9992-4b44-bb0f-8ee7a2060432" providerId="ADAL" clId="{EB646044-DAFC-44B7-83BD-BA9C650CF16E}" dt="2021-03-31T18:50:09.822" v="311" actId="20577"/>
        <pc:sldMkLst>
          <pc:docMk/>
          <pc:sldMk cId="2572693380" sldId="291"/>
        </pc:sldMkLst>
        <pc:spChg chg="mod">
          <ac:chgData name="Agustín Ruiz Martín" userId="e54b14ac-9992-4b44-bb0f-8ee7a2060432" providerId="ADAL" clId="{EB646044-DAFC-44B7-83BD-BA9C650CF16E}" dt="2021-03-31T18:50:09.822" v="311" actId="20577"/>
          <ac:spMkLst>
            <pc:docMk/>
            <pc:sldMk cId="2572693380" sldId="291"/>
            <ac:spMk id="6" creationId="{D27937F2-6020-4249-8491-42399C2098DE}"/>
          </ac:spMkLst>
        </pc:spChg>
        <pc:spChg chg="mod">
          <ac:chgData name="Agustín Ruiz Martín" userId="e54b14ac-9992-4b44-bb0f-8ee7a2060432" providerId="ADAL" clId="{EB646044-DAFC-44B7-83BD-BA9C650CF16E}" dt="2021-03-31T18:32:02.265" v="61" actId="20577"/>
          <ac:spMkLst>
            <pc:docMk/>
            <pc:sldMk cId="2572693380" sldId="291"/>
            <ac:spMk id="16" creationId="{F3113336-B8E7-4437-BCDB-0A41C522594A}"/>
          </ac:spMkLst>
        </pc:spChg>
      </pc:sldChg>
      <pc:sldChg chg="addSp delSp modSp mod">
        <pc:chgData name="Agustín Ruiz Martín" userId="e54b14ac-9992-4b44-bb0f-8ee7a2060432" providerId="ADAL" clId="{EB646044-DAFC-44B7-83BD-BA9C650CF16E}" dt="2021-03-31T18:32:44.942" v="71" actId="20577"/>
        <pc:sldMkLst>
          <pc:docMk/>
          <pc:sldMk cId="1007053525" sldId="292"/>
        </pc:sldMkLst>
        <pc:spChg chg="mod">
          <ac:chgData name="Agustín Ruiz Martín" userId="e54b14ac-9992-4b44-bb0f-8ee7a2060432" providerId="ADAL" clId="{EB646044-DAFC-44B7-83BD-BA9C650CF16E}" dt="2021-03-31T18:32:44.942" v="71" actId="20577"/>
          <ac:spMkLst>
            <pc:docMk/>
            <pc:sldMk cId="1007053525" sldId="292"/>
            <ac:spMk id="5" creationId="{64529344-8152-421B-BB6A-940F47D3DE19}"/>
          </ac:spMkLst>
        </pc:spChg>
        <pc:spChg chg="add mod">
          <ac:chgData name="Agustín Ruiz Martín" userId="e54b14ac-9992-4b44-bb0f-8ee7a2060432" providerId="ADAL" clId="{EB646044-DAFC-44B7-83BD-BA9C650CF16E}" dt="2021-03-31T18:32:42.130" v="69"/>
          <ac:spMkLst>
            <pc:docMk/>
            <pc:sldMk cId="1007053525" sldId="292"/>
            <ac:spMk id="7" creationId="{DD08425E-1386-422A-A933-3A57E1056628}"/>
          </ac:spMkLst>
        </pc:spChg>
        <pc:spChg chg="del">
          <ac:chgData name="Agustín Ruiz Martín" userId="e54b14ac-9992-4b44-bb0f-8ee7a2060432" providerId="ADAL" clId="{EB646044-DAFC-44B7-83BD-BA9C650CF16E}" dt="2021-03-31T18:32:40.958" v="68" actId="478"/>
          <ac:spMkLst>
            <pc:docMk/>
            <pc:sldMk cId="1007053525" sldId="292"/>
            <ac:spMk id="16" creationId="{F3113336-B8E7-4437-BCDB-0A41C522594A}"/>
          </ac:spMkLst>
        </pc:spChg>
      </pc:sldChg>
      <pc:sldChg chg="addSp delSp modSp mod">
        <pc:chgData name="Agustín Ruiz Martín" userId="e54b14ac-9992-4b44-bb0f-8ee7a2060432" providerId="ADAL" clId="{EB646044-DAFC-44B7-83BD-BA9C650CF16E}" dt="2021-03-31T18:32:58.407" v="75" actId="20577"/>
        <pc:sldMkLst>
          <pc:docMk/>
          <pc:sldMk cId="2730321858" sldId="293"/>
        </pc:sldMkLst>
        <pc:spChg chg="mod">
          <ac:chgData name="Agustín Ruiz Martín" userId="e54b14ac-9992-4b44-bb0f-8ee7a2060432" providerId="ADAL" clId="{EB646044-DAFC-44B7-83BD-BA9C650CF16E}" dt="2021-03-31T18:32:58.407" v="75" actId="20577"/>
          <ac:spMkLst>
            <pc:docMk/>
            <pc:sldMk cId="2730321858" sldId="293"/>
            <ac:spMk id="5" creationId="{64529344-8152-421B-BB6A-940F47D3DE19}"/>
          </ac:spMkLst>
        </pc:spChg>
        <pc:spChg chg="del">
          <ac:chgData name="Agustín Ruiz Martín" userId="e54b14ac-9992-4b44-bb0f-8ee7a2060432" providerId="ADAL" clId="{EB646044-DAFC-44B7-83BD-BA9C650CF16E}" dt="2021-03-31T18:32:54.612" v="72" actId="478"/>
          <ac:spMkLst>
            <pc:docMk/>
            <pc:sldMk cId="2730321858" sldId="293"/>
            <ac:spMk id="16" creationId="{F3113336-B8E7-4437-BCDB-0A41C522594A}"/>
          </ac:spMkLst>
        </pc:spChg>
        <pc:spChg chg="add mod">
          <ac:chgData name="Agustín Ruiz Martín" userId="e54b14ac-9992-4b44-bb0f-8ee7a2060432" providerId="ADAL" clId="{EB646044-DAFC-44B7-83BD-BA9C650CF16E}" dt="2021-03-31T18:32:55.908" v="73"/>
          <ac:spMkLst>
            <pc:docMk/>
            <pc:sldMk cId="2730321858" sldId="293"/>
            <ac:spMk id="22" creationId="{B74C4B5C-DCE2-4CE2-AE1B-D8131C3A4F33}"/>
          </ac:spMkLst>
        </pc:spChg>
      </pc:sldChg>
      <pc:sldChg chg="addSp delSp modSp mod">
        <pc:chgData name="Agustín Ruiz Martín" userId="e54b14ac-9992-4b44-bb0f-8ee7a2060432" providerId="ADAL" clId="{EB646044-DAFC-44B7-83BD-BA9C650CF16E}" dt="2021-03-31T18:35:03.021" v="79" actId="20577"/>
        <pc:sldMkLst>
          <pc:docMk/>
          <pc:sldMk cId="935672112" sldId="294"/>
        </pc:sldMkLst>
        <pc:spChg chg="mod">
          <ac:chgData name="Agustín Ruiz Martín" userId="e54b14ac-9992-4b44-bb0f-8ee7a2060432" providerId="ADAL" clId="{EB646044-DAFC-44B7-83BD-BA9C650CF16E}" dt="2021-03-31T18:35:03.021" v="79" actId="20577"/>
          <ac:spMkLst>
            <pc:docMk/>
            <pc:sldMk cId="935672112" sldId="294"/>
            <ac:spMk id="5" creationId="{64529344-8152-421B-BB6A-940F47D3DE19}"/>
          </ac:spMkLst>
        </pc:spChg>
        <pc:spChg chg="add mod">
          <ac:chgData name="Agustín Ruiz Martín" userId="e54b14ac-9992-4b44-bb0f-8ee7a2060432" providerId="ADAL" clId="{EB646044-DAFC-44B7-83BD-BA9C650CF16E}" dt="2021-03-31T18:34:58.819" v="77"/>
          <ac:spMkLst>
            <pc:docMk/>
            <pc:sldMk cId="935672112" sldId="294"/>
            <ac:spMk id="7" creationId="{43152E94-3E80-48BC-AB8D-829E20D27EC9}"/>
          </ac:spMkLst>
        </pc:spChg>
        <pc:spChg chg="del">
          <ac:chgData name="Agustín Ruiz Martín" userId="e54b14ac-9992-4b44-bb0f-8ee7a2060432" providerId="ADAL" clId="{EB646044-DAFC-44B7-83BD-BA9C650CF16E}" dt="2021-03-31T18:34:57.694" v="76" actId="478"/>
          <ac:spMkLst>
            <pc:docMk/>
            <pc:sldMk cId="935672112" sldId="294"/>
            <ac:spMk id="16" creationId="{F3113336-B8E7-4437-BCDB-0A41C522594A}"/>
          </ac:spMkLst>
        </pc:spChg>
      </pc:sldChg>
      <pc:sldChg chg="modSp mod">
        <pc:chgData name="Agustín Ruiz Martín" userId="e54b14ac-9992-4b44-bb0f-8ee7a2060432" providerId="ADAL" clId="{EB646044-DAFC-44B7-83BD-BA9C650CF16E}" dt="2021-03-31T18:35:13.549" v="83" actId="20577"/>
        <pc:sldMkLst>
          <pc:docMk/>
          <pc:sldMk cId="3571127344" sldId="295"/>
        </pc:sldMkLst>
        <pc:spChg chg="mod">
          <ac:chgData name="Agustín Ruiz Martín" userId="e54b14ac-9992-4b44-bb0f-8ee7a2060432" providerId="ADAL" clId="{EB646044-DAFC-44B7-83BD-BA9C650CF16E}" dt="2021-03-31T18:35:13.549" v="83" actId="20577"/>
          <ac:spMkLst>
            <pc:docMk/>
            <pc:sldMk cId="3571127344" sldId="295"/>
            <ac:spMk id="5" creationId="{64529344-8152-421B-BB6A-940F47D3DE19}"/>
          </ac:spMkLst>
        </pc:spChg>
        <pc:spChg chg="mod">
          <ac:chgData name="Agustín Ruiz Martín" userId="e54b14ac-9992-4b44-bb0f-8ee7a2060432" providerId="ADAL" clId="{EB646044-DAFC-44B7-83BD-BA9C650CF16E}" dt="2021-03-31T18:35:10.769" v="81" actId="20577"/>
          <ac:spMkLst>
            <pc:docMk/>
            <pc:sldMk cId="3571127344" sldId="295"/>
            <ac:spMk id="16" creationId="{F3113336-B8E7-4437-BCDB-0A41C522594A}"/>
          </ac:spMkLst>
        </pc:spChg>
      </pc:sldChg>
      <pc:sldChg chg="modSp mod">
        <pc:chgData name="Agustín Ruiz Martín" userId="e54b14ac-9992-4b44-bb0f-8ee7a2060432" providerId="ADAL" clId="{EB646044-DAFC-44B7-83BD-BA9C650CF16E}" dt="2021-03-31T18:35:21.798" v="87" actId="20577"/>
        <pc:sldMkLst>
          <pc:docMk/>
          <pc:sldMk cId="3646085897" sldId="296"/>
        </pc:sldMkLst>
        <pc:spChg chg="mod">
          <ac:chgData name="Agustín Ruiz Martín" userId="e54b14ac-9992-4b44-bb0f-8ee7a2060432" providerId="ADAL" clId="{EB646044-DAFC-44B7-83BD-BA9C650CF16E}" dt="2021-03-31T18:35:21.798" v="87" actId="20577"/>
          <ac:spMkLst>
            <pc:docMk/>
            <pc:sldMk cId="3646085897" sldId="296"/>
            <ac:spMk id="5" creationId="{64529344-8152-421B-BB6A-940F47D3DE19}"/>
          </ac:spMkLst>
        </pc:spChg>
        <pc:spChg chg="mod">
          <ac:chgData name="Agustín Ruiz Martín" userId="e54b14ac-9992-4b44-bb0f-8ee7a2060432" providerId="ADAL" clId="{EB646044-DAFC-44B7-83BD-BA9C650CF16E}" dt="2021-03-31T18:35:18.892" v="85" actId="20577"/>
          <ac:spMkLst>
            <pc:docMk/>
            <pc:sldMk cId="3646085897" sldId="296"/>
            <ac:spMk id="16" creationId="{F3113336-B8E7-4437-BCDB-0A41C522594A}"/>
          </ac:spMkLst>
        </pc:spChg>
      </pc:sldChg>
      <pc:sldChg chg="modSp mod">
        <pc:chgData name="Agustín Ruiz Martín" userId="e54b14ac-9992-4b44-bb0f-8ee7a2060432" providerId="ADAL" clId="{EB646044-DAFC-44B7-83BD-BA9C650CF16E}" dt="2021-03-31T18:35:32.451" v="91" actId="20577"/>
        <pc:sldMkLst>
          <pc:docMk/>
          <pc:sldMk cId="1642563506" sldId="297"/>
        </pc:sldMkLst>
        <pc:spChg chg="mod">
          <ac:chgData name="Agustín Ruiz Martín" userId="e54b14ac-9992-4b44-bb0f-8ee7a2060432" providerId="ADAL" clId="{EB646044-DAFC-44B7-83BD-BA9C650CF16E}" dt="2021-03-31T18:35:32.451" v="91" actId="20577"/>
          <ac:spMkLst>
            <pc:docMk/>
            <pc:sldMk cId="1642563506" sldId="297"/>
            <ac:spMk id="5" creationId="{64529344-8152-421B-BB6A-940F47D3DE19}"/>
          </ac:spMkLst>
        </pc:spChg>
        <pc:spChg chg="mod">
          <ac:chgData name="Agustín Ruiz Martín" userId="e54b14ac-9992-4b44-bb0f-8ee7a2060432" providerId="ADAL" clId="{EB646044-DAFC-44B7-83BD-BA9C650CF16E}" dt="2021-03-31T18:35:30.124" v="89" actId="20577"/>
          <ac:spMkLst>
            <pc:docMk/>
            <pc:sldMk cId="1642563506" sldId="297"/>
            <ac:spMk id="16" creationId="{F3113336-B8E7-4437-BCDB-0A41C522594A}"/>
          </ac:spMkLst>
        </pc:spChg>
      </pc:sldChg>
      <pc:sldChg chg="modSp mod">
        <pc:chgData name="Agustín Ruiz Martín" userId="e54b14ac-9992-4b44-bb0f-8ee7a2060432" providerId="ADAL" clId="{EB646044-DAFC-44B7-83BD-BA9C650CF16E}" dt="2021-03-31T18:29:14.006" v="48"/>
        <pc:sldMkLst>
          <pc:docMk/>
          <pc:sldMk cId="452098216" sldId="298"/>
        </pc:sldMkLst>
        <pc:spChg chg="mod">
          <ac:chgData name="Agustín Ruiz Martín" userId="e54b14ac-9992-4b44-bb0f-8ee7a2060432" providerId="ADAL" clId="{EB646044-DAFC-44B7-83BD-BA9C650CF16E}" dt="2021-03-31T18:29:07.461" v="47" actId="20577"/>
          <ac:spMkLst>
            <pc:docMk/>
            <pc:sldMk cId="452098216" sldId="298"/>
            <ac:spMk id="11" creationId="{1692A917-3515-4CD5-B9D8-0936A65DA88F}"/>
          </ac:spMkLst>
        </pc:spChg>
        <pc:spChg chg="mod">
          <ac:chgData name="Agustín Ruiz Martín" userId="e54b14ac-9992-4b44-bb0f-8ee7a2060432" providerId="ADAL" clId="{EB646044-DAFC-44B7-83BD-BA9C650CF16E}" dt="2021-03-31T18:29:14.006" v="48"/>
          <ac:spMkLst>
            <pc:docMk/>
            <pc:sldMk cId="452098216" sldId="298"/>
            <ac:spMk id="13" creationId="{52DF8011-23F9-4925-9064-1BEE015B49AE}"/>
          </ac:spMkLst>
        </pc:spChg>
      </pc:sldChg>
      <pc:sldChg chg="modSp mod">
        <pc:chgData name="Agustín Ruiz Martín" userId="e54b14ac-9992-4b44-bb0f-8ee7a2060432" providerId="ADAL" clId="{EB646044-DAFC-44B7-83BD-BA9C650CF16E}" dt="2021-03-31T18:35:45.980" v="95" actId="20577"/>
        <pc:sldMkLst>
          <pc:docMk/>
          <pc:sldMk cId="1076620827" sldId="299"/>
        </pc:sldMkLst>
        <pc:spChg chg="mod">
          <ac:chgData name="Agustín Ruiz Martín" userId="e54b14ac-9992-4b44-bb0f-8ee7a2060432" providerId="ADAL" clId="{EB646044-DAFC-44B7-83BD-BA9C650CF16E}" dt="2021-03-31T18:35:45.980" v="95" actId="20577"/>
          <ac:spMkLst>
            <pc:docMk/>
            <pc:sldMk cId="1076620827" sldId="299"/>
            <ac:spMk id="5" creationId="{64529344-8152-421B-BB6A-940F47D3DE19}"/>
          </ac:spMkLst>
        </pc:spChg>
        <pc:spChg chg="mod">
          <ac:chgData name="Agustín Ruiz Martín" userId="e54b14ac-9992-4b44-bb0f-8ee7a2060432" providerId="ADAL" clId="{EB646044-DAFC-44B7-83BD-BA9C650CF16E}" dt="2021-03-31T18:35:42.230" v="93" actId="20577"/>
          <ac:spMkLst>
            <pc:docMk/>
            <pc:sldMk cId="1076620827" sldId="299"/>
            <ac:spMk id="16" creationId="{F3113336-B8E7-4437-BCDB-0A41C522594A}"/>
          </ac:spMkLst>
        </pc:spChg>
      </pc:sldChg>
      <pc:sldChg chg="modSp mod">
        <pc:chgData name="Agustín Ruiz Martín" userId="e54b14ac-9992-4b44-bb0f-8ee7a2060432" providerId="ADAL" clId="{EB646044-DAFC-44B7-83BD-BA9C650CF16E}" dt="2021-03-31T18:35:58.789" v="99" actId="20577"/>
        <pc:sldMkLst>
          <pc:docMk/>
          <pc:sldMk cId="1852075912" sldId="300"/>
        </pc:sldMkLst>
        <pc:spChg chg="mod">
          <ac:chgData name="Agustín Ruiz Martín" userId="e54b14ac-9992-4b44-bb0f-8ee7a2060432" providerId="ADAL" clId="{EB646044-DAFC-44B7-83BD-BA9C650CF16E}" dt="2021-03-31T18:35:58.789" v="99" actId="20577"/>
          <ac:spMkLst>
            <pc:docMk/>
            <pc:sldMk cId="1852075912" sldId="300"/>
            <ac:spMk id="5" creationId="{64529344-8152-421B-BB6A-940F47D3DE19}"/>
          </ac:spMkLst>
        </pc:spChg>
        <pc:spChg chg="mod">
          <ac:chgData name="Agustín Ruiz Martín" userId="e54b14ac-9992-4b44-bb0f-8ee7a2060432" providerId="ADAL" clId="{EB646044-DAFC-44B7-83BD-BA9C650CF16E}" dt="2021-03-31T18:35:56.258" v="97" actId="20577"/>
          <ac:spMkLst>
            <pc:docMk/>
            <pc:sldMk cId="1852075912" sldId="300"/>
            <ac:spMk id="16" creationId="{F3113336-B8E7-4437-BCDB-0A41C522594A}"/>
          </ac:spMkLst>
        </pc:spChg>
      </pc:sldChg>
      <pc:sldChg chg="modSp mod">
        <pc:chgData name="Agustín Ruiz Martín" userId="e54b14ac-9992-4b44-bb0f-8ee7a2060432" providerId="ADAL" clId="{EB646044-DAFC-44B7-83BD-BA9C650CF16E}" dt="2021-03-31T18:37:35.098" v="147" actId="20577"/>
        <pc:sldMkLst>
          <pc:docMk/>
          <pc:sldMk cId="2779238671" sldId="301"/>
        </pc:sldMkLst>
        <pc:spChg chg="mod">
          <ac:chgData name="Agustín Ruiz Martín" userId="e54b14ac-9992-4b44-bb0f-8ee7a2060432" providerId="ADAL" clId="{EB646044-DAFC-44B7-83BD-BA9C650CF16E}" dt="2021-03-31T18:37:35.098" v="147" actId="20577"/>
          <ac:spMkLst>
            <pc:docMk/>
            <pc:sldMk cId="2779238671" sldId="301"/>
            <ac:spMk id="5" creationId="{64529344-8152-421B-BB6A-940F47D3DE19}"/>
          </ac:spMkLst>
        </pc:spChg>
        <pc:spChg chg="mod">
          <ac:chgData name="Agustín Ruiz Martín" userId="e54b14ac-9992-4b44-bb0f-8ee7a2060432" providerId="ADAL" clId="{EB646044-DAFC-44B7-83BD-BA9C650CF16E}" dt="2021-03-31T18:37:32.864" v="145" actId="20577"/>
          <ac:spMkLst>
            <pc:docMk/>
            <pc:sldMk cId="2779238671" sldId="301"/>
            <ac:spMk id="16" creationId="{F3113336-B8E7-4437-BCDB-0A41C522594A}"/>
          </ac:spMkLst>
        </pc:spChg>
      </pc:sldChg>
      <pc:sldChg chg="modSp mod">
        <pc:chgData name="Agustín Ruiz Martín" userId="e54b14ac-9992-4b44-bb0f-8ee7a2060432" providerId="ADAL" clId="{EB646044-DAFC-44B7-83BD-BA9C650CF16E}" dt="2021-03-31T18:36:08.505" v="103" actId="20577"/>
        <pc:sldMkLst>
          <pc:docMk/>
          <pc:sldMk cId="2030699591" sldId="302"/>
        </pc:sldMkLst>
        <pc:spChg chg="mod">
          <ac:chgData name="Agustín Ruiz Martín" userId="e54b14ac-9992-4b44-bb0f-8ee7a2060432" providerId="ADAL" clId="{EB646044-DAFC-44B7-83BD-BA9C650CF16E}" dt="2021-03-31T18:36:08.505" v="103" actId="20577"/>
          <ac:spMkLst>
            <pc:docMk/>
            <pc:sldMk cId="2030699591" sldId="302"/>
            <ac:spMk id="5" creationId="{64529344-8152-421B-BB6A-940F47D3DE19}"/>
          </ac:spMkLst>
        </pc:spChg>
        <pc:spChg chg="mod">
          <ac:chgData name="Agustín Ruiz Martín" userId="e54b14ac-9992-4b44-bb0f-8ee7a2060432" providerId="ADAL" clId="{EB646044-DAFC-44B7-83BD-BA9C650CF16E}" dt="2021-03-31T18:36:06.287" v="101" actId="20577"/>
          <ac:spMkLst>
            <pc:docMk/>
            <pc:sldMk cId="2030699591" sldId="302"/>
            <ac:spMk id="16" creationId="{F3113336-B8E7-4437-BCDB-0A41C522594A}"/>
          </ac:spMkLst>
        </pc:spChg>
      </pc:sldChg>
      <pc:sldChg chg="modSp mod">
        <pc:chgData name="Agustín Ruiz Martín" userId="e54b14ac-9992-4b44-bb0f-8ee7a2060432" providerId="ADAL" clId="{EB646044-DAFC-44B7-83BD-BA9C650CF16E}" dt="2021-03-31T18:36:21.832" v="111" actId="20577"/>
        <pc:sldMkLst>
          <pc:docMk/>
          <pc:sldMk cId="1328287184" sldId="303"/>
        </pc:sldMkLst>
        <pc:spChg chg="mod">
          <ac:chgData name="Agustín Ruiz Martín" userId="e54b14ac-9992-4b44-bb0f-8ee7a2060432" providerId="ADAL" clId="{EB646044-DAFC-44B7-83BD-BA9C650CF16E}" dt="2021-03-31T18:36:21.832" v="111" actId="20577"/>
          <ac:spMkLst>
            <pc:docMk/>
            <pc:sldMk cId="1328287184" sldId="303"/>
            <ac:spMk id="5" creationId="{64529344-8152-421B-BB6A-940F47D3DE19}"/>
          </ac:spMkLst>
        </pc:spChg>
        <pc:spChg chg="mod">
          <ac:chgData name="Agustín Ruiz Martín" userId="e54b14ac-9992-4b44-bb0f-8ee7a2060432" providerId="ADAL" clId="{EB646044-DAFC-44B7-83BD-BA9C650CF16E}" dt="2021-03-31T18:36:19.004" v="109" actId="20577"/>
          <ac:spMkLst>
            <pc:docMk/>
            <pc:sldMk cId="1328287184" sldId="303"/>
            <ac:spMk id="16" creationId="{F3113336-B8E7-4437-BCDB-0A41C522594A}"/>
          </ac:spMkLst>
        </pc:spChg>
      </pc:sldChg>
      <pc:sldChg chg="modSp mod">
        <pc:chgData name="Agustín Ruiz Martín" userId="e54b14ac-9992-4b44-bb0f-8ee7a2060432" providerId="ADAL" clId="{EB646044-DAFC-44B7-83BD-BA9C650CF16E}" dt="2021-03-31T18:36:31.189" v="115" actId="20577"/>
        <pc:sldMkLst>
          <pc:docMk/>
          <pc:sldMk cId="1669671480" sldId="304"/>
        </pc:sldMkLst>
        <pc:spChg chg="mod">
          <ac:chgData name="Agustín Ruiz Martín" userId="e54b14ac-9992-4b44-bb0f-8ee7a2060432" providerId="ADAL" clId="{EB646044-DAFC-44B7-83BD-BA9C650CF16E}" dt="2021-03-31T18:36:31.189" v="115" actId="20577"/>
          <ac:spMkLst>
            <pc:docMk/>
            <pc:sldMk cId="1669671480" sldId="304"/>
            <ac:spMk id="5" creationId="{64529344-8152-421B-BB6A-940F47D3DE19}"/>
          </ac:spMkLst>
        </pc:spChg>
        <pc:spChg chg="mod">
          <ac:chgData name="Agustín Ruiz Martín" userId="e54b14ac-9992-4b44-bb0f-8ee7a2060432" providerId="ADAL" clId="{EB646044-DAFC-44B7-83BD-BA9C650CF16E}" dt="2021-03-31T18:36:28.221" v="113" actId="20577"/>
          <ac:spMkLst>
            <pc:docMk/>
            <pc:sldMk cId="1669671480" sldId="304"/>
            <ac:spMk id="16" creationId="{F3113336-B8E7-4437-BCDB-0A41C522594A}"/>
          </ac:spMkLst>
        </pc:spChg>
      </pc:sldChg>
      <pc:sldChg chg="modSp mod">
        <pc:chgData name="Agustín Ruiz Martín" userId="e54b14ac-9992-4b44-bb0f-8ee7a2060432" providerId="ADAL" clId="{EB646044-DAFC-44B7-83BD-BA9C650CF16E}" dt="2021-03-31T18:36:38.297" v="119" actId="20577"/>
        <pc:sldMkLst>
          <pc:docMk/>
          <pc:sldMk cId="3757729018" sldId="305"/>
        </pc:sldMkLst>
        <pc:spChg chg="mod">
          <ac:chgData name="Agustín Ruiz Martín" userId="e54b14ac-9992-4b44-bb0f-8ee7a2060432" providerId="ADAL" clId="{EB646044-DAFC-44B7-83BD-BA9C650CF16E}" dt="2021-03-31T18:36:38.297" v="119" actId="20577"/>
          <ac:spMkLst>
            <pc:docMk/>
            <pc:sldMk cId="3757729018" sldId="305"/>
            <ac:spMk id="5" creationId="{64529344-8152-421B-BB6A-940F47D3DE19}"/>
          </ac:spMkLst>
        </pc:spChg>
        <pc:spChg chg="mod">
          <ac:chgData name="Agustín Ruiz Martín" userId="e54b14ac-9992-4b44-bb0f-8ee7a2060432" providerId="ADAL" clId="{EB646044-DAFC-44B7-83BD-BA9C650CF16E}" dt="2021-03-31T18:36:36.094" v="117" actId="20577"/>
          <ac:spMkLst>
            <pc:docMk/>
            <pc:sldMk cId="3757729018" sldId="305"/>
            <ac:spMk id="16" creationId="{F3113336-B8E7-4437-BCDB-0A41C522594A}"/>
          </ac:spMkLst>
        </pc:spChg>
      </pc:sldChg>
      <pc:sldChg chg="modSp mod">
        <pc:chgData name="Agustín Ruiz Martín" userId="e54b14ac-9992-4b44-bb0f-8ee7a2060432" providerId="ADAL" clId="{EB646044-DAFC-44B7-83BD-BA9C650CF16E}" dt="2021-03-31T18:36:47.607" v="123" actId="20577"/>
        <pc:sldMkLst>
          <pc:docMk/>
          <pc:sldMk cId="3501650916" sldId="306"/>
        </pc:sldMkLst>
        <pc:spChg chg="mod">
          <ac:chgData name="Agustín Ruiz Martín" userId="e54b14ac-9992-4b44-bb0f-8ee7a2060432" providerId="ADAL" clId="{EB646044-DAFC-44B7-83BD-BA9C650CF16E}" dt="2021-03-31T18:36:47.607" v="123" actId="20577"/>
          <ac:spMkLst>
            <pc:docMk/>
            <pc:sldMk cId="3501650916" sldId="306"/>
            <ac:spMk id="5" creationId="{64529344-8152-421B-BB6A-940F47D3DE19}"/>
          </ac:spMkLst>
        </pc:spChg>
        <pc:spChg chg="mod">
          <ac:chgData name="Agustín Ruiz Martín" userId="e54b14ac-9992-4b44-bb0f-8ee7a2060432" providerId="ADAL" clId="{EB646044-DAFC-44B7-83BD-BA9C650CF16E}" dt="2021-03-31T18:36:44.983" v="121" actId="20577"/>
          <ac:spMkLst>
            <pc:docMk/>
            <pc:sldMk cId="3501650916" sldId="306"/>
            <ac:spMk id="16" creationId="{F3113336-B8E7-4437-BCDB-0A41C522594A}"/>
          </ac:spMkLst>
        </pc:spChg>
      </pc:sldChg>
      <pc:sldChg chg="modSp mod">
        <pc:chgData name="Agustín Ruiz Martín" userId="e54b14ac-9992-4b44-bb0f-8ee7a2060432" providerId="ADAL" clId="{EB646044-DAFC-44B7-83BD-BA9C650CF16E}" dt="2021-03-31T18:36:14.755" v="107" actId="20577"/>
        <pc:sldMkLst>
          <pc:docMk/>
          <pc:sldMk cId="1902627764" sldId="307"/>
        </pc:sldMkLst>
        <pc:spChg chg="mod">
          <ac:chgData name="Agustín Ruiz Martín" userId="e54b14ac-9992-4b44-bb0f-8ee7a2060432" providerId="ADAL" clId="{EB646044-DAFC-44B7-83BD-BA9C650CF16E}" dt="2021-03-31T18:36:14.755" v="107" actId="20577"/>
          <ac:spMkLst>
            <pc:docMk/>
            <pc:sldMk cId="1902627764" sldId="307"/>
            <ac:spMk id="5" creationId="{64529344-8152-421B-BB6A-940F47D3DE19}"/>
          </ac:spMkLst>
        </pc:spChg>
        <pc:spChg chg="mod">
          <ac:chgData name="Agustín Ruiz Martín" userId="e54b14ac-9992-4b44-bb0f-8ee7a2060432" providerId="ADAL" clId="{EB646044-DAFC-44B7-83BD-BA9C650CF16E}" dt="2021-03-31T18:36:12.662" v="105" actId="20577"/>
          <ac:spMkLst>
            <pc:docMk/>
            <pc:sldMk cId="1902627764" sldId="307"/>
            <ac:spMk id="16" creationId="{F3113336-B8E7-4437-BCDB-0A41C522594A}"/>
          </ac:spMkLst>
        </pc:spChg>
      </pc:sldChg>
      <pc:sldChg chg="modSp mod">
        <pc:chgData name="Agustín Ruiz Martín" userId="e54b14ac-9992-4b44-bb0f-8ee7a2060432" providerId="ADAL" clId="{EB646044-DAFC-44B7-83BD-BA9C650CF16E}" dt="2021-04-03T10:57:23.156" v="373" actId="20577"/>
        <pc:sldMkLst>
          <pc:docMk/>
          <pc:sldMk cId="1811117115" sldId="308"/>
        </pc:sldMkLst>
        <pc:spChg chg="mod">
          <ac:chgData name="Agustín Ruiz Martín" userId="e54b14ac-9992-4b44-bb0f-8ee7a2060432" providerId="ADAL" clId="{EB646044-DAFC-44B7-83BD-BA9C650CF16E}" dt="2021-03-31T18:37:06.058" v="131" actId="20577"/>
          <ac:spMkLst>
            <pc:docMk/>
            <pc:sldMk cId="1811117115" sldId="308"/>
            <ac:spMk id="5" creationId="{64529344-8152-421B-BB6A-940F47D3DE19}"/>
          </ac:spMkLst>
        </pc:spChg>
        <pc:spChg chg="mod">
          <ac:chgData name="Agustín Ruiz Martín" userId="e54b14ac-9992-4b44-bb0f-8ee7a2060432" providerId="ADAL" clId="{EB646044-DAFC-44B7-83BD-BA9C650CF16E}" dt="2021-03-31T18:37:03.496" v="129" actId="20577"/>
          <ac:spMkLst>
            <pc:docMk/>
            <pc:sldMk cId="1811117115" sldId="308"/>
            <ac:spMk id="16" creationId="{F3113336-B8E7-4437-BCDB-0A41C522594A}"/>
          </ac:spMkLst>
        </pc:spChg>
        <pc:spChg chg="mod">
          <ac:chgData name="Agustín Ruiz Martín" userId="e54b14ac-9992-4b44-bb0f-8ee7a2060432" providerId="ADAL" clId="{EB646044-DAFC-44B7-83BD-BA9C650CF16E}" dt="2021-04-03T10:57:23.156" v="373" actId="20577"/>
          <ac:spMkLst>
            <pc:docMk/>
            <pc:sldMk cId="1811117115" sldId="308"/>
            <ac:spMk id="49" creationId="{F9269D28-0EAE-4E42-959D-658408BECCBC}"/>
          </ac:spMkLst>
        </pc:spChg>
      </pc:sldChg>
      <pc:sldChg chg="modSp mod">
        <pc:chgData name="Agustín Ruiz Martín" userId="e54b14ac-9992-4b44-bb0f-8ee7a2060432" providerId="ADAL" clId="{EB646044-DAFC-44B7-83BD-BA9C650CF16E}" dt="2021-03-31T18:36:59.026" v="127" actId="20577"/>
        <pc:sldMkLst>
          <pc:docMk/>
          <pc:sldMk cId="3146241175" sldId="309"/>
        </pc:sldMkLst>
        <pc:spChg chg="mod">
          <ac:chgData name="Agustín Ruiz Martín" userId="e54b14ac-9992-4b44-bb0f-8ee7a2060432" providerId="ADAL" clId="{EB646044-DAFC-44B7-83BD-BA9C650CF16E}" dt="2021-03-31T18:36:59.026" v="127" actId="20577"/>
          <ac:spMkLst>
            <pc:docMk/>
            <pc:sldMk cId="3146241175" sldId="309"/>
            <ac:spMk id="5" creationId="{64529344-8152-421B-BB6A-940F47D3DE19}"/>
          </ac:spMkLst>
        </pc:spChg>
        <pc:spChg chg="mod">
          <ac:chgData name="Agustín Ruiz Martín" userId="e54b14ac-9992-4b44-bb0f-8ee7a2060432" providerId="ADAL" clId="{EB646044-DAFC-44B7-83BD-BA9C650CF16E}" dt="2021-03-31T18:36:56.589" v="125" actId="20577"/>
          <ac:spMkLst>
            <pc:docMk/>
            <pc:sldMk cId="3146241175" sldId="309"/>
            <ac:spMk id="16" creationId="{F3113336-B8E7-4437-BCDB-0A41C522594A}"/>
          </ac:spMkLst>
        </pc:spChg>
      </pc:sldChg>
      <pc:sldChg chg="modSp mod">
        <pc:chgData name="Agustín Ruiz Martín" userId="e54b14ac-9992-4b44-bb0f-8ee7a2060432" providerId="ADAL" clId="{EB646044-DAFC-44B7-83BD-BA9C650CF16E}" dt="2021-03-31T18:37:12.916" v="135" actId="20577"/>
        <pc:sldMkLst>
          <pc:docMk/>
          <pc:sldMk cId="442560919" sldId="310"/>
        </pc:sldMkLst>
        <pc:spChg chg="mod">
          <ac:chgData name="Agustín Ruiz Martín" userId="e54b14ac-9992-4b44-bb0f-8ee7a2060432" providerId="ADAL" clId="{EB646044-DAFC-44B7-83BD-BA9C650CF16E}" dt="2021-03-31T18:37:12.916" v="135" actId="20577"/>
          <ac:spMkLst>
            <pc:docMk/>
            <pc:sldMk cId="442560919" sldId="310"/>
            <ac:spMk id="5" creationId="{64529344-8152-421B-BB6A-940F47D3DE19}"/>
          </ac:spMkLst>
        </pc:spChg>
        <pc:spChg chg="mod">
          <ac:chgData name="Agustín Ruiz Martín" userId="e54b14ac-9992-4b44-bb0f-8ee7a2060432" providerId="ADAL" clId="{EB646044-DAFC-44B7-83BD-BA9C650CF16E}" dt="2021-03-31T18:37:10.041" v="133" actId="20577"/>
          <ac:spMkLst>
            <pc:docMk/>
            <pc:sldMk cId="442560919" sldId="310"/>
            <ac:spMk id="16" creationId="{F3113336-B8E7-4437-BCDB-0A41C522594A}"/>
          </ac:spMkLst>
        </pc:spChg>
      </pc:sldChg>
      <pc:sldChg chg="modSp mod">
        <pc:chgData name="Agustín Ruiz Martín" userId="e54b14ac-9992-4b44-bb0f-8ee7a2060432" providerId="ADAL" clId="{EB646044-DAFC-44B7-83BD-BA9C650CF16E}" dt="2021-03-31T18:37:19.774" v="139" actId="20577"/>
        <pc:sldMkLst>
          <pc:docMk/>
          <pc:sldMk cId="3781643624" sldId="311"/>
        </pc:sldMkLst>
        <pc:spChg chg="mod">
          <ac:chgData name="Agustín Ruiz Martín" userId="e54b14ac-9992-4b44-bb0f-8ee7a2060432" providerId="ADAL" clId="{EB646044-DAFC-44B7-83BD-BA9C650CF16E}" dt="2021-03-31T18:37:19.774" v="139" actId="20577"/>
          <ac:spMkLst>
            <pc:docMk/>
            <pc:sldMk cId="3781643624" sldId="311"/>
            <ac:spMk id="5" creationId="{64529344-8152-421B-BB6A-940F47D3DE19}"/>
          </ac:spMkLst>
        </pc:spChg>
        <pc:spChg chg="mod">
          <ac:chgData name="Agustín Ruiz Martín" userId="e54b14ac-9992-4b44-bb0f-8ee7a2060432" providerId="ADAL" clId="{EB646044-DAFC-44B7-83BD-BA9C650CF16E}" dt="2021-03-31T18:37:17.274" v="137" actId="20577"/>
          <ac:spMkLst>
            <pc:docMk/>
            <pc:sldMk cId="3781643624" sldId="311"/>
            <ac:spMk id="16" creationId="{F3113336-B8E7-4437-BCDB-0A41C522594A}"/>
          </ac:spMkLst>
        </pc:spChg>
      </pc:sldChg>
      <pc:sldChg chg="modSp mod">
        <pc:chgData name="Agustín Ruiz Martín" userId="e54b14ac-9992-4b44-bb0f-8ee7a2060432" providerId="ADAL" clId="{EB646044-DAFC-44B7-83BD-BA9C650CF16E}" dt="2021-03-31T18:37:28.459" v="143" actId="20577"/>
        <pc:sldMkLst>
          <pc:docMk/>
          <pc:sldMk cId="2925486314" sldId="312"/>
        </pc:sldMkLst>
        <pc:spChg chg="mod">
          <ac:chgData name="Agustín Ruiz Martín" userId="e54b14ac-9992-4b44-bb0f-8ee7a2060432" providerId="ADAL" clId="{EB646044-DAFC-44B7-83BD-BA9C650CF16E}" dt="2021-03-31T18:37:28.459" v="143" actId="20577"/>
          <ac:spMkLst>
            <pc:docMk/>
            <pc:sldMk cId="2925486314" sldId="312"/>
            <ac:spMk id="5" creationId="{64529344-8152-421B-BB6A-940F47D3DE19}"/>
          </ac:spMkLst>
        </pc:spChg>
        <pc:spChg chg="mod">
          <ac:chgData name="Agustín Ruiz Martín" userId="e54b14ac-9992-4b44-bb0f-8ee7a2060432" providerId="ADAL" clId="{EB646044-DAFC-44B7-83BD-BA9C650CF16E}" dt="2021-03-31T18:37:25.959" v="141" actId="20577"/>
          <ac:spMkLst>
            <pc:docMk/>
            <pc:sldMk cId="2925486314" sldId="312"/>
            <ac:spMk id="16" creationId="{F3113336-B8E7-4437-BCDB-0A41C522594A}"/>
          </ac:spMkLst>
        </pc:spChg>
      </pc:sldChg>
      <pc:sldChg chg="modSp mod">
        <pc:chgData name="Agustín Ruiz Martín" userId="e54b14ac-9992-4b44-bb0f-8ee7a2060432" providerId="ADAL" clId="{EB646044-DAFC-44B7-83BD-BA9C650CF16E}" dt="2021-03-31T18:37:43.705" v="151" actId="20577"/>
        <pc:sldMkLst>
          <pc:docMk/>
          <pc:sldMk cId="386647766" sldId="313"/>
        </pc:sldMkLst>
        <pc:spChg chg="mod">
          <ac:chgData name="Agustín Ruiz Martín" userId="e54b14ac-9992-4b44-bb0f-8ee7a2060432" providerId="ADAL" clId="{EB646044-DAFC-44B7-83BD-BA9C650CF16E}" dt="2021-03-31T18:37:43.705" v="151" actId="20577"/>
          <ac:spMkLst>
            <pc:docMk/>
            <pc:sldMk cId="386647766" sldId="313"/>
            <ac:spMk id="5" creationId="{64529344-8152-421B-BB6A-940F47D3DE19}"/>
          </ac:spMkLst>
        </pc:spChg>
        <pc:spChg chg="mod">
          <ac:chgData name="Agustín Ruiz Martín" userId="e54b14ac-9992-4b44-bb0f-8ee7a2060432" providerId="ADAL" clId="{EB646044-DAFC-44B7-83BD-BA9C650CF16E}" dt="2021-03-31T18:37:41.252" v="149" actId="20577"/>
          <ac:spMkLst>
            <pc:docMk/>
            <pc:sldMk cId="386647766" sldId="313"/>
            <ac:spMk id="16" creationId="{F3113336-B8E7-4437-BCDB-0A41C522594A}"/>
          </ac:spMkLst>
        </pc:spChg>
      </pc:sldChg>
      <pc:sldChg chg="modSp mod">
        <pc:chgData name="Agustín Ruiz Martín" userId="e54b14ac-9992-4b44-bb0f-8ee7a2060432" providerId="ADAL" clId="{EB646044-DAFC-44B7-83BD-BA9C650CF16E}" dt="2021-03-31T18:37:50.407" v="155" actId="20577"/>
        <pc:sldMkLst>
          <pc:docMk/>
          <pc:sldMk cId="365094212" sldId="314"/>
        </pc:sldMkLst>
        <pc:spChg chg="mod">
          <ac:chgData name="Agustín Ruiz Martín" userId="e54b14ac-9992-4b44-bb0f-8ee7a2060432" providerId="ADAL" clId="{EB646044-DAFC-44B7-83BD-BA9C650CF16E}" dt="2021-03-31T18:37:50.407" v="155" actId="20577"/>
          <ac:spMkLst>
            <pc:docMk/>
            <pc:sldMk cId="365094212" sldId="314"/>
            <ac:spMk id="5" creationId="{64529344-8152-421B-BB6A-940F47D3DE19}"/>
          </ac:spMkLst>
        </pc:spChg>
        <pc:spChg chg="mod">
          <ac:chgData name="Agustín Ruiz Martín" userId="e54b14ac-9992-4b44-bb0f-8ee7a2060432" providerId="ADAL" clId="{EB646044-DAFC-44B7-83BD-BA9C650CF16E}" dt="2021-03-31T18:37:48.033" v="153" actId="20577"/>
          <ac:spMkLst>
            <pc:docMk/>
            <pc:sldMk cId="365094212" sldId="314"/>
            <ac:spMk id="16" creationId="{F3113336-B8E7-4437-BCDB-0A41C522594A}"/>
          </ac:spMkLst>
        </pc:spChg>
      </pc:sldChg>
      <pc:sldChg chg="modSp mod">
        <pc:chgData name="Agustín Ruiz Martín" userId="e54b14ac-9992-4b44-bb0f-8ee7a2060432" providerId="ADAL" clId="{EB646044-DAFC-44B7-83BD-BA9C650CF16E}" dt="2021-03-31T18:37:59" v="159" actId="20577"/>
        <pc:sldMkLst>
          <pc:docMk/>
          <pc:sldMk cId="3815034955" sldId="315"/>
        </pc:sldMkLst>
        <pc:spChg chg="mod">
          <ac:chgData name="Agustín Ruiz Martín" userId="e54b14ac-9992-4b44-bb0f-8ee7a2060432" providerId="ADAL" clId="{EB646044-DAFC-44B7-83BD-BA9C650CF16E}" dt="2021-03-31T18:37:59" v="159" actId="20577"/>
          <ac:spMkLst>
            <pc:docMk/>
            <pc:sldMk cId="3815034955" sldId="315"/>
            <ac:spMk id="5" creationId="{64529344-8152-421B-BB6A-940F47D3DE19}"/>
          </ac:spMkLst>
        </pc:spChg>
        <pc:spChg chg="mod">
          <ac:chgData name="Agustín Ruiz Martín" userId="e54b14ac-9992-4b44-bb0f-8ee7a2060432" providerId="ADAL" clId="{EB646044-DAFC-44B7-83BD-BA9C650CF16E}" dt="2021-03-31T18:37:56.718" v="157" actId="20577"/>
          <ac:spMkLst>
            <pc:docMk/>
            <pc:sldMk cId="3815034955" sldId="315"/>
            <ac:spMk id="16" creationId="{F3113336-B8E7-4437-BCDB-0A41C522594A}"/>
          </ac:spMkLst>
        </pc:spChg>
      </pc:sldChg>
      <pc:sldChg chg="modSp mod">
        <pc:chgData name="Agustín Ruiz Martín" userId="e54b14ac-9992-4b44-bb0f-8ee7a2060432" providerId="ADAL" clId="{EB646044-DAFC-44B7-83BD-BA9C650CF16E}" dt="2021-03-31T18:38:09.123" v="163" actId="20577"/>
        <pc:sldMkLst>
          <pc:docMk/>
          <pc:sldMk cId="930825812" sldId="316"/>
        </pc:sldMkLst>
        <pc:spChg chg="mod">
          <ac:chgData name="Agustín Ruiz Martín" userId="e54b14ac-9992-4b44-bb0f-8ee7a2060432" providerId="ADAL" clId="{EB646044-DAFC-44B7-83BD-BA9C650CF16E}" dt="2021-03-31T18:38:09.123" v="163" actId="20577"/>
          <ac:spMkLst>
            <pc:docMk/>
            <pc:sldMk cId="930825812" sldId="316"/>
            <ac:spMk id="5" creationId="{64529344-8152-421B-BB6A-940F47D3DE19}"/>
          </ac:spMkLst>
        </pc:spChg>
        <pc:spChg chg="mod">
          <ac:chgData name="Agustín Ruiz Martín" userId="e54b14ac-9992-4b44-bb0f-8ee7a2060432" providerId="ADAL" clId="{EB646044-DAFC-44B7-83BD-BA9C650CF16E}" dt="2021-03-31T18:38:06.577" v="161" actId="20577"/>
          <ac:spMkLst>
            <pc:docMk/>
            <pc:sldMk cId="930825812" sldId="316"/>
            <ac:spMk id="16" creationId="{F3113336-B8E7-4437-BCDB-0A41C522594A}"/>
          </ac:spMkLst>
        </pc:spChg>
      </pc:sldChg>
      <pc:sldChg chg="modSp mod">
        <pc:chgData name="Agustín Ruiz Martín" userId="e54b14ac-9992-4b44-bb0f-8ee7a2060432" providerId="ADAL" clId="{EB646044-DAFC-44B7-83BD-BA9C650CF16E}" dt="2021-03-31T18:38:16.528" v="167" actId="20577"/>
        <pc:sldMkLst>
          <pc:docMk/>
          <pc:sldMk cId="2126947469" sldId="317"/>
        </pc:sldMkLst>
        <pc:spChg chg="mod">
          <ac:chgData name="Agustín Ruiz Martín" userId="e54b14ac-9992-4b44-bb0f-8ee7a2060432" providerId="ADAL" clId="{EB646044-DAFC-44B7-83BD-BA9C650CF16E}" dt="2021-03-31T18:38:16.528" v="167" actId="20577"/>
          <ac:spMkLst>
            <pc:docMk/>
            <pc:sldMk cId="2126947469" sldId="317"/>
            <ac:spMk id="5" creationId="{64529344-8152-421B-BB6A-940F47D3DE19}"/>
          </ac:spMkLst>
        </pc:spChg>
        <pc:spChg chg="mod">
          <ac:chgData name="Agustín Ruiz Martín" userId="e54b14ac-9992-4b44-bb0f-8ee7a2060432" providerId="ADAL" clId="{EB646044-DAFC-44B7-83BD-BA9C650CF16E}" dt="2021-03-31T18:38:13.762" v="165" actId="20577"/>
          <ac:spMkLst>
            <pc:docMk/>
            <pc:sldMk cId="2126947469" sldId="317"/>
            <ac:spMk id="16" creationId="{F3113336-B8E7-4437-BCDB-0A41C522594A}"/>
          </ac:spMkLst>
        </pc:spChg>
      </pc:sldChg>
      <pc:sldChg chg="modSp mod">
        <pc:chgData name="Agustín Ruiz Martín" userId="e54b14ac-9992-4b44-bb0f-8ee7a2060432" providerId="ADAL" clId="{EB646044-DAFC-44B7-83BD-BA9C650CF16E}" dt="2021-03-31T18:38:23.870" v="171" actId="20577"/>
        <pc:sldMkLst>
          <pc:docMk/>
          <pc:sldMk cId="2621238942" sldId="318"/>
        </pc:sldMkLst>
        <pc:spChg chg="mod">
          <ac:chgData name="Agustín Ruiz Martín" userId="e54b14ac-9992-4b44-bb0f-8ee7a2060432" providerId="ADAL" clId="{EB646044-DAFC-44B7-83BD-BA9C650CF16E}" dt="2021-03-31T18:38:23.870" v="171" actId="20577"/>
          <ac:spMkLst>
            <pc:docMk/>
            <pc:sldMk cId="2621238942" sldId="318"/>
            <ac:spMk id="5" creationId="{64529344-8152-421B-BB6A-940F47D3DE19}"/>
          </ac:spMkLst>
        </pc:spChg>
        <pc:spChg chg="mod">
          <ac:chgData name="Agustín Ruiz Martín" userId="e54b14ac-9992-4b44-bb0f-8ee7a2060432" providerId="ADAL" clId="{EB646044-DAFC-44B7-83BD-BA9C650CF16E}" dt="2021-03-31T18:38:20.370" v="169" actId="20577"/>
          <ac:spMkLst>
            <pc:docMk/>
            <pc:sldMk cId="2621238942" sldId="318"/>
            <ac:spMk id="16" creationId="{F3113336-B8E7-4437-BCDB-0A41C522594A}"/>
          </ac:spMkLst>
        </pc:spChg>
      </pc:sldChg>
      <pc:sldChg chg="modSp mod">
        <pc:chgData name="Agustín Ruiz Martín" userId="e54b14ac-9992-4b44-bb0f-8ee7a2060432" providerId="ADAL" clId="{EB646044-DAFC-44B7-83BD-BA9C650CF16E}" dt="2021-03-31T18:38:33.009" v="175" actId="20577"/>
        <pc:sldMkLst>
          <pc:docMk/>
          <pc:sldMk cId="1830742662" sldId="319"/>
        </pc:sldMkLst>
        <pc:spChg chg="mod">
          <ac:chgData name="Agustín Ruiz Martín" userId="e54b14ac-9992-4b44-bb0f-8ee7a2060432" providerId="ADAL" clId="{EB646044-DAFC-44B7-83BD-BA9C650CF16E}" dt="2021-03-31T18:38:33.009" v="175" actId="20577"/>
          <ac:spMkLst>
            <pc:docMk/>
            <pc:sldMk cId="1830742662" sldId="319"/>
            <ac:spMk id="5" creationId="{64529344-8152-421B-BB6A-940F47D3DE19}"/>
          </ac:spMkLst>
        </pc:spChg>
        <pc:spChg chg="mod">
          <ac:chgData name="Agustín Ruiz Martín" userId="e54b14ac-9992-4b44-bb0f-8ee7a2060432" providerId="ADAL" clId="{EB646044-DAFC-44B7-83BD-BA9C650CF16E}" dt="2021-03-31T18:38:30.244" v="173" actId="20577"/>
          <ac:spMkLst>
            <pc:docMk/>
            <pc:sldMk cId="1830742662" sldId="319"/>
            <ac:spMk id="16" creationId="{F3113336-B8E7-4437-BCDB-0A41C522594A}"/>
          </ac:spMkLst>
        </pc:spChg>
      </pc:sldChg>
      <pc:sldChg chg="modSp mod">
        <pc:chgData name="Agustín Ruiz Martín" userId="e54b14ac-9992-4b44-bb0f-8ee7a2060432" providerId="ADAL" clId="{EB646044-DAFC-44B7-83BD-BA9C650CF16E}" dt="2021-03-31T18:38:48.178" v="179" actId="20577"/>
        <pc:sldMkLst>
          <pc:docMk/>
          <pc:sldMk cId="2949929889" sldId="320"/>
        </pc:sldMkLst>
        <pc:spChg chg="mod">
          <ac:chgData name="Agustín Ruiz Martín" userId="e54b14ac-9992-4b44-bb0f-8ee7a2060432" providerId="ADAL" clId="{EB646044-DAFC-44B7-83BD-BA9C650CF16E}" dt="2021-03-31T18:38:48.178" v="179" actId="20577"/>
          <ac:spMkLst>
            <pc:docMk/>
            <pc:sldMk cId="2949929889" sldId="320"/>
            <ac:spMk id="5" creationId="{64529344-8152-421B-BB6A-940F47D3DE19}"/>
          </ac:spMkLst>
        </pc:spChg>
        <pc:spChg chg="mod">
          <ac:chgData name="Agustín Ruiz Martín" userId="e54b14ac-9992-4b44-bb0f-8ee7a2060432" providerId="ADAL" clId="{EB646044-DAFC-44B7-83BD-BA9C650CF16E}" dt="2021-03-31T18:38:45.335" v="177" actId="20577"/>
          <ac:spMkLst>
            <pc:docMk/>
            <pc:sldMk cId="2949929889" sldId="320"/>
            <ac:spMk id="16" creationId="{F3113336-B8E7-4437-BCDB-0A41C522594A}"/>
          </ac:spMkLst>
        </pc:spChg>
      </pc:sldChg>
      <pc:sldChg chg="modSp mod">
        <pc:chgData name="Agustín Ruiz Martín" userId="e54b14ac-9992-4b44-bb0f-8ee7a2060432" providerId="ADAL" clId="{EB646044-DAFC-44B7-83BD-BA9C650CF16E}" dt="2021-03-31T18:38:59.754" v="183" actId="20577"/>
        <pc:sldMkLst>
          <pc:docMk/>
          <pc:sldMk cId="528072978" sldId="321"/>
        </pc:sldMkLst>
        <pc:spChg chg="mod">
          <ac:chgData name="Agustín Ruiz Martín" userId="e54b14ac-9992-4b44-bb0f-8ee7a2060432" providerId="ADAL" clId="{EB646044-DAFC-44B7-83BD-BA9C650CF16E}" dt="2021-03-31T18:38:59.754" v="183" actId="20577"/>
          <ac:spMkLst>
            <pc:docMk/>
            <pc:sldMk cId="528072978" sldId="321"/>
            <ac:spMk id="5" creationId="{64529344-8152-421B-BB6A-940F47D3DE19}"/>
          </ac:spMkLst>
        </pc:spChg>
        <pc:spChg chg="mod">
          <ac:chgData name="Agustín Ruiz Martín" userId="e54b14ac-9992-4b44-bb0f-8ee7a2060432" providerId="ADAL" clId="{EB646044-DAFC-44B7-83BD-BA9C650CF16E}" dt="2021-03-31T18:38:56.973" v="181" actId="20577"/>
          <ac:spMkLst>
            <pc:docMk/>
            <pc:sldMk cId="528072978" sldId="321"/>
            <ac:spMk id="16" creationId="{F3113336-B8E7-4437-BCDB-0A41C522594A}"/>
          </ac:spMkLst>
        </pc:spChg>
      </pc:sldChg>
      <pc:sldChg chg="modSp mod">
        <pc:chgData name="Agustín Ruiz Martín" userId="e54b14ac-9992-4b44-bb0f-8ee7a2060432" providerId="ADAL" clId="{EB646044-DAFC-44B7-83BD-BA9C650CF16E}" dt="2021-03-31T18:29:42.719" v="51"/>
        <pc:sldMkLst>
          <pc:docMk/>
          <pc:sldMk cId="3380022627" sldId="322"/>
        </pc:sldMkLst>
        <pc:spChg chg="mod">
          <ac:chgData name="Agustín Ruiz Martín" userId="e54b14ac-9992-4b44-bb0f-8ee7a2060432" providerId="ADAL" clId="{EB646044-DAFC-44B7-83BD-BA9C650CF16E}" dt="2021-03-31T18:29:30.285" v="50" actId="20577"/>
          <ac:spMkLst>
            <pc:docMk/>
            <pc:sldMk cId="3380022627" sldId="322"/>
            <ac:spMk id="11" creationId="{1692A917-3515-4CD5-B9D8-0936A65DA88F}"/>
          </ac:spMkLst>
        </pc:spChg>
        <pc:spChg chg="mod">
          <ac:chgData name="Agustín Ruiz Martín" userId="e54b14ac-9992-4b44-bb0f-8ee7a2060432" providerId="ADAL" clId="{EB646044-DAFC-44B7-83BD-BA9C650CF16E}" dt="2021-03-31T18:29:42.719" v="51"/>
          <ac:spMkLst>
            <pc:docMk/>
            <pc:sldMk cId="3380022627" sldId="322"/>
            <ac:spMk id="13" creationId="{5F095D8E-39CB-47D8-A4CE-EC4CAF0612F7}"/>
          </ac:spMkLst>
        </pc:spChg>
      </pc:sldChg>
      <pc:sldChg chg="modSp mod">
        <pc:chgData name="Agustín Ruiz Martín" userId="e54b14ac-9992-4b44-bb0f-8ee7a2060432" providerId="ADAL" clId="{EB646044-DAFC-44B7-83BD-BA9C650CF16E}" dt="2021-03-31T18:39:08.300" v="187" actId="20577"/>
        <pc:sldMkLst>
          <pc:docMk/>
          <pc:sldMk cId="2086033717" sldId="323"/>
        </pc:sldMkLst>
        <pc:spChg chg="mod">
          <ac:chgData name="Agustín Ruiz Martín" userId="e54b14ac-9992-4b44-bb0f-8ee7a2060432" providerId="ADAL" clId="{EB646044-DAFC-44B7-83BD-BA9C650CF16E}" dt="2021-03-31T18:39:08.300" v="187" actId="20577"/>
          <ac:spMkLst>
            <pc:docMk/>
            <pc:sldMk cId="2086033717" sldId="323"/>
            <ac:spMk id="5" creationId="{64529344-8152-421B-BB6A-940F47D3DE19}"/>
          </ac:spMkLst>
        </pc:spChg>
        <pc:spChg chg="mod">
          <ac:chgData name="Agustín Ruiz Martín" userId="e54b14ac-9992-4b44-bb0f-8ee7a2060432" providerId="ADAL" clId="{EB646044-DAFC-44B7-83BD-BA9C650CF16E}" dt="2021-03-31T18:39:05.894" v="185" actId="20577"/>
          <ac:spMkLst>
            <pc:docMk/>
            <pc:sldMk cId="2086033717" sldId="323"/>
            <ac:spMk id="16" creationId="{F3113336-B8E7-4437-BCDB-0A41C522594A}"/>
          </ac:spMkLst>
        </pc:spChg>
      </pc:sldChg>
      <pc:sldChg chg="modSp mod">
        <pc:chgData name="Agustín Ruiz Martín" userId="e54b14ac-9992-4b44-bb0f-8ee7a2060432" providerId="ADAL" clId="{EB646044-DAFC-44B7-83BD-BA9C650CF16E}" dt="2021-03-31T18:39:20.766" v="191" actId="20577"/>
        <pc:sldMkLst>
          <pc:docMk/>
          <pc:sldMk cId="789930464" sldId="324"/>
        </pc:sldMkLst>
        <pc:spChg chg="mod">
          <ac:chgData name="Agustín Ruiz Martín" userId="e54b14ac-9992-4b44-bb0f-8ee7a2060432" providerId="ADAL" clId="{EB646044-DAFC-44B7-83BD-BA9C650CF16E}" dt="2021-03-31T18:39:20.766" v="191" actId="20577"/>
          <ac:spMkLst>
            <pc:docMk/>
            <pc:sldMk cId="789930464" sldId="324"/>
            <ac:spMk id="5" creationId="{64529344-8152-421B-BB6A-940F47D3DE19}"/>
          </ac:spMkLst>
        </pc:spChg>
        <pc:spChg chg="mod">
          <ac:chgData name="Agustín Ruiz Martín" userId="e54b14ac-9992-4b44-bb0f-8ee7a2060432" providerId="ADAL" clId="{EB646044-DAFC-44B7-83BD-BA9C650CF16E}" dt="2021-03-31T18:39:18.032" v="189" actId="20577"/>
          <ac:spMkLst>
            <pc:docMk/>
            <pc:sldMk cId="789930464" sldId="324"/>
            <ac:spMk id="16" creationId="{F3113336-B8E7-4437-BCDB-0A41C522594A}"/>
          </ac:spMkLst>
        </pc:spChg>
      </pc:sldChg>
      <pc:sldChg chg="modSp mod">
        <pc:chgData name="Agustín Ruiz Martín" userId="e54b14ac-9992-4b44-bb0f-8ee7a2060432" providerId="ADAL" clId="{EB646044-DAFC-44B7-83BD-BA9C650CF16E}" dt="2021-03-31T18:29:55.606" v="52"/>
        <pc:sldMkLst>
          <pc:docMk/>
          <pc:sldMk cId="1693007802" sldId="325"/>
        </pc:sldMkLst>
        <pc:spChg chg="mod">
          <ac:chgData name="Agustín Ruiz Martín" userId="e54b14ac-9992-4b44-bb0f-8ee7a2060432" providerId="ADAL" clId="{EB646044-DAFC-44B7-83BD-BA9C650CF16E}" dt="2021-03-31T16:22:33.894" v="1" actId="20577"/>
          <ac:spMkLst>
            <pc:docMk/>
            <pc:sldMk cId="1693007802" sldId="325"/>
            <ac:spMk id="11" creationId="{1692A917-3515-4CD5-B9D8-0936A65DA88F}"/>
          </ac:spMkLst>
        </pc:spChg>
        <pc:spChg chg="mod">
          <ac:chgData name="Agustín Ruiz Martín" userId="e54b14ac-9992-4b44-bb0f-8ee7a2060432" providerId="ADAL" clId="{EB646044-DAFC-44B7-83BD-BA9C650CF16E}" dt="2021-03-31T18:29:55.606" v="52"/>
          <ac:spMkLst>
            <pc:docMk/>
            <pc:sldMk cId="1693007802" sldId="325"/>
            <ac:spMk id="13" creationId="{9629F2FF-E3B5-4327-9158-C758B9F64DF1}"/>
          </ac:spMkLst>
        </pc:spChg>
      </pc:sldChg>
      <pc:sldChg chg="modSp mod">
        <pc:chgData name="Agustín Ruiz Martín" userId="e54b14ac-9992-4b44-bb0f-8ee7a2060432" providerId="ADAL" clId="{EB646044-DAFC-44B7-83BD-BA9C650CF16E}" dt="2021-03-31T18:39:37.637" v="199" actId="20577"/>
        <pc:sldMkLst>
          <pc:docMk/>
          <pc:sldMk cId="3791922982" sldId="326"/>
        </pc:sldMkLst>
        <pc:spChg chg="mod">
          <ac:chgData name="Agustín Ruiz Martín" userId="e54b14ac-9992-4b44-bb0f-8ee7a2060432" providerId="ADAL" clId="{EB646044-DAFC-44B7-83BD-BA9C650CF16E}" dt="2021-03-31T18:39:37.637" v="199" actId="20577"/>
          <ac:spMkLst>
            <pc:docMk/>
            <pc:sldMk cId="3791922982" sldId="326"/>
            <ac:spMk id="5" creationId="{64529344-8152-421B-BB6A-940F47D3DE19}"/>
          </ac:spMkLst>
        </pc:spChg>
        <pc:spChg chg="mod">
          <ac:chgData name="Agustín Ruiz Martín" userId="e54b14ac-9992-4b44-bb0f-8ee7a2060432" providerId="ADAL" clId="{EB646044-DAFC-44B7-83BD-BA9C650CF16E}" dt="2021-03-31T18:39:35.184" v="197" actId="20577"/>
          <ac:spMkLst>
            <pc:docMk/>
            <pc:sldMk cId="3791922982" sldId="326"/>
            <ac:spMk id="16" creationId="{F3113336-B8E7-4437-BCDB-0A41C522594A}"/>
          </ac:spMkLst>
        </pc:spChg>
      </pc:sldChg>
      <pc:sldChg chg="modSp mod">
        <pc:chgData name="Agustín Ruiz Martín" userId="e54b14ac-9992-4b44-bb0f-8ee7a2060432" providerId="ADAL" clId="{EB646044-DAFC-44B7-83BD-BA9C650CF16E}" dt="2021-03-31T18:39:29.170" v="195" actId="20577"/>
        <pc:sldMkLst>
          <pc:docMk/>
          <pc:sldMk cId="3664108073" sldId="327"/>
        </pc:sldMkLst>
        <pc:spChg chg="mod">
          <ac:chgData name="Agustín Ruiz Martín" userId="e54b14ac-9992-4b44-bb0f-8ee7a2060432" providerId="ADAL" clId="{EB646044-DAFC-44B7-83BD-BA9C650CF16E}" dt="2021-03-31T18:39:29.170" v="195" actId="20577"/>
          <ac:spMkLst>
            <pc:docMk/>
            <pc:sldMk cId="3664108073" sldId="327"/>
            <ac:spMk id="5" creationId="{64529344-8152-421B-BB6A-940F47D3DE19}"/>
          </ac:spMkLst>
        </pc:spChg>
        <pc:spChg chg="mod">
          <ac:chgData name="Agustín Ruiz Martín" userId="e54b14ac-9992-4b44-bb0f-8ee7a2060432" providerId="ADAL" clId="{EB646044-DAFC-44B7-83BD-BA9C650CF16E}" dt="2021-03-31T18:39:27.187" v="193" actId="20577"/>
          <ac:spMkLst>
            <pc:docMk/>
            <pc:sldMk cId="3664108073" sldId="327"/>
            <ac:spMk id="16" creationId="{F3113336-B8E7-4437-BCDB-0A41C522594A}"/>
          </ac:spMkLst>
        </pc:spChg>
      </pc:sldChg>
      <pc:sldChg chg="modSp mod">
        <pc:chgData name="Agustín Ruiz Martín" userId="e54b14ac-9992-4b44-bb0f-8ee7a2060432" providerId="ADAL" clId="{EB646044-DAFC-44B7-83BD-BA9C650CF16E}" dt="2021-03-31T18:39:43.745" v="203" actId="20577"/>
        <pc:sldMkLst>
          <pc:docMk/>
          <pc:sldMk cId="2865993252" sldId="328"/>
        </pc:sldMkLst>
        <pc:spChg chg="mod">
          <ac:chgData name="Agustín Ruiz Martín" userId="e54b14ac-9992-4b44-bb0f-8ee7a2060432" providerId="ADAL" clId="{EB646044-DAFC-44B7-83BD-BA9C650CF16E}" dt="2021-03-31T18:39:43.745" v="203" actId="20577"/>
          <ac:spMkLst>
            <pc:docMk/>
            <pc:sldMk cId="2865993252" sldId="328"/>
            <ac:spMk id="5" creationId="{64529344-8152-421B-BB6A-940F47D3DE19}"/>
          </ac:spMkLst>
        </pc:spChg>
        <pc:spChg chg="mod">
          <ac:chgData name="Agustín Ruiz Martín" userId="e54b14ac-9992-4b44-bb0f-8ee7a2060432" providerId="ADAL" clId="{EB646044-DAFC-44B7-83BD-BA9C650CF16E}" dt="2021-03-31T18:39:41.527" v="201" actId="20577"/>
          <ac:spMkLst>
            <pc:docMk/>
            <pc:sldMk cId="2865993252" sldId="328"/>
            <ac:spMk id="16" creationId="{F3113336-B8E7-4437-BCDB-0A41C522594A}"/>
          </ac:spMkLst>
        </pc:spChg>
      </pc:sldChg>
      <pc:sldChg chg="modSp mod">
        <pc:chgData name="Agustín Ruiz Martín" userId="e54b14ac-9992-4b44-bb0f-8ee7a2060432" providerId="ADAL" clId="{EB646044-DAFC-44B7-83BD-BA9C650CF16E}" dt="2021-03-31T18:39:50.165" v="207" actId="20577"/>
        <pc:sldMkLst>
          <pc:docMk/>
          <pc:sldMk cId="3027975627" sldId="329"/>
        </pc:sldMkLst>
        <pc:spChg chg="mod">
          <ac:chgData name="Agustín Ruiz Martín" userId="e54b14ac-9992-4b44-bb0f-8ee7a2060432" providerId="ADAL" clId="{EB646044-DAFC-44B7-83BD-BA9C650CF16E}" dt="2021-03-31T18:39:50.165" v="207" actId="20577"/>
          <ac:spMkLst>
            <pc:docMk/>
            <pc:sldMk cId="3027975627" sldId="329"/>
            <ac:spMk id="5" creationId="{64529344-8152-421B-BB6A-940F47D3DE19}"/>
          </ac:spMkLst>
        </pc:spChg>
        <pc:spChg chg="mod">
          <ac:chgData name="Agustín Ruiz Martín" userId="e54b14ac-9992-4b44-bb0f-8ee7a2060432" providerId="ADAL" clId="{EB646044-DAFC-44B7-83BD-BA9C650CF16E}" dt="2021-03-31T18:39:47.462" v="205" actId="20577"/>
          <ac:spMkLst>
            <pc:docMk/>
            <pc:sldMk cId="3027975627" sldId="329"/>
            <ac:spMk id="16" creationId="{F3113336-B8E7-4437-BCDB-0A41C522594A}"/>
          </ac:spMkLst>
        </pc:spChg>
      </pc:sldChg>
      <pc:sldChg chg="modSp mod">
        <pc:chgData name="Agustín Ruiz Martín" userId="e54b14ac-9992-4b44-bb0f-8ee7a2060432" providerId="ADAL" clId="{EB646044-DAFC-44B7-83BD-BA9C650CF16E}" dt="2021-03-31T18:39:57.836" v="211" actId="20577"/>
        <pc:sldMkLst>
          <pc:docMk/>
          <pc:sldMk cId="4272909167" sldId="330"/>
        </pc:sldMkLst>
        <pc:spChg chg="mod">
          <ac:chgData name="Agustín Ruiz Martín" userId="e54b14ac-9992-4b44-bb0f-8ee7a2060432" providerId="ADAL" clId="{EB646044-DAFC-44B7-83BD-BA9C650CF16E}" dt="2021-03-31T18:39:57.836" v="211" actId="20577"/>
          <ac:spMkLst>
            <pc:docMk/>
            <pc:sldMk cId="4272909167" sldId="330"/>
            <ac:spMk id="5" creationId="{64529344-8152-421B-BB6A-940F47D3DE19}"/>
          </ac:spMkLst>
        </pc:spChg>
        <pc:spChg chg="mod">
          <ac:chgData name="Agustín Ruiz Martín" userId="e54b14ac-9992-4b44-bb0f-8ee7a2060432" providerId="ADAL" clId="{EB646044-DAFC-44B7-83BD-BA9C650CF16E}" dt="2021-03-31T18:39:55.477" v="209" actId="20577"/>
          <ac:spMkLst>
            <pc:docMk/>
            <pc:sldMk cId="4272909167" sldId="330"/>
            <ac:spMk id="16" creationId="{F3113336-B8E7-4437-BCDB-0A41C522594A}"/>
          </ac:spMkLst>
        </pc:spChg>
      </pc:sldChg>
      <pc:sldChg chg="modSp mod">
        <pc:chgData name="Agustín Ruiz Martín" userId="e54b14ac-9992-4b44-bb0f-8ee7a2060432" providerId="ADAL" clId="{EB646044-DAFC-44B7-83BD-BA9C650CF16E}" dt="2021-03-31T18:30:16.446" v="55"/>
        <pc:sldMkLst>
          <pc:docMk/>
          <pc:sldMk cId="1171079763" sldId="331"/>
        </pc:sldMkLst>
        <pc:spChg chg="mod">
          <ac:chgData name="Agustín Ruiz Martín" userId="e54b14ac-9992-4b44-bb0f-8ee7a2060432" providerId="ADAL" clId="{EB646044-DAFC-44B7-83BD-BA9C650CF16E}" dt="2021-03-31T18:30:16.446" v="55"/>
          <ac:spMkLst>
            <pc:docMk/>
            <pc:sldMk cId="1171079763" sldId="331"/>
            <ac:spMk id="5" creationId="{00000000-0000-0000-0000-000000000000}"/>
          </ac:spMkLst>
        </pc:spChg>
        <pc:spChg chg="mod">
          <ac:chgData name="Agustín Ruiz Martín" userId="e54b14ac-9992-4b44-bb0f-8ee7a2060432" providerId="ADAL" clId="{EB646044-DAFC-44B7-83BD-BA9C650CF16E}" dt="2021-03-31T18:30:04.526" v="54" actId="20577"/>
          <ac:spMkLst>
            <pc:docMk/>
            <pc:sldMk cId="1171079763" sldId="331"/>
            <ac:spMk id="11" creationId="{1692A917-3515-4CD5-B9D8-0936A65DA88F}"/>
          </ac:spMkLst>
        </pc:spChg>
      </pc:sldChg>
      <pc:sldChg chg="addSp modSp mod">
        <pc:chgData name="Agustín Ruiz Martín" userId="e54b14ac-9992-4b44-bb0f-8ee7a2060432" providerId="ADAL" clId="{EB646044-DAFC-44B7-83BD-BA9C650CF16E}" dt="2021-03-31T22:24:30.824" v="372" actId="14100"/>
        <pc:sldMkLst>
          <pc:docMk/>
          <pc:sldMk cId="2074409261" sldId="332"/>
        </pc:sldMkLst>
        <pc:spChg chg="mod">
          <ac:chgData name="Agustín Ruiz Martín" userId="e54b14ac-9992-4b44-bb0f-8ee7a2060432" providerId="ADAL" clId="{EB646044-DAFC-44B7-83BD-BA9C650CF16E}" dt="2021-03-31T22:23:58.939" v="368" actId="1035"/>
          <ac:spMkLst>
            <pc:docMk/>
            <pc:sldMk cId="2074409261" sldId="332"/>
            <ac:spMk id="6" creationId="{D27937F2-6020-4249-8491-42399C2098DE}"/>
          </ac:spMkLst>
        </pc:spChg>
        <pc:spChg chg="mod">
          <ac:chgData name="Agustín Ruiz Martín" userId="e54b14ac-9992-4b44-bb0f-8ee7a2060432" providerId="ADAL" clId="{EB646044-DAFC-44B7-83BD-BA9C650CF16E}" dt="2021-03-31T18:40:04.365" v="213" actId="20577"/>
          <ac:spMkLst>
            <pc:docMk/>
            <pc:sldMk cId="2074409261" sldId="332"/>
            <ac:spMk id="16" creationId="{F3113336-B8E7-4437-BCDB-0A41C522594A}"/>
          </ac:spMkLst>
        </pc:spChg>
        <pc:picChg chg="add mod">
          <ac:chgData name="Agustín Ruiz Martín" userId="e54b14ac-9992-4b44-bb0f-8ee7a2060432" providerId="ADAL" clId="{EB646044-DAFC-44B7-83BD-BA9C650CF16E}" dt="2021-03-31T22:24:30.824" v="372" actId="14100"/>
          <ac:picMkLst>
            <pc:docMk/>
            <pc:sldMk cId="2074409261" sldId="332"/>
            <ac:picMk id="3" creationId="{2BC7DF5E-570D-4086-AEE3-E36BC4CE16AD}"/>
          </ac:picMkLst>
        </pc:picChg>
      </pc:sldChg>
      <pc:sldChg chg="modSp mod">
        <pc:chgData name="Agustín Ruiz Martín" userId="e54b14ac-9992-4b44-bb0f-8ee7a2060432" providerId="ADAL" clId="{EB646044-DAFC-44B7-83BD-BA9C650CF16E}" dt="2021-03-31T18:40:16.441" v="217" actId="20577"/>
        <pc:sldMkLst>
          <pc:docMk/>
          <pc:sldMk cId="1291131548" sldId="333"/>
        </pc:sldMkLst>
        <pc:spChg chg="mod">
          <ac:chgData name="Agustín Ruiz Martín" userId="e54b14ac-9992-4b44-bb0f-8ee7a2060432" providerId="ADAL" clId="{EB646044-DAFC-44B7-83BD-BA9C650CF16E}" dt="2021-03-31T18:40:16.441" v="217" actId="20577"/>
          <ac:spMkLst>
            <pc:docMk/>
            <pc:sldMk cId="1291131548" sldId="333"/>
            <ac:spMk id="5" creationId="{64529344-8152-421B-BB6A-940F47D3DE19}"/>
          </ac:spMkLst>
        </pc:spChg>
        <pc:spChg chg="mod">
          <ac:chgData name="Agustín Ruiz Martín" userId="e54b14ac-9992-4b44-bb0f-8ee7a2060432" providerId="ADAL" clId="{EB646044-DAFC-44B7-83BD-BA9C650CF16E}" dt="2021-03-31T18:40:13.801" v="215" actId="20577"/>
          <ac:spMkLst>
            <pc:docMk/>
            <pc:sldMk cId="1291131548" sldId="333"/>
            <ac:spMk id="7" creationId="{721341EB-7389-44AD-ABE8-EDA3809BC0CB}"/>
          </ac:spMkLst>
        </pc:spChg>
      </pc:sldChg>
      <pc:sldChg chg="modSp mod">
        <pc:chgData name="Agustín Ruiz Martín" userId="e54b14ac-9992-4b44-bb0f-8ee7a2060432" providerId="ADAL" clId="{EB646044-DAFC-44B7-83BD-BA9C650CF16E}" dt="2021-03-31T18:30:43.065" v="58"/>
        <pc:sldMkLst>
          <pc:docMk/>
          <pc:sldMk cId="321287714" sldId="334"/>
        </pc:sldMkLst>
        <pc:spChg chg="mod">
          <ac:chgData name="Agustín Ruiz Martín" userId="e54b14ac-9992-4b44-bb0f-8ee7a2060432" providerId="ADAL" clId="{EB646044-DAFC-44B7-83BD-BA9C650CF16E}" dt="2021-03-31T18:30:43.065" v="58"/>
          <ac:spMkLst>
            <pc:docMk/>
            <pc:sldMk cId="321287714" sldId="334"/>
            <ac:spMk id="5" creationId="{00000000-0000-0000-0000-000000000000}"/>
          </ac:spMkLst>
        </pc:spChg>
        <pc:spChg chg="mod">
          <ac:chgData name="Agustín Ruiz Martín" userId="e54b14ac-9992-4b44-bb0f-8ee7a2060432" providerId="ADAL" clId="{EB646044-DAFC-44B7-83BD-BA9C650CF16E}" dt="2021-03-31T18:30:25.021" v="57" actId="20577"/>
          <ac:spMkLst>
            <pc:docMk/>
            <pc:sldMk cId="321287714" sldId="334"/>
            <ac:spMk id="11" creationId="{1692A917-3515-4CD5-B9D8-0936A65DA88F}"/>
          </ac:spMkLst>
        </pc:spChg>
      </pc:sldChg>
      <pc:sldChg chg="modSp mod">
        <pc:chgData name="Agustín Ruiz Martín" userId="e54b14ac-9992-4b44-bb0f-8ee7a2060432" providerId="ADAL" clId="{EB646044-DAFC-44B7-83BD-BA9C650CF16E}" dt="2021-03-31T18:40:23.049" v="221" actId="20577"/>
        <pc:sldMkLst>
          <pc:docMk/>
          <pc:sldMk cId="2936492957" sldId="335"/>
        </pc:sldMkLst>
        <pc:spChg chg="mod">
          <ac:chgData name="Agustín Ruiz Martín" userId="e54b14ac-9992-4b44-bb0f-8ee7a2060432" providerId="ADAL" clId="{EB646044-DAFC-44B7-83BD-BA9C650CF16E}" dt="2021-03-31T18:40:23.049" v="221" actId="20577"/>
          <ac:spMkLst>
            <pc:docMk/>
            <pc:sldMk cId="2936492957" sldId="335"/>
            <ac:spMk id="5" creationId="{64529344-8152-421B-BB6A-940F47D3DE19}"/>
          </ac:spMkLst>
        </pc:spChg>
        <pc:spChg chg="mod">
          <ac:chgData name="Agustín Ruiz Martín" userId="e54b14ac-9992-4b44-bb0f-8ee7a2060432" providerId="ADAL" clId="{EB646044-DAFC-44B7-83BD-BA9C650CF16E}" dt="2021-03-31T18:40:20.815" v="219" actId="20577"/>
          <ac:spMkLst>
            <pc:docMk/>
            <pc:sldMk cId="2936492957" sldId="335"/>
            <ac:spMk id="7" creationId="{721341EB-7389-44AD-ABE8-EDA3809BC0CB}"/>
          </ac:spMkLst>
        </pc:spChg>
      </pc:sldChg>
      <pc:sldChg chg="modSp mod">
        <pc:chgData name="Agustín Ruiz Martín" userId="e54b14ac-9992-4b44-bb0f-8ee7a2060432" providerId="ADAL" clId="{EB646044-DAFC-44B7-83BD-BA9C650CF16E}" dt="2021-03-31T18:40:38.372" v="229" actId="20577"/>
        <pc:sldMkLst>
          <pc:docMk/>
          <pc:sldMk cId="1179939572" sldId="336"/>
        </pc:sldMkLst>
        <pc:spChg chg="mod">
          <ac:chgData name="Agustín Ruiz Martín" userId="e54b14ac-9992-4b44-bb0f-8ee7a2060432" providerId="ADAL" clId="{EB646044-DAFC-44B7-83BD-BA9C650CF16E}" dt="2021-03-31T18:40:38.372" v="229" actId="20577"/>
          <ac:spMkLst>
            <pc:docMk/>
            <pc:sldMk cId="1179939572" sldId="336"/>
            <ac:spMk id="5" creationId="{64529344-8152-421B-BB6A-940F47D3DE19}"/>
          </ac:spMkLst>
        </pc:spChg>
        <pc:spChg chg="mod">
          <ac:chgData name="Agustín Ruiz Martín" userId="e54b14ac-9992-4b44-bb0f-8ee7a2060432" providerId="ADAL" clId="{EB646044-DAFC-44B7-83BD-BA9C650CF16E}" dt="2021-03-31T18:40:31.062" v="223" actId="20577"/>
          <ac:spMkLst>
            <pc:docMk/>
            <pc:sldMk cId="1179939572" sldId="336"/>
            <ac:spMk id="7" creationId="{721341EB-7389-44AD-ABE8-EDA3809BC0CB}"/>
          </ac:spMkLst>
        </pc:spChg>
        <pc:spChg chg="mod">
          <ac:chgData name="Agustín Ruiz Martín" userId="e54b14ac-9992-4b44-bb0f-8ee7a2060432" providerId="ADAL" clId="{EB646044-DAFC-44B7-83BD-BA9C650CF16E}" dt="2021-03-31T18:40:36.498" v="227" actId="1076"/>
          <ac:spMkLst>
            <pc:docMk/>
            <pc:sldMk cId="1179939572" sldId="336"/>
            <ac:spMk id="9" creationId="{439857B7-1FCD-49A2-8A5D-BA1ED053E5E6}"/>
          </ac:spMkLst>
        </pc:spChg>
      </pc:sldChg>
      <pc:sldChg chg="modSp mod">
        <pc:chgData name="Agustín Ruiz Martín" userId="e54b14ac-9992-4b44-bb0f-8ee7a2060432" providerId="ADAL" clId="{EB646044-DAFC-44B7-83BD-BA9C650CF16E}" dt="2021-03-31T18:40:50.167" v="233" actId="20577"/>
        <pc:sldMkLst>
          <pc:docMk/>
          <pc:sldMk cId="4233383544" sldId="337"/>
        </pc:sldMkLst>
        <pc:spChg chg="mod">
          <ac:chgData name="Agustín Ruiz Martín" userId="e54b14ac-9992-4b44-bb0f-8ee7a2060432" providerId="ADAL" clId="{EB646044-DAFC-44B7-83BD-BA9C650CF16E}" dt="2021-03-31T18:40:50.167" v="233" actId="20577"/>
          <ac:spMkLst>
            <pc:docMk/>
            <pc:sldMk cId="4233383544" sldId="337"/>
            <ac:spMk id="5" creationId="{64529344-8152-421B-BB6A-940F47D3DE19}"/>
          </ac:spMkLst>
        </pc:spChg>
        <pc:spChg chg="mod">
          <ac:chgData name="Agustín Ruiz Martín" userId="e54b14ac-9992-4b44-bb0f-8ee7a2060432" providerId="ADAL" clId="{EB646044-DAFC-44B7-83BD-BA9C650CF16E}" dt="2021-03-31T18:40:45.230" v="231" actId="20577"/>
          <ac:spMkLst>
            <pc:docMk/>
            <pc:sldMk cId="4233383544" sldId="337"/>
            <ac:spMk id="7" creationId="{721341EB-7389-44AD-ABE8-EDA3809BC0CB}"/>
          </ac:spMkLst>
        </pc:spChg>
      </pc:sldChg>
      <pc:sldChg chg="modSp mod">
        <pc:chgData name="Agustín Ruiz Martín" userId="e54b14ac-9992-4b44-bb0f-8ee7a2060432" providerId="ADAL" clId="{EB646044-DAFC-44B7-83BD-BA9C650CF16E}" dt="2021-03-31T18:41:01.180" v="237" actId="20577"/>
        <pc:sldMkLst>
          <pc:docMk/>
          <pc:sldMk cId="2118240856" sldId="338"/>
        </pc:sldMkLst>
        <pc:spChg chg="mod">
          <ac:chgData name="Agustín Ruiz Martín" userId="e54b14ac-9992-4b44-bb0f-8ee7a2060432" providerId="ADAL" clId="{EB646044-DAFC-44B7-83BD-BA9C650CF16E}" dt="2021-03-31T18:41:01.180" v="237" actId="20577"/>
          <ac:spMkLst>
            <pc:docMk/>
            <pc:sldMk cId="2118240856" sldId="338"/>
            <ac:spMk id="5" creationId="{64529344-8152-421B-BB6A-940F47D3DE19}"/>
          </ac:spMkLst>
        </pc:spChg>
        <pc:spChg chg="mod">
          <ac:chgData name="Agustín Ruiz Martín" userId="e54b14ac-9992-4b44-bb0f-8ee7a2060432" providerId="ADAL" clId="{EB646044-DAFC-44B7-83BD-BA9C650CF16E}" dt="2021-03-31T18:40:58.993" v="235" actId="20577"/>
          <ac:spMkLst>
            <pc:docMk/>
            <pc:sldMk cId="2118240856" sldId="338"/>
            <ac:spMk id="7" creationId="{721341EB-7389-44AD-ABE8-EDA3809BC0CB}"/>
          </ac:spMkLst>
        </pc:spChg>
      </pc:sldChg>
      <pc:sldChg chg="modSp mod">
        <pc:chgData name="Agustín Ruiz Martín" userId="e54b14ac-9992-4b44-bb0f-8ee7a2060432" providerId="ADAL" clId="{EB646044-DAFC-44B7-83BD-BA9C650CF16E}" dt="2021-03-31T18:41:07.788" v="241" actId="20577"/>
        <pc:sldMkLst>
          <pc:docMk/>
          <pc:sldMk cId="3013080639" sldId="339"/>
        </pc:sldMkLst>
        <pc:spChg chg="mod">
          <ac:chgData name="Agustín Ruiz Martín" userId="e54b14ac-9992-4b44-bb0f-8ee7a2060432" providerId="ADAL" clId="{EB646044-DAFC-44B7-83BD-BA9C650CF16E}" dt="2021-03-31T18:41:07.788" v="241" actId="20577"/>
          <ac:spMkLst>
            <pc:docMk/>
            <pc:sldMk cId="3013080639" sldId="339"/>
            <ac:spMk id="5" creationId="{64529344-8152-421B-BB6A-940F47D3DE19}"/>
          </ac:spMkLst>
        </pc:spChg>
        <pc:spChg chg="mod">
          <ac:chgData name="Agustín Ruiz Martín" userId="e54b14ac-9992-4b44-bb0f-8ee7a2060432" providerId="ADAL" clId="{EB646044-DAFC-44B7-83BD-BA9C650CF16E}" dt="2021-03-31T18:41:05.414" v="239" actId="20577"/>
          <ac:spMkLst>
            <pc:docMk/>
            <pc:sldMk cId="3013080639" sldId="339"/>
            <ac:spMk id="7" creationId="{721341EB-7389-44AD-ABE8-EDA3809BC0CB}"/>
          </ac:spMkLst>
        </pc:spChg>
      </pc:sldChg>
      <pc:sldChg chg="modSp mod">
        <pc:chgData name="Agustín Ruiz Martín" userId="e54b14ac-9992-4b44-bb0f-8ee7a2060432" providerId="ADAL" clId="{EB646044-DAFC-44B7-83BD-BA9C650CF16E}" dt="2021-03-31T18:41:15.223" v="245" actId="20577"/>
        <pc:sldMkLst>
          <pc:docMk/>
          <pc:sldMk cId="3323168085" sldId="340"/>
        </pc:sldMkLst>
        <pc:spChg chg="mod">
          <ac:chgData name="Agustín Ruiz Martín" userId="e54b14ac-9992-4b44-bb0f-8ee7a2060432" providerId="ADAL" clId="{EB646044-DAFC-44B7-83BD-BA9C650CF16E}" dt="2021-03-31T18:41:15.223" v="245" actId="20577"/>
          <ac:spMkLst>
            <pc:docMk/>
            <pc:sldMk cId="3323168085" sldId="340"/>
            <ac:spMk id="5" creationId="{64529344-8152-421B-BB6A-940F47D3DE19}"/>
          </ac:spMkLst>
        </pc:spChg>
        <pc:spChg chg="mod">
          <ac:chgData name="Agustín Ruiz Martín" userId="e54b14ac-9992-4b44-bb0f-8ee7a2060432" providerId="ADAL" clId="{EB646044-DAFC-44B7-83BD-BA9C650CF16E}" dt="2021-03-31T18:41:12.771" v="243" actId="20577"/>
          <ac:spMkLst>
            <pc:docMk/>
            <pc:sldMk cId="3323168085" sldId="340"/>
            <ac:spMk id="7" creationId="{721341EB-7389-44AD-ABE8-EDA3809BC0CB}"/>
          </ac:spMkLst>
        </pc:spChg>
      </pc:sldChg>
      <pc:sldChg chg="modSp mod">
        <pc:chgData name="Agustín Ruiz Martín" userId="e54b14ac-9992-4b44-bb0f-8ee7a2060432" providerId="ADAL" clId="{EB646044-DAFC-44B7-83BD-BA9C650CF16E}" dt="2021-03-31T18:41:49.326" v="255" actId="20577"/>
        <pc:sldMkLst>
          <pc:docMk/>
          <pc:sldMk cId="1981760642" sldId="341"/>
        </pc:sldMkLst>
        <pc:spChg chg="mod">
          <ac:chgData name="Agustín Ruiz Martín" userId="e54b14ac-9992-4b44-bb0f-8ee7a2060432" providerId="ADAL" clId="{EB646044-DAFC-44B7-83BD-BA9C650CF16E}" dt="2021-03-31T18:41:49.326" v="255" actId="20577"/>
          <ac:spMkLst>
            <pc:docMk/>
            <pc:sldMk cId="1981760642" sldId="341"/>
            <ac:spMk id="5" creationId="{64529344-8152-421B-BB6A-940F47D3DE19}"/>
          </ac:spMkLst>
        </pc:spChg>
        <pc:spChg chg="mod">
          <ac:chgData name="Agustín Ruiz Martín" userId="e54b14ac-9992-4b44-bb0f-8ee7a2060432" providerId="ADAL" clId="{EB646044-DAFC-44B7-83BD-BA9C650CF16E}" dt="2021-03-31T18:41:46.514" v="253" actId="20577"/>
          <ac:spMkLst>
            <pc:docMk/>
            <pc:sldMk cId="1981760642" sldId="341"/>
            <ac:spMk id="7" creationId="{721341EB-7389-44AD-ABE8-EDA3809BC0CB}"/>
          </ac:spMkLst>
        </pc:spChg>
      </pc:sldChg>
      <pc:sldChg chg="modSp mod">
        <pc:chgData name="Agustín Ruiz Martín" userId="e54b14ac-9992-4b44-bb0f-8ee7a2060432" providerId="ADAL" clId="{EB646044-DAFC-44B7-83BD-BA9C650CF16E}" dt="2021-03-31T18:41:25.127" v="247" actId="20577"/>
        <pc:sldMkLst>
          <pc:docMk/>
          <pc:sldMk cId="928127594" sldId="342"/>
        </pc:sldMkLst>
        <pc:spChg chg="mod">
          <ac:chgData name="Agustín Ruiz Martín" userId="e54b14ac-9992-4b44-bb0f-8ee7a2060432" providerId="ADAL" clId="{EB646044-DAFC-44B7-83BD-BA9C650CF16E}" dt="2021-03-31T18:31:38.176" v="59"/>
          <ac:spMkLst>
            <pc:docMk/>
            <pc:sldMk cId="928127594" sldId="342"/>
            <ac:spMk id="5" creationId="{00000000-0000-0000-0000-000000000000}"/>
          </ac:spMkLst>
        </pc:spChg>
        <pc:spChg chg="mod">
          <ac:chgData name="Agustín Ruiz Martín" userId="e54b14ac-9992-4b44-bb0f-8ee7a2060432" providerId="ADAL" clId="{EB646044-DAFC-44B7-83BD-BA9C650CF16E}" dt="2021-03-31T18:41:25.127" v="247" actId="20577"/>
          <ac:spMkLst>
            <pc:docMk/>
            <pc:sldMk cId="928127594" sldId="342"/>
            <ac:spMk id="11" creationId="{1692A917-3515-4CD5-B9D8-0936A65DA88F}"/>
          </ac:spMkLst>
        </pc:spChg>
      </pc:sldChg>
      <pc:sldChg chg="modSp mod">
        <pc:chgData name="Agustín Ruiz Martín" userId="e54b14ac-9992-4b44-bb0f-8ee7a2060432" providerId="ADAL" clId="{EB646044-DAFC-44B7-83BD-BA9C650CF16E}" dt="2021-03-31T18:41:42.109" v="251" actId="20577"/>
        <pc:sldMkLst>
          <pc:docMk/>
          <pc:sldMk cId="1416862958" sldId="343"/>
        </pc:sldMkLst>
        <pc:spChg chg="mod">
          <ac:chgData name="Agustín Ruiz Martín" userId="e54b14ac-9992-4b44-bb0f-8ee7a2060432" providerId="ADAL" clId="{EB646044-DAFC-44B7-83BD-BA9C650CF16E}" dt="2021-03-31T18:41:42.109" v="251" actId="20577"/>
          <ac:spMkLst>
            <pc:docMk/>
            <pc:sldMk cId="1416862958" sldId="343"/>
            <ac:spMk id="5" creationId="{64529344-8152-421B-BB6A-940F47D3DE19}"/>
          </ac:spMkLst>
        </pc:spChg>
        <pc:spChg chg="mod">
          <ac:chgData name="Agustín Ruiz Martín" userId="e54b14ac-9992-4b44-bb0f-8ee7a2060432" providerId="ADAL" clId="{EB646044-DAFC-44B7-83BD-BA9C650CF16E}" dt="2021-03-31T18:41:39.719" v="249" actId="20577"/>
          <ac:spMkLst>
            <pc:docMk/>
            <pc:sldMk cId="1416862958" sldId="343"/>
            <ac:spMk id="7" creationId="{721341EB-7389-44AD-ABE8-EDA3809BC0CB}"/>
          </ac:spMkLst>
        </pc:spChg>
      </pc:sldChg>
      <pc:sldChg chg="modSp mod">
        <pc:chgData name="Agustín Ruiz Martín" userId="e54b14ac-9992-4b44-bb0f-8ee7a2060432" providerId="ADAL" clId="{EB646044-DAFC-44B7-83BD-BA9C650CF16E}" dt="2021-03-31T18:41:57.607" v="259" actId="20577"/>
        <pc:sldMkLst>
          <pc:docMk/>
          <pc:sldMk cId="1460889151" sldId="344"/>
        </pc:sldMkLst>
        <pc:spChg chg="mod">
          <ac:chgData name="Agustín Ruiz Martín" userId="e54b14ac-9992-4b44-bb0f-8ee7a2060432" providerId="ADAL" clId="{EB646044-DAFC-44B7-83BD-BA9C650CF16E}" dt="2021-03-31T18:41:57.607" v="259" actId="20577"/>
          <ac:spMkLst>
            <pc:docMk/>
            <pc:sldMk cId="1460889151" sldId="344"/>
            <ac:spMk id="5" creationId="{64529344-8152-421B-BB6A-940F47D3DE19}"/>
          </ac:spMkLst>
        </pc:spChg>
        <pc:spChg chg="mod">
          <ac:chgData name="Agustín Ruiz Martín" userId="e54b14ac-9992-4b44-bb0f-8ee7a2060432" providerId="ADAL" clId="{EB646044-DAFC-44B7-83BD-BA9C650CF16E}" dt="2021-03-31T18:41:54.840" v="257" actId="20577"/>
          <ac:spMkLst>
            <pc:docMk/>
            <pc:sldMk cId="1460889151" sldId="344"/>
            <ac:spMk id="7" creationId="{721341EB-7389-44AD-ABE8-EDA3809BC0CB}"/>
          </ac:spMkLst>
        </pc:spChg>
      </pc:sldChg>
      <pc:sldChg chg="modSp mod">
        <pc:chgData name="Agustín Ruiz Martín" userId="e54b14ac-9992-4b44-bb0f-8ee7a2060432" providerId="ADAL" clId="{EB646044-DAFC-44B7-83BD-BA9C650CF16E}" dt="2021-03-31T18:42:03.856" v="263" actId="20577"/>
        <pc:sldMkLst>
          <pc:docMk/>
          <pc:sldMk cId="877164539" sldId="345"/>
        </pc:sldMkLst>
        <pc:spChg chg="mod">
          <ac:chgData name="Agustín Ruiz Martín" userId="e54b14ac-9992-4b44-bb0f-8ee7a2060432" providerId="ADAL" clId="{EB646044-DAFC-44B7-83BD-BA9C650CF16E}" dt="2021-03-31T18:42:03.856" v="263" actId="20577"/>
          <ac:spMkLst>
            <pc:docMk/>
            <pc:sldMk cId="877164539" sldId="345"/>
            <ac:spMk id="5" creationId="{64529344-8152-421B-BB6A-940F47D3DE19}"/>
          </ac:spMkLst>
        </pc:spChg>
        <pc:spChg chg="mod">
          <ac:chgData name="Agustín Ruiz Martín" userId="e54b14ac-9992-4b44-bb0f-8ee7a2060432" providerId="ADAL" clId="{EB646044-DAFC-44B7-83BD-BA9C650CF16E}" dt="2021-03-31T18:42:01.654" v="261" actId="20577"/>
          <ac:spMkLst>
            <pc:docMk/>
            <pc:sldMk cId="877164539" sldId="345"/>
            <ac:spMk id="7" creationId="{721341EB-7389-44AD-ABE8-EDA3809BC0CB}"/>
          </ac:spMkLst>
        </pc:spChg>
      </pc:sldChg>
      <pc:sldChg chg="modSp mod">
        <pc:chgData name="Agustín Ruiz Martín" userId="e54b14ac-9992-4b44-bb0f-8ee7a2060432" providerId="ADAL" clId="{EB646044-DAFC-44B7-83BD-BA9C650CF16E}" dt="2021-03-31T18:42:13.228" v="267" actId="20577"/>
        <pc:sldMkLst>
          <pc:docMk/>
          <pc:sldMk cId="193122770" sldId="346"/>
        </pc:sldMkLst>
        <pc:spChg chg="mod">
          <ac:chgData name="Agustín Ruiz Martín" userId="e54b14ac-9992-4b44-bb0f-8ee7a2060432" providerId="ADAL" clId="{EB646044-DAFC-44B7-83BD-BA9C650CF16E}" dt="2021-03-31T18:42:13.228" v="267" actId="20577"/>
          <ac:spMkLst>
            <pc:docMk/>
            <pc:sldMk cId="193122770" sldId="346"/>
            <ac:spMk id="5" creationId="{64529344-8152-421B-BB6A-940F47D3DE19}"/>
          </ac:spMkLst>
        </pc:spChg>
        <pc:spChg chg="mod">
          <ac:chgData name="Agustín Ruiz Martín" userId="e54b14ac-9992-4b44-bb0f-8ee7a2060432" providerId="ADAL" clId="{EB646044-DAFC-44B7-83BD-BA9C650CF16E}" dt="2021-03-31T18:42:10.276" v="265" actId="20577"/>
          <ac:spMkLst>
            <pc:docMk/>
            <pc:sldMk cId="193122770" sldId="346"/>
            <ac:spMk id="7" creationId="{721341EB-7389-44AD-ABE8-EDA3809BC0CB}"/>
          </ac:spMkLst>
        </pc:spChg>
      </pc:sldChg>
      <pc:sldChg chg="modSp mod">
        <pc:chgData name="Agustín Ruiz Martín" userId="e54b14ac-9992-4b44-bb0f-8ee7a2060432" providerId="ADAL" clId="{EB646044-DAFC-44B7-83BD-BA9C650CF16E}" dt="2021-03-31T18:42:19.696" v="271" actId="20577"/>
        <pc:sldMkLst>
          <pc:docMk/>
          <pc:sldMk cId="856594514" sldId="347"/>
        </pc:sldMkLst>
        <pc:spChg chg="mod">
          <ac:chgData name="Agustín Ruiz Martín" userId="e54b14ac-9992-4b44-bb0f-8ee7a2060432" providerId="ADAL" clId="{EB646044-DAFC-44B7-83BD-BA9C650CF16E}" dt="2021-03-31T18:42:19.696" v="271" actId="20577"/>
          <ac:spMkLst>
            <pc:docMk/>
            <pc:sldMk cId="856594514" sldId="347"/>
            <ac:spMk id="5" creationId="{64529344-8152-421B-BB6A-940F47D3DE19}"/>
          </ac:spMkLst>
        </pc:spChg>
        <pc:spChg chg="mod">
          <ac:chgData name="Agustín Ruiz Martín" userId="e54b14ac-9992-4b44-bb0f-8ee7a2060432" providerId="ADAL" clId="{EB646044-DAFC-44B7-83BD-BA9C650CF16E}" dt="2021-03-31T18:42:17.243" v="269" actId="20577"/>
          <ac:spMkLst>
            <pc:docMk/>
            <pc:sldMk cId="856594514" sldId="347"/>
            <ac:spMk id="7" creationId="{721341EB-7389-44AD-ABE8-EDA3809BC0CB}"/>
          </ac:spMkLst>
        </pc:spChg>
      </pc:sldChg>
      <pc:sldChg chg="modSp mod">
        <pc:chgData name="Agustín Ruiz Martín" userId="e54b14ac-9992-4b44-bb0f-8ee7a2060432" providerId="ADAL" clId="{EB646044-DAFC-44B7-83BD-BA9C650CF16E}" dt="2021-03-31T18:42:27.679" v="275" actId="20577"/>
        <pc:sldMkLst>
          <pc:docMk/>
          <pc:sldMk cId="4079897190" sldId="348"/>
        </pc:sldMkLst>
        <pc:spChg chg="mod">
          <ac:chgData name="Agustín Ruiz Martín" userId="e54b14ac-9992-4b44-bb0f-8ee7a2060432" providerId="ADAL" clId="{EB646044-DAFC-44B7-83BD-BA9C650CF16E}" dt="2021-03-31T18:42:27.679" v="275" actId="20577"/>
          <ac:spMkLst>
            <pc:docMk/>
            <pc:sldMk cId="4079897190" sldId="348"/>
            <ac:spMk id="5" creationId="{64529344-8152-421B-BB6A-940F47D3DE19}"/>
          </ac:spMkLst>
        </pc:spChg>
        <pc:spChg chg="mod">
          <ac:chgData name="Agustín Ruiz Martín" userId="e54b14ac-9992-4b44-bb0f-8ee7a2060432" providerId="ADAL" clId="{EB646044-DAFC-44B7-83BD-BA9C650CF16E}" dt="2021-03-31T18:42:24.741" v="273" actId="20577"/>
          <ac:spMkLst>
            <pc:docMk/>
            <pc:sldMk cId="4079897190" sldId="348"/>
            <ac:spMk id="7" creationId="{721341EB-7389-44AD-ABE8-EDA3809BC0CB}"/>
          </ac:spMkLst>
        </pc:spChg>
      </pc:sldChg>
      <pc:sldChg chg="modSp mod">
        <pc:chgData name="Agustín Ruiz Martín" userId="e54b14ac-9992-4b44-bb0f-8ee7a2060432" providerId="ADAL" clId="{EB646044-DAFC-44B7-83BD-BA9C650CF16E}" dt="2021-03-31T18:42:42.862" v="279" actId="20577"/>
        <pc:sldMkLst>
          <pc:docMk/>
          <pc:sldMk cId="2216083705" sldId="349"/>
        </pc:sldMkLst>
        <pc:spChg chg="mod">
          <ac:chgData name="Agustín Ruiz Martín" userId="e54b14ac-9992-4b44-bb0f-8ee7a2060432" providerId="ADAL" clId="{EB646044-DAFC-44B7-83BD-BA9C650CF16E}" dt="2021-03-31T18:42:42.862" v="279" actId="20577"/>
          <ac:spMkLst>
            <pc:docMk/>
            <pc:sldMk cId="2216083705" sldId="349"/>
            <ac:spMk id="5" creationId="{64529344-8152-421B-BB6A-940F47D3DE19}"/>
          </ac:spMkLst>
        </pc:spChg>
        <pc:spChg chg="mod">
          <ac:chgData name="Agustín Ruiz Martín" userId="e54b14ac-9992-4b44-bb0f-8ee7a2060432" providerId="ADAL" clId="{EB646044-DAFC-44B7-83BD-BA9C650CF16E}" dt="2021-03-31T18:42:39.613" v="277" actId="20577"/>
          <ac:spMkLst>
            <pc:docMk/>
            <pc:sldMk cId="2216083705" sldId="349"/>
            <ac:spMk id="7" creationId="{721341EB-7389-44AD-ABE8-EDA3809BC0CB}"/>
          </ac:spMkLst>
        </pc:spChg>
      </pc:sldChg>
      <pc:sldChg chg="modSp mod">
        <pc:chgData name="Agustín Ruiz Martín" userId="e54b14ac-9992-4b44-bb0f-8ee7a2060432" providerId="ADAL" clId="{EB646044-DAFC-44B7-83BD-BA9C650CF16E}" dt="2021-03-31T18:42:49.860" v="283" actId="20577"/>
        <pc:sldMkLst>
          <pc:docMk/>
          <pc:sldMk cId="1131391721" sldId="350"/>
        </pc:sldMkLst>
        <pc:spChg chg="mod">
          <ac:chgData name="Agustín Ruiz Martín" userId="e54b14ac-9992-4b44-bb0f-8ee7a2060432" providerId="ADAL" clId="{EB646044-DAFC-44B7-83BD-BA9C650CF16E}" dt="2021-03-31T18:42:49.860" v="283" actId="20577"/>
          <ac:spMkLst>
            <pc:docMk/>
            <pc:sldMk cId="1131391721" sldId="350"/>
            <ac:spMk id="5" creationId="{64529344-8152-421B-BB6A-940F47D3DE19}"/>
          </ac:spMkLst>
        </pc:spChg>
        <pc:spChg chg="mod">
          <ac:chgData name="Agustín Ruiz Martín" userId="e54b14ac-9992-4b44-bb0f-8ee7a2060432" providerId="ADAL" clId="{EB646044-DAFC-44B7-83BD-BA9C650CF16E}" dt="2021-03-31T18:42:47.424" v="281" actId="20577"/>
          <ac:spMkLst>
            <pc:docMk/>
            <pc:sldMk cId="1131391721" sldId="350"/>
            <ac:spMk id="7" creationId="{721341EB-7389-44AD-ABE8-EDA3809BC0CB}"/>
          </ac:spMkLst>
        </pc:spChg>
      </pc:sldChg>
      <pc:sldChg chg="modSp mod">
        <pc:chgData name="Agustín Ruiz Martín" userId="e54b14ac-9992-4b44-bb0f-8ee7a2060432" providerId="ADAL" clId="{EB646044-DAFC-44B7-83BD-BA9C650CF16E}" dt="2021-03-31T18:42:58.374" v="287" actId="20577"/>
        <pc:sldMkLst>
          <pc:docMk/>
          <pc:sldMk cId="3830996789" sldId="351"/>
        </pc:sldMkLst>
        <pc:spChg chg="mod">
          <ac:chgData name="Agustín Ruiz Martín" userId="e54b14ac-9992-4b44-bb0f-8ee7a2060432" providerId="ADAL" clId="{EB646044-DAFC-44B7-83BD-BA9C650CF16E}" dt="2021-03-31T18:42:58.374" v="287" actId="20577"/>
          <ac:spMkLst>
            <pc:docMk/>
            <pc:sldMk cId="3830996789" sldId="351"/>
            <ac:spMk id="5" creationId="{64529344-8152-421B-BB6A-940F47D3DE19}"/>
          </ac:spMkLst>
        </pc:spChg>
        <pc:spChg chg="mod">
          <ac:chgData name="Agustín Ruiz Martín" userId="e54b14ac-9992-4b44-bb0f-8ee7a2060432" providerId="ADAL" clId="{EB646044-DAFC-44B7-83BD-BA9C650CF16E}" dt="2021-03-31T18:42:55.422" v="285" actId="20577"/>
          <ac:spMkLst>
            <pc:docMk/>
            <pc:sldMk cId="3830996789" sldId="351"/>
            <ac:spMk id="7" creationId="{721341EB-7389-44AD-ABE8-EDA3809BC0CB}"/>
          </ac:spMkLst>
        </pc:spChg>
      </pc:sldChg>
      <pc:sldChg chg="modSp mod">
        <pc:chgData name="Agustín Ruiz Martín" userId="e54b14ac-9992-4b44-bb0f-8ee7a2060432" providerId="ADAL" clId="{EB646044-DAFC-44B7-83BD-BA9C650CF16E}" dt="2021-03-31T18:43:13.357" v="291" actId="20577"/>
        <pc:sldMkLst>
          <pc:docMk/>
          <pc:sldMk cId="2866930497" sldId="352"/>
        </pc:sldMkLst>
        <pc:spChg chg="mod">
          <ac:chgData name="Agustín Ruiz Martín" userId="e54b14ac-9992-4b44-bb0f-8ee7a2060432" providerId="ADAL" clId="{EB646044-DAFC-44B7-83BD-BA9C650CF16E}" dt="2021-03-31T18:43:13.357" v="291" actId="20577"/>
          <ac:spMkLst>
            <pc:docMk/>
            <pc:sldMk cId="2866930497" sldId="352"/>
            <ac:spMk id="5" creationId="{64529344-8152-421B-BB6A-940F47D3DE19}"/>
          </ac:spMkLst>
        </pc:spChg>
        <pc:spChg chg="mod">
          <ac:chgData name="Agustín Ruiz Martín" userId="e54b14ac-9992-4b44-bb0f-8ee7a2060432" providerId="ADAL" clId="{EB646044-DAFC-44B7-83BD-BA9C650CF16E}" dt="2021-03-31T18:43:09.952" v="289" actId="20577"/>
          <ac:spMkLst>
            <pc:docMk/>
            <pc:sldMk cId="2866930497" sldId="352"/>
            <ac:spMk id="7" creationId="{721341EB-7389-44AD-ABE8-EDA3809BC0CB}"/>
          </ac:spMkLst>
        </pc:spChg>
      </pc:sldChg>
      <pc:sldChg chg="modSp mod">
        <pc:chgData name="Agustín Ruiz Martín" userId="e54b14ac-9992-4b44-bb0f-8ee7a2060432" providerId="ADAL" clId="{EB646044-DAFC-44B7-83BD-BA9C650CF16E}" dt="2021-03-31T18:43:35.024" v="299" actId="20577"/>
        <pc:sldMkLst>
          <pc:docMk/>
          <pc:sldMk cId="3565921467" sldId="353"/>
        </pc:sldMkLst>
        <pc:spChg chg="mod">
          <ac:chgData name="Agustín Ruiz Martín" userId="e54b14ac-9992-4b44-bb0f-8ee7a2060432" providerId="ADAL" clId="{EB646044-DAFC-44B7-83BD-BA9C650CF16E}" dt="2021-03-31T18:43:35.024" v="299" actId="20577"/>
          <ac:spMkLst>
            <pc:docMk/>
            <pc:sldMk cId="3565921467" sldId="353"/>
            <ac:spMk id="5" creationId="{64529344-8152-421B-BB6A-940F47D3DE19}"/>
          </ac:spMkLst>
        </pc:spChg>
        <pc:spChg chg="mod">
          <ac:chgData name="Agustín Ruiz Martín" userId="e54b14ac-9992-4b44-bb0f-8ee7a2060432" providerId="ADAL" clId="{EB646044-DAFC-44B7-83BD-BA9C650CF16E}" dt="2021-03-31T18:43:32.681" v="297" actId="20577"/>
          <ac:spMkLst>
            <pc:docMk/>
            <pc:sldMk cId="3565921467" sldId="353"/>
            <ac:spMk id="7" creationId="{721341EB-7389-44AD-ABE8-EDA3809BC0CB}"/>
          </ac:spMkLst>
        </pc:spChg>
      </pc:sldChg>
      <pc:sldChg chg="modSp mod">
        <pc:chgData name="Agustín Ruiz Martín" userId="e54b14ac-9992-4b44-bb0f-8ee7a2060432" providerId="ADAL" clId="{EB646044-DAFC-44B7-83BD-BA9C650CF16E}" dt="2021-03-31T18:43:22.715" v="295" actId="20577"/>
        <pc:sldMkLst>
          <pc:docMk/>
          <pc:sldMk cId="1010355594" sldId="354"/>
        </pc:sldMkLst>
        <pc:spChg chg="mod">
          <ac:chgData name="Agustín Ruiz Martín" userId="e54b14ac-9992-4b44-bb0f-8ee7a2060432" providerId="ADAL" clId="{EB646044-DAFC-44B7-83BD-BA9C650CF16E}" dt="2021-03-31T18:43:22.715" v="295" actId="20577"/>
          <ac:spMkLst>
            <pc:docMk/>
            <pc:sldMk cId="1010355594" sldId="354"/>
            <ac:spMk id="5" creationId="{64529344-8152-421B-BB6A-940F47D3DE19}"/>
          </ac:spMkLst>
        </pc:spChg>
        <pc:spChg chg="mod">
          <ac:chgData name="Agustín Ruiz Martín" userId="e54b14ac-9992-4b44-bb0f-8ee7a2060432" providerId="ADAL" clId="{EB646044-DAFC-44B7-83BD-BA9C650CF16E}" dt="2021-03-31T18:43:19.465" v="293" actId="20577"/>
          <ac:spMkLst>
            <pc:docMk/>
            <pc:sldMk cId="1010355594" sldId="354"/>
            <ac:spMk id="7" creationId="{721341EB-7389-44AD-ABE8-EDA3809BC0CB}"/>
          </ac:spMkLst>
        </pc:spChg>
      </pc:sldChg>
      <pc:sldChg chg="modSp mod">
        <pc:chgData name="Agustín Ruiz Martín" userId="e54b14ac-9992-4b44-bb0f-8ee7a2060432" providerId="ADAL" clId="{EB646044-DAFC-44B7-83BD-BA9C650CF16E}" dt="2021-03-31T18:43:42.043" v="303" actId="20577"/>
        <pc:sldMkLst>
          <pc:docMk/>
          <pc:sldMk cId="2057518532" sldId="355"/>
        </pc:sldMkLst>
        <pc:spChg chg="mod">
          <ac:chgData name="Agustín Ruiz Martín" userId="e54b14ac-9992-4b44-bb0f-8ee7a2060432" providerId="ADAL" clId="{EB646044-DAFC-44B7-83BD-BA9C650CF16E}" dt="2021-03-31T18:43:42.043" v="303" actId="20577"/>
          <ac:spMkLst>
            <pc:docMk/>
            <pc:sldMk cId="2057518532" sldId="355"/>
            <ac:spMk id="5" creationId="{64529344-8152-421B-BB6A-940F47D3DE19}"/>
          </ac:spMkLst>
        </pc:spChg>
        <pc:spChg chg="mod">
          <ac:chgData name="Agustín Ruiz Martín" userId="e54b14ac-9992-4b44-bb0f-8ee7a2060432" providerId="ADAL" clId="{EB646044-DAFC-44B7-83BD-BA9C650CF16E}" dt="2021-03-31T18:43:39.418" v="301" actId="20577"/>
          <ac:spMkLst>
            <pc:docMk/>
            <pc:sldMk cId="2057518532" sldId="355"/>
            <ac:spMk id="7" creationId="{721341EB-7389-44AD-ABE8-EDA3809BC0CB}"/>
          </ac:spMkLst>
        </pc:spChg>
      </pc:sldChg>
      <pc:sldChg chg="modSp mod">
        <pc:chgData name="Agustín Ruiz Martín" userId="e54b14ac-9992-4b44-bb0f-8ee7a2060432" providerId="ADAL" clId="{EB646044-DAFC-44B7-83BD-BA9C650CF16E}" dt="2021-03-31T18:44:36.221" v="307" actId="20577"/>
        <pc:sldMkLst>
          <pc:docMk/>
          <pc:sldMk cId="3480404978" sldId="356"/>
        </pc:sldMkLst>
        <pc:spChg chg="mod">
          <ac:chgData name="Agustín Ruiz Martín" userId="e54b14ac-9992-4b44-bb0f-8ee7a2060432" providerId="ADAL" clId="{EB646044-DAFC-44B7-83BD-BA9C650CF16E}" dt="2021-03-31T18:44:36.221" v="307" actId="20577"/>
          <ac:spMkLst>
            <pc:docMk/>
            <pc:sldMk cId="3480404978" sldId="356"/>
            <ac:spMk id="5" creationId="{64529344-8152-421B-BB6A-940F47D3DE19}"/>
          </ac:spMkLst>
        </pc:spChg>
        <pc:spChg chg="mod">
          <ac:chgData name="Agustín Ruiz Martín" userId="e54b14ac-9992-4b44-bb0f-8ee7a2060432" providerId="ADAL" clId="{EB646044-DAFC-44B7-83BD-BA9C650CF16E}" dt="2021-03-31T18:44:33.533" v="305" actId="20577"/>
          <ac:spMkLst>
            <pc:docMk/>
            <pc:sldMk cId="3480404978" sldId="356"/>
            <ac:spMk id="7" creationId="{721341EB-7389-44AD-ABE8-EDA3809BC0CB}"/>
          </ac:spMkLst>
        </pc:spChg>
      </pc:sldChg>
    </pc:docChg>
  </pc:docChgLst>
  <pc:docChgLst>
    <pc:chgData name="Agustín Ruiz Martín" userId="42fb2f6dfcc8d877" providerId="LiveId" clId="{62EC5E9D-0983-46F8-AE6E-03CB36999811}"/>
    <pc:docChg chg="undo redo custSel addSld modSld">
      <pc:chgData name="Agustín Ruiz Martín" userId="42fb2f6dfcc8d877" providerId="LiveId" clId="{62EC5E9D-0983-46F8-AE6E-03CB36999811}" dt="2020-04-03T14:38:48.945" v="2412" actId="20577"/>
      <pc:docMkLst>
        <pc:docMk/>
      </pc:docMkLst>
      <pc:sldChg chg="modSp">
        <pc:chgData name="Agustín Ruiz Martín" userId="42fb2f6dfcc8d877" providerId="LiveId" clId="{62EC5E9D-0983-46F8-AE6E-03CB36999811}" dt="2020-03-28T09:03:27.571" v="402" actId="1036"/>
        <pc:sldMkLst>
          <pc:docMk/>
          <pc:sldMk cId="1396326493" sldId="256"/>
        </pc:sldMkLst>
        <pc:graphicFrameChg chg="mod modGraphic">
          <ac:chgData name="Agustín Ruiz Martín" userId="42fb2f6dfcc8d877" providerId="LiveId" clId="{62EC5E9D-0983-46F8-AE6E-03CB36999811}" dt="2020-03-28T09:03:27.571" v="402" actId="1036"/>
          <ac:graphicFrameMkLst>
            <pc:docMk/>
            <pc:sldMk cId="1396326493" sldId="256"/>
            <ac:graphicFrameMk id="2" creationId="{9F3DB45C-9A8E-4EE6-B25E-439BA2EA3AA5}"/>
          </ac:graphicFrameMkLst>
        </pc:graphicFrameChg>
      </pc:sldChg>
      <pc:sldChg chg="modSp">
        <pc:chgData name="Agustín Ruiz Martín" userId="42fb2f6dfcc8d877" providerId="LiveId" clId="{62EC5E9D-0983-46F8-AE6E-03CB36999811}" dt="2020-04-03T07:59:54.914" v="1982" actId="14861"/>
        <pc:sldMkLst>
          <pc:docMk/>
          <pc:sldMk cId="935926702" sldId="259"/>
        </pc:sldMkLst>
        <pc:spChg chg="mod">
          <ac:chgData name="Agustín Ruiz Martín" userId="42fb2f6dfcc8d877" providerId="LiveId" clId="{62EC5E9D-0983-46F8-AE6E-03CB36999811}" dt="2020-04-03T07:59:54.914" v="1982" actId="14861"/>
          <ac:spMkLst>
            <pc:docMk/>
            <pc:sldMk cId="935926702" sldId="259"/>
            <ac:spMk id="58" creationId="{00000000-0000-0000-0000-000000000000}"/>
          </ac:spMkLst>
        </pc:spChg>
      </pc:sldChg>
      <pc:sldChg chg="modSp">
        <pc:chgData name="Agustín Ruiz Martín" userId="42fb2f6dfcc8d877" providerId="LiveId" clId="{62EC5E9D-0983-46F8-AE6E-03CB36999811}" dt="2020-04-03T13:51:30.522" v="2258" actId="14100"/>
        <pc:sldMkLst>
          <pc:docMk/>
          <pc:sldMk cId="2419045625" sldId="291"/>
        </pc:sldMkLst>
        <pc:spChg chg="mod">
          <ac:chgData name="Agustín Ruiz Martín" userId="42fb2f6dfcc8d877" providerId="LiveId" clId="{62EC5E9D-0983-46F8-AE6E-03CB36999811}" dt="2020-04-03T13:02:01.625" v="2257" actId="20577"/>
          <ac:spMkLst>
            <pc:docMk/>
            <pc:sldMk cId="2419045625" sldId="291"/>
            <ac:spMk id="98" creationId="{36C545B3-2E08-4861-B1B2-DC33DC3A8D9E}"/>
          </ac:spMkLst>
        </pc:spChg>
        <pc:spChg chg="mod">
          <ac:chgData name="Agustín Ruiz Martín" userId="42fb2f6dfcc8d877" providerId="LiveId" clId="{62EC5E9D-0983-46F8-AE6E-03CB36999811}" dt="2020-04-03T13:51:30.522" v="2258" actId="14100"/>
          <ac:spMkLst>
            <pc:docMk/>
            <pc:sldMk cId="2419045625" sldId="291"/>
            <ac:spMk id="103" creationId="{1AC7D3E3-BC64-4A42-8D67-038EEAFBA792}"/>
          </ac:spMkLst>
        </pc:spChg>
      </pc:sldChg>
      <pc:sldChg chg="modSp">
        <pc:chgData name="Agustín Ruiz Martín" userId="42fb2f6dfcc8d877" providerId="LiveId" clId="{62EC5E9D-0983-46F8-AE6E-03CB36999811}" dt="2020-03-28T09:43:12.307" v="672" actId="20577"/>
        <pc:sldMkLst>
          <pc:docMk/>
          <pc:sldMk cId="1310074489" sldId="295"/>
        </pc:sldMkLst>
        <pc:spChg chg="mod">
          <ac:chgData name="Agustín Ruiz Martín" userId="42fb2f6dfcc8d877" providerId="LiveId" clId="{62EC5E9D-0983-46F8-AE6E-03CB36999811}" dt="2020-03-28T09:43:12.307" v="672" actId="20577"/>
          <ac:spMkLst>
            <pc:docMk/>
            <pc:sldMk cId="1310074489" sldId="295"/>
            <ac:spMk id="39" creationId="{6854FB29-D2CC-4F7E-8357-3DEECE889659}"/>
          </ac:spMkLst>
        </pc:spChg>
      </pc:sldChg>
      <pc:sldChg chg="modSp">
        <pc:chgData name="Agustín Ruiz Martín" userId="42fb2f6dfcc8d877" providerId="LiveId" clId="{62EC5E9D-0983-46F8-AE6E-03CB36999811}" dt="2020-03-28T09:46:42.944" v="696" actId="20577"/>
        <pc:sldMkLst>
          <pc:docMk/>
          <pc:sldMk cId="3713143530" sldId="297"/>
        </pc:sldMkLst>
        <pc:spChg chg="mod">
          <ac:chgData name="Agustín Ruiz Martín" userId="42fb2f6dfcc8d877" providerId="LiveId" clId="{62EC5E9D-0983-46F8-AE6E-03CB36999811}" dt="2020-03-28T09:46:42.944" v="696" actId="20577"/>
          <ac:spMkLst>
            <pc:docMk/>
            <pc:sldMk cId="3713143530" sldId="297"/>
            <ac:spMk id="39" creationId="{6854FB29-D2CC-4F7E-8357-3DEECE889659}"/>
          </ac:spMkLst>
        </pc:spChg>
      </pc:sldChg>
      <pc:sldChg chg="modSp">
        <pc:chgData name="Agustín Ruiz Martín" userId="42fb2f6dfcc8d877" providerId="LiveId" clId="{62EC5E9D-0983-46F8-AE6E-03CB36999811}" dt="2020-03-28T09:47:56.455" v="710" actId="20577"/>
        <pc:sldMkLst>
          <pc:docMk/>
          <pc:sldMk cId="4063818805" sldId="298"/>
        </pc:sldMkLst>
        <pc:spChg chg="mod">
          <ac:chgData name="Agustín Ruiz Martín" userId="42fb2f6dfcc8d877" providerId="LiveId" clId="{62EC5E9D-0983-46F8-AE6E-03CB36999811}" dt="2020-03-28T09:47:56.455" v="710" actId="20577"/>
          <ac:spMkLst>
            <pc:docMk/>
            <pc:sldMk cId="4063818805" sldId="298"/>
            <ac:spMk id="39" creationId="{6854FB29-D2CC-4F7E-8357-3DEECE889659}"/>
          </ac:spMkLst>
        </pc:spChg>
      </pc:sldChg>
      <pc:sldChg chg="modSp">
        <pc:chgData name="Agustín Ruiz Martín" userId="42fb2f6dfcc8d877" providerId="LiveId" clId="{62EC5E9D-0983-46F8-AE6E-03CB36999811}" dt="2020-03-28T09:54:26.884" v="726" actId="208"/>
        <pc:sldMkLst>
          <pc:docMk/>
          <pc:sldMk cId="2421258001" sldId="302"/>
        </pc:sldMkLst>
        <pc:spChg chg="mod">
          <ac:chgData name="Agustín Ruiz Martín" userId="42fb2f6dfcc8d877" providerId="LiveId" clId="{62EC5E9D-0983-46F8-AE6E-03CB36999811}" dt="2020-03-28T09:54:26.884" v="726" actId="208"/>
          <ac:spMkLst>
            <pc:docMk/>
            <pc:sldMk cId="2421258001" sldId="302"/>
            <ac:spMk id="34" creationId="{18A0E941-D66E-4268-93E0-EB39A5768603}"/>
          </ac:spMkLst>
        </pc:spChg>
        <pc:spChg chg="mod">
          <ac:chgData name="Agustín Ruiz Martín" userId="42fb2f6dfcc8d877" providerId="LiveId" clId="{62EC5E9D-0983-46F8-AE6E-03CB36999811}" dt="2020-03-28T09:54:23.635" v="725" actId="208"/>
          <ac:spMkLst>
            <pc:docMk/>
            <pc:sldMk cId="2421258001" sldId="302"/>
            <ac:spMk id="35" creationId="{69F111B8-4185-4A1B-B76D-CE1FCBFDC512}"/>
          </ac:spMkLst>
        </pc:spChg>
        <pc:spChg chg="mod">
          <ac:chgData name="Agustín Ruiz Martín" userId="42fb2f6dfcc8d877" providerId="LiveId" clId="{62EC5E9D-0983-46F8-AE6E-03CB36999811}" dt="2020-03-28T09:54:20.463" v="724" actId="208"/>
          <ac:spMkLst>
            <pc:docMk/>
            <pc:sldMk cId="2421258001" sldId="302"/>
            <ac:spMk id="36" creationId="{15DB2D46-FA5C-4F64-8E34-12AB221821B7}"/>
          </ac:spMkLst>
        </pc:spChg>
        <pc:spChg chg="mod">
          <ac:chgData name="Agustín Ruiz Martín" userId="42fb2f6dfcc8d877" providerId="LiveId" clId="{62EC5E9D-0983-46F8-AE6E-03CB36999811}" dt="2020-03-28T09:54:14.525" v="722" actId="208"/>
          <ac:spMkLst>
            <pc:docMk/>
            <pc:sldMk cId="2421258001" sldId="302"/>
            <ac:spMk id="37" creationId="{3124415F-A8B6-4E69-AD8F-451C6C72C664}"/>
          </ac:spMkLst>
        </pc:spChg>
        <pc:spChg chg="mod">
          <ac:chgData name="Agustín Ruiz Martín" userId="42fb2f6dfcc8d877" providerId="LiveId" clId="{62EC5E9D-0983-46F8-AE6E-03CB36999811}" dt="2020-03-28T09:54:17.463" v="723" actId="208"/>
          <ac:spMkLst>
            <pc:docMk/>
            <pc:sldMk cId="2421258001" sldId="302"/>
            <ac:spMk id="38" creationId="{6CEA80A3-9A0C-41F3-8274-938CB1C9C69A}"/>
          </ac:spMkLst>
        </pc:spChg>
      </pc:sldChg>
      <pc:sldChg chg="modSp">
        <pc:chgData name="Agustín Ruiz Martín" userId="42fb2f6dfcc8d877" providerId="LiveId" clId="{62EC5E9D-0983-46F8-AE6E-03CB36999811}" dt="2020-03-31T11:27:42.279" v="1561" actId="20577"/>
        <pc:sldMkLst>
          <pc:docMk/>
          <pc:sldMk cId="2406812535" sldId="304"/>
        </pc:sldMkLst>
        <pc:spChg chg="mod">
          <ac:chgData name="Agustín Ruiz Martín" userId="42fb2f6dfcc8d877" providerId="LiveId" clId="{62EC5E9D-0983-46F8-AE6E-03CB36999811}" dt="2020-03-31T11:27:42.279" v="1561" actId="20577"/>
          <ac:spMkLst>
            <pc:docMk/>
            <pc:sldMk cId="2406812535" sldId="304"/>
            <ac:spMk id="73" creationId="{25606893-1988-4252-8FA4-DF37A92D9CD8}"/>
          </ac:spMkLst>
        </pc:spChg>
      </pc:sldChg>
      <pc:sldChg chg="modSp">
        <pc:chgData name="Agustín Ruiz Martín" userId="42fb2f6dfcc8d877" providerId="LiveId" clId="{62EC5E9D-0983-46F8-AE6E-03CB36999811}" dt="2020-03-31T11:28:09.841" v="1563" actId="20577"/>
        <pc:sldMkLst>
          <pc:docMk/>
          <pc:sldMk cId="1271955109" sldId="305"/>
        </pc:sldMkLst>
        <pc:spChg chg="mod">
          <ac:chgData name="Agustín Ruiz Martín" userId="42fb2f6dfcc8d877" providerId="LiveId" clId="{62EC5E9D-0983-46F8-AE6E-03CB36999811}" dt="2020-03-31T11:28:09.841" v="1563" actId="20577"/>
          <ac:spMkLst>
            <pc:docMk/>
            <pc:sldMk cId="1271955109" sldId="305"/>
            <ac:spMk id="6" creationId="{B6790BD3-D2AA-4B29-ADC0-B396FE49BFA0}"/>
          </ac:spMkLst>
        </pc:spChg>
      </pc:sldChg>
      <pc:sldChg chg="addSp modSp modAnim">
        <pc:chgData name="Agustín Ruiz Martín" userId="42fb2f6dfcc8d877" providerId="LiveId" clId="{62EC5E9D-0983-46F8-AE6E-03CB36999811}" dt="2020-03-31T11:28:15.606" v="1564" actId="20577"/>
        <pc:sldMkLst>
          <pc:docMk/>
          <pc:sldMk cId="4244659328" sldId="306"/>
        </pc:sldMkLst>
        <pc:spChg chg="add mod">
          <ac:chgData name="Agustín Ruiz Martín" userId="42fb2f6dfcc8d877" providerId="LiveId" clId="{62EC5E9D-0983-46F8-AE6E-03CB36999811}" dt="2020-03-31T11:23:41.365" v="1399" actId="1035"/>
          <ac:spMkLst>
            <pc:docMk/>
            <pc:sldMk cId="4244659328" sldId="306"/>
            <ac:spMk id="2" creationId="{9B148456-3B8F-4BFB-AA82-53AA75D2B5D7}"/>
          </ac:spMkLst>
        </pc:spChg>
        <pc:spChg chg="mod">
          <ac:chgData name="Agustín Ruiz Martín" userId="42fb2f6dfcc8d877" providerId="LiveId" clId="{62EC5E9D-0983-46F8-AE6E-03CB36999811}" dt="2020-03-31T11:28:15.606" v="1564" actId="20577"/>
          <ac:spMkLst>
            <pc:docMk/>
            <pc:sldMk cId="4244659328" sldId="306"/>
            <ac:spMk id="6" creationId="{B6790BD3-D2AA-4B29-ADC0-B396FE49BFA0}"/>
          </ac:spMkLst>
        </pc:spChg>
      </pc:sldChg>
      <pc:sldChg chg="modSp">
        <pc:chgData name="Agustín Ruiz Martín" userId="42fb2f6dfcc8d877" providerId="LiveId" clId="{62EC5E9D-0983-46F8-AE6E-03CB36999811}" dt="2020-03-28T09:51:12.207" v="720" actId="207"/>
        <pc:sldMkLst>
          <pc:docMk/>
          <pc:sldMk cId="3703092845" sldId="307"/>
        </pc:sldMkLst>
        <pc:spChg chg="mod">
          <ac:chgData name="Agustín Ruiz Martín" userId="42fb2f6dfcc8d877" providerId="LiveId" clId="{62EC5E9D-0983-46F8-AE6E-03CB36999811}" dt="2020-03-28T09:51:12.207" v="720" actId="207"/>
          <ac:spMkLst>
            <pc:docMk/>
            <pc:sldMk cId="3703092845" sldId="307"/>
            <ac:spMk id="6" creationId="{B6790BD3-D2AA-4B29-ADC0-B396FE49BFA0}"/>
          </ac:spMkLst>
        </pc:spChg>
      </pc:sldChg>
      <pc:sldChg chg="modSp">
        <pc:chgData name="Agustín Ruiz Martín" userId="42fb2f6dfcc8d877" providerId="LiveId" clId="{62EC5E9D-0983-46F8-AE6E-03CB36999811}" dt="2020-03-28T08:38:23.647" v="255" actId="20577"/>
        <pc:sldMkLst>
          <pc:docMk/>
          <pc:sldMk cId="2065506526" sldId="308"/>
        </pc:sldMkLst>
        <pc:spChg chg="mod">
          <ac:chgData name="Agustín Ruiz Martín" userId="42fb2f6dfcc8d877" providerId="LiveId" clId="{62EC5E9D-0983-46F8-AE6E-03CB36999811}" dt="2020-03-28T08:38:23.647" v="255" actId="20577"/>
          <ac:spMkLst>
            <pc:docMk/>
            <pc:sldMk cId="2065506526" sldId="308"/>
            <ac:spMk id="6" creationId="{B6790BD3-D2AA-4B29-ADC0-B396FE49BFA0}"/>
          </ac:spMkLst>
        </pc:spChg>
      </pc:sldChg>
      <pc:sldChg chg="addSp modSp">
        <pc:chgData name="Agustín Ruiz Martín" userId="42fb2f6dfcc8d877" providerId="LiveId" clId="{62EC5E9D-0983-46F8-AE6E-03CB36999811}" dt="2020-03-31T11:18:14.876" v="1226" actId="113"/>
        <pc:sldMkLst>
          <pc:docMk/>
          <pc:sldMk cId="889173738" sldId="311"/>
        </pc:sldMkLst>
        <pc:spChg chg="add mod">
          <ac:chgData name="Agustín Ruiz Martín" userId="42fb2f6dfcc8d877" providerId="LiveId" clId="{62EC5E9D-0983-46F8-AE6E-03CB36999811}" dt="2020-03-31T11:18:14.876" v="1226" actId="113"/>
          <ac:spMkLst>
            <pc:docMk/>
            <pc:sldMk cId="889173738" sldId="311"/>
            <ac:spMk id="2" creationId="{0A5BCA3B-7A63-4FB7-9169-E8B9D9ABD138}"/>
          </ac:spMkLst>
        </pc:spChg>
        <pc:spChg chg="mod">
          <ac:chgData name="Agustín Ruiz Martín" userId="42fb2f6dfcc8d877" providerId="LiveId" clId="{62EC5E9D-0983-46F8-AE6E-03CB36999811}" dt="2020-03-31T11:17:16.268" v="1175" actId="1035"/>
          <ac:spMkLst>
            <pc:docMk/>
            <pc:sldMk cId="889173738" sldId="311"/>
            <ac:spMk id="23" creationId="{851E78C8-07F2-402C-97CC-17B8212C08F3}"/>
          </ac:spMkLst>
        </pc:spChg>
        <pc:spChg chg="mod">
          <ac:chgData name="Agustín Ruiz Martín" userId="42fb2f6dfcc8d877" providerId="LiveId" clId="{62EC5E9D-0983-46F8-AE6E-03CB36999811}" dt="2020-03-28T08:58:53.845" v="342" actId="207"/>
          <ac:spMkLst>
            <pc:docMk/>
            <pc:sldMk cId="889173738" sldId="311"/>
            <ac:spMk id="25" creationId="{4FA3C5FF-1C9E-43DB-9611-827CC3415595}"/>
          </ac:spMkLst>
        </pc:spChg>
      </pc:sldChg>
      <pc:sldChg chg="modSp modAnim">
        <pc:chgData name="Agustín Ruiz Martín" userId="42fb2f6dfcc8d877" providerId="LiveId" clId="{62EC5E9D-0983-46F8-AE6E-03CB36999811}" dt="2020-03-28T09:52:07.892" v="721" actId="1036"/>
        <pc:sldMkLst>
          <pc:docMk/>
          <pc:sldMk cId="3044155198" sldId="315"/>
        </pc:sldMkLst>
        <pc:spChg chg="mod">
          <ac:chgData name="Agustín Ruiz Martín" userId="42fb2f6dfcc8d877" providerId="LiveId" clId="{62EC5E9D-0983-46F8-AE6E-03CB36999811}" dt="2020-03-28T09:17:30.573" v="629" actId="1037"/>
          <ac:spMkLst>
            <pc:docMk/>
            <pc:sldMk cId="3044155198" sldId="315"/>
            <ac:spMk id="10" creationId="{2795C746-E53D-44B9-A897-CA93166C0555}"/>
          </ac:spMkLst>
        </pc:spChg>
        <pc:spChg chg="mod">
          <ac:chgData name="Agustín Ruiz Martín" userId="42fb2f6dfcc8d877" providerId="LiveId" clId="{62EC5E9D-0983-46F8-AE6E-03CB36999811}" dt="2020-03-28T09:17:30.573" v="629" actId="1037"/>
          <ac:spMkLst>
            <pc:docMk/>
            <pc:sldMk cId="3044155198" sldId="315"/>
            <ac:spMk id="11" creationId="{5AC8273B-BBD5-4A86-9A25-006403C277E1}"/>
          </ac:spMkLst>
        </pc:spChg>
        <pc:spChg chg="mod">
          <ac:chgData name="Agustín Ruiz Martín" userId="42fb2f6dfcc8d877" providerId="LiveId" clId="{62EC5E9D-0983-46F8-AE6E-03CB36999811}" dt="2020-03-28T09:17:30.573" v="629" actId="1037"/>
          <ac:spMkLst>
            <pc:docMk/>
            <pc:sldMk cId="3044155198" sldId="315"/>
            <ac:spMk id="12" creationId="{F8206BE9-7D98-4C87-B165-AA6BAA0518A0}"/>
          </ac:spMkLst>
        </pc:spChg>
        <pc:spChg chg="mod">
          <ac:chgData name="Agustín Ruiz Martín" userId="42fb2f6dfcc8d877" providerId="LiveId" clId="{62EC5E9D-0983-46F8-AE6E-03CB36999811}" dt="2020-03-28T09:17:30.573" v="629" actId="1037"/>
          <ac:spMkLst>
            <pc:docMk/>
            <pc:sldMk cId="3044155198" sldId="315"/>
            <ac:spMk id="13" creationId="{30A91E1B-9F55-416E-9266-EF9197657243}"/>
          </ac:spMkLst>
        </pc:spChg>
        <pc:spChg chg="mod">
          <ac:chgData name="Agustín Ruiz Martín" userId="42fb2f6dfcc8d877" providerId="LiveId" clId="{62EC5E9D-0983-46F8-AE6E-03CB36999811}" dt="2020-03-28T09:17:30.573" v="629" actId="1037"/>
          <ac:spMkLst>
            <pc:docMk/>
            <pc:sldMk cId="3044155198" sldId="315"/>
            <ac:spMk id="14" creationId="{F09C7441-CBF4-4BBB-8745-490A23547B7E}"/>
          </ac:spMkLst>
        </pc:spChg>
        <pc:spChg chg="mod">
          <ac:chgData name="Agustín Ruiz Martín" userId="42fb2f6dfcc8d877" providerId="LiveId" clId="{62EC5E9D-0983-46F8-AE6E-03CB36999811}" dt="2020-03-28T09:17:30.573" v="629" actId="1037"/>
          <ac:spMkLst>
            <pc:docMk/>
            <pc:sldMk cId="3044155198" sldId="315"/>
            <ac:spMk id="15" creationId="{A148017E-DD7D-4064-A24C-6E76D994694B}"/>
          </ac:spMkLst>
        </pc:spChg>
        <pc:spChg chg="mod">
          <ac:chgData name="Agustín Ruiz Martín" userId="42fb2f6dfcc8d877" providerId="LiveId" clId="{62EC5E9D-0983-46F8-AE6E-03CB36999811}" dt="2020-03-28T09:17:30.573" v="629" actId="1037"/>
          <ac:spMkLst>
            <pc:docMk/>
            <pc:sldMk cId="3044155198" sldId="315"/>
            <ac:spMk id="16" creationId="{26CB932D-F5A8-4820-B3A5-835BC51837E2}"/>
          </ac:spMkLst>
        </pc:spChg>
        <pc:spChg chg="mod">
          <ac:chgData name="Agustín Ruiz Martín" userId="42fb2f6dfcc8d877" providerId="LiveId" clId="{62EC5E9D-0983-46F8-AE6E-03CB36999811}" dt="2020-03-28T09:17:30.573" v="629" actId="1037"/>
          <ac:spMkLst>
            <pc:docMk/>
            <pc:sldMk cId="3044155198" sldId="315"/>
            <ac:spMk id="18" creationId="{B26BA03B-6266-4D85-B4DB-9A8D02A39A27}"/>
          </ac:spMkLst>
        </pc:spChg>
        <pc:spChg chg="mod">
          <ac:chgData name="Agustín Ruiz Martín" userId="42fb2f6dfcc8d877" providerId="LiveId" clId="{62EC5E9D-0983-46F8-AE6E-03CB36999811}" dt="2020-03-28T09:17:30.573" v="629" actId="1037"/>
          <ac:spMkLst>
            <pc:docMk/>
            <pc:sldMk cId="3044155198" sldId="315"/>
            <ac:spMk id="19" creationId="{AF5ED59C-8A60-41F0-984A-B498516F14D4}"/>
          </ac:spMkLst>
        </pc:spChg>
        <pc:spChg chg="mod">
          <ac:chgData name="Agustín Ruiz Martín" userId="42fb2f6dfcc8d877" providerId="LiveId" clId="{62EC5E9D-0983-46F8-AE6E-03CB36999811}" dt="2020-03-28T09:17:30.573" v="629" actId="1037"/>
          <ac:spMkLst>
            <pc:docMk/>
            <pc:sldMk cId="3044155198" sldId="315"/>
            <ac:spMk id="20" creationId="{5DF36C94-2273-4362-8F01-C9030786D7C9}"/>
          </ac:spMkLst>
        </pc:spChg>
        <pc:spChg chg="mod">
          <ac:chgData name="Agustín Ruiz Martín" userId="42fb2f6dfcc8d877" providerId="LiveId" clId="{62EC5E9D-0983-46F8-AE6E-03CB36999811}" dt="2020-03-28T09:17:30.573" v="629" actId="1037"/>
          <ac:spMkLst>
            <pc:docMk/>
            <pc:sldMk cId="3044155198" sldId="315"/>
            <ac:spMk id="21" creationId="{6A2BD492-2CFA-4C45-9635-9BAFBD4E645C}"/>
          </ac:spMkLst>
        </pc:spChg>
        <pc:spChg chg="mod">
          <ac:chgData name="Agustín Ruiz Martín" userId="42fb2f6dfcc8d877" providerId="LiveId" clId="{62EC5E9D-0983-46F8-AE6E-03CB36999811}" dt="2020-03-28T09:10:18.322" v="456" actId="1076"/>
          <ac:spMkLst>
            <pc:docMk/>
            <pc:sldMk cId="3044155198" sldId="315"/>
            <ac:spMk id="22" creationId="{4D2CED4E-D02B-47E9-9937-550C7237D6DD}"/>
          </ac:spMkLst>
        </pc:spChg>
        <pc:spChg chg="mod">
          <ac:chgData name="Agustín Ruiz Martín" userId="42fb2f6dfcc8d877" providerId="LiveId" clId="{62EC5E9D-0983-46F8-AE6E-03CB36999811}" dt="2020-03-28T09:17:30.573" v="629" actId="1037"/>
          <ac:spMkLst>
            <pc:docMk/>
            <pc:sldMk cId="3044155198" sldId="315"/>
            <ac:spMk id="23" creationId="{BF2CBDC8-A584-4785-B72B-748E92AC7E5B}"/>
          </ac:spMkLst>
        </pc:spChg>
        <pc:spChg chg="mod">
          <ac:chgData name="Agustín Ruiz Martín" userId="42fb2f6dfcc8d877" providerId="LiveId" clId="{62EC5E9D-0983-46F8-AE6E-03CB36999811}" dt="2020-03-28T09:17:30.573" v="629" actId="1037"/>
          <ac:spMkLst>
            <pc:docMk/>
            <pc:sldMk cId="3044155198" sldId="315"/>
            <ac:spMk id="24" creationId="{CB4A4E20-BD05-4BD4-980D-4ECD21929E12}"/>
          </ac:spMkLst>
        </pc:spChg>
        <pc:spChg chg="mod">
          <ac:chgData name="Agustín Ruiz Martín" userId="42fb2f6dfcc8d877" providerId="LiveId" clId="{62EC5E9D-0983-46F8-AE6E-03CB36999811}" dt="2020-03-28T09:52:07.892" v="721" actId="1036"/>
          <ac:spMkLst>
            <pc:docMk/>
            <pc:sldMk cId="3044155198" sldId="315"/>
            <ac:spMk id="25" creationId="{A24CA606-A91D-40BC-AA4A-DE8AFEFFC29A}"/>
          </ac:spMkLst>
        </pc:spChg>
      </pc:sldChg>
      <pc:sldChg chg="modSp">
        <pc:chgData name="Agustín Ruiz Martín" userId="42fb2f6dfcc8d877" providerId="LiveId" clId="{62EC5E9D-0983-46F8-AE6E-03CB36999811}" dt="2020-03-28T08:59:06.595" v="343" actId="207"/>
        <pc:sldMkLst>
          <pc:docMk/>
          <pc:sldMk cId="3751367733" sldId="317"/>
        </pc:sldMkLst>
        <pc:spChg chg="mod">
          <ac:chgData name="Agustín Ruiz Martín" userId="42fb2f6dfcc8d877" providerId="LiveId" clId="{62EC5E9D-0983-46F8-AE6E-03CB36999811}" dt="2020-03-28T08:59:06.595" v="343" actId="207"/>
          <ac:spMkLst>
            <pc:docMk/>
            <pc:sldMk cId="3751367733" sldId="317"/>
            <ac:spMk id="24" creationId="{A875160E-B82F-4D5F-9BD9-041CDEFACC92}"/>
          </ac:spMkLst>
        </pc:spChg>
      </pc:sldChg>
      <pc:sldChg chg="modSp">
        <pc:chgData name="Agustín Ruiz Martín" userId="42fb2f6dfcc8d877" providerId="LiveId" clId="{62EC5E9D-0983-46F8-AE6E-03CB36999811}" dt="2020-03-28T09:07:06.453" v="403" actId="114"/>
        <pc:sldMkLst>
          <pc:docMk/>
          <pc:sldMk cId="1001934672" sldId="320"/>
        </pc:sldMkLst>
        <pc:spChg chg="mod">
          <ac:chgData name="Agustín Ruiz Martín" userId="42fb2f6dfcc8d877" providerId="LiveId" clId="{62EC5E9D-0983-46F8-AE6E-03CB36999811}" dt="2020-03-28T09:07:06.453" v="403" actId="114"/>
          <ac:spMkLst>
            <pc:docMk/>
            <pc:sldMk cId="1001934672" sldId="320"/>
            <ac:spMk id="60" creationId="{0A48A930-A62B-4945-B1AF-12FE297116D9}"/>
          </ac:spMkLst>
        </pc:spChg>
      </pc:sldChg>
      <pc:sldChg chg="modSp">
        <pc:chgData name="Agustín Ruiz Martín" userId="42fb2f6dfcc8d877" providerId="LiveId" clId="{62EC5E9D-0983-46F8-AE6E-03CB36999811}" dt="2020-04-03T10:06:35.772" v="2151" actId="20577"/>
        <pc:sldMkLst>
          <pc:docMk/>
          <pc:sldMk cId="1254257742" sldId="324"/>
        </pc:sldMkLst>
        <pc:spChg chg="mod">
          <ac:chgData name="Agustín Ruiz Martín" userId="42fb2f6dfcc8d877" providerId="LiveId" clId="{62EC5E9D-0983-46F8-AE6E-03CB36999811}" dt="2020-04-03T10:06:35.772" v="2151" actId="20577"/>
          <ac:spMkLst>
            <pc:docMk/>
            <pc:sldMk cId="1254257742" sldId="324"/>
            <ac:spMk id="4" creationId="{00000000-0000-0000-0000-000000000000}"/>
          </ac:spMkLst>
        </pc:spChg>
      </pc:sldChg>
      <pc:sldChg chg="modSp">
        <pc:chgData name="Agustín Ruiz Martín" userId="42fb2f6dfcc8d877" providerId="LiveId" clId="{62EC5E9D-0983-46F8-AE6E-03CB36999811}" dt="2020-03-31T10:38:52.993" v="727" actId="20577"/>
        <pc:sldMkLst>
          <pc:docMk/>
          <pc:sldMk cId="597019653" sldId="325"/>
        </pc:sldMkLst>
        <pc:spChg chg="mod">
          <ac:chgData name="Agustín Ruiz Martín" userId="42fb2f6dfcc8d877" providerId="LiveId" clId="{62EC5E9D-0983-46F8-AE6E-03CB36999811}" dt="2020-03-31T10:38:52.993" v="727" actId="20577"/>
          <ac:spMkLst>
            <pc:docMk/>
            <pc:sldMk cId="597019653" sldId="325"/>
            <ac:spMk id="24" creationId="{A875160E-B82F-4D5F-9BD9-041CDEFACC92}"/>
          </ac:spMkLst>
        </pc:spChg>
      </pc:sldChg>
      <pc:sldChg chg="modSp">
        <pc:chgData name="Agustín Ruiz Martín" userId="42fb2f6dfcc8d877" providerId="LiveId" clId="{62EC5E9D-0983-46F8-AE6E-03CB36999811}" dt="2020-04-03T11:18:22.906" v="2226" actId="122"/>
        <pc:sldMkLst>
          <pc:docMk/>
          <pc:sldMk cId="2141513697" sldId="326"/>
        </pc:sldMkLst>
        <pc:spChg chg="mod">
          <ac:chgData name="Agustín Ruiz Martín" userId="42fb2f6dfcc8d877" providerId="LiveId" clId="{62EC5E9D-0983-46F8-AE6E-03CB36999811}" dt="2020-04-03T11:18:22.906" v="2226" actId="122"/>
          <ac:spMkLst>
            <pc:docMk/>
            <pc:sldMk cId="2141513697" sldId="326"/>
            <ac:spMk id="11" creationId="{5BD774C6-50E8-4F6F-914E-DB912005FF39}"/>
          </ac:spMkLst>
        </pc:spChg>
        <pc:spChg chg="mod">
          <ac:chgData name="Agustín Ruiz Martín" userId="42fb2f6dfcc8d877" providerId="LiveId" clId="{62EC5E9D-0983-46F8-AE6E-03CB36999811}" dt="2020-04-03T11:07:53.546" v="2158" actId="20577"/>
          <ac:spMkLst>
            <pc:docMk/>
            <pc:sldMk cId="2141513697" sldId="326"/>
            <ac:spMk id="12" creationId="{85B49327-402B-4B87-BB65-326BAFA2BC72}"/>
          </ac:spMkLst>
        </pc:spChg>
      </pc:sldChg>
      <pc:sldChg chg="modSp">
        <pc:chgData name="Agustín Ruiz Martín" userId="42fb2f6dfcc8d877" providerId="LiveId" clId="{62EC5E9D-0983-46F8-AE6E-03CB36999811}" dt="2020-04-03T07:56:28.042" v="1973" actId="20577"/>
        <pc:sldMkLst>
          <pc:docMk/>
          <pc:sldMk cId="766069161" sldId="327"/>
        </pc:sldMkLst>
        <pc:spChg chg="mod">
          <ac:chgData name="Agustín Ruiz Martín" userId="42fb2f6dfcc8d877" providerId="LiveId" clId="{62EC5E9D-0983-46F8-AE6E-03CB36999811}" dt="2020-04-03T07:56:28.042" v="1973" actId="20577"/>
          <ac:spMkLst>
            <pc:docMk/>
            <pc:sldMk cId="766069161" sldId="327"/>
            <ac:spMk id="5" creationId="{00000000-0000-0000-0000-000000000000}"/>
          </ac:spMkLst>
        </pc:spChg>
        <pc:spChg chg="mod">
          <ac:chgData name="Agustín Ruiz Martín" userId="42fb2f6dfcc8d877" providerId="LiveId" clId="{62EC5E9D-0983-46F8-AE6E-03CB36999811}" dt="2020-03-28T09:03:02.243" v="388" actId="1036"/>
          <ac:spMkLst>
            <pc:docMk/>
            <pc:sldMk cId="766069161" sldId="327"/>
            <ac:spMk id="64" creationId="{00000000-0000-0000-0000-000000000000}"/>
          </ac:spMkLst>
        </pc:spChg>
        <pc:grpChg chg="mod">
          <ac:chgData name="Agustín Ruiz Martín" userId="42fb2f6dfcc8d877" providerId="LiveId" clId="{62EC5E9D-0983-46F8-AE6E-03CB36999811}" dt="2020-03-28T08:39:38.050" v="311" actId="1038"/>
          <ac:grpSpMkLst>
            <pc:docMk/>
            <pc:sldMk cId="766069161" sldId="327"/>
            <ac:grpSpMk id="10" creationId="{00000000-0000-0000-0000-000000000000}"/>
          </ac:grpSpMkLst>
        </pc:grpChg>
        <pc:grpChg chg="mod">
          <ac:chgData name="Agustín Ruiz Martín" userId="42fb2f6dfcc8d877" providerId="LiveId" clId="{62EC5E9D-0983-46F8-AE6E-03CB36999811}" dt="2020-03-28T08:39:33.566" v="303" actId="1038"/>
          <ac:grpSpMkLst>
            <pc:docMk/>
            <pc:sldMk cId="766069161" sldId="327"/>
            <ac:grpSpMk id="15" creationId="{00000000-0000-0000-0000-000000000000}"/>
          </ac:grpSpMkLst>
        </pc:grpChg>
        <pc:graphicFrameChg chg="mod">
          <ac:chgData name="Agustín Ruiz Martín" userId="42fb2f6dfcc8d877" providerId="LiveId" clId="{62EC5E9D-0983-46F8-AE6E-03CB36999811}" dt="2020-03-28T08:39:20.879" v="268" actId="1037"/>
          <ac:graphicFrameMkLst>
            <pc:docMk/>
            <pc:sldMk cId="766069161" sldId="327"/>
            <ac:graphicFrameMk id="63" creationId="{00000000-0000-0000-0000-000000000000}"/>
          </ac:graphicFrameMkLst>
        </pc:graphicFrameChg>
      </pc:sldChg>
      <pc:sldChg chg="modSp modAnim">
        <pc:chgData name="Agustín Ruiz Martín" userId="42fb2f6dfcc8d877" providerId="LiveId" clId="{62EC5E9D-0983-46F8-AE6E-03CB36999811}" dt="2020-04-03T11:16:08.785" v="2216" actId="20577"/>
        <pc:sldMkLst>
          <pc:docMk/>
          <pc:sldMk cId="1986013022" sldId="328"/>
        </pc:sldMkLst>
        <pc:spChg chg="mod">
          <ac:chgData name="Agustín Ruiz Martín" userId="42fb2f6dfcc8d877" providerId="LiveId" clId="{62EC5E9D-0983-46F8-AE6E-03CB36999811}" dt="2020-04-03T11:16:08.785" v="2216" actId="20577"/>
          <ac:spMkLst>
            <pc:docMk/>
            <pc:sldMk cId="1986013022" sldId="328"/>
            <ac:spMk id="5" creationId="{00000000-0000-0000-0000-000000000000}"/>
          </ac:spMkLst>
        </pc:spChg>
        <pc:spChg chg="mod">
          <ac:chgData name="Agustín Ruiz Martín" userId="42fb2f6dfcc8d877" providerId="LiveId" clId="{62EC5E9D-0983-46F8-AE6E-03CB36999811}" dt="2020-04-03T11:14:51.412" v="2209" actId="20577"/>
          <ac:spMkLst>
            <pc:docMk/>
            <pc:sldMk cId="1986013022" sldId="328"/>
            <ac:spMk id="14" creationId="{00000000-0000-0000-0000-000000000000}"/>
          </ac:spMkLst>
        </pc:spChg>
        <pc:spChg chg="mod">
          <ac:chgData name="Agustín Ruiz Martín" userId="42fb2f6dfcc8d877" providerId="LiveId" clId="{62EC5E9D-0983-46F8-AE6E-03CB36999811}" dt="2020-04-03T11:14:54.444" v="2211" actId="20577"/>
          <ac:spMkLst>
            <pc:docMk/>
            <pc:sldMk cId="1986013022" sldId="328"/>
            <ac:spMk id="15" creationId="{00000000-0000-0000-0000-000000000000}"/>
          </ac:spMkLst>
        </pc:spChg>
      </pc:sldChg>
      <pc:sldChg chg="modSp">
        <pc:chgData name="Agustín Ruiz Martín" userId="42fb2f6dfcc8d877" providerId="LiveId" clId="{62EC5E9D-0983-46F8-AE6E-03CB36999811}" dt="2020-04-03T11:18:38.968" v="2233" actId="20577"/>
        <pc:sldMkLst>
          <pc:docMk/>
          <pc:sldMk cId="2894371944" sldId="330"/>
        </pc:sldMkLst>
        <pc:spChg chg="mod">
          <ac:chgData name="Agustín Ruiz Martín" userId="42fb2f6dfcc8d877" providerId="LiveId" clId="{62EC5E9D-0983-46F8-AE6E-03CB36999811}" dt="2020-04-03T11:18:38.968" v="2233" actId="20577"/>
          <ac:spMkLst>
            <pc:docMk/>
            <pc:sldMk cId="2894371944" sldId="330"/>
            <ac:spMk id="9" creationId="{00000000-0000-0000-0000-000000000000}"/>
          </ac:spMkLst>
        </pc:spChg>
      </pc:sldChg>
      <pc:sldChg chg="modSp">
        <pc:chgData name="Agustín Ruiz Martín" userId="42fb2f6dfcc8d877" providerId="LiveId" clId="{62EC5E9D-0983-46F8-AE6E-03CB36999811}" dt="2020-04-03T08:18:21.207" v="2069" actId="20577"/>
        <pc:sldMkLst>
          <pc:docMk/>
          <pc:sldMk cId="1839821702" sldId="333"/>
        </pc:sldMkLst>
        <pc:spChg chg="mod">
          <ac:chgData name="Agustín Ruiz Martín" userId="42fb2f6dfcc8d877" providerId="LiveId" clId="{62EC5E9D-0983-46F8-AE6E-03CB36999811}" dt="2020-04-03T08:18:21.207" v="2069" actId="20577"/>
          <ac:spMkLst>
            <pc:docMk/>
            <pc:sldMk cId="1839821702" sldId="333"/>
            <ac:spMk id="19" creationId="{BBC2D6B9-4F03-4761-AC57-5F165CFED510}"/>
          </ac:spMkLst>
        </pc:spChg>
      </pc:sldChg>
      <pc:sldChg chg="modSp">
        <pc:chgData name="Agustín Ruiz Martín" userId="42fb2f6dfcc8d877" providerId="LiveId" clId="{62EC5E9D-0983-46F8-AE6E-03CB36999811}" dt="2020-04-03T14:17:16.832" v="2261" actId="20577"/>
        <pc:sldMkLst>
          <pc:docMk/>
          <pc:sldMk cId="1922726335" sldId="334"/>
        </pc:sldMkLst>
        <pc:spChg chg="mod">
          <ac:chgData name="Agustín Ruiz Martín" userId="42fb2f6dfcc8d877" providerId="LiveId" clId="{62EC5E9D-0983-46F8-AE6E-03CB36999811}" dt="2020-04-03T14:17:16.832" v="2261" actId="20577"/>
          <ac:spMkLst>
            <pc:docMk/>
            <pc:sldMk cId="1922726335" sldId="334"/>
            <ac:spMk id="6" creationId="{B6790BD3-D2AA-4B29-ADC0-B396FE49BFA0}"/>
          </ac:spMkLst>
        </pc:spChg>
      </pc:sldChg>
      <pc:sldChg chg="modSp">
        <pc:chgData name="Agustín Ruiz Martín" userId="42fb2f6dfcc8d877" providerId="LiveId" clId="{62EC5E9D-0983-46F8-AE6E-03CB36999811}" dt="2020-04-03T14:21:30.106" v="2266" actId="20577"/>
        <pc:sldMkLst>
          <pc:docMk/>
          <pc:sldMk cId="3367966554" sldId="336"/>
        </pc:sldMkLst>
        <pc:spChg chg="mod">
          <ac:chgData name="Agustín Ruiz Martín" userId="42fb2f6dfcc8d877" providerId="LiveId" clId="{62EC5E9D-0983-46F8-AE6E-03CB36999811}" dt="2020-04-03T14:21:30.106" v="2266" actId="20577"/>
          <ac:spMkLst>
            <pc:docMk/>
            <pc:sldMk cId="3367966554" sldId="336"/>
            <ac:spMk id="14" creationId="{3621C017-136F-4A95-A2D6-208F3DBA8455}"/>
          </ac:spMkLst>
        </pc:spChg>
        <pc:spChg chg="mod">
          <ac:chgData name="Agustín Ruiz Martín" userId="42fb2f6dfcc8d877" providerId="LiveId" clId="{62EC5E9D-0983-46F8-AE6E-03CB36999811}" dt="2020-04-03T08:16:35.976" v="2052" actId="14861"/>
          <ac:spMkLst>
            <pc:docMk/>
            <pc:sldMk cId="3367966554" sldId="336"/>
            <ac:spMk id="15" creationId="{7C1300CF-BD9E-4770-8E86-CDAC2C0016A3}"/>
          </ac:spMkLst>
        </pc:spChg>
        <pc:spChg chg="mod">
          <ac:chgData name="Agustín Ruiz Martín" userId="42fb2f6dfcc8d877" providerId="LiveId" clId="{62EC5E9D-0983-46F8-AE6E-03CB36999811}" dt="2020-04-03T08:16:35.976" v="2052" actId="14861"/>
          <ac:spMkLst>
            <pc:docMk/>
            <pc:sldMk cId="3367966554" sldId="336"/>
            <ac:spMk id="19" creationId="{A4FC12A9-F492-4429-A8BC-3314B33A69EB}"/>
          </ac:spMkLst>
        </pc:spChg>
        <pc:spChg chg="mod">
          <ac:chgData name="Agustín Ruiz Martín" userId="42fb2f6dfcc8d877" providerId="LiveId" clId="{62EC5E9D-0983-46F8-AE6E-03CB36999811}" dt="2020-04-03T08:16:35.976" v="2052" actId="14861"/>
          <ac:spMkLst>
            <pc:docMk/>
            <pc:sldMk cId="3367966554" sldId="336"/>
            <ac:spMk id="20" creationId="{7D420288-B59C-4A86-BCF1-68A20F968339}"/>
          </ac:spMkLst>
        </pc:spChg>
        <pc:spChg chg="mod">
          <ac:chgData name="Agustín Ruiz Martín" userId="42fb2f6dfcc8d877" providerId="LiveId" clId="{62EC5E9D-0983-46F8-AE6E-03CB36999811}" dt="2020-04-03T08:16:35.976" v="2052" actId="14861"/>
          <ac:spMkLst>
            <pc:docMk/>
            <pc:sldMk cId="3367966554" sldId="336"/>
            <ac:spMk id="21" creationId="{CDAF452D-C0AE-487F-945A-05F694FB0310}"/>
          </ac:spMkLst>
        </pc:spChg>
        <pc:spChg chg="mod">
          <ac:chgData name="Agustín Ruiz Martín" userId="42fb2f6dfcc8d877" providerId="LiveId" clId="{62EC5E9D-0983-46F8-AE6E-03CB36999811}" dt="2020-04-03T08:16:35.976" v="2052" actId="14861"/>
          <ac:spMkLst>
            <pc:docMk/>
            <pc:sldMk cId="3367966554" sldId="336"/>
            <ac:spMk id="23" creationId="{02F2FC9F-FCF8-4D42-95A2-7507C6FE9FC0}"/>
          </ac:spMkLst>
        </pc:spChg>
        <pc:spChg chg="mod">
          <ac:chgData name="Agustín Ruiz Martín" userId="42fb2f6dfcc8d877" providerId="LiveId" clId="{62EC5E9D-0983-46F8-AE6E-03CB36999811}" dt="2020-04-03T08:16:35.976" v="2052" actId="14861"/>
          <ac:spMkLst>
            <pc:docMk/>
            <pc:sldMk cId="3367966554" sldId="336"/>
            <ac:spMk id="24" creationId="{741F50FB-1052-40C7-93C3-75201314C15B}"/>
          </ac:spMkLst>
        </pc:spChg>
        <pc:spChg chg="mod">
          <ac:chgData name="Agustín Ruiz Martín" userId="42fb2f6dfcc8d877" providerId="LiveId" clId="{62EC5E9D-0983-46F8-AE6E-03CB36999811}" dt="2020-04-03T08:16:35.976" v="2052" actId="14861"/>
          <ac:spMkLst>
            <pc:docMk/>
            <pc:sldMk cId="3367966554" sldId="336"/>
            <ac:spMk id="25" creationId="{8573C895-CCEC-444D-A767-7469AB8D2A96}"/>
          </ac:spMkLst>
        </pc:spChg>
        <pc:spChg chg="mod">
          <ac:chgData name="Agustín Ruiz Martín" userId="42fb2f6dfcc8d877" providerId="LiveId" clId="{62EC5E9D-0983-46F8-AE6E-03CB36999811}" dt="2020-04-03T08:16:35.976" v="2052" actId="14861"/>
          <ac:spMkLst>
            <pc:docMk/>
            <pc:sldMk cId="3367966554" sldId="336"/>
            <ac:spMk id="26" creationId="{50F4C4B3-1B23-4C94-9816-393395F2A0F1}"/>
          </ac:spMkLst>
        </pc:spChg>
        <pc:spChg chg="mod">
          <ac:chgData name="Agustín Ruiz Martín" userId="42fb2f6dfcc8d877" providerId="LiveId" clId="{62EC5E9D-0983-46F8-AE6E-03CB36999811}" dt="2020-04-03T08:16:35.976" v="2052" actId="14861"/>
          <ac:spMkLst>
            <pc:docMk/>
            <pc:sldMk cId="3367966554" sldId="336"/>
            <ac:spMk id="30" creationId="{D1D4E70E-0BDB-4364-8A54-D18CB3F5FD29}"/>
          </ac:spMkLst>
        </pc:spChg>
        <pc:spChg chg="mod">
          <ac:chgData name="Agustín Ruiz Martín" userId="42fb2f6dfcc8d877" providerId="LiveId" clId="{62EC5E9D-0983-46F8-AE6E-03CB36999811}" dt="2020-04-03T08:16:35.976" v="2052" actId="14861"/>
          <ac:spMkLst>
            <pc:docMk/>
            <pc:sldMk cId="3367966554" sldId="336"/>
            <ac:spMk id="31" creationId="{8D5B2BBC-6FA0-4E38-93EB-66AC34F62673}"/>
          </ac:spMkLst>
        </pc:spChg>
        <pc:spChg chg="mod">
          <ac:chgData name="Agustín Ruiz Martín" userId="42fb2f6dfcc8d877" providerId="LiveId" clId="{62EC5E9D-0983-46F8-AE6E-03CB36999811}" dt="2020-04-03T08:16:35.976" v="2052" actId="14861"/>
          <ac:spMkLst>
            <pc:docMk/>
            <pc:sldMk cId="3367966554" sldId="336"/>
            <ac:spMk id="32" creationId="{0A98AC46-9CAE-4562-B22B-05F9AAC738F7}"/>
          </ac:spMkLst>
        </pc:spChg>
        <pc:spChg chg="mod">
          <ac:chgData name="Agustín Ruiz Martín" userId="42fb2f6dfcc8d877" providerId="LiveId" clId="{62EC5E9D-0983-46F8-AE6E-03CB36999811}" dt="2020-04-03T08:16:35.976" v="2052" actId="14861"/>
          <ac:spMkLst>
            <pc:docMk/>
            <pc:sldMk cId="3367966554" sldId="336"/>
            <ac:spMk id="33" creationId="{A5EACF2F-2426-4858-81BB-03916F3F64B6}"/>
          </ac:spMkLst>
        </pc:spChg>
        <pc:spChg chg="mod">
          <ac:chgData name="Agustín Ruiz Martín" userId="42fb2f6dfcc8d877" providerId="LiveId" clId="{62EC5E9D-0983-46F8-AE6E-03CB36999811}" dt="2020-04-03T08:16:35.976" v="2052" actId="14861"/>
          <ac:spMkLst>
            <pc:docMk/>
            <pc:sldMk cId="3367966554" sldId="336"/>
            <ac:spMk id="38" creationId="{FFB80B59-57B0-4CE6-A51F-479BA4AA8420}"/>
          </ac:spMkLst>
        </pc:spChg>
        <pc:spChg chg="mod">
          <ac:chgData name="Agustín Ruiz Martín" userId="42fb2f6dfcc8d877" providerId="LiveId" clId="{62EC5E9D-0983-46F8-AE6E-03CB36999811}" dt="2020-04-03T08:16:35.976" v="2052" actId="14861"/>
          <ac:spMkLst>
            <pc:docMk/>
            <pc:sldMk cId="3367966554" sldId="336"/>
            <ac:spMk id="39" creationId="{1BC64F8A-F0A2-431C-A1AA-8CDA0E23389C}"/>
          </ac:spMkLst>
        </pc:spChg>
        <pc:spChg chg="mod">
          <ac:chgData name="Agustín Ruiz Martín" userId="42fb2f6dfcc8d877" providerId="LiveId" clId="{62EC5E9D-0983-46F8-AE6E-03CB36999811}" dt="2020-04-03T08:16:35.976" v="2052" actId="14861"/>
          <ac:spMkLst>
            <pc:docMk/>
            <pc:sldMk cId="3367966554" sldId="336"/>
            <ac:spMk id="43" creationId="{C3664E22-307E-479A-BC7A-AFF4777FB183}"/>
          </ac:spMkLst>
        </pc:spChg>
        <pc:spChg chg="mod">
          <ac:chgData name="Agustín Ruiz Martín" userId="42fb2f6dfcc8d877" providerId="LiveId" clId="{62EC5E9D-0983-46F8-AE6E-03CB36999811}" dt="2020-04-03T08:16:35.976" v="2052" actId="14861"/>
          <ac:spMkLst>
            <pc:docMk/>
            <pc:sldMk cId="3367966554" sldId="336"/>
            <ac:spMk id="44" creationId="{471155F1-9A58-4E61-9344-960765F617AF}"/>
          </ac:spMkLst>
        </pc:spChg>
        <pc:spChg chg="mod">
          <ac:chgData name="Agustín Ruiz Martín" userId="42fb2f6dfcc8d877" providerId="LiveId" clId="{62EC5E9D-0983-46F8-AE6E-03CB36999811}" dt="2020-04-03T08:16:35.976" v="2052" actId="14861"/>
          <ac:spMkLst>
            <pc:docMk/>
            <pc:sldMk cId="3367966554" sldId="336"/>
            <ac:spMk id="45" creationId="{83963DFD-DCEB-476C-9D2D-D3D7B5F366C0}"/>
          </ac:spMkLst>
        </pc:spChg>
        <pc:spChg chg="mod">
          <ac:chgData name="Agustín Ruiz Martín" userId="42fb2f6dfcc8d877" providerId="LiveId" clId="{62EC5E9D-0983-46F8-AE6E-03CB36999811}" dt="2020-04-03T08:16:35.976" v="2052" actId="14861"/>
          <ac:spMkLst>
            <pc:docMk/>
            <pc:sldMk cId="3367966554" sldId="336"/>
            <ac:spMk id="46" creationId="{9B40DEDD-31FD-4090-9798-54C4EA98F193}"/>
          </ac:spMkLst>
        </pc:spChg>
        <pc:spChg chg="mod">
          <ac:chgData name="Agustín Ruiz Martín" userId="42fb2f6dfcc8d877" providerId="LiveId" clId="{62EC5E9D-0983-46F8-AE6E-03CB36999811}" dt="2020-04-03T08:16:35.976" v="2052" actId="14861"/>
          <ac:spMkLst>
            <pc:docMk/>
            <pc:sldMk cId="3367966554" sldId="336"/>
            <ac:spMk id="47" creationId="{7A8400C8-BC83-4783-A640-C30EE9739198}"/>
          </ac:spMkLst>
        </pc:spChg>
        <pc:spChg chg="mod">
          <ac:chgData name="Agustín Ruiz Martín" userId="42fb2f6dfcc8d877" providerId="LiveId" clId="{62EC5E9D-0983-46F8-AE6E-03CB36999811}" dt="2020-04-03T08:16:35.976" v="2052" actId="14861"/>
          <ac:spMkLst>
            <pc:docMk/>
            <pc:sldMk cId="3367966554" sldId="336"/>
            <ac:spMk id="52" creationId="{3518A01C-0E26-4D2E-A0FD-31E28F743ED1}"/>
          </ac:spMkLst>
        </pc:spChg>
        <pc:spChg chg="mod">
          <ac:chgData name="Agustín Ruiz Martín" userId="42fb2f6dfcc8d877" providerId="LiveId" clId="{62EC5E9D-0983-46F8-AE6E-03CB36999811}" dt="2020-04-03T08:16:35.976" v="2052" actId="14861"/>
          <ac:spMkLst>
            <pc:docMk/>
            <pc:sldMk cId="3367966554" sldId="336"/>
            <ac:spMk id="54" creationId="{0D6F0259-4AA3-4AC9-BFCB-066E79D39A6C}"/>
          </ac:spMkLst>
        </pc:spChg>
        <pc:spChg chg="mod">
          <ac:chgData name="Agustín Ruiz Martín" userId="42fb2f6dfcc8d877" providerId="LiveId" clId="{62EC5E9D-0983-46F8-AE6E-03CB36999811}" dt="2020-04-03T08:16:35.976" v="2052" actId="14861"/>
          <ac:spMkLst>
            <pc:docMk/>
            <pc:sldMk cId="3367966554" sldId="336"/>
            <ac:spMk id="55" creationId="{82B40603-878F-44B6-A79A-5860F3B6DF24}"/>
          </ac:spMkLst>
        </pc:spChg>
      </pc:sldChg>
      <pc:sldChg chg="modSp">
        <pc:chgData name="Agustín Ruiz Martín" userId="42fb2f6dfcc8d877" providerId="LiveId" clId="{62EC5E9D-0983-46F8-AE6E-03CB36999811}" dt="2020-04-03T14:24:38.487" v="2273" actId="20577"/>
        <pc:sldMkLst>
          <pc:docMk/>
          <pc:sldMk cId="567555233" sldId="337"/>
        </pc:sldMkLst>
        <pc:spChg chg="mod">
          <ac:chgData name="Agustín Ruiz Martín" userId="42fb2f6dfcc8d877" providerId="LiveId" clId="{62EC5E9D-0983-46F8-AE6E-03CB36999811}" dt="2020-04-03T14:24:38.487" v="2273" actId="20577"/>
          <ac:spMkLst>
            <pc:docMk/>
            <pc:sldMk cId="567555233" sldId="337"/>
            <ac:spMk id="14" creationId="{3621C017-136F-4A95-A2D6-208F3DBA8455}"/>
          </ac:spMkLst>
        </pc:spChg>
      </pc:sldChg>
      <pc:sldChg chg="modSp">
        <pc:chgData name="Agustín Ruiz Martín" userId="42fb2f6dfcc8d877" providerId="LiveId" clId="{62EC5E9D-0983-46F8-AE6E-03CB36999811}" dt="2020-04-03T07:57:27.826" v="1976" actId="14100"/>
        <pc:sldMkLst>
          <pc:docMk/>
          <pc:sldMk cId="2132579646" sldId="338"/>
        </pc:sldMkLst>
        <pc:spChg chg="mod">
          <ac:chgData name="Agustín Ruiz Martín" userId="42fb2f6dfcc8d877" providerId="LiveId" clId="{62EC5E9D-0983-46F8-AE6E-03CB36999811}" dt="2020-04-03T07:57:27.826" v="1976" actId="14100"/>
          <ac:spMkLst>
            <pc:docMk/>
            <pc:sldMk cId="2132579646" sldId="338"/>
            <ac:spMk id="6" creationId="{6605ED6F-DD61-49C6-93D7-42C6A6F58275}"/>
          </ac:spMkLst>
        </pc:spChg>
        <pc:spChg chg="mod">
          <ac:chgData name="Agustín Ruiz Martín" userId="42fb2f6dfcc8d877" providerId="LiveId" clId="{62EC5E9D-0983-46F8-AE6E-03CB36999811}" dt="2020-04-03T07:57:15.513" v="1975" actId="14861"/>
          <ac:spMkLst>
            <pc:docMk/>
            <pc:sldMk cId="2132579646" sldId="338"/>
            <ac:spMk id="7" creationId="{54E515EE-19A2-4577-B1FE-3432DA47F64A}"/>
          </ac:spMkLst>
        </pc:spChg>
        <pc:cxnChg chg="mod">
          <ac:chgData name="Agustín Ruiz Martín" userId="42fb2f6dfcc8d877" providerId="LiveId" clId="{62EC5E9D-0983-46F8-AE6E-03CB36999811}" dt="2020-04-03T07:57:15.513" v="1975" actId="14861"/>
          <ac:cxnSpMkLst>
            <pc:docMk/>
            <pc:sldMk cId="2132579646" sldId="338"/>
            <ac:cxnSpMk id="19" creationId="{DC524E56-9CFB-4C36-9A20-7ECCB3A6AE78}"/>
          </ac:cxnSpMkLst>
        </pc:cxnChg>
        <pc:cxnChg chg="mod">
          <ac:chgData name="Agustín Ruiz Martín" userId="42fb2f6dfcc8d877" providerId="LiveId" clId="{62EC5E9D-0983-46F8-AE6E-03CB36999811}" dt="2020-04-03T07:57:01.076" v="1974" actId="14861"/>
          <ac:cxnSpMkLst>
            <pc:docMk/>
            <pc:sldMk cId="2132579646" sldId="338"/>
            <ac:cxnSpMk id="21" creationId="{67A7DF27-7265-43BA-B52C-090E3EBBC28A}"/>
          </ac:cxnSpMkLst>
        </pc:cxnChg>
      </pc:sldChg>
      <pc:sldChg chg="modSp">
        <pc:chgData name="Agustín Ruiz Martín" userId="42fb2f6dfcc8d877" providerId="LiveId" clId="{62EC5E9D-0983-46F8-AE6E-03CB36999811}" dt="2020-04-03T07:58:37.839" v="1977" actId="14861"/>
        <pc:sldMkLst>
          <pc:docMk/>
          <pc:sldMk cId="4165262638" sldId="340"/>
        </pc:sldMkLst>
        <pc:spChg chg="mod">
          <ac:chgData name="Agustín Ruiz Martín" userId="42fb2f6dfcc8d877" providerId="LiveId" clId="{62EC5E9D-0983-46F8-AE6E-03CB36999811}" dt="2020-04-03T07:58:37.839" v="1977" actId="14861"/>
          <ac:spMkLst>
            <pc:docMk/>
            <pc:sldMk cId="4165262638" sldId="340"/>
            <ac:spMk id="6" creationId="{80B08980-EE01-48FC-A2B6-5745233E96A2}"/>
          </ac:spMkLst>
        </pc:spChg>
        <pc:spChg chg="mod">
          <ac:chgData name="Agustín Ruiz Martín" userId="42fb2f6dfcc8d877" providerId="LiveId" clId="{62EC5E9D-0983-46F8-AE6E-03CB36999811}" dt="2020-04-03T07:58:37.839" v="1977" actId="14861"/>
          <ac:spMkLst>
            <pc:docMk/>
            <pc:sldMk cId="4165262638" sldId="340"/>
            <ac:spMk id="8" creationId="{BA545BBE-051D-49EB-881F-D5F81CFD0F1D}"/>
          </ac:spMkLst>
        </pc:spChg>
        <pc:spChg chg="mod">
          <ac:chgData name="Agustín Ruiz Martín" userId="42fb2f6dfcc8d877" providerId="LiveId" clId="{62EC5E9D-0983-46F8-AE6E-03CB36999811}" dt="2020-04-03T07:58:37.839" v="1977" actId="14861"/>
          <ac:spMkLst>
            <pc:docMk/>
            <pc:sldMk cId="4165262638" sldId="340"/>
            <ac:spMk id="9" creationId="{A07EA433-005C-4E51-AE21-70F9A778B7A2}"/>
          </ac:spMkLst>
        </pc:spChg>
        <pc:spChg chg="mod">
          <ac:chgData name="Agustín Ruiz Martín" userId="42fb2f6dfcc8d877" providerId="LiveId" clId="{62EC5E9D-0983-46F8-AE6E-03CB36999811}" dt="2020-04-03T07:58:37.839" v="1977" actId="14861"/>
          <ac:spMkLst>
            <pc:docMk/>
            <pc:sldMk cId="4165262638" sldId="340"/>
            <ac:spMk id="10" creationId="{47355F90-7AEE-4A33-B833-A35C3F0F8A91}"/>
          </ac:spMkLst>
        </pc:spChg>
        <pc:spChg chg="mod">
          <ac:chgData name="Agustín Ruiz Martín" userId="42fb2f6dfcc8d877" providerId="LiveId" clId="{62EC5E9D-0983-46F8-AE6E-03CB36999811}" dt="2020-04-03T07:58:37.839" v="1977" actId="14861"/>
          <ac:spMkLst>
            <pc:docMk/>
            <pc:sldMk cId="4165262638" sldId="340"/>
            <ac:spMk id="11" creationId="{52717EFB-FD1D-4129-B731-FE72B3571760}"/>
          </ac:spMkLst>
        </pc:spChg>
        <pc:spChg chg="mod">
          <ac:chgData name="Agustín Ruiz Martín" userId="42fb2f6dfcc8d877" providerId="LiveId" clId="{62EC5E9D-0983-46F8-AE6E-03CB36999811}" dt="2020-04-03T07:58:37.839" v="1977" actId="14861"/>
          <ac:spMkLst>
            <pc:docMk/>
            <pc:sldMk cId="4165262638" sldId="340"/>
            <ac:spMk id="12" creationId="{1D39706D-A5FB-479D-A1CF-E825F570AEF3}"/>
          </ac:spMkLst>
        </pc:spChg>
        <pc:spChg chg="mod">
          <ac:chgData name="Agustín Ruiz Martín" userId="42fb2f6dfcc8d877" providerId="LiveId" clId="{62EC5E9D-0983-46F8-AE6E-03CB36999811}" dt="2020-04-03T07:58:37.839" v="1977" actId="14861"/>
          <ac:spMkLst>
            <pc:docMk/>
            <pc:sldMk cId="4165262638" sldId="340"/>
            <ac:spMk id="13" creationId="{850B5700-C6EE-4954-93C0-CED2E490490C}"/>
          </ac:spMkLst>
        </pc:spChg>
        <pc:spChg chg="mod">
          <ac:chgData name="Agustín Ruiz Martín" userId="42fb2f6dfcc8d877" providerId="LiveId" clId="{62EC5E9D-0983-46F8-AE6E-03CB36999811}" dt="2020-04-03T07:58:37.839" v="1977" actId="14861"/>
          <ac:spMkLst>
            <pc:docMk/>
            <pc:sldMk cId="4165262638" sldId="340"/>
            <ac:spMk id="14" creationId="{9622943E-F6C4-4FE2-81FE-46B975DCE0BB}"/>
          </ac:spMkLst>
        </pc:spChg>
        <pc:spChg chg="mod">
          <ac:chgData name="Agustín Ruiz Martín" userId="42fb2f6dfcc8d877" providerId="LiveId" clId="{62EC5E9D-0983-46F8-AE6E-03CB36999811}" dt="2020-04-03T07:58:37.839" v="1977" actId="14861"/>
          <ac:spMkLst>
            <pc:docMk/>
            <pc:sldMk cId="4165262638" sldId="340"/>
            <ac:spMk id="18" creationId="{20BD049E-7F69-4162-977D-5CE04CED800C}"/>
          </ac:spMkLst>
        </pc:spChg>
        <pc:spChg chg="mod">
          <ac:chgData name="Agustín Ruiz Martín" userId="42fb2f6dfcc8d877" providerId="LiveId" clId="{62EC5E9D-0983-46F8-AE6E-03CB36999811}" dt="2020-04-03T07:58:37.839" v="1977" actId="14861"/>
          <ac:spMkLst>
            <pc:docMk/>
            <pc:sldMk cId="4165262638" sldId="340"/>
            <ac:spMk id="19" creationId="{40B2B045-646B-402C-890C-251E7217C613}"/>
          </ac:spMkLst>
        </pc:spChg>
        <pc:spChg chg="mod">
          <ac:chgData name="Agustín Ruiz Martín" userId="42fb2f6dfcc8d877" providerId="LiveId" clId="{62EC5E9D-0983-46F8-AE6E-03CB36999811}" dt="2020-04-03T07:58:37.839" v="1977" actId="14861"/>
          <ac:spMkLst>
            <pc:docMk/>
            <pc:sldMk cId="4165262638" sldId="340"/>
            <ac:spMk id="20" creationId="{68AAFEB3-C96C-4F6C-81A3-F8B6E20E4F3D}"/>
          </ac:spMkLst>
        </pc:spChg>
        <pc:spChg chg="mod">
          <ac:chgData name="Agustín Ruiz Martín" userId="42fb2f6dfcc8d877" providerId="LiveId" clId="{62EC5E9D-0983-46F8-AE6E-03CB36999811}" dt="2020-04-03T07:58:37.839" v="1977" actId="14861"/>
          <ac:spMkLst>
            <pc:docMk/>
            <pc:sldMk cId="4165262638" sldId="340"/>
            <ac:spMk id="21" creationId="{076CF1FE-0C18-4C7D-ADC4-C23F38E79A83}"/>
          </ac:spMkLst>
        </pc:spChg>
        <pc:spChg chg="mod">
          <ac:chgData name="Agustín Ruiz Martín" userId="42fb2f6dfcc8d877" providerId="LiveId" clId="{62EC5E9D-0983-46F8-AE6E-03CB36999811}" dt="2020-04-03T07:58:37.839" v="1977" actId="14861"/>
          <ac:spMkLst>
            <pc:docMk/>
            <pc:sldMk cId="4165262638" sldId="340"/>
            <ac:spMk id="23" creationId="{78F55957-E06A-496D-8A48-D772745B1657}"/>
          </ac:spMkLst>
        </pc:spChg>
        <pc:spChg chg="mod">
          <ac:chgData name="Agustín Ruiz Martín" userId="42fb2f6dfcc8d877" providerId="LiveId" clId="{62EC5E9D-0983-46F8-AE6E-03CB36999811}" dt="2020-04-03T07:58:37.839" v="1977" actId="14861"/>
          <ac:spMkLst>
            <pc:docMk/>
            <pc:sldMk cId="4165262638" sldId="340"/>
            <ac:spMk id="24" creationId="{BBE01F4C-272B-4809-A4CD-B5F334DCAC70}"/>
          </ac:spMkLst>
        </pc:spChg>
        <pc:spChg chg="mod">
          <ac:chgData name="Agustín Ruiz Martín" userId="42fb2f6dfcc8d877" providerId="LiveId" clId="{62EC5E9D-0983-46F8-AE6E-03CB36999811}" dt="2020-04-03T07:58:37.839" v="1977" actId="14861"/>
          <ac:spMkLst>
            <pc:docMk/>
            <pc:sldMk cId="4165262638" sldId="340"/>
            <ac:spMk id="25" creationId="{07B4CD45-5310-4177-9A6E-AFAB6DD94543}"/>
          </ac:spMkLst>
        </pc:spChg>
        <pc:spChg chg="mod">
          <ac:chgData name="Agustín Ruiz Martín" userId="42fb2f6dfcc8d877" providerId="LiveId" clId="{62EC5E9D-0983-46F8-AE6E-03CB36999811}" dt="2020-04-03T07:58:37.839" v="1977" actId="14861"/>
          <ac:spMkLst>
            <pc:docMk/>
            <pc:sldMk cId="4165262638" sldId="340"/>
            <ac:spMk id="29" creationId="{7FA982F5-6A15-4846-9A70-92DDE346F4C4}"/>
          </ac:spMkLst>
        </pc:spChg>
        <pc:spChg chg="mod">
          <ac:chgData name="Agustín Ruiz Martín" userId="42fb2f6dfcc8d877" providerId="LiveId" clId="{62EC5E9D-0983-46F8-AE6E-03CB36999811}" dt="2020-04-03T07:58:37.839" v="1977" actId="14861"/>
          <ac:spMkLst>
            <pc:docMk/>
            <pc:sldMk cId="4165262638" sldId="340"/>
            <ac:spMk id="30" creationId="{CEA6A7E8-AFE6-4F07-B165-1759763BF140}"/>
          </ac:spMkLst>
        </pc:spChg>
        <pc:spChg chg="mod">
          <ac:chgData name="Agustín Ruiz Martín" userId="42fb2f6dfcc8d877" providerId="LiveId" clId="{62EC5E9D-0983-46F8-AE6E-03CB36999811}" dt="2020-04-03T07:58:37.839" v="1977" actId="14861"/>
          <ac:spMkLst>
            <pc:docMk/>
            <pc:sldMk cId="4165262638" sldId="340"/>
            <ac:spMk id="31" creationId="{202663D5-AA57-4B9A-8BD0-2B49C7662677}"/>
          </ac:spMkLst>
        </pc:spChg>
        <pc:spChg chg="mod">
          <ac:chgData name="Agustín Ruiz Martín" userId="42fb2f6dfcc8d877" providerId="LiveId" clId="{62EC5E9D-0983-46F8-AE6E-03CB36999811}" dt="2020-04-03T07:58:37.839" v="1977" actId="14861"/>
          <ac:spMkLst>
            <pc:docMk/>
            <pc:sldMk cId="4165262638" sldId="340"/>
            <ac:spMk id="33" creationId="{AF4270BD-C4C9-480C-8395-EBA70A4CC7D1}"/>
          </ac:spMkLst>
        </pc:spChg>
        <pc:spChg chg="mod">
          <ac:chgData name="Agustín Ruiz Martín" userId="42fb2f6dfcc8d877" providerId="LiveId" clId="{62EC5E9D-0983-46F8-AE6E-03CB36999811}" dt="2020-04-03T07:58:37.839" v="1977" actId="14861"/>
          <ac:spMkLst>
            <pc:docMk/>
            <pc:sldMk cId="4165262638" sldId="340"/>
            <ac:spMk id="34" creationId="{BD6AD850-430E-45F7-AE12-8C123E255CEF}"/>
          </ac:spMkLst>
        </pc:spChg>
        <pc:spChg chg="mod">
          <ac:chgData name="Agustín Ruiz Martín" userId="42fb2f6dfcc8d877" providerId="LiveId" clId="{62EC5E9D-0983-46F8-AE6E-03CB36999811}" dt="2020-04-03T07:58:37.839" v="1977" actId="14861"/>
          <ac:spMkLst>
            <pc:docMk/>
            <pc:sldMk cId="4165262638" sldId="340"/>
            <ac:spMk id="35" creationId="{FBF763E4-05E9-4B3C-A5E5-5E73FE8F6DB6}"/>
          </ac:spMkLst>
        </pc:spChg>
        <pc:spChg chg="mod">
          <ac:chgData name="Agustín Ruiz Martín" userId="42fb2f6dfcc8d877" providerId="LiveId" clId="{62EC5E9D-0983-46F8-AE6E-03CB36999811}" dt="2020-04-03T07:58:37.839" v="1977" actId="14861"/>
          <ac:spMkLst>
            <pc:docMk/>
            <pc:sldMk cId="4165262638" sldId="340"/>
            <ac:spMk id="36" creationId="{61A48322-F47F-4A67-A9DD-121EE18C99BA}"/>
          </ac:spMkLst>
        </pc:spChg>
        <pc:spChg chg="mod">
          <ac:chgData name="Agustín Ruiz Martín" userId="42fb2f6dfcc8d877" providerId="LiveId" clId="{62EC5E9D-0983-46F8-AE6E-03CB36999811}" dt="2020-04-03T07:58:37.839" v="1977" actId="14861"/>
          <ac:spMkLst>
            <pc:docMk/>
            <pc:sldMk cId="4165262638" sldId="340"/>
            <ac:spMk id="40" creationId="{5FB846D1-4809-43DE-B73F-1745A0A54987}"/>
          </ac:spMkLst>
        </pc:spChg>
        <pc:spChg chg="mod">
          <ac:chgData name="Agustín Ruiz Martín" userId="42fb2f6dfcc8d877" providerId="LiveId" clId="{62EC5E9D-0983-46F8-AE6E-03CB36999811}" dt="2020-04-03T07:58:37.839" v="1977" actId="14861"/>
          <ac:spMkLst>
            <pc:docMk/>
            <pc:sldMk cId="4165262638" sldId="340"/>
            <ac:spMk id="42" creationId="{EFDA9F78-C75F-474A-9633-3FD0BC3D313E}"/>
          </ac:spMkLst>
        </pc:spChg>
        <pc:spChg chg="mod">
          <ac:chgData name="Agustín Ruiz Martín" userId="42fb2f6dfcc8d877" providerId="LiveId" clId="{62EC5E9D-0983-46F8-AE6E-03CB36999811}" dt="2020-04-03T07:58:37.839" v="1977" actId="14861"/>
          <ac:spMkLst>
            <pc:docMk/>
            <pc:sldMk cId="4165262638" sldId="340"/>
            <ac:spMk id="43" creationId="{E0A89E15-795D-4A3D-BB96-82CC0CBEAF9A}"/>
          </ac:spMkLst>
        </pc:spChg>
        <pc:spChg chg="mod">
          <ac:chgData name="Agustín Ruiz Martín" userId="42fb2f6dfcc8d877" providerId="LiveId" clId="{62EC5E9D-0983-46F8-AE6E-03CB36999811}" dt="2020-04-03T07:58:37.839" v="1977" actId="14861"/>
          <ac:spMkLst>
            <pc:docMk/>
            <pc:sldMk cId="4165262638" sldId="340"/>
            <ac:spMk id="44" creationId="{BD666EDB-7805-4444-9EC8-6ABD199276F5}"/>
          </ac:spMkLst>
        </pc:spChg>
      </pc:sldChg>
      <pc:sldChg chg="modSp">
        <pc:chgData name="Agustín Ruiz Martín" userId="42fb2f6dfcc8d877" providerId="LiveId" clId="{62EC5E9D-0983-46F8-AE6E-03CB36999811}" dt="2020-04-03T14:22:14.339" v="2270" actId="20577"/>
        <pc:sldMkLst>
          <pc:docMk/>
          <pc:sldMk cId="4209261214" sldId="341"/>
        </pc:sldMkLst>
        <pc:spChg chg="mod">
          <ac:chgData name="Agustín Ruiz Martín" userId="42fb2f6dfcc8d877" providerId="LiveId" clId="{62EC5E9D-0983-46F8-AE6E-03CB36999811}" dt="2020-04-03T07:59:06.744" v="1978" actId="14861"/>
          <ac:spMkLst>
            <pc:docMk/>
            <pc:sldMk cId="4209261214" sldId="341"/>
            <ac:spMk id="6" creationId="{60BD8C8A-316B-468B-970C-90114CB05772}"/>
          </ac:spMkLst>
        </pc:spChg>
        <pc:spChg chg="mod">
          <ac:chgData name="Agustín Ruiz Martín" userId="42fb2f6dfcc8d877" providerId="LiveId" clId="{62EC5E9D-0983-46F8-AE6E-03CB36999811}" dt="2020-04-03T07:59:13.525" v="1979" actId="14861"/>
          <ac:spMkLst>
            <pc:docMk/>
            <pc:sldMk cId="4209261214" sldId="341"/>
            <ac:spMk id="7" creationId="{68749499-BB15-45D9-9F56-DE6869CE5145}"/>
          </ac:spMkLst>
        </pc:spChg>
        <pc:spChg chg="mod">
          <ac:chgData name="Agustín Ruiz Martín" userId="42fb2f6dfcc8d877" providerId="LiveId" clId="{62EC5E9D-0983-46F8-AE6E-03CB36999811}" dt="2020-04-03T07:59:30.728" v="1981" actId="1076"/>
          <ac:spMkLst>
            <pc:docMk/>
            <pc:sldMk cId="4209261214" sldId="341"/>
            <ac:spMk id="8" creationId="{A180E618-F515-4D5A-B271-226669D13BFC}"/>
          </ac:spMkLst>
        </pc:spChg>
        <pc:spChg chg="mod">
          <ac:chgData name="Agustín Ruiz Martín" userId="42fb2f6dfcc8d877" providerId="LiveId" clId="{62EC5E9D-0983-46F8-AE6E-03CB36999811}" dt="2020-04-03T08:00:47.272" v="1983" actId="14861"/>
          <ac:spMkLst>
            <pc:docMk/>
            <pc:sldMk cId="4209261214" sldId="341"/>
            <ac:spMk id="21" creationId="{3D438851-BDC6-42F3-9BD9-72D8A4CB4D9B}"/>
          </ac:spMkLst>
        </pc:spChg>
        <pc:spChg chg="mod">
          <ac:chgData name="Agustín Ruiz Martín" userId="42fb2f6dfcc8d877" providerId="LiveId" clId="{62EC5E9D-0983-46F8-AE6E-03CB36999811}" dt="2020-04-03T14:22:14.339" v="2270" actId="20577"/>
          <ac:spMkLst>
            <pc:docMk/>
            <pc:sldMk cId="4209261214" sldId="341"/>
            <ac:spMk id="23" creationId="{8022245A-4F30-4415-A2CA-73088240A6E8}"/>
          </ac:spMkLst>
        </pc:spChg>
        <pc:spChg chg="mod">
          <ac:chgData name="Agustín Ruiz Martín" userId="42fb2f6dfcc8d877" providerId="LiveId" clId="{62EC5E9D-0983-46F8-AE6E-03CB36999811}" dt="2020-04-03T08:00:47.272" v="1983" actId="14861"/>
          <ac:spMkLst>
            <pc:docMk/>
            <pc:sldMk cId="4209261214" sldId="341"/>
            <ac:spMk id="24" creationId="{8CA67185-D547-443C-AE0A-14B348F76C29}"/>
          </ac:spMkLst>
        </pc:spChg>
        <pc:spChg chg="mod">
          <ac:chgData name="Agustín Ruiz Martín" userId="42fb2f6dfcc8d877" providerId="LiveId" clId="{62EC5E9D-0983-46F8-AE6E-03CB36999811}" dt="2020-04-03T08:00:47.272" v="1983" actId="14861"/>
          <ac:spMkLst>
            <pc:docMk/>
            <pc:sldMk cId="4209261214" sldId="341"/>
            <ac:spMk id="25" creationId="{5F8081A6-2F9F-4E76-B353-71632B39AABD}"/>
          </ac:spMkLst>
        </pc:spChg>
        <pc:spChg chg="mod">
          <ac:chgData name="Agustín Ruiz Martín" userId="42fb2f6dfcc8d877" providerId="LiveId" clId="{62EC5E9D-0983-46F8-AE6E-03CB36999811}" dt="2020-04-03T08:00:47.272" v="1983" actId="14861"/>
          <ac:spMkLst>
            <pc:docMk/>
            <pc:sldMk cId="4209261214" sldId="341"/>
            <ac:spMk id="26" creationId="{79D85245-DAFE-497F-BA27-9B7288D4DED6}"/>
          </ac:spMkLst>
        </pc:spChg>
        <pc:spChg chg="mod">
          <ac:chgData name="Agustín Ruiz Martín" userId="42fb2f6dfcc8d877" providerId="LiveId" clId="{62EC5E9D-0983-46F8-AE6E-03CB36999811}" dt="2020-04-03T08:00:47.272" v="1983" actId="14861"/>
          <ac:spMkLst>
            <pc:docMk/>
            <pc:sldMk cId="4209261214" sldId="341"/>
            <ac:spMk id="27" creationId="{8F685F03-B636-417F-949F-6E8443824E18}"/>
          </ac:spMkLst>
        </pc:spChg>
        <pc:spChg chg="mod">
          <ac:chgData name="Agustín Ruiz Martín" userId="42fb2f6dfcc8d877" providerId="LiveId" clId="{62EC5E9D-0983-46F8-AE6E-03CB36999811}" dt="2020-04-03T08:00:47.272" v="1983" actId="14861"/>
          <ac:spMkLst>
            <pc:docMk/>
            <pc:sldMk cId="4209261214" sldId="341"/>
            <ac:spMk id="28" creationId="{8D4240C3-0894-4EB8-8C28-7B6E815FFDC4}"/>
          </ac:spMkLst>
        </pc:spChg>
        <pc:spChg chg="mod">
          <ac:chgData name="Agustín Ruiz Martín" userId="42fb2f6dfcc8d877" providerId="LiveId" clId="{62EC5E9D-0983-46F8-AE6E-03CB36999811}" dt="2020-04-03T08:00:47.272" v="1983" actId="14861"/>
          <ac:spMkLst>
            <pc:docMk/>
            <pc:sldMk cId="4209261214" sldId="341"/>
            <ac:spMk id="29" creationId="{8F0E94C3-921A-4E38-A573-763B1F406DC4}"/>
          </ac:spMkLst>
        </pc:spChg>
        <pc:spChg chg="mod">
          <ac:chgData name="Agustín Ruiz Martín" userId="42fb2f6dfcc8d877" providerId="LiveId" clId="{62EC5E9D-0983-46F8-AE6E-03CB36999811}" dt="2020-04-03T08:00:47.272" v="1983" actId="14861"/>
          <ac:spMkLst>
            <pc:docMk/>
            <pc:sldMk cId="4209261214" sldId="341"/>
            <ac:spMk id="30" creationId="{ECC07095-E5F8-40DC-B9FA-858EC87CEE78}"/>
          </ac:spMkLst>
        </pc:spChg>
        <pc:spChg chg="mod">
          <ac:chgData name="Agustín Ruiz Martín" userId="42fb2f6dfcc8d877" providerId="LiveId" clId="{62EC5E9D-0983-46F8-AE6E-03CB36999811}" dt="2020-04-03T08:00:47.272" v="1983" actId="14861"/>
          <ac:spMkLst>
            <pc:docMk/>
            <pc:sldMk cId="4209261214" sldId="341"/>
            <ac:spMk id="33" creationId="{C87A448C-85A2-480D-8E3F-DCEE64830048}"/>
          </ac:spMkLst>
        </pc:spChg>
        <pc:spChg chg="mod">
          <ac:chgData name="Agustín Ruiz Martín" userId="42fb2f6dfcc8d877" providerId="LiveId" clId="{62EC5E9D-0983-46F8-AE6E-03CB36999811}" dt="2020-04-03T08:00:47.272" v="1983" actId="14861"/>
          <ac:spMkLst>
            <pc:docMk/>
            <pc:sldMk cId="4209261214" sldId="341"/>
            <ac:spMk id="34" creationId="{BE1FFEB1-5F79-4782-BA4A-602F28F278F3}"/>
          </ac:spMkLst>
        </pc:spChg>
        <pc:spChg chg="mod">
          <ac:chgData name="Agustín Ruiz Martín" userId="42fb2f6dfcc8d877" providerId="LiveId" clId="{62EC5E9D-0983-46F8-AE6E-03CB36999811}" dt="2020-04-03T08:00:47.272" v="1983" actId="14861"/>
          <ac:spMkLst>
            <pc:docMk/>
            <pc:sldMk cId="4209261214" sldId="341"/>
            <ac:spMk id="35" creationId="{AD481D59-773B-4AC4-A9D0-5D41146A53E4}"/>
          </ac:spMkLst>
        </pc:spChg>
        <pc:spChg chg="mod">
          <ac:chgData name="Agustín Ruiz Martín" userId="42fb2f6dfcc8d877" providerId="LiveId" clId="{62EC5E9D-0983-46F8-AE6E-03CB36999811}" dt="2020-04-03T08:00:47.272" v="1983" actId="14861"/>
          <ac:spMkLst>
            <pc:docMk/>
            <pc:sldMk cId="4209261214" sldId="341"/>
            <ac:spMk id="36" creationId="{8113434F-1C55-4AFD-917D-5BE5014EF1A6}"/>
          </ac:spMkLst>
        </pc:spChg>
        <pc:spChg chg="mod">
          <ac:chgData name="Agustín Ruiz Martín" userId="42fb2f6dfcc8d877" providerId="LiveId" clId="{62EC5E9D-0983-46F8-AE6E-03CB36999811}" dt="2020-04-03T08:00:47.272" v="1983" actId="14861"/>
          <ac:spMkLst>
            <pc:docMk/>
            <pc:sldMk cId="4209261214" sldId="341"/>
            <ac:spMk id="37" creationId="{BFBAFEF5-6E86-4A03-89CC-27D9C3BEF493}"/>
          </ac:spMkLst>
        </pc:spChg>
        <pc:spChg chg="mod">
          <ac:chgData name="Agustín Ruiz Martín" userId="42fb2f6dfcc8d877" providerId="LiveId" clId="{62EC5E9D-0983-46F8-AE6E-03CB36999811}" dt="2020-04-03T08:00:47.272" v="1983" actId="14861"/>
          <ac:spMkLst>
            <pc:docMk/>
            <pc:sldMk cId="4209261214" sldId="341"/>
            <ac:spMk id="38" creationId="{C115E4A4-D47E-41A0-9B72-4F94EB4E2F3C}"/>
          </ac:spMkLst>
        </pc:spChg>
        <pc:spChg chg="mod">
          <ac:chgData name="Agustín Ruiz Martín" userId="42fb2f6dfcc8d877" providerId="LiveId" clId="{62EC5E9D-0983-46F8-AE6E-03CB36999811}" dt="2020-04-03T08:00:47.272" v="1983" actId="14861"/>
          <ac:spMkLst>
            <pc:docMk/>
            <pc:sldMk cId="4209261214" sldId="341"/>
            <ac:spMk id="39" creationId="{20E00A9D-9C4C-4C59-97A8-57FABC4CDE90}"/>
          </ac:spMkLst>
        </pc:spChg>
        <pc:spChg chg="mod">
          <ac:chgData name="Agustín Ruiz Martín" userId="42fb2f6dfcc8d877" providerId="LiveId" clId="{62EC5E9D-0983-46F8-AE6E-03CB36999811}" dt="2020-04-03T08:00:47.272" v="1983" actId="14861"/>
          <ac:spMkLst>
            <pc:docMk/>
            <pc:sldMk cId="4209261214" sldId="341"/>
            <ac:spMk id="44" creationId="{57B11ED3-E007-4AFB-906B-C9A49A1E9CF5}"/>
          </ac:spMkLst>
        </pc:spChg>
        <pc:spChg chg="mod">
          <ac:chgData name="Agustín Ruiz Martín" userId="42fb2f6dfcc8d877" providerId="LiveId" clId="{62EC5E9D-0983-46F8-AE6E-03CB36999811}" dt="2020-04-03T08:00:47.272" v="1983" actId="14861"/>
          <ac:spMkLst>
            <pc:docMk/>
            <pc:sldMk cId="4209261214" sldId="341"/>
            <ac:spMk id="45" creationId="{D1937023-14BA-47A6-9A72-CF30CDA7B6D5}"/>
          </ac:spMkLst>
        </pc:spChg>
        <pc:spChg chg="mod">
          <ac:chgData name="Agustín Ruiz Martín" userId="42fb2f6dfcc8d877" providerId="LiveId" clId="{62EC5E9D-0983-46F8-AE6E-03CB36999811}" dt="2020-04-03T08:00:47.272" v="1983" actId="14861"/>
          <ac:spMkLst>
            <pc:docMk/>
            <pc:sldMk cId="4209261214" sldId="341"/>
            <ac:spMk id="46" creationId="{E8EFD100-6460-49EC-9512-1F4BE8F83EDD}"/>
          </ac:spMkLst>
        </pc:spChg>
        <pc:spChg chg="mod">
          <ac:chgData name="Agustín Ruiz Martín" userId="42fb2f6dfcc8d877" providerId="LiveId" clId="{62EC5E9D-0983-46F8-AE6E-03CB36999811}" dt="2020-04-03T08:00:47.272" v="1983" actId="14861"/>
          <ac:spMkLst>
            <pc:docMk/>
            <pc:sldMk cId="4209261214" sldId="341"/>
            <ac:spMk id="48" creationId="{8BC3C09B-79A8-4578-8A15-28362969A591}"/>
          </ac:spMkLst>
        </pc:spChg>
        <pc:spChg chg="mod">
          <ac:chgData name="Agustín Ruiz Martín" userId="42fb2f6dfcc8d877" providerId="LiveId" clId="{62EC5E9D-0983-46F8-AE6E-03CB36999811}" dt="2020-04-03T08:00:47.272" v="1983" actId="14861"/>
          <ac:spMkLst>
            <pc:docMk/>
            <pc:sldMk cId="4209261214" sldId="341"/>
            <ac:spMk id="49" creationId="{2E7B99B5-4BA0-40D3-8BF5-D974F5F51739}"/>
          </ac:spMkLst>
        </pc:spChg>
        <pc:spChg chg="mod">
          <ac:chgData name="Agustín Ruiz Martín" userId="42fb2f6dfcc8d877" providerId="LiveId" clId="{62EC5E9D-0983-46F8-AE6E-03CB36999811}" dt="2020-04-03T08:00:47.272" v="1983" actId="14861"/>
          <ac:spMkLst>
            <pc:docMk/>
            <pc:sldMk cId="4209261214" sldId="341"/>
            <ac:spMk id="50" creationId="{C35C30B4-DA90-43C3-8384-BEAF61D7212D}"/>
          </ac:spMkLst>
        </pc:spChg>
        <pc:spChg chg="mod">
          <ac:chgData name="Agustín Ruiz Martín" userId="42fb2f6dfcc8d877" providerId="LiveId" clId="{62EC5E9D-0983-46F8-AE6E-03CB36999811}" dt="2020-04-03T08:00:47.272" v="1983" actId="14861"/>
          <ac:spMkLst>
            <pc:docMk/>
            <pc:sldMk cId="4209261214" sldId="341"/>
            <ac:spMk id="51" creationId="{8E9615F0-7FEA-43A2-976B-2DE199904C0A}"/>
          </ac:spMkLst>
        </pc:spChg>
        <pc:spChg chg="mod">
          <ac:chgData name="Agustín Ruiz Martín" userId="42fb2f6dfcc8d877" providerId="LiveId" clId="{62EC5E9D-0983-46F8-AE6E-03CB36999811}" dt="2020-04-03T08:00:47.272" v="1983" actId="14861"/>
          <ac:spMkLst>
            <pc:docMk/>
            <pc:sldMk cId="4209261214" sldId="341"/>
            <ac:spMk id="55" creationId="{F35C846E-173D-44A0-B29D-4D5AA991EFAB}"/>
          </ac:spMkLst>
        </pc:spChg>
        <pc:spChg chg="mod">
          <ac:chgData name="Agustín Ruiz Martín" userId="42fb2f6dfcc8d877" providerId="LiveId" clId="{62EC5E9D-0983-46F8-AE6E-03CB36999811}" dt="2020-04-03T08:00:47.272" v="1983" actId="14861"/>
          <ac:spMkLst>
            <pc:docMk/>
            <pc:sldMk cId="4209261214" sldId="341"/>
            <ac:spMk id="56" creationId="{5AAD4F9D-2B65-483F-9AE5-59560B325F03}"/>
          </ac:spMkLst>
        </pc:spChg>
        <pc:spChg chg="mod">
          <ac:chgData name="Agustín Ruiz Martín" userId="42fb2f6dfcc8d877" providerId="LiveId" clId="{62EC5E9D-0983-46F8-AE6E-03CB36999811}" dt="2020-04-03T08:00:47.272" v="1983" actId="14861"/>
          <ac:spMkLst>
            <pc:docMk/>
            <pc:sldMk cId="4209261214" sldId="341"/>
            <ac:spMk id="57" creationId="{841C954F-4529-478D-962B-B3BD118D7154}"/>
          </ac:spMkLst>
        </pc:spChg>
        <pc:spChg chg="mod">
          <ac:chgData name="Agustín Ruiz Martín" userId="42fb2f6dfcc8d877" providerId="LiveId" clId="{62EC5E9D-0983-46F8-AE6E-03CB36999811}" dt="2020-04-03T08:00:47.272" v="1983" actId="14861"/>
          <ac:spMkLst>
            <pc:docMk/>
            <pc:sldMk cId="4209261214" sldId="341"/>
            <ac:spMk id="58" creationId="{74B3D5A5-FE3D-4BBE-BAE1-5DBA5B4D63DA}"/>
          </ac:spMkLst>
        </pc:spChg>
        <pc:cxnChg chg="mod">
          <ac:chgData name="Agustín Ruiz Martín" userId="42fb2f6dfcc8d877" providerId="LiveId" clId="{62EC5E9D-0983-46F8-AE6E-03CB36999811}" dt="2020-04-03T07:59:13.525" v="1979" actId="14861"/>
          <ac:cxnSpMkLst>
            <pc:docMk/>
            <pc:sldMk cId="4209261214" sldId="341"/>
            <ac:cxnSpMk id="18" creationId="{C08E96DA-BDF7-41C1-B3C6-25F69F09E19A}"/>
          </ac:cxnSpMkLst>
        </pc:cxnChg>
        <pc:cxnChg chg="mod">
          <ac:chgData name="Agustín Ruiz Martín" userId="42fb2f6dfcc8d877" providerId="LiveId" clId="{62EC5E9D-0983-46F8-AE6E-03CB36999811}" dt="2020-04-03T07:59:06.744" v="1978" actId="14861"/>
          <ac:cxnSpMkLst>
            <pc:docMk/>
            <pc:sldMk cId="4209261214" sldId="341"/>
            <ac:cxnSpMk id="20" creationId="{C0700750-821C-4938-8AEB-DC21E773A1E7}"/>
          </ac:cxnSpMkLst>
        </pc:cxnChg>
      </pc:sldChg>
      <pc:sldChg chg="modSp">
        <pc:chgData name="Agustín Ruiz Martín" userId="42fb2f6dfcc8d877" providerId="LiveId" clId="{62EC5E9D-0983-46F8-AE6E-03CB36999811}" dt="2020-04-03T11:15:38.677" v="2213" actId="20577"/>
        <pc:sldMkLst>
          <pc:docMk/>
          <pc:sldMk cId="3708308414" sldId="342"/>
        </pc:sldMkLst>
        <pc:spChg chg="mod">
          <ac:chgData name="Agustín Ruiz Martín" userId="42fb2f6dfcc8d877" providerId="LiveId" clId="{62EC5E9D-0983-46F8-AE6E-03CB36999811}" dt="2020-04-03T08:01:05.959" v="1984" actId="14861"/>
          <ac:spMkLst>
            <pc:docMk/>
            <pc:sldMk cId="3708308414" sldId="342"/>
            <ac:spMk id="6" creationId="{C1065449-1C61-4B05-833E-E97C1B86B9F5}"/>
          </ac:spMkLst>
        </pc:spChg>
        <pc:spChg chg="mod">
          <ac:chgData name="Agustín Ruiz Martín" userId="42fb2f6dfcc8d877" providerId="LiveId" clId="{62EC5E9D-0983-46F8-AE6E-03CB36999811}" dt="2020-04-03T08:01:11.381" v="1985" actId="14861"/>
          <ac:spMkLst>
            <pc:docMk/>
            <pc:sldMk cId="3708308414" sldId="342"/>
            <ac:spMk id="7" creationId="{EA41E784-0BF4-4B4F-ACFB-4B82DD83CFC6}"/>
          </ac:spMkLst>
        </pc:spChg>
        <pc:spChg chg="mod">
          <ac:chgData name="Agustín Ruiz Martín" userId="42fb2f6dfcc8d877" providerId="LiveId" clId="{62EC5E9D-0983-46F8-AE6E-03CB36999811}" dt="2020-04-03T08:01:25.865" v="1987" actId="1076"/>
          <ac:spMkLst>
            <pc:docMk/>
            <pc:sldMk cId="3708308414" sldId="342"/>
            <ac:spMk id="8" creationId="{38DCEC1B-735D-406A-B082-C181D451A5B1}"/>
          </ac:spMkLst>
        </pc:spChg>
        <pc:spChg chg="mod">
          <ac:chgData name="Agustín Ruiz Martín" userId="42fb2f6dfcc8d877" providerId="LiveId" clId="{62EC5E9D-0983-46F8-AE6E-03CB36999811}" dt="2020-04-03T11:15:38.677" v="2213" actId="20577"/>
          <ac:spMkLst>
            <pc:docMk/>
            <pc:sldMk cId="3708308414" sldId="342"/>
            <ac:spMk id="14" creationId="{578085E2-3631-4FF8-B309-F1F19A32593D}"/>
          </ac:spMkLst>
        </pc:spChg>
        <pc:spChg chg="mod">
          <ac:chgData name="Agustín Ruiz Martín" userId="42fb2f6dfcc8d877" providerId="LiveId" clId="{62EC5E9D-0983-46F8-AE6E-03CB36999811}" dt="2020-04-03T08:02:17.722" v="1988" actId="14861"/>
          <ac:spMkLst>
            <pc:docMk/>
            <pc:sldMk cId="3708308414" sldId="342"/>
            <ac:spMk id="21" creationId="{EC29BA69-81A7-4829-858D-400171379847}"/>
          </ac:spMkLst>
        </pc:spChg>
        <pc:spChg chg="mod">
          <ac:chgData name="Agustín Ruiz Martín" userId="42fb2f6dfcc8d877" providerId="LiveId" clId="{62EC5E9D-0983-46F8-AE6E-03CB36999811}" dt="2020-04-03T08:02:17.722" v="1988" actId="14861"/>
          <ac:spMkLst>
            <pc:docMk/>
            <pc:sldMk cId="3708308414" sldId="342"/>
            <ac:spMk id="24" creationId="{69431524-3240-4D10-9663-100C81D42C7C}"/>
          </ac:spMkLst>
        </pc:spChg>
        <pc:spChg chg="mod">
          <ac:chgData name="Agustín Ruiz Martín" userId="42fb2f6dfcc8d877" providerId="LiveId" clId="{62EC5E9D-0983-46F8-AE6E-03CB36999811}" dt="2020-04-03T08:02:17.722" v="1988" actId="14861"/>
          <ac:spMkLst>
            <pc:docMk/>
            <pc:sldMk cId="3708308414" sldId="342"/>
            <ac:spMk id="25" creationId="{21F94F8A-84D5-4698-B876-3C9CC5A2775E}"/>
          </ac:spMkLst>
        </pc:spChg>
        <pc:spChg chg="mod">
          <ac:chgData name="Agustín Ruiz Martín" userId="42fb2f6dfcc8d877" providerId="LiveId" clId="{62EC5E9D-0983-46F8-AE6E-03CB36999811}" dt="2020-04-03T08:02:17.722" v="1988" actId="14861"/>
          <ac:spMkLst>
            <pc:docMk/>
            <pc:sldMk cId="3708308414" sldId="342"/>
            <ac:spMk id="26" creationId="{DBEA4387-12CD-4B3A-B2A4-DB2AA356D5B4}"/>
          </ac:spMkLst>
        </pc:spChg>
        <pc:spChg chg="mod">
          <ac:chgData name="Agustín Ruiz Martín" userId="42fb2f6dfcc8d877" providerId="LiveId" clId="{62EC5E9D-0983-46F8-AE6E-03CB36999811}" dt="2020-04-03T08:02:17.722" v="1988" actId="14861"/>
          <ac:spMkLst>
            <pc:docMk/>
            <pc:sldMk cId="3708308414" sldId="342"/>
            <ac:spMk id="27" creationId="{9F8C92F1-069F-4CB2-90F4-A823553D287A}"/>
          </ac:spMkLst>
        </pc:spChg>
        <pc:spChg chg="mod">
          <ac:chgData name="Agustín Ruiz Martín" userId="42fb2f6dfcc8d877" providerId="LiveId" clId="{62EC5E9D-0983-46F8-AE6E-03CB36999811}" dt="2020-04-03T08:02:17.722" v="1988" actId="14861"/>
          <ac:spMkLst>
            <pc:docMk/>
            <pc:sldMk cId="3708308414" sldId="342"/>
            <ac:spMk id="28" creationId="{80ACAD77-03E2-4E89-9C4D-3E355914AA0A}"/>
          </ac:spMkLst>
        </pc:spChg>
        <pc:spChg chg="mod">
          <ac:chgData name="Agustín Ruiz Martín" userId="42fb2f6dfcc8d877" providerId="LiveId" clId="{62EC5E9D-0983-46F8-AE6E-03CB36999811}" dt="2020-04-03T08:02:17.722" v="1988" actId="14861"/>
          <ac:spMkLst>
            <pc:docMk/>
            <pc:sldMk cId="3708308414" sldId="342"/>
            <ac:spMk id="29" creationId="{7C35A50F-3F39-4BFD-81BE-93E4CD9DC3F8}"/>
          </ac:spMkLst>
        </pc:spChg>
        <pc:spChg chg="mod">
          <ac:chgData name="Agustín Ruiz Martín" userId="42fb2f6dfcc8d877" providerId="LiveId" clId="{62EC5E9D-0983-46F8-AE6E-03CB36999811}" dt="2020-04-03T08:02:17.722" v="1988" actId="14861"/>
          <ac:spMkLst>
            <pc:docMk/>
            <pc:sldMk cId="3708308414" sldId="342"/>
            <ac:spMk id="30" creationId="{F2B4A75F-84C0-4736-9A12-1A162B52CA29}"/>
          </ac:spMkLst>
        </pc:spChg>
        <pc:spChg chg="mod">
          <ac:chgData name="Agustín Ruiz Martín" userId="42fb2f6dfcc8d877" providerId="LiveId" clId="{62EC5E9D-0983-46F8-AE6E-03CB36999811}" dt="2020-04-03T08:02:17.722" v="1988" actId="14861"/>
          <ac:spMkLst>
            <pc:docMk/>
            <pc:sldMk cId="3708308414" sldId="342"/>
            <ac:spMk id="33" creationId="{DB068A6B-FC69-415C-A0F7-2890E5061E1F}"/>
          </ac:spMkLst>
        </pc:spChg>
        <pc:spChg chg="mod">
          <ac:chgData name="Agustín Ruiz Martín" userId="42fb2f6dfcc8d877" providerId="LiveId" clId="{62EC5E9D-0983-46F8-AE6E-03CB36999811}" dt="2020-04-03T08:02:17.722" v="1988" actId="14861"/>
          <ac:spMkLst>
            <pc:docMk/>
            <pc:sldMk cId="3708308414" sldId="342"/>
            <ac:spMk id="34" creationId="{2A23FBC0-C3B7-4739-8999-2F028D9673A0}"/>
          </ac:spMkLst>
        </pc:spChg>
        <pc:spChg chg="mod">
          <ac:chgData name="Agustín Ruiz Martín" userId="42fb2f6dfcc8d877" providerId="LiveId" clId="{62EC5E9D-0983-46F8-AE6E-03CB36999811}" dt="2020-04-03T08:02:17.722" v="1988" actId="14861"/>
          <ac:spMkLst>
            <pc:docMk/>
            <pc:sldMk cId="3708308414" sldId="342"/>
            <ac:spMk id="35" creationId="{1310D306-DF27-4A8D-8A9D-FD0F035E13BF}"/>
          </ac:spMkLst>
        </pc:spChg>
        <pc:spChg chg="mod">
          <ac:chgData name="Agustín Ruiz Martín" userId="42fb2f6dfcc8d877" providerId="LiveId" clId="{62EC5E9D-0983-46F8-AE6E-03CB36999811}" dt="2020-04-03T08:02:17.722" v="1988" actId="14861"/>
          <ac:spMkLst>
            <pc:docMk/>
            <pc:sldMk cId="3708308414" sldId="342"/>
            <ac:spMk id="36" creationId="{C43D8601-706F-409A-A096-B88DFF00FDB0}"/>
          </ac:spMkLst>
        </pc:spChg>
        <pc:spChg chg="mod">
          <ac:chgData name="Agustín Ruiz Martín" userId="42fb2f6dfcc8d877" providerId="LiveId" clId="{62EC5E9D-0983-46F8-AE6E-03CB36999811}" dt="2020-04-03T08:02:17.722" v="1988" actId="14861"/>
          <ac:spMkLst>
            <pc:docMk/>
            <pc:sldMk cId="3708308414" sldId="342"/>
            <ac:spMk id="37" creationId="{1B8E80A9-03BC-4FED-8487-50AE95A0B776}"/>
          </ac:spMkLst>
        </pc:spChg>
        <pc:spChg chg="mod">
          <ac:chgData name="Agustín Ruiz Martín" userId="42fb2f6dfcc8d877" providerId="LiveId" clId="{62EC5E9D-0983-46F8-AE6E-03CB36999811}" dt="2020-04-03T08:02:17.722" v="1988" actId="14861"/>
          <ac:spMkLst>
            <pc:docMk/>
            <pc:sldMk cId="3708308414" sldId="342"/>
            <ac:spMk id="38" creationId="{C99229BD-4545-4075-B6C6-26A3EA14D0EF}"/>
          </ac:spMkLst>
        </pc:spChg>
        <pc:spChg chg="mod">
          <ac:chgData name="Agustín Ruiz Martín" userId="42fb2f6dfcc8d877" providerId="LiveId" clId="{62EC5E9D-0983-46F8-AE6E-03CB36999811}" dt="2020-04-03T08:02:17.722" v="1988" actId="14861"/>
          <ac:spMkLst>
            <pc:docMk/>
            <pc:sldMk cId="3708308414" sldId="342"/>
            <ac:spMk id="39" creationId="{72FCAA90-E49E-4911-A664-532B8ADC58C2}"/>
          </ac:spMkLst>
        </pc:spChg>
        <pc:spChg chg="mod">
          <ac:chgData name="Agustín Ruiz Martín" userId="42fb2f6dfcc8d877" providerId="LiveId" clId="{62EC5E9D-0983-46F8-AE6E-03CB36999811}" dt="2020-04-03T08:02:17.722" v="1988" actId="14861"/>
          <ac:spMkLst>
            <pc:docMk/>
            <pc:sldMk cId="3708308414" sldId="342"/>
            <ac:spMk id="44" creationId="{C5F0B097-FF38-4B35-A3D0-F9BAC4814B47}"/>
          </ac:spMkLst>
        </pc:spChg>
        <pc:spChg chg="mod">
          <ac:chgData name="Agustín Ruiz Martín" userId="42fb2f6dfcc8d877" providerId="LiveId" clId="{62EC5E9D-0983-46F8-AE6E-03CB36999811}" dt="2020-04-03T08:02:17.722" v="1988" actId="14861"/>
          <ac:spMkLst>
            <pc:docMk/>
            <pc:sldMk cId="3708308414" sldId="342"/>
            <ac:spMk id="45" creationId="{14267287-CE7C-4D45-A069-99947E7E8B73}"/>
          </ac:spMkLst>
        </pc:spChg>
        <pc:spChg chg="mod">
          <ac:chgData name="Agustín Ruiz Martín" userId="42fb2f6dfcc8d877" providerId="LiveId" clId="{62EC5E9D-0983-46F8-AE6E-03CB36999811}" dt="2020-04-03T08:02:17.722" v="1988" actId="14861"/>
          <ac:spMkLst>
            <pc:docMk/>
            <pc:sldMk cId="3708308414" sldId="342"/>
            <ac:spMk id="46" creationId="{56A0B75B-4195-490D-B145-8BA8C0980255}"/>
          </ac:spMkLst>
        </pc:spChg>
        <pc:spChg chg="mod">
          <ac:chgData name="Agustín Ruiz Martín" userId="42fb2f6dfcc8d877" providerId="LiveId" clId="{62EC5E9D-0983-46F8-AE6E-03CB36999811}" dt="2020-04-03T08:02:17.722" v="1988" actId="14861"/>
          <ac:spMkLst>
            <pc:docMk/>
            <pc:sldMk cId="3708308414" sldId="342"/>
            <ac:spMk id="48" creationId="{0118A666-3BE1-4CB6-A61B-CF156153120F}"/>
          </ac:spMkLst>
        </pc:spChg>
        <pc:spChg chg="mod">
          <ac:chgData name="Agustín Ruiz Martín" userId="42fb2f6dfcc8d877" providerId="LiveId" clId="{62EC5E9D-0983-46F8-AE6E-03CB36999811}" dt="2020-04-03T08:02:17.722" v="1988" actId="14861"/>
          <ac:spMkLst>
            <pc:docMk/>
            <pc:sldMk cId="3708308414" sldId="342"/>
            <ac:spMk id="49" creationId="{50F23F1C-0675-4CBC-8B17-14BC0C6870CE}"/>
          </ac:spMkLst>
        </pc:spChg>
        <pc:spChg chg="mod">
          <ac:chgData name="Agustín Ruiz Martín" userId="42fb2f6dfcc8d877" providerId="LiveId" clId="{62EC5E9D-0983-46F8-AE6E-03CB36999811}" dt="2020-04-03T08:02:17.722" v="1988" actId="14861"/>
          <ac:spMkLst>
            <pc:docMk/>
            <pc:sldMk cId="3708308414" sldId="342"/>
            <ac:spMk id="50" creationId="{26F9EF40-FF5C-4A8B-B33B-D0C019273193}"/>
          </ac:spMkLst>
        </pc:spChg>
        <pc:spChg chg="mod">
          <ac:chgData name="Agustín Ruiz Martín" userId="42fb2f6dfcc8d877" providerId="LiveId" clId="{62EC5E9D-0983-46F8-AE6E-03CB36999811}" dt="2020-04-03T08:02:17.722" v="1988" actId="14861"/>
          <ac:spMkLst>
            <pc:docMk/>
            <pc:sldMk cId="3708308414" sldId="342"/>
            <ac:spMk id="51" creationId="{0E416DBD-7177-40BC-91E2-41AB6F4D7EAF}"/>
          </ac:spMkLst>
        </pc:spChg>
        <pc:spChg chg="mod">
          <ac:chgData name="Agustín Ruiz Martín" userId="42fb2f6dfcc8d877" providerId="LiveId" clId="{62EC5E9D-0983-46F8-AE6E-03CB36999811}" dt="2020-04-03T08:02:17.722" v="1988" actId="14861"/>
          <ac:spMkLst>
            <pc:docMk/>
            <pc:sldMk cId="3708308414" sldId="342"/>
            <ac:spMk id="54" creationId="{0FAB9E60-F526-406B-B6DE-CD34F9E9534B}"/>
          </ac:spMkLst>
        </pc:spChg>
        <pc:spChg chg="mod">
          <ac:chgData name="Agustín Ruiz Martín" userId="42fb2f6dfcc8d877" providerId="LiveId" clId="{62EC5E9D-0983-46F8-AE6E-03CB36999811}" dt="2020-04-03T08:02:17.722" v="1988" actId="14861"/>
          <ac:spMkLst>
            <pc:docMk/>
            <pc:sldMk cId="3708308414" sldId="342"/>
            <ac:spMk id="55" creationId="{1AD24F9F-7419-49BE-BE5C-E8EE11B53B15}"/>
          </ac:spMkLst>
        </pc:spChg>
        <pc:spChg chg="mod">
          <ac:chgData name="Agustín Ruiz Martín" userId="42fb2f6dfcc8d877" providerId="LiveId" clId="{62EC5E9D-0983-46F8-AE6E-03CB36999811}" dt="2020-04-03T08:02:17.722" v="1988" actId="14861"/>
          <ac:spMkLst>
            <pc:docMk/>
            <pc:sldMk cId="3708308414" sldId="342"/>
            <ac:spMk id="57" creationId="{4D47DCF2-FC98-4EA6-A242-E704A384E659}"/>
          </ac:spMkLst>
        </pc:spChg>
        <pc:spChg chg="mod">
          <ac:chgData name="Agustín Ruiz Martín" userId="42fb2f6dfcc8d877" providerId="LiveId" clId="{62EC5E9D-0983-46F8-AE6E-03CB36999811}" dt="2020-04-03T08:02:17.722" v="1988" actId="14861"/>
          <ac:spMkLst>
            <pc:docMk/>
            <pc:sldMk cId="3708308414" sldId="342"/>
            <ac:spMk id="58" creationId="{11CF7F6E-843A-4DAE-9918-CE5437615800}"/>
          </ac:spMkLst>
        </pc:spChg>
        <pc:spChg chg="mod">
          <ac:chgData name="Agustín Ruiz Martín" userId="42fb2f6dfcc8d877" providerId="LiveId" clId="{62EC5E9D-0983-46F8-AE6E-03CB36999811}" dt="2020-04-03T08:02:17.722" v="1988" actId="14861"/>
          <ac:spMkLst>
            <pc:docMk/>
            <pc:sldMk cId="3708308414" sldId="342"/>
            <ac:spMk id="59" creationId="{FD4E893F-E0F8-4FD6-9706-CF993D40459C}"/>
          </ac:spMkLst>
        </pc:spChg>
        <pc:spChg chg="mod">
          <ac:chgData name="Agustín Ruiz Martín" userId="42fb2f6dfcc8d877" providerId="LiveId" clId="{62EC5E9D-0983-46F8-AE6E-03CB36999811}" dt="2020-04-03T08:02:17.722" v="1988" actId="14861"/>
          <ac:spMkLst>
            <pc:docMk/>
            <pc:sldMk cId="3708308414" sldId="342"/>
            <ac:spMk id="60" creationId="{D2A7409C-977A-4861-9001-E1CC08D021CF}"/>
          </ac:spMkLst>
        </pc:spChg>
        <pc:cxnChg chg="mod">
          <ac:chgData name="Agustín Ruiz Martín" userId="42fb2f6dfcc8d877" providerId="LiveId" clId="{62EC5E9D-0983-46F8-AE6E-03CB36999811}" dt="2020-04-03T08:01:11.381" v="1985" actId="14861"/>
          <ac:cxnSpMkLst>
            <pc:docMk/>
            <pc:sldMk cId="3708308414" sldId="342"/>
            <ac:cxnSpMk id="18" creationId="{CF4B5FF1-891C-463B-A2D8-963FEF805420}"/>
          </ac:cxnSpMkLst>
        </pc:cxnChg>
        <pc:cxnChg chg="mod">
          <ac:chgData name="Agustín Ruiz Martín" userId="42fb2f6dfcc8d877" providerId="LiveId" clId="{62EC5E9D-0983-46F8-AE6E-03CB36999811}" dt="2020-04-03T08:01:05.959" v="1984" actId="14861"/>
          <ac:cxnSpMkLst>
            <pc:docMk/>
            <pc:sldMk cId="3708308414" sldId="342"/>
            <ac:cxnSpMk id="20" creationId="{3CDD6A98-9ADE-4E20-B539-6B5A8714EFA1}"/>
          </ac:cxnSpMkLst>
        </pc:cxnChg>
      </pc:sldChg>
      <pc:sldChg chg="modSp">
        <pc:chgData name="Agustín Ruiz Martín" userId="42fb2f6dfcc8d877" providerId="LiveId" clId="{62EC5E9D-0983-46F8-AE6E-03CB36999811}" dt="2020-04-03T11:15:54.364" v="2215" actId="20577"/>
        <pc:sldMkLst>
          <pc:docMk/>
          <pc:sldMk cId="3045803462" sldId="343"/>
        </pc:sldMkLst>
        <pc:spChg chg="mod">
          <ac:chgData name="Agustín Ruiz Martín" userId="42fb2f6dfcc8d877" providerId="LiveId" clId="{62EC5E9D-0983-46F8-AE6E-03CB36999811}" dt="2020-04-03T08:02:37.581" v="1989" actId="14861"/>
          <ac:spMkLst>
            <pc:docMk/>
            <pc:sldMk cId="3045803462" sldId="343"/>
            <ac:spMk id="6" creationId="{AD68AD02-ABD6-459E-9D4B-BCB272FAA030}"/>
          </ac:spMkLst>
        </pc:spChg>
        <pc:spChg chg="mod">
          <ac:chgData name="Agustín Ruiz Martín" userId="42fb2f6dfcc8d877" providerId="LiveId" clId="{62EC5E9D-0983-46F8-AE6E-03CB36999811}" dt="2020-04-03T11:15:54.364" v="2215" actId="20577"/>
          <ac:spMkLst>
            <pc:docMk/>
            <pc:sldMk cId="3045803462" sldId="343"/>
            <ac:spMk id="14" creationId="{9DF65759-F237-4BC3-9EEE-AF4622E316AE}"/>
          </ac:spMkLst>
        </pc:spChg>
        <pc:spChg chg="mod">
          <ac:chgData name="Agustín Ruiz Martín" userId="42fb2f6dfcc8d877" providerId="LiveId" clId="{62EC5E9D-0983-46F8-AE6E-03CB36999811}" dt="2020-04-03T08:03:21.986" v="1990" actId="14861"/>
          <ac:spMkLst>
            <pc:docMk/>
            <pc:sldMk cId="3045803462" sldId="343"/>
            <ac:spMk id="21" creationId="{8FC4A125-FA48-4728-B168-EB50C70F1206}"/>
          </ac:spMkLst>
        </pc:spChg>
        <pc:spChg chg="mod">
          <ac:chgData name="Agustín Ruiz Martín" userId="42fb2f6dfcc8d877" providerId="LiveId" clId="{62EC5E9D-0983-46F8-AE6E-03CB36999811}" dt="2020-04-03T08:03:21.986" v="1990" actId="14861"/>
          <ac:spMkLst>
            <pc:docMk/>
            <pc:sldMk cId="3045803462" sldId="343"/>
            <ac:spMk id="24" creationId="{0C84E2A6-E783-47FA-8A1F-B9D5B7A48E8B}"/>
          </ac:spMkLst>
        </pc:spChg>
        <pc:spChg chg="mod">
          <ac:chgData name="Agustín Ruiz Martín" userId="42fb2f6dfcc8d877" providerId="LiveId" clId="{62EC5E9D-0983-46F8-AE6E-03CB36999811}" dt="2020-04-03T08:03:21.986" v="1990" actId="14861"/>
          <ac:spMkLst>
            <pc:docMk/>
            <pc:sldMk cId="3045803462" sldId="343"/>
            <ac:spMk id="25" creationId="{1A89F9DB-9CB5-4279-8A15-6931E709DB4D}"/>
          </ac:spMkLst>
        </pc:spChg>
        <pc:spChg chg="mod">
          <ac:chgData name="Agustín Ruiz Martín" userId="42fb2f6dfcc8d877" providerId="LiveId" clId="{62EC5E9D-0983-46F8-AE6E-03CB36999811}" dt="2020-04-03T08:03:21.986" v="1990" actId="14861"/>
          <ac:spMkLst>
            <pc:docMk/>
            <pc:sldMk cId="3045803462" sldId="343"/>
            <ac:spMk id="26" creationId="{166DCB77-7768-425A-8737-6965320CB8E7}"/>
          </ac:spMkLst>
        </pc:spChg>
        <pc:spChg chg="mod">
          <ac:chgData name="Agustín Ruiz Martín" userId="42fb2f6dfcc8d877" providerId="LiveId" clId="{62EC5E9D-0983-46F8-AE6E-03CB36999811}" dt="2020-04-03T08:03:21.986" v="1990" actId="14861"/>
          <ac:spMkLst>
            <pc:docMk/>
            <pc:sldMk cId="3045803462" sldId="343"/>
            <ac:spMk id="27" creationId="{BA04603F-E5CF-4D4F-95EE-684BE1CB9CA5}"/>
          </ac:spMkLst>
        </pc:spChg>
        <pc:spChg chg="mod">
          <ac:chgData name="Agustín Ruiz Martín" userId="42fb2f6dfcc8d877" providerId="LiveId" clId="{62EC5E9D-0983-46F8-AE6E-03CB36999811}" dt="2020-04-03T08:03:21.986" v="1990" actId="14861"/>
          <ac:spMkLst>
            <pc:docMk/>
            <pc:sldMk cId="3045803462" sldId="343"/>
            <ac:spMk id="28" creationId="{1E0A4657-59CD-4B7D-AD65-08BC50EE8C86}"/>
          </ac:spMkLst>
        </pc:spChg>
        <pc:spChg chg="mod">
          <ac:chgData name="Agustín Ruiz Martín" userId="42fb2f6dfcc8d877" providerId="LiveId" clId="{62EC5E9D-0983-46F8-AE6E-03CB36999811}" dt="2020-04-03T08:03:21.986" v="1990" actId="14861"/>
          <ac:spMkLst>
            <pc:docMk/>
            <pc:sldMk cId="3045803462" sldId="343"/>
            <ac:spMk id="29" creationId="{3CEE0CAF-1C3B-45FA-A675-8E18FB93A9F2}"/>
          </ac:spMkLst>
        </pc:spChg>
        <pc:spChg chg="mod">
          <ac:chgData name="Agustín Ruiz Martín" userId="42fb2f6dfcc8d877" providerId="LiveId" clId="{62EC5E9D-0983-46F8-AE6E-03CB36999811}" dt="2020-04-03T08:03:21.986" v="1990" actId="14861"/>
          <ac:spMkLst>
            <pc:docMk/>
            <pc:sldMk cId="3045803462" sldId="343"/>
            <ac:spMk id="30" creationId="{ACDA6EB2-CBBC-418E-B600-2A7D76023258}"/>
          </ac:spMkLst>
        </pc:spChg>
        <pc:spChg chg="mod">
          <ac:chgData name="Agustín Ruiz Martín" userId="42fb2f6dfcc8d877" providerId="LiveId" clId="{62EC5E9D-0983-46F8-AE6E-03CB36999811}" dt="2020-04-03T08:03:21.986" v="1990" actId="14861"/>
          <ac:spMkLst>
            <pc:docMk/>
            <pc:sldMk cId="3045803462" sldId="343"/>
            <ac:spMk id="33" creationId="{C65CF6F7-A383-49F3-B602-6889E9D9D29A}"/>
          </ac:spMkLst>
        </pc:spChg>
        <pc:spChg chg="mod">
          <ac:chgData name="Agustín Ruiz Martín" userId="42fb2f6dfcc8d877" providerId="LiveId" clId="{62EC5E9D-0983-46F8-AE6E-03CB36999811}" dt="2020-04-03T08:03:21.986" v="1990" actId="14861"/>
          <ac:spMkLst>
            <pc:docMk/>
            <pc:sldMk cId="3045803462" sldId="343"/>
            <ac:spMk id="34" creationId="{D1464511-D3F2-44DD-83CF-7DA0701DBC26}"/>
          </ac:spMkLst>
        </pc:spChg>
        <pc:spChg chg="mod">
          <ac:chgData name="Agustín Ruiz Martín" userId="42fb2f6dfcc8d877" providerId="LiveId" clId="{62EC5E9D-0983-46F8-AE6E-03CB36999811}" dt="2020-04-03T08:03:21.986" v="1990" actId="14861"/>
          <ac:spMkLst>
            <pc:docMk/>
            <pc:sldMk cId="3045803462" sldId="343"/>
            <ac:spMk id="35" creationId="{39D7396E-A81C-40CE-B963-9C993C542BBD}"/>
          </ac:spMkLst>
        </pc:spChg>
        <pc:spChg chg="mod">
          <ac:chgData name="Agustín Ruiz Martín" userId="42fb2f6dfcc8d877" providerId="LiveId" clId="{62EC5E9D-0983-46F8-AE6E-03CB36999811}" dt="2020-04-03T08:03:21.986" v="1990" actId="14861"/>
          <ac:spMkLst>
            <pc:docMk/>
            <pc:sldMk cId="3045803462" sldId="343"/>
            <ac:spMk id="36" creationId="{7A4E4628-C1B6-436B-B6A5-C54298057BAC}"/>
          </ac:spMkLst>
        </pc:spChg>
        <pc:spChg chg="mod">
          <ac:chgData name="Agustín Ruiz Martín" userId="42fb2f6dfcc8d877" providerId="LiveId" clId="{62EC5E9D-0983-46F8-AE6E-03CB36999811}" dt="2020-04-03T08:03:21.986" v="1990" actId="14861"/>
          <ac:spMkLst>
            <pc:docMk/>
            <pc:sldMk cId="3045803462" sldId="343"/>
            <ac:spMk id="37" creationId="{859A8238-3180-498B-88D5-E39A04050BFB}"/>
          </ac:spMkLst>
        </pc:spChg>
        <pc:spChg chg="mod">
          <ac:chgData name="Agustín Ruiz Martín" userId="42fb2f6dfcc8d877" providerId="LiveId" clId="{62EC5E9D-0983-46F8-AE6E-03CB36999811}" dt="2020-04-03T08:03:21.986" v="1990" actId="14861"/>
          <ac:spMkLst>
            <pc:docMk/>
            <pc:sldMk cId="3045803462" sldId="343"/>
            <ac:spMk id="38" creationId="{F8948F5C-7FAB-444B-8CEE-435B097D52B4}"/>
          </ac:spMkLst>
        </pc:spChg>
        <pc:spChg chg="mod">
          <ac:chgData name="Agustín Ruiz Martín" userId="42fb2f6dfcc8d877" providerId="LiveId" clId="{62EC5E9D-0983-46F8-AE6E-03CB36999811}" dt="2020-04-03T08:03:21.986" v="1990" actId="14861"/>
          <ac:spMkLst>
            <pc:docMk/>
            <pc:sldMk cId="3045803462" sldId="343"/>
            <ac:spMk id="39" creationId="{F085CA6E-A337-4269-A0CD-52147E7F9C05}"/>
          </ac:spMkLst>
        </pc:spChg>
        <pc:spChg chg="mod">
          <ac:chgData name="Agustín Ruiz Martín" userId="42fb2f6dfcc8d877" providerId="LiveId" clId="{62EC5E9D-0983-46F8-AE6E-03CB36999811}" dt="2020-04-03T08:03:21.986" v="1990" actId="14861"/>
          <ac:spMkLst>
            <pc:docMk/>
            <pc:sldMk cId="3045803462" sldId="343"/>
            <ac:spMk id="44" creationId="{3B2F23A2-D7B7-4A7A-A03A-4D22EABE07EB}"/>
          </ac:spMkLst>
        </pc:spChg>
        <pc:spChg chg="mod">
          <ac:chgData name="Agustín Ruiz Martín" userId="42fb2f6dfcc8d877" providerId="LiveId" clId="{62EC5E9D-0983-46F8-AE6E-03CB36999811}" dt="2020-04-03T08:03:21.986" v="1990" actId="14861"/>
          <ac:spMkLst>
            <pc:docMk/>
            <pc:sldMk cId="3045803462" sldId="343"/>
            <ac:spMk id="45" creationId="{DA4F8322-5187-4D85-A35E-1D40950CE7AB}"/>
          </ac:spMkLst>
        </pc:spChg>
        <pc:spChg chg="mod">
          <ac:chgData name="Agustín Ruiz Martín" userId="42fb2f6dfcc8d877" providerId="LiveId" clId="{62EC5E9D-0983-46F8-AE6E-03CB36999811}" dt="2020-04-03T08:03:21.986" v="1990" actId="14861"/>
          <ac:spMkLst>
            <pc:docMk/>
            <pc:sldMk cId="3045803462" sldId="343"/>
            <ac:spMk id="46" creationId="{C2B6A898-600B-4726-AB73-3BA49DDCC70A}"/>
          </ac:spMkLst>
        </pc:spChg>
        <pc:spChg chg="mod">
          <ac:chgData name="Agustín Ruiz Martín" userId="42fb2f6dfcc8d877" providerId="LiveId" clId="{62EC5E9D-0983-46F8-AE6E-03CB36999811}" dt="2020-04-03T08:03:21.986" v="1990" actId="14861"/>
          <ac:spMkLst>
            <pc:docMk/>
            <pc:sldMk cId="3045803462" sldId="343"/>
            <ac:spMk id="48" creationId="{D08845AD-A000-45FB-AC49-2CD1825D8EF8}"/>
          </ac:spMkLst>
        </pc:spChg>
        <pc:spChg chg="mod">
          <ac:chgData name="Agustín Ruiz Martín" userId="42fb2f6dfcc8d877" providerId="LiveId" clId="{62EC5E9D-0983-46F8-AE6E-03CB36999811}" dt="2020-04-03T08:03:21.986" v="1990" actId="14861"/>
          <ac:spMkLst>
            <pc:docMk/>
            <pc:sldMk cId="3045803462" sldId="343"/>
            <ac:spMk id="49" creationId="{352E2B5B-BED4-4551-B172-28960FAAF3C1}"/>
          </ac:spMkLst>
        </pc:spChg>
        <pc:spChg chg="mod">
          <ac:chgData name="Agustín Ruiz Martín" userId="42fb2f6dfcc8d877" providerId="LiveId" clId="{62EC5E9D-0983-46F8-AE6E-03CB36999811}" dt="2020-04-03T08:03:21.986" v="1990" actId="14861"/>
          <ac:spMkLst>
            <pc:docMk/>
            <pc:sldMk cId="3045803462" sldId="343"/>
            <ac:spMk id="50" creationId="{AE60129A-F312-40F1-B787-D221BBA7AE1C}"/>
          </ac:spMkLst>
        </pc:spChg>
        <pc:spChg chg="mod">
          <ac:chgData name="Agustín Ruiz Martín" userId="42fb2f6dfcc8d877" providerId="LiveId" clId="{62EC5E9D-0983-46F8-AE6E-03CB36999811}" dt="2020-04-03T08:03:21.986" v="1990" actId="14861"/>
          <ac:spMkLst>
            <pc:docMk/>
            <pc:sldMk cId="3045803462" sldId="343"/>
            <ac:spMk id="51" creationId="{26AFB403-BA95-4B95-AA46-24C91B69989C}"/>
          </ac:spMkLst>
        </pc:spChg>
        <pc:spChg chg="mod">
          <ac:chgData name="Agustín Ruiz Martín" userId="42fb2f6dfcc8d877" providerId="LiveId" clId="{62EC5E9D-0983-46F8-AE6E-03CB36999811}" dt="2020-04-03T08:03:21.986" v="1990" actId="14861"/>
          <ac:spMkLst>
            <pc:docMk/>
            <pc:sldMk cId="3045803462" sldId="343"/>
            <ac:spMk id="54" creationId="{61846CCB-8322-4668-BA17-54C4525E2B2E}"/>
          </ac:spMkLst>
        </pc:spChg>
        <pc:spChg chg="mod">
          <ac:chgData name="Agustín Ruiz Martín" userId="42fb2f6dfcc8d877" providerId="LiveId" clId="{62EC5E9D-0983-46F8-AE6E-03CB36999811}" dt="2020-04-03T08:03:21.986" v="1990" actId="14861"/>
          <ac:spMkLst>
            <pc:docMk/>
            <pc:sldMk cId="3045803462" sldId="343"/>
            <ac:spMk id="55" creationId="{BFC9762B-6714-4C1F-BFAF-A300DEEBBFC2}"/>
          </ac:spMkLst>
        </pc:spChg>
        <pc:spChg chg="mod">
          <ac:chgData name="Agustín Ruiz Martín" userId="42fb2f6dfcc8d877" providerId="LiveId" clId="{62EC5E9D-0983-46F8-AE6E-03CB36999811}" dt="2020-04-03T08:03:21.986" v="1990" actId="14861"/>
          <ac:spMkLst>
            <pc:docMk/>
            <pc:sldMk cId="3045803462" sldId="343"/>
            <ac:spMk id="57" creationId="{DBE85357-190B-4CC4-92E0-36D2BC47EC99}"/>
          </ac:spMkLst>
        </pc:spChg>
        <pc:spChg chg="mod">
          <ac:chgData name="Agustín Ruiz Martín" userId="42fb2f6dfcc8d877" providerId="LiveId" clId="{62EC5E9D-0983-46F8-AE6E-03CB36999811}" dt="2020-04-03T08:03:21.986" v="1990" actId="14861"/>
          <ac:spMkLst>
            <pc:docMk/>
            <pc:sldMk cId="3045803462" sldId="343"/>
            <ac:spMk id="58" creationId="{30D907E5-A77B-4472-B46A-34537B5A0C37}"/>
          </ac:spMkLst>
        </pc:spChg>
        <pc:spChg chg="mod">
          <ac:chgData name="Agustín Ruiz Martín" userId="42fb2f6dfcc8d877" providerId="LiveId" clId="{62EC5E9D-0983-46F8-AE6E-03CB36999811}" dt="2020-04-03T08:03:21.986" v="1990" actId="14861"/>
          <ac:spMkLst>
            <pc:docMk/>
            <pc:sldMk cId="3045803462" sldId="343"/>
            <ac:spMk id="59" creationId="{584437B4-6A17-4238-923A-488FE487233A}"/>
          </ac:spMkLst>
        </pc:spChg>
        <pc:spChg chg="mod">
          <ac:chgData name="Agustín Ruiz Martín" userId="42fb2f6dfcc8d877" providerId="LiveId" clId="{62EC5E9D-0983-46F8-AE6E-03CB36999811}" dt="2020-04-03T08:03:21.986" v="1990" actId="14861"/>
          <ac:spMkLst>
            <pc:docMk/>
            <pc:sldMk cId="3045803462" sldId="343"/>
            <ac:spMk id="60" creationId="{8095216A-EB08-4DF9-8677-8C9B1A99F5AF}"/>
          </ac:spMkLst>
        </pc:spChg>
        <pc:cxnChg chg="mod">
          <ac:chgData name="Agustín Ruiz Martín" userId="42fb2f6dfcc8d877" providerId="LiveId" clId="{62EC5E9D-0983-46F8-AE6E-03CB36999811}" dt="2020-04-03T11:15:54.364" v="2215" actId="20577"/>
          <ac:cxnSpMkLst>
            <pc:docMk/>
            <pc:sldMk cId="3045803462" sldId="343"/>
            <ac:cxnSpMk id="18" creationId="{C80935F0-2D78-408B-A9B7-4F97E84299A3}"/>
          </ac:cxnSpMkLst>
        </pc:cxnChg>
        <pc:cxnChg chg="mod">
          <ac:chgData name="Agustín Ruiz Martín" userId="42fb2f6dfcc8d877" providerId="LiveId" clId="{62EC5E9D-0983-46F8-AE6E-03CB36999811}" dt="2020-04-03T08:02:37.581" v="1989" actId="14861"/>
          <ac:cxnSpMkLst>
            <pc:docMk/>
            <pc:sldMk cId="3045803462" sldId="343"/>
            <ac:cxnSpMk id="20" creationId="{87F0682C-A424-408A-BFFA-61AA78A9EBA7}"/>
          </ac:cxnSpMkLst>
        </pc:cxnChg>
      </pc:sldChg>
      <pc:sldChg chg="modSp">
        <pc:chgData name="Agustín Ruiz Martín" userId="42fb2f6dfcc8d877" providerId="LiveId" clId="{62EC5E9D-0983-46F8-AE6E-03CB36999811}" dt="2020-04-03T08:13:06.561" v="2044" actId="20577"/>
        <pc:sldMkLst>
          <pc:docMk/>
          <pc:sldMk cId="2525685978" sldId="344"/>
        </pc:sldMkLst>
        <pc:spChg chg="mod">
          <ac:chgData name="Agustín Ruiz Martín" userId="42fb2f6dfcc8d877" providerId="LiveId" clId="{62EC5E9D-0983-46F8-AE6E-03CB36999811}" dt="2020-04-03T08:13:06.561" v="2044" actId="20577"/>
          <ac:spMkLst>
            <pc:docMk/>
            <pc:sldMk cId="2525685978" sldId="344"/>
            <ac:spMk id="6" creationId="{05F06502-3710-4103-86E7-6957CB1AB3D2}"/>
          </ac:spMkLst>
        </pc:spChg>
      </pc:sldChg>
      <pc:sldChg chg="modSp">
        <pc:chgData name="Agustín Ruiz Martín" userId="42fb2f6dfcc8d877" providerId="LiveId" clId="{62EC5E9D-0983-46F8-AE6E-03CB36999811}" dt="2020-04-03T11:13:56.081" v="2207" actId="20577"/>
        <pc:sldMkLst>
          <pc:docMk/>
          <pc:sldMk cId="794562822" sldId="349"/>
        </pc:sldMkLst>
        <pc:spChg chg="mod">
          <ac:chgData name="Agustín Ruiz Martín" userId="42fb2f6dfcc8d877" providerId="LiveId" clId="{62EC5E9D-0983-46F8-AE6E-03CB36999811}" dt="2020-04-03T11:12:12.116" v="2187" actId="113"/>
          <ac:spMkLst>
            <pc:docMk/>
            <pc:sldMk cId="794562822" sldId="349"/>
            <ac:spMk id="5" creationId="{38818067-0A7D-4971-83C5-1D9CE183E683}"/>
          </ac:spMkLst>
        </pc:spChg>
        <pc:spChg chg="mod">
          <ac:chgData name="Agustín Ruiz Martín" userId="42fb2f6dfcc8d877" providerId="LiveId" clId="{62EC5E9D-0983-46F8-AE6E-03CB36999811}" dt="2020-04-03T08:14:13.137" v="2045" actId="14861"/>
          <ac:spMkLst>
            <pc:docMk/>
            <pc:sldMk cId="794562822" sldId="349"/>
            <ac:spMk id="10" creationId="{16BF92D1-BC4E-4054-A56F-FD828238468A}"/>
          </ac:spMkLst>
        </pc:spChg>
        <pc:spChg chg="mod">
          <ac:chgData name="Agustín Ruiz Martín" userId="42fb2f6dfcc8d877" providerId="LiveId" clId="{62EC5E9D-0983-46F8-AE6E-03CB36999811}" dt="2020-04-03T11:13:56.081" v="2207" actId="20577"/>
          <ac:spMkLst>
            <pc:docMk/>
            <pc:sldMk cId="794562822" sldId="349"/>
            <ac:spMk id="11" creationId="{4D0669CD-9578-4D8D-BE19-F1AFF74C50F3}"/>
          </ac:spMkLst>
        </pc:spChg>
        <pc:spChg chg="mod">
          <ac:chgData name="Agustín Ruiz Martín" userId="42fb2f6dfcc8d877" providerId="LiveId" clId="{62EC5E9D-0983-46F8-AE6E-03CB36999811}" dt="2020-04-03T11:13:54.003" v="2205" actId="20577"/>
          <ac:spMkLst>
            <pc:docMk/>
            <pc:sldMk cId="794562822" sldId="349"/>
            <ac:spMk id="12" creationId="{24657152-D8C5-44FD-84AE-3C11FD579F56}"/>
          </ac:spMkLst>
        </pc:spChg>
        <pc:spChg chg="mod">
          <ac:chgData name="Agustín Ruiz Martín" userId="42fb2f6dfcc8d877" providerId="LiveId" clId="{62EC5E9D-0983-46F8-AE6E-03CB36999811}" dt="2020-04-03T11:13:51.800" v="2203" actId="20577"/>
          <ac:spMkLst>
            <pc:docMk/>
            <pc:sldMk cId="794562822" sldId="349"/>
            <ac:spMk id="13" creationId="{41FFC8E5-56A0-4BAD-9BEC-544ACFE71DB8}"/>
          </ac:spMkLst>
        </pc:spChg>
        <pc:spChg chg="mod">
          <ac:chgData name="Agustín Ruiz Martín" userId="42fb2f6dfcc8d877" providerId="LiveId" clId="{62EC5E9D-0983-46F8-AE6E-03CB36999811}" dt="2020-04-03T11:11:18.914" v="2186" actId="20577"/>
          <ac:spMkLst>
            <pc:docMk/>
            <pc:sldMk cId="794562822" sldId="349"/>
            <ac:spMk id="30" creationId="{AC1A990A-C7D1-454F-A6AF-6A33791FF808}"/>
          </ac:spMkLst>
        </pc:spChg>
        <pc:cxnChg chg="mod">
          <ac:chgData name="Agustín Ruiz Martín" userId="42fb2f6dfcc8d877" providerId="LiveId" clId="{62EC5E9D-0983-46F8-AE6E-03CB36999811}" dt="2020-04-03T08:14:33.261" v="2047" actId="208"/>
          <ac:cxnSpMkLst>
            <pc:docMk/>
            <pc:sldMk cId="794562822" sldId="349"/>
            <ac:cxnSpMk id="28" creationId="{0EE736B9-6D99-4755-B2A4-4BC44B2CD6F1}"/>
          </ac:cxnSpMkLst>
        </pc:cxnChg>
      </pc:sldChg>
      <pc:sldChg chg="modSp">
        <pc:chgData name="Agustín Ruiz Martín" userId="42fb2f6dfcc8d877" providerId="LiveId" clId="{62EC5E9D-0983-46F8-AE6E-03CB36999811}" dt="2020-04-03T08:15:18.057" v="2051" actId="1036"/>
        <pc:sldMkLst>
          <pc:docMk/>
          <pc:sldMk cId="2155232773" sldId="350"/>
        </pc:sldMkLst>
        <pc:spChg chg="mod">
          <ac:chgData name="Agustín Ruiz Martín" userId="42fb2f6dfcc8d877" providerId="LiveId" clId="{62EC5E9D-0983-46F8-AE6E-03CB36999811}" dt="2020-04-03T08:15:08.291" v="2050" actId="14861"/>
          <ac:spMkLst>
            <pc:docMk/>
            <pc:sldMk cId="2155232773" sldId="350"/>
            <ac:spMk id="5" creationId="{35177CA2-498D-4E42-955F-3854C58A3439}"/>
          </ac:spMkLst>
        </pc:spChg>
        <pc:spChg chg="mod">
          <ac:chgData name="Agustín Ruiz Martín" userId="42fb2f6dfcc8d877" providerId="LiveId" clId="{62EC5E9D-0983-46F8-AE6E-03CB36999811}" dt="2020-04-03T08:15:08.291" v="2050" actId="14861"/>
          <ac:spMkLst>
            <pc:docMk/>
            <pc:sldMk cId="2155232773" sldId="350"/>
            <ac:spMk id="9" creationId="{52B2BD4A-981E-4C02-982B-0B9B28E8F74E}"/>
          </ac:spMkLst>
        </pc:spChg>
        <pc:spChg chg="mod">
          <ac:chgData name="Agustín Ruiz Martín" userId="42fb2f6dfcc8d877" providerId="LiveId" clId="{62EC5E9D-0983-46F8-AE6E-03CB36999811}" dt="2020-04-03T08:15:08.291" v="2050" actId="14861"/>
          <ac:spMkLst>
            <pc:docMk/>
            <pc:sldMk cId="2155232773" sldId="350"/>
            <ac:spMk id="10" creationId="{DF56B24D-F662-40BD-B6AE-FBFD0AD48144}"/>
          </ac:spMkLst>
        </pc:spChg>
        <pc:spChg chg="mod">
          <ac:chgData name="Agustín Ruiz Martín" userId="42fb2f6dfcc8d877" providerId="LiveId" clId="{62EC5E9D-0983-46F8-AE6E-03CB36999811}" dt="2020-04-03T08:15:08.291" v="2050" actId="14861"/>
          <ac:spMkLst>
            <pc:docMk/>
            <pc:sldMk cId="2155232773" sldId="350"/>
            <ac:spMk id="11" creationId="{7D5013F4-26E5-4659-A32B-6788EF8819AC}"/>
          </ac:spMkLst>
        </pc:spChg>
        <pc:spChg chg="mod">
          <ac:chgData name="Agustín Ruiz Martín" userId="42fb2f6dfcc8d877" providerId="LiveId" clId="{62EC5E9D-0983-46F8-AE6E-03CB36999811}" dt="2020-04-03T08:15:08.291" v="2050" actId="14861"/>
          <ac:spMkLst>
            <pc:docMk/>
            <pc:sldMk cId="2155232773" sldId="350"/>
            <ac:spMk id="12" creationId="{1B9D64B5-2222-42F9-A295-54F6D09F4B9E}"/>
          </ac:spMkLst>
        </pc:spChg>
        <pc:spChg chg="mod">
          <ac:chgData name="Agustín Ruiz Martín" userId="42fb2f6dfcc8d877" providerId="LiveId" clId="{62EC5E9D-0983-46F8-AE6E-03CB36999811}" dt="2020-04-03T08:15:08.291" v="2050" actId="14861"/>
          <ac:spMkLst>
            <pc:docMk/>
            <pc:sldMk cId="2155232773" sldId="350"/>
            <ac:spMk id="13" creationId="{947365CC-C740-46BD-A931-95ACE8B9451F}"/>
          </ac:spMkLst>
        </pc:spChg>
        <pc:spChg chg="mod">
          <ac:chgData name="Agustín Ruiz Martín" userId="42fb2f6dfcc8d877" providerId="LiveId" clId="{62EC5E9D-0983-46F8-AE6E-03CB36999811}" dt="2020-04-03T08:15:08.291" v="2050" actId="14861"/>
          <ac:spMkLst>
            <pc:docMk/>
            <pc:sldMk cId="2155232773" sldId="350"/>
            <ac:spMk id="14" creationId="{A2BF9307-D88C-4CBD-B737-A9A2938CE5B5}"/>
          </ac:spMkLst>
        </pc:spChg>
        <pc:spChg chg="mod">
          <ac:chgData name="Agustín Ruiz Martín" userId="42fb2f6dfcc8d877" providerId="LiveId" clId="{62EC5E9D-0983-46F8-AE6E-03CB36999811}" dt="2020-04-03T08:15:08.291" v="2050" actId="14861"/>
          <ac:spMkLst>
            <pc:docMk/>
            <pc:sldMk cId="2155232773" sldId="350"/>
            <ac:spMk id="15" creationId="{7BE39521-AC08-4A1A-9318-59DF7A54CA9B}"/>
          </ac:spMkLst>
        </pc:spChg>
        <pc:spChg chg="mod">
          <ac:chgData name="Agustín Ruiz Martín" userId="42fb2f6dfcc8d877" providerId="LiveId" clId="{62EC5E9D-0983-46F8-AE6E-03CB36999811}" dt="2020-04-03T08:15:08.291" v="2050" actId="14861"/>
          <ac:spMkLst>
            <pc:docMk/>
            <pc:sldMk cId="2155232773" sldId="350"/>
            <ac:spMk id="16" creationId="{7C07C294-B73A-4FC6-A30D-E33AF5DD1834}"/>
          </ac:spMkLst>
        </pc:spChg>
        <pc:spChg chg="mod">
          <ac:chgData name="Agustín Ruiz Martín" userId="42fb2f6dfcc8d877" providerId="LiveId" clId="{62EC5E9D-0983-46F8-AE6E-03CB36999811}" dt="2020-04-03T08:15:08.291" v="2050" actId="14861"/>
          <ac:spMkLst>
            <pc:docMk/>
            <pc:sldMk cId="2155232773" sldId="350"/>
            <ac:spMk id="18" creationId="{9BDC4CBB-1567-4C66-8FE3-A18068EE0543}"/>
          </ac:spMkLst>
        </pc:spChg>
        <pc:spChg chg="mod">
          <ac:chgData name="Agustín Ruiz Martín" userId="42fb2f6dfcc8d877" providerId="LiveId" clId="{62EC5E9D-0983-46F8-AE6E-03CB36999811}" dt="2020-04-03T08:15:08.291" v="2050" actId="14861"/>
          <ac:spMkLst>
            <pc:docMk/>
            <pc:sldMk cId="2155232773" sldId="350"/>
            <ac:spMk id="19" creationId="{31271373-8360-4F71-B995-E09DDE6FAFC9}"/>
          </ac:spMkLst>
        </pc:spChg>
        <pc:spChg chg="mod">
          <ac:chgData name="Agustín Ruiz Martín" userId="42fb2f6dfcc8d877" providerId="LiveId" clId="{62EC5E9D-0983-46F8-AE6E-03CB36999811}" dt="2020-04-03T08:15:08.291" v="2050" actId="14861"/>
          <ac:spMkLst>
            <pc:docMk/>
            <pc:sldMk cId="2155232773" sldId="350"/>
            <ac:spMk id="23" creationId="{B1884D9D-E101-4658-8173-F6A073797EB7}"/>
          </ac:spMkLst>
        </pc:spChg>
        <pc:spChg chg="mod">
          <ac:chgData name="Agustín Ruiz Martín" userId="42fb2f6dfcc8d877" providerId="LiveId" clId="{62EC5E9D-0983-46F8-AE6E-03CB36999811}" dt="2020-04-03T08:15:08.291" v="2050" actId="14861"/>
          <ac:spMkLst>
            <pc:docMk/>
            <pc:sldMk cId="2155232773" sldId="350"/>
            <ac:spMk id="24" creationId="{6832295F-D6AD-4F6E-9B4D-B9AF6A35DECB}"/>
          </ac:spMkLst>
        </pc:spChg>
        <pc:spChg chg="mod">
          <ac:chgData name="Agustín Ruiz Martín" userId="42fb2f6dfcc8d877" providerId="LiveId" clId="{62EC5E9D-0983-46F8-AE6E-03CB36999811}" dt="2020-04-03T08:15:08.291" v="2050" actId="14861"/>
          <ac:spMkLst>
            <pc:docMk/>
            <pc:sldMk cId="2155232773" sldId="350"/>
            <ac:spMk id="26" creationId="{456DDC56-CD9A-43B2-A6DC-7FC45DA6FC1C}"/>
          </ac:spMkLst>
        </pc:spChg>
        <pc:spChg chg="mod">
          <ac:chgData name="Agustín Ruiz Martín" userId="42fb2f6dfcc8d877" providerId="LiveId" clId="{62EC5E9D-0983-46F8-AE6E-03CB36999811}" dt="2020-04-03T08:15:08.291" v="2050" actId="14861"/>
          <ac:spMkLst>
            <pc:docMk/>
            <pc:sldMk cId="2155232773" sldId="350"/>
            <ac:spMk id="28" creationId="{698740A6-B9BC-46F2-9680-11AD4E33C94A}"/>
          </ac:spMkLst>
        </pc:spChg>
        <pc:spChg chg="mod">
          <ac:chgData name="Agustín Ruiz Martín" userId="42fb2f6dfcc8d877" providerId="LiveId" clId="{62EC5E9D-0983-46F8-AE6E-03CB36999811}" dt="2020-04-03T08:15:18.057" v="2051" actId="1036"/>
          <ac:spMkLst>
            <pc:docMk/>
            <pc:sldMk cId="2155232773" sldId="350"/>
            <ac:spMk id="29" creationId="{D21E4D75-1E0B-4D04-90CC-36D21F30327C}"/>
          </ac:spMkLst>
        </pc:spChg>
        <pc:spChg chg="mod">
          <ac:chgData name="Agustín Ruiz Martín" userId="42fb2f6dfcc8d877" providerId="LiveId" clId="{62EC5E9D-0983-46F8-AE6E-03CB36999811}" dt="2020-04-03T08:15:08.291" v="2050" actId="14861"/>
          <ac:spMkLst>
            <pc:docMk/>
            <pc:sldMk cId="2155232773" sldId="350"/>
            <ac:spMk id="30" creationId="{81D61000-AA59-4D75-AD05-76A71783D93D}"/>
          </ac:spMkLst>
        </pc:spChg>
        <pc:spChg chg="mod">
          <ac:chgData name="Agustín Ruiz Martín" userId="42fb2f6dfcc8d877" providerId="LiveId" clId="{62EC5E9D-0983-46F8-AE6E-03CB36999811}" dt="2020-04-03T08:15:18.057" v="2051" actId="1036"/>
          <ac:spMkLst>
            <pc:docMk/>
            <pc:sldMk cId="2155232773" sldId="350"/>
            <ac:spMk id="31" creationId="{98E78FFF-659F-4B25-BB24-B13F7DE131AA}"/>
          </ac:spMkLst>
        </pc:spChg>
        <pc:spChg chg="mod">
          <ac:chgData name="Agustín Ruiz Martín" userId="42fb2f6dfcc8d877" providerId="LiveId" clId="{62EC5E9D-0983-46F8-AE6E-03CB36999811}" dt="2020-04-03T08:14:25.980" v="2046" actId="14861"/>
          <ac:spMkLst>
            <pc:docMk/>
            <pc:sldMk cId="2155232773" sldId="350"/>
            <ac:spMk id="33" creationId="{F0910645-4EB9-4C80-AE9B-FE9AC94CE156}"/>
          </ac:spMkLst>
        </pc:spChg>
        <pc:spChg chg="mod">
          <ac:chgData name="Agustín Ruiz Martín" userId="42fb2f6dfcc8d877" providerId="LiveId" clId="{62EC5E9D-0983-46F8-AE6E-03CB36999811}" dt="2020-04-03T08:15:08.291" v="2050" actId="14861"/>
          <ac:spMkLst>
            <pc:docMk/>
            <pc:sldMk cId="2155232773" sldId="350"/>
            <ac:spMk id="50" creationId="{11344586-13A6-475F-A68C-22A78A445366}"/>
          </ac:spMkLst>
        </pc:spChg>
        <pc:spChg chg="mod">
          <ac:chgData name="Agustín Ruiz Martín" userId="42fb2f6dfcc8d877" providerId="LiveId" clId="{62EC5E9D-0983-46F8-AE6E-03CB36999811}" dt="2020-04-03T08:15:08.291" v="2050" actId="14861"/>
          <ac:spMkLst>
            <pc:docMk/>
            <pc:sldMk cId="2155232773" sldId="350"/>
            <ac:spMk id="51" creationId="{6BFDA2FB-A5B2-4001-8F44-745D10F91489}"/>
          </ac:spMkLst>
        </pc:spChg>
        <pc:spChg chg="mod">
          <ac:chgData name="Agustín Ruiz Martín" userId="42fb2f6dfcc8d877" providerId="LiveId" clId="{62EC5E9D-0983-46F8-AE6E-03CB36999811}" dt="2020-04-03T08:15:08.291" v="2050" actId="14861"/>
          <ac:spMkLst>
            <pc:docMk/>
            <pc:sldMk cId="2155232773" sldId="350"/>
            <ac:spMk id="52" creationId="{577E8E28-08FA-4967-BE29-AA689E4341B6}"/>
          </ac:spMkLst>
        </pc:spChg>
        <pc:cxnChg chg="mod">
          <ac:chgData name="Agustín Ruiz Martín" userId="42fb2f6dfcc8d877" providerId="LiveId" clId="{62EC5E9D-0983-46F8-AE6E-03CB36999811}" dt="2020-04-03T08:14:25.980" v="2046" actId="14861"/>
          <ac:cxnSpMkLst>
            <pc:docMk/>
            <pc:sldMk cId="2155232773" sldId="350"/>
            <ac:cxnSpMk id="34" creationId="{AA2F5D61-2D69-4413-8577-AE03C809C2EA}"/>
          </ac:cxnSpMkLst>
        </pc:cxnChg>
      </pc:sldChg>
      <pc:sldChg chg="modSp">
        <pc:chgData name="Agustín Ruiz Martín" userId="42fb2f6dfcc8d877" providerId="LiveId" clId="{62EC5E9D-0983-46F8-AE6E-03CB36999811}" dt="2020-04-03T08:19:20.971" v="2071" actId="14861"/>
        <pc:sldMkLst>
          <pc:docMk/>
          <pc:sldMk cId="1938672721" sldId="359"/>
        </pc:sldMkLst>
        <pc:spChg chg="mod">
          <ac:chgData name="Agustín Ruiz Martín" userId="42fb2f6dfcc8d877" providerId="LiveId" clId="{62EC5E9D-0983-46F8-AE6E-03CB36999811}" dt="2020-04-03T08:19:20.971" v="2071" actId="14861"/>
          <ac:spMkLst>
            <pc:docMk/>
            <pc:sldMk cId="1938672721" sldId="359"/>
            <ac:spMk id="8" creationId="{C903C4BD-229F-41AC-93D0-320E7AD4BA2D}"/>
          </ac:spMkLst>
        </pc:spChg>
        <pc:spChg chg="mod">
          <ac:chgData name="Agustín Ruiz Martín" userId="42fb2f6dfcc8d877" providerId="LiveId" clId="{62EC5E9D-0983-46F8-AE6E-03CB36999811}" dt="2020-04-03T08:19:20.971" v="2071" actId="14861"/>
          <ac:spMkLst>
            <pc:docMk/>
            <pc:sldMk cId="1938672721" sldId="359"/>
            <ac:spMk id="9" creationId="{874B560F-F817-4222-B36F-B2475C121475}"/>
          </ac:spMkLst>
        </pc:spChg>
        <pc:spChg chg="mod">
          <ac:chgData name="Agustín Ruiz Martín" userId="42fb2f6dfcc8d877" providerId="LiveId" clId="{62EC5E9D-0983-46F8-AE6E-03CB36999811}" dt="2020-04-03T08:19:20.971" v="2071" actId="14861"/>
          <ac:spMkLst>
            <pc:docMk/>
            <pc:sldMk cId="1938672721" sldId="359"/>
            <ac:spMk id="11" creationId="{5E040EAD-EE1A-4BF4-9614-52ACD642FE99}"/>
          </ac:spMkLst>
        </pc:spChg>
        <pc:spChg chg="mod">
          <ac:chgData name="Agustín Ruiz Martín" userId="42fb2f6dfcc8d877" providerId="LiveId" clId="{62EC5E9D-0983-46F8-AE6E-03CB36999811}" dt="2020-04-03T08:19:20.971" v="2071" actId="14861"/>
          <ac:spMkLst>
            <pc:docMk/>
            <pc:sldMk cId="1938672721" sldId="359"/>
            <ac:spMk id="18" creationId="{D998028C-31C1-4F77-B97D-05C3A8AD25F1}"/>
          </ac:spMkLst>
        </pc:spChg>
      </pc:sldChg>
      <pc:sldChg chg="modSp">
        <pc:chgData name="Agustín Ruiz Martín" userId="42fb2f6dfcc8d877" providerId="LiveId" clId="{62EC5E9D-0983-46F8-AE6E-03CB36999811}" dt="2020-04-03T08:20:41.374" v="2075" actId="208"/>
        <pc:sldMkLst>
          <pc:docMk/>
          <pc:sldMk cId="195589259" sldId="360"/>
        </pc:sldMkLst>
        <pc:spChg chg="mod">
          <ac:chgData name="Agustín Ruiz Martín" userId="42fb2f6dfcc8d877" providerId="LiveId" clId="{62EC5E9D-0983-46F8-AE6E-03CB36999811}" dt="2020-04-03T08:18:59.862" v="2070" actId="14861"/>
          <ac:spMkLst>
            <pc:docMk/>
            <pc:sldMk cId="195589259" sldId="360"/>
            <ac:spMk id="35" creationId="{3A09AFC1-9FFB-4675-A7F4-2D882EBF5B0E}"/>
          </ac:spMkLst>
        </pc:spChg>
        <pc:spChg chg="mod">
          <ac:chgData name="Agustín Ruiz Martín" userId="42fb2f6dfcc8d877" providerId="LiveId" clId="{62EC5E9D-0983-46F8-AE6E-03CB36999811}" dt="2020-04-03T08:18:59.862" v="2070" actId="14861"/>
          <ac:spMkLst>
            <pc:docMk/>
            <pc:sldMk cId="195589259" sldId="360"/>
            <ac:spMk id="36" creationId="{80889822-9D9F-42FE-9ED1-16632FCFE5D8}"/>
          </ac:spMkLst>
        </pc:spChg>
        <pc:spChg chg="mod">
          <ac:chgData name="Agustín Ruiz Martín" userId="42fb2f6dfcc8d877" providerId="LiveId" clId="{62EC5E9D-0983-46F8-AE6E-03CB36999811}" dt="2020-04-03T08:18:59.862" v="2070" actId="14861"/>
          <ac:spMkLst>
            <pc:docMk/>
            <pc:sldMk cId="195589259" sldId="360"/>
            <ac:spMk id="40" creationId="{F2E05B58-EB24-480E-B28F-C10A08B1A36D}"/>
          </ac:spMkLst>
        </pc:spChg>
        <pc:spChg chg="mod">
          <ac:chgData name="Agustín Ruiz Martín" userId="42fb2f6dfcc8d877" providerId="LiveId" clId="{62EC5E9D-0983-46F8-AE6E-03CB36999811}" dt="2020-04-03T08:20:41.374" v="2075" actId="208"/>
          <ac:spMkLst>
            <pc:docMk/>
            <pc:sldMk cId="195589259" sldId="360"/>
            <ac:spMk id="54" creationId="{03F11815-85CC-45C9-AAF6-7FD5B7DC2F56}"/>
          </ac:spMkLst>
        </pc:spChg>
      </pc:sldChg>
      <pc:sldChg chg="modSp">
        <pc:chgData name="Agustín Ruiz Martín" userId="42fb2f6dfcc8d877" providerId="LiveId" clId="{62EC5E9D-0983-46F8-AE6E-03CB36999811}" dt="2020-04-03T14:37:18.557" v="2406" actId="114"/>
        <pc:sldMkLst>
          <pc:docMk/>
          <pc:sldMk cId="63916115" sldId="361"/>
        </pc:sldMkLst>
        <pc:spChg chg="mod">
          <ac:chgData name="Agustín Ruiz Martín" userId="42fb2f6dfcc8d877" providerId="LiveId" clId="{62EC5E9D-0983-46F8-AE6E-03CB36999811}" dt="2020-04-03T14:26:01.220" v="2312" actId="20577"/>
          <ac:spMkLst>
            <pc:docMk/>
            <pc:sldMk cId="63916115" sldId="361"/>
            <ac:spMk id="2" creationId="{68128EBC-B32A-46BC-B3AC-8CC0EC7122BD}"/>
          </ac:spMkLst>
        </pc:spChg>
        <pc:spChg chg="mod">
          <ac:chgData name="Agustín Ruiz Martín" userId="42fb2f6dfcc8d877" providerId="LiveId" clId="{62EC5E9D-0983-46F8-AE6E-03CB36999811}" dt="2020-04-03T14:37:18.557" v="2406" actId="114"/>
          <ac:spMkLst>
            <pc:docMk/>
            <pc:sldMk cId="63916115" sldId="361"/>
            <ac:spMk id="5" creationId="{35DCD957-C16F-48C9-9030-B24693A3F7CC}"/>
          </ac:spMkLst>
        </pc:spChg>
        <pc:spChg chg="mod">
          <ac:chgData name="Agustín Ruiz Martín" userId="42fb2f6dfcc8d877" providerId="LiveId" clId="{62EC5E9D-0983-46F8-AE6E-03CB36999811}" dt="2020-04-03T14:31:33.662" v="2343" actId="20577"/>
          <ac:spMkLst>
            <pc:docMk/>
            <pc:sldMk cId="63916115" sldId="361"/>
            <ac:spMk id="11" creationId="{84CBA5BA-4495-44A9-8F22-BB0536A694B8}"/>
          </ac:spMkLst>
        </pc:spChg>
        <pc:spChg chg="mod">
          <ac:chgData name="Agustín Ruiz Martín" userId="42fb2f6dfcc8d877" providerId="LiveId" clId="{62EC5E9D-0983-46F8-AE6E-03CB36999811}" dt="2020-04-03T14:32:49.488" v="2347" actId="20577"/>
          <ac:spMkLst>
            <pc:docMk/>
            <pc:sldMk cId="63916115" sldId="361"/>
            <ac:spMk id="13" creationId="{997C24A7-1986-4E0F-B0E3-7DFB7B314174}"/>
          </ac:spMkLst>
        </pc:spChg>
      </pc:sldChg>
      <pc:sldChg chg="modSp">
        <pc:chgData name="Agustín Ruiz Martín" userId="42fb2f6dfcc8d877" providerId="LiveId" clId="{62EC5E9D-0983-46F8-AE6E-03CB36999811}" dt="2020-04-03T14:33:41.986" v="2374" actId="1036"/>
        <pc:sldMkLst>
          <pc:docMk/>
          <pc:sldMk cId="3555988512" sldId="363"/>
        </pc:sldMkLst>
        <pc:spChg chg="mod">
          <ac:chgData name="Agustín Ruiz Martín" userId="42fb2f6dfcc8d877" providerId="LiveId" clId="{62EC5E9D-0983-46F8-AE6E-03CB36999811}" dt="2020-04-03T14:33:41.986" v="2374" actId="1036"/>
          <ac:spMkLst>
            <pc:docMk/>
            <pc:sldMk cId="3555988512" sldId="363"/>
            <ac:spMk id="15" creationId="{975B14D6-0868-4820-8035-7D0A539BEE43}"/>
          </ac:spMkLst>
        </pc:spChg>
        <pc:spChg chg="mod">
          <ac:chgData name="Agustín Ruiz Martín" userId="42fb2f6dfcc8d877" providerId="LiveId" clId="{62EC5E9D-0983-46F8-AE6E-03CB36999811}" dt="2020-04-03T14:33:37.986" v="2365" actId="1076"/>
          <ac:spMkLst>
            <pc:docMk/>
            <pc:sldMk cId="3555988512" sldId="363"/>
            <ac:spMk id="28" creationId="{83CBCFD7-3995-40EE-89DB-B6B58E585459}"/>
          </ac:spMkLst>
        </pc:spChg>
        <pc:spChg chg="mod">
          <ac:chgData name="Agustín Ruiz Martín" userId="42fb2f6dfcc8d877" providerId="LiveId" clId="{62EC5E9D-0983-46F8-AE6E-03CB36999811}" dt="2020-04-03T14:27:42.623" v="2334" actId="20577"/>
          <ac:spMkLst>
            <pc:docMk/>
            <pc:sldMk cId="3555988512" sldId="363"/>
            <ac:spMk id="59" creationId="{5EDFF2E6-7371-4180-82C3-E6861022159E}"/>
          </ac:spMkLst>
        </pc:spChg>
      </pc:sldChg>
      <pc:sldChg chg="modSp">
        <pc:chgData name="Agustín Ruiz Martín" userId="42fb2f6dfcc8d877" providerId="LiveId" clId="{62EC5E9D-0983-46F8-AE6E-03CB36999811}" dt="2020-04-03T14:34:09.891" v="2377" actId="255"/>
        <pc:sldMkLst>
          <pc:docMk/>
          <pc:sldMk cId="4118948353" sldId="364"/>
        </pc:sldMkLst>
        <pc:spChg chg="mod">
          <ac:chgData name="Agustín Ruiz Martín" userId="42fb2f6dfcc8d877" providerId="LiveId" clId="{62EC5E9D-0983-46F8-AE6E-03CB36999811}" dt="2020-04-03T14:28:01.247" v="2338" actId="1076"/>
          <ac:spMkLst>
            <pc:docMk/>
            <pc:sldMk cId="4118948353" sldId="364"/>
            <ac:spMk id="77" creationId="{7522077B-606E-4733-B933-D19A23934521}"/>
          </ac:spMkLst>
        </pc:spChg>
        <pc:spChg chg="mod">
          <ac:chgData name="Agustín Ruiz Martín" userId="42fb2f6dfcc8d877" providerId="LiveId" clId="{62EC5E9D-0983-46F8-AE6E-03CB36999811}" dt="2020-04-03T14:34:09.891" v="2377" actId="255"/>
          <ac:spMkLst>
            <pc:docMk/>
            <pc:sldMk cId="4118948353" sldId="364"/>
            <ac:spMk id="84" creationId="{01910B52-9704-406A-BF45-1D6B3066DC0E}"/>
          </ac:spMkLst>
        </pc:spChg>
        <pc:spChg chg="mod">
          <ac:chgData name="Agustín Ruiz Martín" userId="42fb2f6dfcc8d877" providerId="LiveId" clId="{62EC5E9D-0983-46F8-AE6E-03CB36999811}" dt="2020-04-03T08:19:44.189" v="2072" actId="14861"/>
          <ac:spMkLst>
            <pc:docMk/>
            <pc:sldMk cId="4118948353" sldId="364"/>
            <ac:spMk id="95" creationId="{35CE39EA-8942-4BA5-AA52-85F4BFE634B9}"/>
          </ac:spMkLst>
        </pc:spChg>
        <pc:spChg chg="mod">
          <ac:chgData name="Agustín Ruiz Martín" userId="42fb2f6dfcc8d877" providerId="LiveId" clId="{62EC5E9D-0983-46F8-AE6E-03CB36999811}" dt="2020-04-03T08:19:44.189" v="2072" actId="14861"/>
          <ac:spMkLst>
            <pc:docMk/>
            <pc:sldMk cId="4118948353" sldId="364"/>
            <ac:spMk id="96" creationId="{24A296BB-03CC-43A2-96F2-BF912ADFEA70}"/>
          </ac:spMkLst>
        </pc:spChg>
        <pc:spChg chg="mod">
          <ac:chgData name="Agustín Ruiz Martín" userId="42fb2f6dfcc8d877" providerId="LiveId" clId="{62EC5E9D-0983-46F8-AE6E-03CB36999811}" dt="2020-04-03T08:19:44.189" v="2072" actId="14861"/>
          <ac:spMkLst>
            <pc:docMk/>
            <pc:sldMk cId="4118948353" sldId="364"/>
            <ac:spMk id="100" creationId="{50DFC35F-3BED-44C3-9C34-96BC0CED0E59}"/>
          </ac:spMkLst>
        </pc:spChg>
        <pc:spChg chg="mod">
          <ac:chgData name="Agustín Ruiz Martín" userId="42fb2f6dfcc8d877" providerId="LiveId" clId="{62EC5E9D-0983-46F8-AE6E-03CB36999811}" dt="2020-04-03T08:20:34.062" v="2074" actId="208"/>
          <ac:spMkLst>
            <pc:docMk/>
            <pc:sldMk cId="4118948353" sldId="364"/>
            <ac:spMk id="136" creationId="{CBE5FEBE-B1CF-4EC1-8F8C-5DBC54B8B3FC}"/>
          </ac:spMkLst>
        </pc:spChg>
      </pc:sldChg>
      <pc:sldChg chg="addSp delSp modSp delAnim modAnim">
        <pc:chgData name="Agustín Ruiz Martín" userId="42fb2f6dfcc8d877" providerId="LiveId" clId="{62EC5E9D-0983-46F8-AE6E-03CB36999811}" dt="2020-04-03T14:38:48.945" v="2412" actId="20577"/>
        <pc:sldMkLst>
          <pc:docMk/>
          <pc:sldMk cId="1214616335" sldId="365"/>
        </pc:sldMkLst>
        <pc:spChg chg="mod">
          <ac:chgData name="Agustín Ruiz Martín" userId="42fb2f6dfcc8d877" providerId="LiveId" clId="{62EC5E9D-0983-46F8-AE6E-03CB36999811}" dt="2020-04-03T08:20:01.891" v="2073" actId="14861"/>
          <ac:spMkLst>
            <pc:docMk/>
            <pc:sldMk cId="1214616335" sldId="365"/>
            <ac:spMk id="215" creationId="{6E19DD5F-E7D8-4C5A-9407-5B7B61F1FBDF}"/>
          </ac:spMkLst>
        </pc:spChg>
        <pc:spChg chg="mod">
          <ac:chgData name="Agustín Ruiz Martín" userId="42fb2f6dfcc8d877" providerId="LiveId" clId="{62EC5E9D-0983-46F8-AE6E-03CB36999811}" dt="2020-04-03T08:20:01.891" v="2073" actId="14861"/>
          <ac:spMkLst>
            <pc:docMk/>
            <pc:sldMk cId="1214616335" sldId="365"/>
            <ac:spMk id="216" creationId="{B724414E-3717-49F4-892A-810F8616D051}"/>
          </ac:spMkLst>
        </pc:spChg>
        <pc:spChg chg="mod">
          <ac:chgData name="Agustín Ruiz Martín" userId="42fb2f6dfcc8d877" providerId="LiveId" clId="{62EC5E9D-0983-46F8-AE6E-03CB36999811}" dt="2020-04-03T08:20:01.891" v="2073" actId="14861"/>
          <ac:spMkLst>
            <pc:docMk/>
            <pc:sldMk cId="1214616335" sldId="365"/>
            <ac:spMk id="217" creationId="{C29B3E47-267A-4D0E-A3D8-5E334F3BE7C6}"/>
          </ac:spMkLst>
        </pc:spChg>
        <pc:spChg chg="mod">
          <ac:chgData name="Agustín Ruiz Martín" userId="42fb2f6dfcc8d877" providerId="LiveId" clId="{62EC5E9D-0983-46F8-AE6E-03CB36999811}" dt="2020-04-03T08:20:01.891" v="2073" actId="14861"/>
          <ac:spMkLst>
            <pc:docMk/>
            <pc:sldMk cId="1214616335" sldId="365"/>
            <ac:spMk id="218" creationId="{DD6C2BDF-B0B9-4871-AFB7-25E316315118}"/>
          </ac:spMkLst>
        </pc:spChg>
        <pc:spChg chg="mod">
          <ac:chgData name="Agustín Ruiz Martín" userId="42fb2f6dfcc8d877" providerId="LiveId" clId="{62EC5E9D-0983-46F8-AE6E-03CB36999811}" dt="2020-04-03T14:38:48.945" v="2412" actId="20577"/>
          <ac:spMkLst>
            <pc:docMk/>
            <pc:sldMk cId="1214616335" sldId="365"/>
            <ac:spMk id="221" creationId="{D0E2106D-9275-403F-9279-7F1759302D74}"/>
          </ac:spMkLst>
        </pc:spChg>
        <pc:spChg chg="mod">
          <ac:chgData name="Agustín Ruiz Martín" userId="42fb2f6dfcc8d877" providerId="LiveId" clId="{62EC5E9D-0983-46F8-AE6E-03CB36999811}" dt="2020-04-03T08:20:01.891" v="2073" actId="14861"/>
          <ac:spMkLst>
            <pc:docMk/>
            <pc:sldMk cId="1214616335" sldId="365"/>
            <ac:spMk id="224" creationId="{A5EC2620-E60F-488F-B60D-96C10F2C2CC8}"/>
          </ac:spMkLst>
        </pc:spChg>
        <pc:spChg chg="add mod">
          <ac:chgData name="Agustín Ruiz Martín" userId="42fb2f6dfcc8d877" providerId="LiveId" clId="{62EC5E9D-0983-46F8-AE6E-03CB36999811}" dt="2020-04-03T14:38:29.102" v="2408" actId="14100"/>
          <ac:spMkLst>
            <pc:docMk/>
            <pc:sldMk cId="1214616335" sldId="365"/>
            <ac:spMk id="236" creationId="{C3559738-18AA-43A7-BBF4-D438459E2D1B}"/>
          </ac:spMkLst>
        </pc:spChg>
        <pc:spChg chg="mod">
          <ac:chgData name="Agustín Ruiz Martín" userId="42fb2f6dfcc8d877" providerId="LiveId" clId="{62EC5E9D-0983-46F8-AE6E-03CB36999811}" dt="2020-04-03T14:38:35.289" v="2411" actId="1076"/>
          <ac:spMkLst>
            <pc:docMk/>
            <pc:sldMk cId="1214616335" sldId="365"/>
            <ac:spMk id="245" creationId="{59E923B4-B644-4E33-8043-145A9004FEC7}"/>
          </ac:spMkLst>
        </pc:spChg>
        <pc:graphicFrameChg chg="del mod replId">
          <ac:chgData name="Agustín Ruiz Martín" userId="42fb2f6dfcc8d877" providerId="LiveId" clId="{62EC5E9D-0983-46F8-AE6E-03CB36999811}" dt="2020-04-03T14:34:31" v="2382"/>
          <ac:graphicFrameMkLst>
            <pc:docMk/>
            <pc:sldMk cId="1214616335" sldId="365"/>
            <ac:graphicFrameMk id="2" creationId="{C3559738-18AA-43A7-BBF4-D438459E2D1B}"/>
          </ac:graphicFrameMkLst>
        </pc:graphicFrameChg>
      </pc:sldChg>
      <pc:sldChg chg="delSp add delAnim">
        <pc:chgData name="Agustín Ruiz Martín" userId="42fb2f6dfcc8d877" providerId="LiveId" clId="{62EC5E9D-0983-46F8-AE6E-03CB36999811}" dt="2020-03-31T11:20:31.105" v="1231" actId="478"/>
        <pc:sldMkLst>
          <pc:docMk/>
          <pc:sldMk cId="3323813634" sldId="367"/>
        </pc:sldMkLst>
        <pc:spChg chg="del">
          <ac:chgData name="Agustín Ruiz Martín" userId="42fb2f6dfcc8d877" providerId="LiveId" clId="{62EC5E9D-0983-46F8-AE6E-03CB36999811}" dt="2020-03-31T11:20:31.105" v="1231" actId="478"/>
          <ac:spMkLst>
            <pc:docMk/>
            <pc:sldMk cId="3323813634" sldId="367"/>
            <ac:spMk id="4" creationId="{4EB9FC43-4DB5-4318-BBB7-5B521C6DC5FB}"/>
          </ac:spMkLst>
        </pc:spChg>
        <pc:spChg chg="del">
          <ac:chgData name="Agustín Ruiz Martín" userId="42fb2f6dfcc8d877" providerId="LiveId" clId="{62EC5E9D-0983-46F8-AE6E-03CB36999811}" dt="2020-03-31T11:20:23.574" v="1227" actId="478"/>
          <ac:spMkLst>
            <pc:docMk/>
            <pc:sldMk cId="3323813634" sldId="367"/>
            <ac:spMk id="15" creationId="{E31FE50E-BF2C-4EC4-BB95-7C5AD235CA03}"/>
          </ac:spMkLst>
        </pc:spChg>
        <pc:spChg chg="del">
          <ac:chgData name="Agustín Ruiz Martín" userId="42fb2f6dfcc8d877" providerId="LiveId" clId="{62EC5E9D-0983-46F8-AE6E-03CB36999811}" dt="2020-03-31T11:20:26.778" v="1229" actId="478"/>
          <ac:spMkLst>
            <pc:docMk/>
            <pc:sldMk cId="3323813634" sldId="367"/>
            <ac:spMk id="16" creationId="{F1501089-1372-4CD3-84F3-0FC019BF5DD3}"/>
          </ac:spMkLst>
        </pc:spChg>
        <pc:spChg chg="del">
          <ac:chgData name="Agustín Ruiz Martín" userId="42fb2f6dfcc8d877" providerId="LiveId" clId="{62EC5E9D-0983-46F8-AE6E-03CB36999811}" dt="2020-03-31T11:20:25.403" v="1228" actId="478"/>
          <ac:spMkLst>
            <pc:docMk/>
            <pc:sldMk cId="3323813634" sldId="367"/>
            <ac:spMk id="18" creationId="{5B41419E-60EC-4240-8623-516EE8B9E5C1}"/>
          </ac:spMkLst>
        </pc:spChg>
        <pc:spChg chg="del">
          <ac:chgData name="Agustín Ruiz Martín" userId="42fb2f6dfcc8d877" providerId="LiveId" clId="{62EC5E9D-0983-46F8-AE6E-03CB36999811}" dt="2020-03-31T11:20:31.105" v="1231" actId="478"/>
          <ac:spMkLst>
            <pc:docMk/>
            <pc:sldMk cId="3323813634" sldId="367"/>
            <ac:spMk id="19" creationId="{399C2C18-D643-4B9A-ABBA-5614092E02A0}"/>
          </ac:spMkLst>
        </pc:spChg>
        <pc:spChg chg="del">
          <ac:chgData name="Agustín Ruiz Martín" userId="42fb2f6dfcc8d877" providerId="LiveId" clId="{62EC5E9D-0983-46F8-AE6E-03CB36999811}" dt="2020-03-31T11:20:28.840" v="1230" actId="478"/>
          <ac:spMkLst>
            <pc:docMk/>
            <pc:sldMk cId="3323813634" sldId="367"/>
            <ac:spMk id="48" creationId="{61611F59-4990-4607-8FCD-A61A4C7BF1B0}"/>
          </ac:spMkLst>
        </pc:spChg>
        <pc:spChg chg="del">
          <ac:chgData name="Agustín Ruiz Martín" userId="42fb2f6dfcc8d877" providerId="LiveId" clId="{62EC5E9D-0983-46F8-AE6E-03CB36999811}" dt="2020-03-31T11:20:31.105" v="1231" actId="478"/>
          <ac:spMkLst>
            <pc:docMk/>
            <pc:sldMk cId="3323813634" sldId="367"/>
            <ac:spMk id="53" creationId="{F3B81EBB-44DF-43BC-82E4-A8EC072E8D05}"/>
          </ac:spMkLst>
        </pc:spChg>
        <pc:spChg chg="del">
          <ac:chgData name="Agustín Ruiz Martín" userId="42fb2f6dfcc8d877" providerId="LiveId" clId="{62EC5E9D-0983-46F8-AE6E-03CB36999811}" dt="2020-03-31T11:20:31.105" v="1231" actId="478"/>
          <ac:spMkLst>
            <pc:docMk/>
            <pc:sldMk cId="3323813634" sldId="367"/>
            <ac:spMk id="54" creationId="{D7B50FB6-1B45-48B3-8B2B-99391E4FFD87}"/>
          </ac:spMkLst>
        </pc:spChg>
        <pc:graphicFrameChg chg="del">
          <ac:chgData name="Agustín Ruiz Martín" userId="42fb2f6dfcc8d877" providerId="LiveId" clId="{62EC5E9D-0983-46F8-AE6E-03CB36999811}" dt="2020-03-31T11:20:31.105" v="1231" actId="478"/>
          <ac:graphicFrameMkLst>
            <pc:docMk/>
            <pc:sldMk cId="3323813634" sldId="367"/>
            <ac:graphicFrameMk id="52" creationId="{FB03D446-0D62-4410-B276-495D1AE292E5}"/>
          </ac:graphicFrameMkLst>
        </pc:graphicFrameChg>
      </pc:sldChg>
      <pc:sldChg chg="modSp">
        <pc:chgData name="Agustín Ruiz Martín" userId="42fb2f6dfcc8d877" providerId="LiveId" clId="{62EC5E9D-0983-46F8-AE6E-03CB36999811}" dt="2020-04-03T08:17:33.099" v="2063" actId="1038"/>
        <pc:sldMkLst>
          <pc:docMk/>
          <pc:sldMk cId="1735255367" sldId="368"/>
        </pc:sldMkLst>
        <pc:spChg chg="mod">
          <ac:chgData name="Agustín Ruiz Martín" userId="42fb2f6dfcc8d877" providerId="LiveId" clId="{62EC5E9D-0983-46F8-AE6E-03CB36999811}" dt="2020-04-03T08:17:33.099" v="2063" actId="1038"/>
          <ac:spMkLst>
            <pc:docMk/>
            <pc:sldMk cId="1735255367" sldId="368"/>
            <ac:spMk id="3" creationId="{78DF7045-52C5-4754-B23B-B5DA6500993D}"/>
          </ac:spMkLst>
        </pc:spChg>
        <pc:spChg chg="mod">
          <ac:chgData name="Agustín Ruiz Martín" userId="42fb2f6dfcc8d877" providerId="LiveId" clId="{62EC5E9D-0983-46F8-AE6E-03CB36999811}" dt="2020-04-03T08:17:33.099" v="2063" actId="1038"/>
          <ac:spMkLst>
            <pc:docMk/>
            <pc:sldMk cId="1735255367" sldId="368"/>
            <ac:spMk id="21" creationId="{5E983070-3634-4C16-838D-82609A703B2A}"/>
          </ac:spMkLst>
        </pc:spChg>
      </pc:sldChg>
    </pc:docChg>
  </pc:docChgLst>
  <pc:docChgLst>
    <pc:chgData name="Agustín Ruiz Martín" userId="42fb2f6dfcc8d877" providerId="LiveId" clId="{4A1C54F8-B80A-4A02-9F85-EEBE78695CFE}"/>
    <pc:docChg chg="undo redo custSel addSld delSld modSld sldOrd">
      <pc:chgData name="Agustín Ruiz Martín" userId="42fb2f6dfcc8d877" providerId="LiveId" clId="{4A1C54F8-B80A-4A02-9F85-EEBE78695CFE}" dt="2020-04-17T15:27:42.649" v="56105" actId="1036"/>
      <pc:docMkLst>
        <pc:docMk/>
      </pc:docMkLst>
      <pc:sldChg chg="addSp delSp modSp add modTransition delAnim modNotesTx">
        <pc:chgData name="Agustín Ruiz Martín" userId="42fb2f6dfcc8d877" providerId="LiveId" clId="{4A1C54F8-B80A-4A02-9F85-EEBE78695CFE}" dt="2020-04-12T09:59:26.435" v="53185" actId="20577"/>
        <pc:sldMkLst>
          <pc:docMk/>
          <pc:sldMk cId="1396326493" sldId="256"/>
        </pc:sldMkLst>
        <pc:spChg chg="mod">
          <ac:chgData name="Agustín Ruiz Martín" userId="42fb2f6dfcc8d877" providerId="LiveId" clId="{4A1C54F8-B80A-4A02-9F85-EEBE78695CFE}" dt="2020-03-26T23:00:54.026" v="10732" actId="1036"/>
          <ac:spMkLst>
            <pc:docMk/>
            <pc:sldMk cId="1396326493" sldId="256"/>
            <ac:spMk id="4" creationId="{00000000-0000-0000-0000-000000000000}"/>
          </ac:spMkLst>
        </pc:spChg>
        <pc:spChg chg="del mod">
          <ac:chgData name="Agustín Ruiz Martín" userId="42fb2f6dfcc8d877" providerId="LiveId" clId="{4A1C54F8-B80A-4A02-9F85-EEBE78695CFE}" dt="2020-03-26T22:42:17.896" v="9132" actId="478"/>
          <ac:spMkLst>
            <pc:docMk/>
            <pc:sldMk cId="1396326493" sldId="256"/>
            <ac:spMk id="8" creationId="{00000000-0000-0000-0000-000000000000}"/>
          </ac:spMkLst>
        </pc:spChg>
        <pc:spChg chg="del mod">
          <ac:chgData name="Agustín Ruiz Martín" userId="42fb2f6dfcc8d877" providerId="LiveId" clId="{4A1C54F8-B80A-4A02-9F85-EEBE78695CFE}" dt="2020-03-26T22:42:17.896" v="9132" actId="478"/>
          <ac:spMkLst>
            <pc:docMk/>
            <pc:sldMk cId="1396326493" sldId="256"/>
            <ac:spMk id="9" creationId="{00000000-0000-0000-0000-000000000000}"/>
          </ac:spMkLst>
        </pc:spChg>
        <pc:spChg chg="del mod">
          <ac:chgData name="Agustín Ruiz Martín" userId="42fb2f6dfcc8d877" providerId="LiveId" clId="{4A1C54F8-B80A-4A02-9F85-EEBE78695CFE}" dt="2020-03-26T22:42:17.896" v="9132" actId="478"/>
          <ac:spMkLst>
            <pc:docMk/>
            <pc:sldMk cId="1396326493" sldId="256"/>
            <ac:spMk id="10" creationId="{00000000-0000-0000-0000-000000000000}"/>
          </ac:spMkLst>
        </pc:spChg>
        <pc:spChg chg="del mod">
          <ac:chgData name="Agustín Ruiz Martín" userId="42fb2f6dfcc8d877" providerId="LiveId" clId="{4A1C54F8-B80A-4A02-9F85-EEBE78695CFE}" dt="2020-03-26T22:42:17.896" v="9132" actId="478"/>
          <ac:spMkLst>
            <pc:docMk/>
            <pc:sldMk cId="1396326493" sldId="256"/>
            <ac:spMk id="11" creationId="{00000000-0000-0000-0000-000000000000}"/>
          </ac:spMkLst>
        </pc:spChg>
        <pc:spChg chg="del">
          <ac:chgData name="Agustín Ruiz Martín" userId="42fb2f6dfcc8d877" providerId="LiveId" clId="{4A1C54F8-B80A-4A02-9F85-EEBE78695CFE}" dt="2020-03-26T16:44:19.202" v="2105" actId="478"/>
          <ac:spMkLst>
            <pc:docMk/>
            <pc:sldMk cId="1396326493" sldId="256"/>
            <ac:spMk id="12" creationId="{00000000-0000-0000-0000-000000000000}"/>
          </ac:spMkLst>
        </pc:spChg>
        <pc:spChg chg="add">
          <ac:chgData name="Agustín Ruiz Martín" userId="42fb2f6dfcc8d877" providerId="LiveId" clId="{4A1C54F8-B80A-4A02-9F85-EEBE78695CFE}" dt="2020-03-26T16:44:23.186" v="2121"/>
          <ac:spMkLst>
            <pc:docMk/>
            <pc:sldMk cId="1396326493" sldId="256"/>
            <ac:spMk id="14" creationId="{DB41ADDE-54F1-425C-AD88-B494BCC1937C}"/>
          </ac:spMkLst>
        </pc:spChg>
        <pc:spChg chg="del">
          <ac:chgData name="Agustín Ruiz Martín" userId="42fb2f6dfcc8d877" providerId="LiveId" clId="{4A1C54F8-B80A-4A02-9F85-EEBE78695CFE}" dt="2020-03-26T17:01:37.756" v="2329" actId="478"/>
          <ac:spMkLst>
            <pc:docMk/>
            <pc:sldMk cId="1396326493" sldId="256"/>
            <ac:spMk id="16" creationId="{947745DE-F84D-40AF-8B1D-5D0807979D91}"/>
          </ac:spMkLst>
        </pc:spChg>
        <pc:spChg chg="add">
          <ac:chgData name="Agustín Ruiz Martín" userId="42fb2f6dfcc8d877" providerId="LiveId" clId="{4A1C54F8-B80A-4A02-9F85-EEBE78695CFE}" dt="2020-03-26T16:44:23.186" v="2121"/>
          <ac:spMkLst>
            <pc:docMk/>
            <pc:sldMk cId="1396326493" sldId="256"/>
            <ac:spMk id="17" creationId="{F547DC41-EA4F-40AB-A804-EBDD2186B53F}"/>
          </ac:spMkLst>
        </pc:spChg>
        <pc:spChg chg="mod">
          <ac:chgData name="Agustín Ruiz Martín" userId="42fb2f6dfcc8d877" providerId="LiveId" clId="{4A1C54F8-B80A-4A02-9F85-EEBE78695CFE}" dt="2020-03-26T16:44:35.295" v="2144" actId="20577"/>
          <ac:spMkLst>
            <pc:docMk/>
            <pc:sldMk cId="1396326493" sldId="256"/>
            <ac:spMk id="20" creationId="{D6EB8527-3F1F-4302-A238-0C48444EF76B}"/>
          </ac:spMkLst>
        </pc:spChg>
        <pc:grpChg chg="add mod">
          <ac:chgData name="Agustín Ruiz Martín" userId="42fb2f6dfcc8d877" providerId="LiveId" clId="{4A1C54F8-B80A-4A02-9F85-EEBE78695CFE}" dt="2020-03-26T16:44:33.044" v="2142" actId="1035"/>
          <ac:grpSpMkLst>
            <pc:docMk/>
            <pc:sldMk cId="1396326493" sldId="256"/>
            <ac:grpSpMk id="18" creationId="{4B5555D7-C8EA-4C37-AF86-E6016F2C7DD7}"/>
          </ac:grpSpMkLst>
        </pc:grpChg>
        <pc:graphicFrameChg chg="add mod modGraphic">
          <ac:chgData name="Agustín Ruiz Martín" userId="42fb2f6dfcc8d877" providerId="LiveId" clId="{4A1C54F8-B80A-4A02-9F85-EEBE78695CFE}" dt="2020-03-26T23:01:24.362" v="10739" actId="1035"/>
          <ac:graphicFrameMkLst>
            <pc:docMk/>
            <pc:sldMk cId="1396326493" sldId="256"/>
            <ac:graphicFrameMk id="2" creationId="{9F3DB45C-9A8E-4EE6-B25E-439BA2EA3AA5}"/>
          </ac:graphicFrameMkLst>
        </pc:graphicFrameChg>
        <pc:graphicFrameChg chg="del mod">
          <ac:chgData name="Agustín Ruiz Martín" userId="42fb2f6dfcc8d877" providerId="LiveId" clId="{4A1C54F8-B80A-4A02-9F85-EEBE78695CFE}" dt="2020-03-26T22:42:17.896" v="9132" actId="478"/>
          <ac:graphicFrameMkLst>
            <pc:docMk/>
            <pc:sldMk cId="1396326493" sldId="256"/>
            <ac:graphicFrameMk id="13" creationId="{00000000-0000-0000-0000-000000000000}"/>
          </ac:graphicFrameMkLst>
        </pc:graphicFrameChg>
        <pc:graphicFrameChg chg="add del">
          <ac:chgData name="Agustín Ruiz Martín" userId="42fb2f6dfcc8d877" providerId="LiveId" clId="{4A1C54F8-B80A-4A02-9F85-EEBE78695CFE}" dt="2020-03-26T22:44:39.209" v="9231"/>
          <ac:graphicFrameMkLst>
            <pc:docMk/>
            <pc:sldMk cId="1396326493" sldId="256"/>
            <ac:graphicFrameMk id="15" creationId="{1A15E95F-C30A-469F-8B4F-688F828FF3A6}"/>
          </ac:graphicFrameMkLst>
        </pc:graphicFrameChg>
        <pc:picChg chg="del">
          <ac:chgData name="Agustín Ruiz Martín" userId="42fb2f6dfcc8d877" providerId="LiveId" clId="{4A1C54F8-B80A-4A02-9F85-EEBE78695CFE}" dt="2020-03-26T17:01:37.756" v="2329" actId="478"/>
          <ac:picMkLst>
            <pc:docMk/>
            <pc:sldMk cId="1396326493" sldId="256"/>
            <ac:picMk id="15" creationId="{DA077483-6B7D-48DE-AC6A-1AEDC6558DA0}"/>
          </ac:picMkLst>
        </pc:picChg>
        <pc:picChg chg="add">
          <ac:chgData name="Agustín Ruiz Martín" userId="42fb2f6dfcc8d877" providerId="LiveId" clId="{4A1C54F8-B80A-4A02-9F85-EEBE78695CFE}" dt="2020-03-26T17:01:50.739" v="2332"/>
          <ac:picMkLst>
            <pc:docMk/>
            <pc:sldMk cId="1396326493" sldId="256"/>
            <ac:picMk id="21" creationId="{5B082826-9BE0-483E-955B-DC06C1C02C43}"/>
          </ac:picMkLst>
        </pc:picChg>
      </pc:sldChg>
      <pc:sldChg chg="addSp delSp modSp add del">
        <pc:chgData name="Agustín Ruiz Martín" userId="42fb2f6dfcc8d877" providerId="LiveId" clId="{4A1C54F8-B80A-4A02-9F85-EEBE78695CFE}" dt="2020-03-26T23:29:43.661" v="12207" actId="2696"/>
        <pc:sldMkLst>
          <pc:docMk/>
          <pc:sldMk cId="2325649921" sldId="257"/>
        </pc:sldMkLst>
        <pc:spChg chg="mod">
          <ac:chgData name="Agustín Ruiz Martín" userId="42fb2f6dfcc8d877" providerId="LiveId" clId="{4A1C54F8-B80A-4A02-9F85-EEBE78695CFE}" dt="2020-03-26T18:26:06.245" v="4959" actId="20577"/>
          <ac:spMkLst>
            <pc:docMk/>
            <pc:sldMk cId="2325649921" sldId="257"/>
            <ac:spMk id="2" creationId="{00000000-0000-0000-0000-000000000000}"/>
          </ac:spMkLst>
        </pc:spChg>
        <pc:spChg chg="mod">
          <ac:chgData name="Agustín Ruiz Martín" userId="42fb2f6dfcc8d877" providerId="LiveId" clId="{4A1C54F8-B80A-4A02-9F85-EEBE78695CFE}" dt="2020-03-26T18:26:03.681" v="4958" actId="1036"/>
          <ac:spMkLst>
            <pc:docMk/>
            <pc:sldMk cId="2325649921" sldId="257"/>
            <ac:spMk id="9" creationId="{00000000-0000-0000-0000-000000000000}"/>
          </ac:spMkLst>
        </pc:spChg>
        <pc:spChg chg="mod">
          <ac:chgData name="Agustín Ruiz Martín" userId="42fb2f6dfcc8d877" providerId="LiveId" clId="{4A1C54F8-B80A-4A02-9F85-EEBE78695CFE}" dt="2020-03-26T18:26:03.681" v="4958" actId="1036"/>
          <ac:spMkLst>
            <pc:docMk/>
            <pc:sldMk cId="2325649921" sldId="257"/>
            <ac:spMk id="14" creationId="{00000000-0000-0000-0000-000000000000}"/>
          </ac:spMkLst>
        </pc:spChg>
        <pc:spChg chg="mod">
          <ac:chgData name="Agustín Ruiz Martín" userId="42fb2f6dfcc8d877" providerId="LiveId" clId="{4A1C54F8-B80A-4A02-9F85-EEBE78695CFE}" dt="2020-03-26T18:26:03.681" v="4958" actId="1036"/>
          <ac:spMkLst>
            <pc:docMk/>
            <pc:sldMk cId="2325649921" sldId="257"/>
            <ac:spMk id="15" creationId="{00000000-0000-0000-0000-000000000000}"/>
          </ac:spMkLst>
        </pc:spChg>
        <pc:spChg chg="mod">
          <ac:chgData name="Agustín Ruiz Martín" userId="42fb2f6dfcc8d877" providerId="LiveId" clId="{4A1C54F8-B80A-4A02-9F85-EEBE78695CFE}" dt="2020-03-26T18:25:53.665" v="4952" actId="1036"/>
          <ac:spMkLst>
            <pc:docMk/>
            <pc:sldMk cId="2325649921" sldId="257"/>
            <ac:spMk id="16" creationId="{00000000-0000-0000-0000-000000000000}"/>
          </ac:spMkLst>
        </pc:spChg>
        <pc:spChg chg="mod">
          <ac:chgData name="Agustín Ruiz Martín" userId="42fb2f6dfcc8d877" providerId="LiveId" clId="{4A1C54F8-B80A-4A02-9F85-EEBE78695CFE}" dt="2020-03-26T18:25:53.665" v="4952" actId="1036"/>
          <ac:spMkLst>
            <pc:docMk/>
            <pc:sldMk cId="2325649921" sldId="257"/>
            <ac:spMk id="17" creationId="{00000000-0000-0000-0000-000000000000}"/>
          </ac:spMkLst>
        </pc:spChg>
        <pc:spChg chg="mod">
          <ac:chgData name="Agustín Ruiz Martín" userId="42fb2f6dfcc8d877" providerId="LiveId" clId="{4A1C54F8-B80A-4A02-9F85-EEBE78695CFE}" dt="2020-03-26T18:25:53.665" v="4952" actId="1036"/>
          <ac:spMkLst>
            <pc:docMk/>
            <pc:sldMk cId="2325649921" sldId="257"/>
            <ac:spMk id="18" creationId="{00000000-0000-0000-0000-000000000000}"/>
          </ac:spMkLst>
        </pc:spChg>
        <pc:spChg chg="mod">
          <ac:chgData name="Agustín Ruiz Martín" userId="42fb2f6dfcc8d877" providerId="LiveId" clId="{4A1C54F8-B80A-4A02-9F85-EEBE78695CFE}" dt="2020-03-26T18:26:03.681" v="4958" actId="1036"/>
          <ac:spMkLst>
            <pc:docMk/>
            <pc:sldMk cId="2325649921" sldId="257"/>
            <ac:spMk id="19" creationId="{00000000-0000-0000-0000-000000000000}"/>
          </ac:spMkLst>
        </pc:spChg>
        <pc:spChg chg="mod">
          <ac:chgData name="Agustín Ruiz Martín" userId="42fb2f6dfcc8d877" providerId="LiveId" clId="{4A1C54F8-B80A-4A02-9F85-EEBE78695CFE}" dt="2020-03-26T18:26:03.681" v="4958" actId="1036"/>
          <ac:spMkLst>
            <pc:docMk/>
            <pc:sldMk cId="2325649921" sldId="257"/>
            <ac:spMk id="20" creationId="{00000000-0000-0000-0000-000000000000}"/>
          </ac:spMkLst>
        </pc:spChg>
        <pc:spChg chg="del mod">
          <ac:chgData name="Agustín Ruiz Martín" userId="42fb2f6dfcc8d877" providerId="LiveId" clId="{4A1C54F8-B80A-4A02-9F85-EEBE78695CFE}" dt="2020-03-26T17:42:25.878" v="3813" actId="478"/>
          <ac:spMkLst>
            <pc:docMk/>
            <pc:sldMk cId="2325649921" sldId="257"/>
            <ac:spMk id="21" creationId="{00000000-0000-0000-0000-000000000000}"/>
          </ac:spMkLst>
        </pc:spChg>
        <pc:spChg chg="add">
          <ac:chgData name="Agustín Ruiz Martín" userId="42fb2f6dfcc8d877" providerId="LiveId" clId="{4A1C54F8-B80A-4A02-9F85-EEBE78695CFE}" dt="2020-03-26T16:47:22.243" v="2178"/>
          <ac:spMkLst>
            <pc:docMk/>
            <pc:sldMk cId="2325649921" sldId="257"/>
            <ac:spMk id="22" creationId="{ADD654DB-6D71-422C-BF3E-023060143B7A}"/>
          </ac:spMkLst>
        </pc:spChg>
        <pc:spChg chg="del mod">
          <ac:chgData name="Agustín Ruiz Martín" userId="42fb2f6dfcc8d877" providerId="LiveId" clId="{4A1C54F8-B80A-4A02-9F85-EEBE78695CFE}" dt="2020-03-26T17:01:42.069" v="2330" actId="478"/>
          <ac:spMkLst>
            <pc:docMk/>
            <pc:sldMk cId="2325649921" sldId="257"/>
            <ac:spMk id="24" creationId="{3567F140-7E77-4B19-9261-00740122E144}"/>
          </ac:spMkLst>
        </pc:spChg>
        <pc:spChg chg="add">
          <ac:chgData name="Agustín Ruiz Martín" userId="42fb2f6dfcc8d877" providerId="LiveId" clId="{4A1C54F8-B80A-4A02-9F85-EEBE78695CFE}" dt="2020-03-26T16:47:22.243" v="2178"/>
          <ac:spMkLst>
            <pc:docMk/>
            <pc:sldMk cId="2325649921" sldId="257"/>
            <ac:spMk id="25" creationId="{4B077493-F5A9-43A9-99D7-473494085077}"/>
          </ac:spMkLst>
        </pc:spChg>
        <pc:spChg chg="add mod">
          <ac:chgData name="Agustín Ruiz Martín" userId="42fb2f6dfcc8d877" providerId="LiveId" clId="{4A1C54F8-B80A-4A02-9F85-EEBE78695CFE}" dt="2020-03-26T18:25:34.358" v="4939" actId="14100"/>
          <ac:spMkLst>
            <pc:docMk/>
            <pc:sldMk cId="2325649921" sldId="257"/>
            <ac:spMk id="27" creationId="{ED7EA7D3-A7D3-4E7B-9F2C-01781FA6FF4A}"/>
          </ac:spMkLst>
        </pc:spChg>
        <pc:picChg chg="del mod">
          <ac:chgData name="Agustín Ruiz Martín" userId="42fb2f6dfcc8d877" providerId="LiveId" clId="{4A1C54F8-B80A-4A02-9F85-EEBE78695CFE}" dt="2020-03-26T17:01:42.069" v="2330" actId="478"/>
          <ac:picMkLst>
            <pc:docMk/>
            <pc:sldMk cId="2325649921" sldId="257"/>
            <ac:picMk id="23" creationId="{144AAF72-C684-4A2F-9DCC-F9FF9E0D0FCF}"/>
          </ac:picMkLst>
        </pc:picChg>
        <pc:picChg chg="add mod">
          <ac:chgData name="Agustín Ruiz Martín" userId="42fb2f6dfcc8d877" providerId="LiveId" clId="{4A1C54F8-B80A-4A02-9F85-EEBE78695CFE}" dt="2020-03-26T17:48:33.816" v="4013" actId="1036"/>
          <ac:picMkLst>
            <pc:docMk/>
            <pc:sldMk cId="2325649921" sldId="257"/>
            <ac:picMk id="26" creationId="{59859F8D-2525-40CB-894D-731DD46C73EF}"/>
          </ac:picMkLst>
        </pc:picChg>
        <pc:cxnChg chg="mod">
          <ac:chgData name="Agustín Ruiz Martín" userId="42fb2f6dfcc8d877" providerId="LiveId" clId="{4A1C54F8-B80A-4A02-9F85-EEBE78695CFE}" dt="2020-03-26T18:26:03.681" v="4958" actId="1036"/>
          <ac:cxnSpMkLst>
            <pc:docMk/>
            <pc:sldMk cId="2325649921" sldId="257"/>
            <ac:cxnSpMk id="10" creationId="{00000000-0000-0000-0000-000000000000}"/>
          </ac:cxnSpMkLst>
        </pc:cxnChg>
      </pc:sldChg>
      <pc:sldChg chg="addSp delSp modSp add">
        <pc:chgData name="Agustín Ruiz Martín" userId="42fb2f6dfcc8d877" providerId="LiveId" clId="{4A1C54F8-B80A-4A02-9F85-EEBE78695CFE}" dt="2020-03-29T09:50:45.411" v="23498" actId="14100"/>
        <pc:sldMkLst>
          <pc:docMk/>
          <pc:sldMk cId="935926702" sldId="259"/>
        </pc:sldMkLst>
        <pc:spChg chg="mod">
          <ac:chgData name="Agustín Ruiz Martín" userId="42fb2f6dfcc8d877" providerId="LiveId" clId="{4A1C54F8-B80A-4A02-9F85-EEBE78695CFE}" dt="2020-03-29T09:49:29.145" v="23491" actId="14861"/>
          <ac:spMkLst>
            <pc:docMk/>
            <pc:sldMk cId="935926702" sldId="259"/>
            <ac:spMk id="10" creationId="{00000000-0000-0000-0000-000000000000}"/>
          </ac:spMkLst>
        </pc:spChg>
        <pc:spChg chg="mod">
          <ac:chgData name="Agustín Ruiz Martín" userId="42fb2f6dfcc8d877" providerId="LiveId" clId="{4A1C54F8-B80A-4A02-9F85-EEBE78695CFE}" dt="2020-03-26T17:49:06.007" v="4029" actId="14100"/>
          <ac:spMkLst>
            <pc:docMk/>
            <pc:sldMk cId="935926702" sldId="259"/>
            <ac:spMk id="19" creationId="{00000000-0000-0000-0000-000000000000}"/>
          </ac:spMkLst>
        </pc:spChg>
        <pc:spChg chg="mod">
          <ac:chgData name="Agustín Ruiz Martín" userId="42fb2f6dfcc8d877" providerId="LiveId" clId="{4A1C54F8-B80A-4A02-9F85-EEBE78695CFE}" dt="2020-03-29T09:50:08.576" v="23495" actId="1038"/>
          <ac:spMkLst>
            <pc:docMk/>
            <pc:sldMk cId="935926702" sldId="259"/>
            <ac:spMk id="26" creationId="{00000000-0000-0000-0000-000000000000}"/>
          </ac:spMkLst>
        </pc:spChg>
        <pc:spChg chg="mod">
          <ac:chgData name="Agustín Ruiz Martín" userId="42fb2f6dfcc8d877" providerId="LiveId" clId="{4A1C54F8-B80A-4A02-9F85-EEBE78695CFE}" dt="2020-03-29T09:50:45.411" v="23498" actId="14100"/>
          <ac:spMkLst>
            <pc:docMk/>
            <pc:sldMk cId="935926702" sldId="259"/>
            <ac:spMk id="30" creationId="{00000000-0000-0000-0000-000000000000}"/>
          </ac:spMkLst>
        </pc:spChg>
        <pc:spChg chg="mod">
          <ac:chgData name="Agustín Ruiz Martín" userId="42fb2f6dfcc8d877" providerId="LiveId" clId="{4A1C54F8-B80A-4A02-9F85-EEBE78695CFE}" dt="2020-03-29T09:49:29.145" v="23491" actId="14861"/>
          <ac:spMkLst>
            <pc:docMk/>
            <pc:sldMk cId="935926702" sldId="259"/>
            <ac:spMk id="33" creationId="{00000000-0000-0000-0000-000000000000}"/>
          </ac:spMkLst>
        </pc:spChg>
        <pc:spChg chg="mod">
          <ac:chgData name="Agustín Ruiz Martín" userId="42fb2f6dfcc8d877" providerId="LiveId" clId="{4A1C54F8-B80A-4A02-9F85-EEBE78695CFE}" dt="2020-03-29T09:49:29.145" v="23491" actId="14861"/>
          <ac:spMkLst>
            <pc:docMk/>
            <pc:sldMk cId="935926702" sldId="259"/>
            <ac:spMk id="34" creationId="{00000000-0000-0000-0000-000000000000}"/>
          </ac:spMkLst>
        </pc:spChg>
        <pc:spChg chg="mod">
          <ac:chgData name="Agustín Ruiz Martín" userId="42fb2f6dfcc8d877" providerId="LiveId" clId="{4A1C54F8-B80A-4A02-9F85-EEBE78695CFE}" dt="2020-03-29T09:49:29.145" v="23491" actId="14861"/>
          <ac:spMkLst>
            <pc:docMk/>
            <pc:sldMk cId="935926702" sldId="259"/>
            <ac:spMk id="35" creationId="{00000000-0000-0000-0000-000000000000}"/>
          </ac:spMkLst>
        </pc:spChg>
        <pc:spChg chg="mod">
          <ac:chgData name="Agustín Ruiz Martín" userId="42fb2f6dfcc8d877" providerId="LiveId" clId="{4A1C54F8-B80A-4A02-9F85-EEBE78695CFE}" dt="2020-03-29T09:49:29.145" v="23491" actId="14861"/>
          <ac:spMkLst>
            <pc:docMk/>
            <pc:sldMk cId="935926702" sldId="259"/>
            <ac:spMk id="36" creationId="{00000000-0000-0000-0000-000000000000}"/>
          </ac:spMkLst>
        </pc:spChg>
        <pc:spChg chg="mod">
          <ac:chgData name="Agustín Ruiz Martín" userId="42fb2f6dfcc8d877" providerId="LiveId" clId="{4A1C54F8-B80A-4A02-9F85-EEBE78695CFE}" dt="2020-03-29T09:49:29.145" v="23491" actId="14861"/>
          <ac:spMkLst>
            <pc:docMk/>
            <pc:sldMk cId="935926702" sldId="259"/>
            <ac:spMk id="37" creationId="{00000000-0000-0000-0000-000000000000}"/>
          </ac:spMkLst>
        </pc:spChg>
        <pc:spChg chg="mod">
          <ac:chgData name="Agustín Ruiz Martín" userId="42fb2f6dfcc8d877" providerId="LiveId" clId="{4A1C54F8-B80A-4A02-9F85-EEBE78695CFE}" dt="2020-03-29T09:49:29.145" v="23491" actId="14861"/>
          <ac:spMkLst>
            <pc:docMk/>
            <pc:sldMk cId="935926702" sldId="259"/>
            <ac:spMk id="38" creationId="{00000000-0000-0000-0000-000000000000}"/>
          </ac:spMkLst>
        </pc:spChg>
        <pc:spChg chg="mod">
          <ac:chgData name="Agustín Ruiz Martín" userId="42fb2f6dfcc8d877" providerId="LiveId" clId="{4A1C54F8-B80A-4A02-9F85-EEBE78695CFE}" dt="2020-03-29T09:49:29.145" v="23491" actId="14861"/>
          <ac:spMkLst>
            <pc:docMk/>
            <pc:sldMk cId="935926702" sldId="259"/>
            <ac:spMk id="39" creationId="{00000000-0000-0000-0000-000000000000}"/>
          </ac:spMkLst>
        </pc:spChg>
        <pc:spChg chg="mod">
          <ac:chgData name="Agustín Ruiz Martín" userId="42fb2f6dfcc8d877" providerId="LiveId" clId="{4A1C54F8-B80A-4A02-9F85-EEBE78695CFE}" dt="2020-03-29T09:49:29.145" v="23491" actId="14861"/>
          <ac:spMkLst>
            <pc:docMk/>
            <pc:sldMk cId="935926702" sldId="259"/>
            <ac:spMk id="40" creationId="{00000000-0000-0000-0000-000000000000}"/>
          </ac:spMkLst>
        </pc:spChg>
        <pc:spChg chg="mod">
          <ac:chgData name="Agustín Ruiz Martín" userId="42fb2f6dfcc8d877" providerId="LiveId" clId="{4A1C54F8-B80A-4A02-9F85-EEBE78695CFE}" dt="2020-03-29T09:49:29.145" v="23491" actId="14861"/>
          <ac:spMkLst>
            <pc:docMk/>
            <pc:sldMk cId="935926702" sldId="259"/>
            <ac:spMk id="41" creationId="{00000000-0000-0000-0000-000000000000}"/>
          </ac:spMkLst>
        </pc:spChg>
        <pc:spChg chg="mod">
          <ac:chgData name="Agustín Ruiz Martín" userId="42fb2f6dfcc8d877" providerId="LiveId" clId="{4A1C54F8-B80A-4A02-9F85-EEBE78695CFE}" dt="2020-03-29T09:49:29.145" v="23491" actId="14861"/>
          <ac:spMkLst>
            <pc:docMk/>
            <pc:sldMk cId="935926702" sldId="259"/>
            <ac:spMk id="42" creationId="{00000000-0000-0000-0000-000000000000}"/>
          </ac:spMkLst>
        </pc:spChg>
        <pc:spChg chg="del">
          <ac:chgData name="Agustín Ruiz Martín" userId="42fb2f6dfcc8d877" providerId="LiveId" clId="{4A1C54F8-B80A-4A02-9F85-EEBE78695CFE}" dt="2020-03-26T17:01:44.802" v="2331" actId="478"/>
          <ac:spMkLst>
            <pc:docMk/>
            <pc:sldMk cId="935926702" sldId="259"/>
            <ac:spMk id="43" creationId="{24D3BCDB-23AB-489C-A9E8-E3E865EE88CC}"/>
          </ac:spMkLst>
        </pc:spChg>
        <pc:spChg chg="add mod">
          <ac:chgData name="Agustín Ruiz Martín" userId="42fb2f6dfcc8d877" providerId="LiveId" clId="{4A1C54F8-B80A-4A02-9F85-EEBE78695CFE}" dt="2020-03-26T23:57:34.721" v="13009" actId="20577"/>
          <ac:spMkLst>
            <pc:docMk/>
            <pc:sldMk cId="935926702" sldId="259"/>
            <ac:spMk id="43" creationId="{86D8D446-5DE9-4B73-81DB-61362C478D79}"/>
          </ac:spMkLst>
        </pc:spChg>
        <pc:spChg chg="mod">
          <ac:chgData name="Agustín Ruiz Martín" userId="42fb2f6dfcc8d877" providerId="LiveId" clId="{4A1C54F8-B80A-4A02-9F85-EEBE78695CFE}" dt="2020-03-26T17:49:16.707" v="4035" actId="14100"/>
          <ac:spMkLst>
            <pc:docMk/>
            <pc:sldMk cId="935926702" sldId="259"/>
            <ac:spMk id="45" creationId="{00000000-0000-0000-0000-000000000000}"/>
          </ac:spMkLst>
        </pc:spChg>
        <pc:spChg chg="mod">
          <ac:chgData name="Agustín Ruiz Martín" userId="42fb2f6dfcc8d877" providerId="LiveId" clId="{4A1C54F8-B80A-4A02-9F85-EEBE78695CFE}" dt="2020-03-29T09:49:29.145" v="23491" actId="14861"/>
          <ac:spMkLst>
            <pc:docMk/>
            <pc:sldMk cId="935926702" sldId="259"/>
            <ac:spMk id="46" creationId="{6B91477A-9E21-4B6B-B1D0-4774D12B90EB}"/>
          </ac:spMkLst>
        </pc:spChg>
        <pc:spChg chg="mod">
          <ac:chgData name="Agustín Ruiz Martín" userId="42fb2f6dfcc8d877" providerId="LiveId" clId="{4A1C54F8-B80A-4A02-9F85-EEBE78695CFE}" dt="2020-03-29T09:50:36.725" v="23496" actId="14861"/>
          <ac:spMkLst>
            <pc:docMk/>
            <pc:sldMk cId="935926702" sldId="259"/>
            <ac:spMk id="47" creationId="{00000000-0000-0000-0000-000000000000}"/>
          </ac:spMkLst>
        </pc:spChg>
        <pc:spChg chg="mod">
          <ac:chgData name="Agustín Ruiz Martín" userId="42fb2f6dfcc8d877" providerId="LiveId" clId="{4A1C54F8-B80A-4A02-9F85-EEBE78695CFE}" dt="2020-03-29T09:49:29.145" v="23491" actId="14861"/>
          <ac:spMkLst>
            <pc:docMk/>
            <pc:sldMk cId="935926702" sldId="259"/>
            <ac:spMk id="48" creationId="{00000000-0000-0000-0000-000000000000}"/>
          </ac:spMkLst>
        </pc:spChg>
        <pc:spChg chg="mod">
          <ac:chgData name="Agustín Ruiz Martín" userId="42fb2f6dfcc8d877" providerId="LiveId" clId="{4A1C54F8-B80A-4A02-9F85-EEBE78695CFE}" dt="2020-03-26T17:51:47.279" v="4066" actId="1038"/>
          <ac:spMkLst>
            <pc:docMk/>
            <pc:sldMk cId="935926702" sldId="259"/>
            <ac:spMk id="49" creationId="{00000000-0000-0000-0000-000000000000}"/>
          </ac:spMkLst>
        </pc:spChg>
        <pc:spChg chg="add">
          <ac:chgData name="Agustín Ruiz Martín" userId="42fb2f6dfcc8d877" providerId="LiveId" clId="{4A1C54F8-B80A-4A02-9F85-EEBE78695CFE}" dt="2020-03-26T16:47:24.220" v="2179"/>
          <ac:spMkLst>
            <pc:docMk/>
            <pc:sldMk cId="935926702" sldId="259"/>
            <ac:spMk id="50" creationId="{CF78DD4E-FF4E-4D66-ACCF-F03E442BA651}"/>
          </ac:spMkLst>
        </pc:spChg>
        <pc:spChg chg="mod">
          <ac:chgData name="Agustín Ruiz Martín" userId="42fb2f6dfcc8d877" providerId="LiveId" clId="{4A1C54F8-B80A-4A02-9F85-EEBE78695CFE}" dt="2020-03-29T09:49:29.145" v="23491" actId="14861"/>
          <ac:spMkLst>
            <pc:docMk/>
            <pc:sldMk cId="935926702" sldId="259"/>
            <ac:spMk id="51" creationId="{00000000-0000-0000-0000-000000000000}"/>
          </ac:spMkLst>
        </pc:spChg>
        <pc:spChg chg="mod">
          <ac:chgData name="Agustín Ruiz Martín" userId="42fb2f6dfcc8d877" providerId="LiveId" clId="{4A1C54F8-B80A-4A02-9F85-EEBE78695CFE}" dt="2020-03-26T17:49:44.649" v="4050" actId="20577"/>
          <ac:spMkLst>
            <pc:docMk/>
            <pc:sldMk cId="935926702" sldId="259"/>
            <ac:spMk id="52" creationId="{00000000-0000-0000-0000-000000000000}"/>
          </ac:spMkLst>
        </pc:spChg>
        <pc:spChg chg="mod">
          <ac:chgData name="Agustín Ruiz Martín" userId="42fb2f6dfcc8d877" providerId="LiveId" clId="{4A1C54F8-B80A-4A02-9F85-EEBE78695CFE}" dt="2020-03-29T09:49:29.145" v="23491" actId="14861"/>
          <ac:spMkLst>
            <pc:docMk/>
            <pc:sldMk cId="935926702" sldId="259"/>
            <ac:spMk id="53" creationId="{00000000-0000-0000-0000-000000000000}"/>
          </ac:spMkLst>
        </pc:spChg>
        <pc:spChg chg="add">
          <ac:chgData name="Agustín Ruiz Martín" userId="42fb2f6dfcc8d877" providerId="LiveId" clId="{4A1C54F8-B80A-4A02-9F85-EEBE78695CFE}" dt="2020-03-26T16:47:24.220" v="2179"/>
          <ac:spMkLst>
            <pc:docMk/>
            <pc:sldMk cId="935926702" sldId="259"/>
            <ac:spMk id="54" creationId="{8087BCEF-741E-41BF-91D8-4C746F657B0B}"/>
          </ac:spMkLst>
        </pc:spChg>
        <pc:spChg chg="mod">
          <ac:chgData name="Agustín Ruiz Martín" userId="42fb2f6dfcc8d877" providerId="LiveId" clId="{4A1C54F8-B80A-4A02-9F85-EEBE78695CFE}" dt="2020-03-29T09:50:36.725" v="23496" actId="14861"/>
          <ac:spMkLst>
            <pc:docMk/>
            <pc:sldMk cId="935926702" sldId="259"/>
            <ac:spMk id="56" creationId="{00000000-0000-0000-0000-000000000000}"/>
          </ac:spMkLst>
        </pc:spChg>
        <pc:spChg chg="mod">
          <ac:chgData name="Agustín Ruiz Martín" userId="42fb2f6dfcc8d877" providerId="LiveId" clId="{4A1C54F8-B80A-4A02-9F85-EEBE78695CFE}" dt="2020-03-29T09:50:36.725" v="23496" actId="14861"/>
          <ac:spMkLst>
            <pc:docMk/>
            <pc:sldMk cId="935926702" sldId="259"/>
            <ac:spMk id="57" creationId="{00000000-0000-0000-0000-000000000000}"/>
          </ac:spMkLst>
        </pc:spChg>
        <pc:spChg chg="mod">
          <ac:chgData name="Agustín Ruiz Martín" userId="42fb2f6dfcc8d877" providerId="LiveId" clId="{4A1C54F8-B80A-4A02-9F85-EEBE78695CFE}" dt="2020-03-26T17:49:32.559" v="4043" actId="20577"/>
          <ac:spMkLst>
            <pc:docMk/>
            <pc:sldMk cId="935926702" sldId="259"/>
            <ac:spMk id="59" creationId="{00000000-0000-0000-0000-000000000000}"/>
          </ac:spMkLst>
        </pc:spChg>
        <pc:picChg chg="del">
          <ac:chgData name="Agustín Ruiz Martín" userId="42fb2f6dfcc8d877" providerId="LiveId" clId="{4A1C54F8-B80A-4A02-9F85-EEBE78695CFE}" dt="2020-03-26T17:01:44.802" v="2331" actId="478"/>
          <ac:picMkLst>
            <pc:docMk/>
            <pc:sldMk cId="935926702" sldId="259"/>
            <ac:picMk id="32" creationId="{F3390401-4DF3-400C-BB42-43192DAEF21C}"/>
          </ac:picMkLst>
        </pc:picChg>
        <pc:picChg chg="add">
          <ac:chgData name="Agustín Ruiz Martín" userId="42fb2f6dfcc8d877" providerId="LiveId" clId="{4A1C54F8-B80A-4A02-9F85-EEBE78695CFE}" dt="2020-03-26T17:01:54.581" v="2334"/>
          <ac:picMkLst>
            <pc:docMk/>
            <pc:sldMk cId="935926702" sldId="259"/>
            <ac:picMk id="55" creationId="{078679D8-303D-4C28-877F-929AB4CA611F}"/>
          </ac:picMkLst>
        </pc:picChg>
      </pc:sldChg>
      <pc:sldChg chg="modSp">
        <pc:chgData name="Agustín Ruiz Martín" userId="42fb2f6dfcc8d877" providerId="LiveId" clId="{4A1C54F8-B80A-4A02-9F85-EEBE78695CFE}" dt="2020-03-27T03:39:17.147" v="17749" actId="1035"/>
        <pc:sldMkLst>
          <pc:docMk/>
          <pc:sldMk cId="2047009461" sldId="260"/>
        </pc:sldMkLst>
        <pc:spChg chg="mod">
          <ac:chgData name="Agustín Ruiz Martín" userId="42fb2f6dfcc8d877" providerId="LiveId" clId="{4A1C54F8-B80A-4A02-9F85-EEBE78695CFE}" dt="2020-03-27T03:39:17.147" v="17749" actId="1035"/>
          <ac:spMkLst>
            <pc:docMk/>
            <pc:sldMk cId="2047009461" sldId="260"/>
            <ac:spMk id="3" creationId="{00000000-0000-0000-0000-000000000000}"/>
          </ac:spMkLst>
        </pc:spChg>
      </pc:sldChg>
      <pc:sldChg chg="modSp">
        <pc:chgData name="Agustín Ruiz Martín" userId="42fb2f6dfcc8d877" providerId="LiveId" clId="{4A1C54F8-B80A-4A02-9F85-EEBE78695CFE}" dt="2020-03-29T20:28:59.354" v="36524" actId="20577"/>
        <pc:sldMkLst>
          <pc:docMk/>
          <pc:sldMk cId="3775993810" sldId="261"/>
        </pc:sldMkLst>
        <pc:spChg chg="mod">
          <ac:chgData name="Agustín Ruiz Martín" userId="42fb2f6dfcc8d877" providerId="LiveId" clId="{4A1C54F8-B80A-4A02-9F85-EEBE78695CFE}" dt="2020-03-29T20:28:59.354" v="36524" actId="20577"/>
          <ac:spMkLst>
            <pc:docMk/>
            <pc:sldMk cId="3775993810" sldId="261"/>
            <ac:spMk id="5" creationId="{00000000-0000-0000-0000-000000000000}"/>
          </ac:spMkLst>
        </pc:spChg>
      </pc:sldChg>
      <pc:sldChg chg="modSp">
        <pc:chgData name="Agustín Ruiz Martín" userId="42fb2f6dfcc8d877" providerId="LiveId" clId="{4A1C54F8-B80A-4A02-9F85-EEBE78695CFE}" dt="2020-04-03T21:42:49.664" v="43763" actId="1036"/>
        <pc:sldMkLst>
          <pc:docMk/>
          <pc:sldMk cId="2806527216" sldId="288"/>
        </pc:sldMkLst>
        <pc:spChg chg="mod">
          <ac:chgData name="Agustín Ruiz Martín" userId="42fb2f6dfcc8d877" providerId="LiveId" clId="{4A1C54F8-B80A-4A02-9F85-EEBE78695CFE}" dt="2020-04-03T21:42:49.664" v="43763" actId="1036"/>
          <ac:spMkLst>
            <pc:docMk/>
            <pc:sldMk cId="2806527216" sldId="288"/>
            <ac:spMk id="60" creationId="{82B4392F-171C-4D5E-AEDF-E39093871CCA}"/>
          </ac:spMkLst>
        </pc:spChg>
      </pc:sldChg>
      <pc:sldChg chg="modSp">
        <pc:chgData name="Agustín Ruiz Martín" userId="42fb2f6dfcc8d877" providerId="LiveId" clId="{4A1C54F8-B80A-4A02-9F85-EEBE78695CFE}" dt="2020-04-03T21:43:06.675" v="43764" actId="113"/>
        <pc:sldMkLst>
          <pc:docMk/>
          <pc:sldMk cId="2095481722" sldId="289"/>
        </pc:sldMkLst>
        <pc:spChg chg="mod">
          <ac:chgData name="Agustín Ruiz Martín" userId="42fb2f6dfcc8d877" providerId="LiveId" clId="{4A1C54F8-B80A-4A02-9F85-EEBE78695CFE}" dt="2020-04-03T21:43:06.675" v="43764" actId="113"/>
          <ac:spMkLst>
            <pc:docMk/>
            <pc:sldMk cId="2095481722" sldId="289"/>
            <ac:spMk id="6" creationId="{80DADAEA-6FC0-4FE2-85FC-8252F2A4ED31}"/>
          </ac:spMkLst>
        </pc:spChg>
        <pc:spChg chg="mod">
          <ac:chgData name="Agustín Ruiz Martín" userId="42fb2f6dfcc8d877" providerId="LiveId" clId="{4A1C54F8-B80A-4A02-9F85-EEBE78695CFE}" dt="2020-03-27T03:05:34.876" v="17652" actId="20577"/>
          <ac:spMkLst>
            <pc:docMk/>
            <pc:sldMk cId="2095481722" sldId="289"/>
            <ac:spMk id="14" creationId="{D1D74415-A510-4220-B342-01778C536C92}"/>
          </ac:spMkLst>
        </pc:spChg>
        <pc:spChg chg="mod">
          <ac:chgData name="Agustín Ruiz Martín" userId="42fb2f6dfcc8d877" providerId="LiveId" clId="{4A1C54F8-B80A-4A02-9F85-EEBE78695CFE}" dt="2020-03-27T03:03:15.278" v="17649" actId="12"/>
          <ac:spMkLst>
            <pc:docMk/>
            <pc:sldMk cId="2095481722" sldId="289"/>
            <ac:spMk id="73" creationId="{25606893-1988-4252-8FA4-DF37A92D9CD8}"/>
          </ac:spMkLst>
        </pc:spChg>
      </pc:sldChg>
      <pc:sldChg chg="modSp">
        <pc:chgData name="Agustín Ruiz Martín" userId="42fb2f6dfcc8d877" providerId="LiveId" clId="{4A1C54F8-B80A-4A02-9F85-EEBE78695CFE}" dt="2020-03-27T03:05:45.591" v="17654" actId="20577"/>
        <pc:sldMkLst>
          <pc:docMk/>
          <pc:sldMk cId="3818168919" sldId="290"/>
        </pc:sldMkLst>
        <pc:spChg chg="mod">
          <ac:chgData name="Agustín Ruiz Martín" userId="42fb2f6dfcc8d877" providerId="LiveId" clId="{4A1C54F8-B80A-4A02-9F85-EEBE78695CFE}" dt="2020-03-27T03:05:45.591" v="17654" actId="20577"/>
          <ac:spMkLst>
            <pc:docMk/>
            <pc:sldMk cId="3818168919" sldId="290"/>
            <ac:spMk id="15" creationId="{C4AEF607-9B37-42F6-B40B-42A4FD4AF215}"/>
          </ac:spMkLst>
        </pc:spChg>
      </pc:sldChg>
      <pc:sldChg chg="modSp modAnim">
        <pc:chgData name="Agustín Ruiz Martín" userId="42fb2f6dfcc8d877" providerId="LiveId" clId="{4A1C54F8-B80A-4A02-9F85-EEBE78695CFE}" dt="2020-04-03T22:01:48.747" v="44107" actId="1037"/>
        <pc:sldMkLst>
          <pc:docMk/>
          <pc:sldMk cId="2419045625" sldId="291"/>
        </pc:sldMkLst>
        <pc:spChg chg="mod">
          <ac:chgData name="Agustín Ruiz Martín" userId="42fb2f6dfcc8d877" providerId="LiveId" clId="{4A1C54F8-B80A-4A02-9F85-EEBE78695CFE}" dt="2020-03-26T21:11:00.168" v="8193" actId="1035"/>
          <ac:spMkLst>
            <pc:docMk/>
            <pc:sldMk cId="2419045625" sldId="291"/>
            <ac:spMk id="40" creationId="{74AEF13E-A061-4717-ACE9-525D9E466FB2}"/>
          </ac:spMkLst>
        </pc:spChg>
        <pc:spChg chg="mod">
          <ac:chgData name="Agustín Ruiz Martín" userId="42fb2f6dfcc8d877" providerId="LiveId" clId="{4A1C54F8-B80A-4A02-9F85-EEBE78695CFE}" dt="2020-03-26T15:42:22.148" v="0" actId="14861"/>
          <ac:spMkLst>
            <pc:docMk/>
            <pc:sldMk cId="2419045625" sldId="291"/>
            <ac:spMk id="43" creationId="{8BA802A0-F919-4021-8D81-C6C88F166C50}"/>
          </ac:spMkLst>
        </pc:spChg>
        <pc:spChg chg="mod">
          <ac:chgData name="Agustín Ruiz Martín" userId="42fb2f6dfcc8d877" providerId="LiveId" clId="{4A1C54F8-B80A-4A02-9F85-EEBE78695CFE}" dt="2020-03-26T15:42:22.148" v="0" actId="14861"/>
          <ac:spMkLst>
            <pc:docMk/>
            <pc:sldMk cId="2419045625" sldId="291"/>
            <ac:spMk id="44" creationId="{615DEAE4-EEB5-4C52-83D9-341DD0227919}"/>
          </ac:spMkLst>
        </pc:spChg>
        <pc:spChg chg="mod">
          <ac:chgData name="Agustín Ruiz Martín" userId="42fb2f6dfcc8d877" providerId="LiveId" clId="{4A1C54F8-B80A-4A02-9F85-EEBE78695CFE}" dt="2020-03-26T15:42:22.148" v="0" actId="14861"/>
          <ac:spMkLst>
            <pc:docMk/>
            <pc:sldMk cId="2419045625" sldId="291"/>
            <ac:spMk id="45" creationId="{F000250B-8930-429B-B497-8FF9D68589CE}"/>
          </ac:spMkLst>
        </pc:spChg>
        <pc:spChg chg="mod">
          <ac:chgData name="Agustín Ruiz Martín" userId="42fb2f6dfcc8d877" providerId="LiveId" clId="{4A1C54F8-B80A-4A02-9F85-EEBE78695CFE}" dt="2020-04-03T22:01:48.747" v="44107" actId="1037"/>
          <ac:spMkLst>
            <pc:docMk/>
            <pc:sldMk cId="2419045625" sldId="291"/>
            <ac:spMk id="76" creationId="{0EA06BC4-3455-4872-ADFF-F70894180C03}"/>
          </ac:spMkLst>
        </pc:spChg>
        <pc:spChg chg="mod">
          <ac:chgData name="Agustín Ruiz Martín" userId="42fb2f6dfcc8d877" providerId="LiveId" clId="{4A1C54F8-B80A-4A02-9F85-EEBE78695CFE}" dt="2020-04-03T21:44:02.353" v="43770" actId="14861"/>
          <ac:spMkLst>
            <pc:docMk/>
            <pc:sldMk cId="2419045625" sldId="291"/>
            <ac:spMk id="111" creationId="{A928D58D-387D-48CA-836A-A3B4107E880F}"/>
          </ac:spMkLst>
        </pc:spChg>
        <pc:grpChg chg="mod">
          <ac:chgData name="Agustín Ruiz Martín" userId="42fb2f6dfcc8d877" providerId="LiveId" clId="{4A1C54F8-B80A-4A02-9F85-EEBE78695CFE}" dt="2020-04-03T21:45:00.804" v="43771" actId="1076"/>
          <ac:grpSpMkLst>
            <pc:docMk/>
            <pc:sldMk cId="2419045625" sldId="291"/>
            <ac:grpSpMk id="41" creationId="{F58A43CC-7D51-44E7-858C-BCA2F1BC8CA2}"/>
          </ac:grpSpMkLst>
        </pc:grpChg>
        <pc:grpChg chg="mod">
          <ac:chgData name="Agustín Ruiz Martín" userId="42fb2f6dfcc8d877" providerId="LiveId" clId="{4A1C54F8-B80A-4A02-9F85-EEBE78695CFE}" dt="2020-04-03T21:45:00.804" v="43771" actId="1076"/>
          <ac:grpSpMkLst>
            <pc:docMk/>
            <pc:sldMk cId="2419045625" sldId="291"/>
            <ac:grpSpMk id="46" creationId="{FFEC69C1-C4DB-43C8-8763-2451E632A27D}"/>
          </ac:grpSpMkLst>
        </pc:grpChg>
        <pc:grpChg chg="mod">
          <ac:chgData name="Agustín Ruiz Martín" userId="42fb2f6dfcc8d877" providerId="LiveId" clId="{4A1C54F8-B80A-4A02-9F85-EEBE78695CFE}" dt="2020-04-03T21:45:00.804" v="43771" actId="1076"/>
          <ac:grpSpMkLst>
            <pc:docMk/>
            <pc:sldMk cId="2419045625" sldId="291"/>
            <ac:grpSpMk id="72" creationId="{F8683F1B-9766-42E1-9CF5-BB32CDE276D4}"/>
          </ac:grpSpMkLst>
        </pc:grpChg>
        <pc:grpChg chg="mod">
          <ac:chgData name="Agustín Ruiz Martín" userId="42fb2f6dfcc8d877" providerId="LiveId" clId="{4A1C54F8-B80A-4A02-9F85-EEBE78695CFE}" dt="2020-04-03T21:45:00.804" v="43771" actId="1076"/>
          <ac:grpSpMkLst>
            <pc:docMk/>
            <pc:sldMk cId="2419045625" sldId="291"/>
            <ac:grpSpMk id="73" creationId="{65C2652D-3CD5-4E62-896C-9E27C72CE1BB}"/>
          </ac:grpSpMkLst>
        </pc:grpChg>
      </pc:sldChg>
      <pc:sldChg chg="modSp">
        <pc:chgData name="Agustín Ruiz Martín" userId="42fb2f6dfcc8d877" providerId="LiveId" clId="{4A1C54F8-B80A-4A02-9F85-EEBE78695CFE}" dt="2020-04-03T21:43:33.013" v="43768" actId="1036"/>
        <pc:sldMkLst>
          <pc:docMk/>
          <pc:sldMk cId="1551275516" sldId="292"/>
        </pc:sldMkLst>
        <pc:spChg chg="mod">
          <ac:chgData name="Agustín Ruiz Martín" userId="42fb2f6dfcc8d877" providerId="LiveId" clId="{4A1C54F8-B80A-4A02-9F85-EEBE78695CFE}" dt="2020-04-03T21:43:33.013" v="43768" actId="1036"/>
          <ac:spMkLst>
            <pc:docMk/>
            <pc:sldMk cId="1551275516" sldId="292"/>
            <ac:spMk id="6" creationId="{80DADAEA-6FC0-4FE2-85FC-8252F2A4ED31}"/>
          </ac:spMkLst>
        </pc:spChg>
        <pc:spChg chg="mod">
          <ac:chgData name="Agustín Ruiz Martín" userId="42fb2f6dfcc8d877" providerId="LiveId" clId="{4A1C54F8-B80A-4A02-9F85-EEBE78695CFE}" dt="2020-03-27T03:05:39.546" v="17653" actId="20577"/>
          <ac:spMkLst>
            <pc:docMk/>
            <pc:sldMk cId="1551275516" sldId="292"/>
            <ac:spMk id="14" creationId="{D1D74415-A510-4220-B342-01778C536C92}"/>
          </ac:spMkLst>
        </pc:spChg>
      </pc:sldChg>
      <pc:sldChg chg="modSp">
        <pc:chgData name="Agustín Ruiz Martín" userId="42fb2f6dfcc8d877" providerId="LiveId" clId="{4A1C54F8-B80A-4A02-9F85-EEBE78695CFE}" dt="2020-04-03T21:59:19.685" v="44078" actId="1035"/>
        <pc:sldMkLst>
          <pc:docMk/>
          <pc:sldMk cId="4096022726" sldId="293"/>
        </pc:sldMkLst>
        <pc:spChg chg="mod">
          <ac:chgData name="Agustín Ruiz Martín" userId="42fb2f6dfcc8d877" providerId="LiveId" clId="{4A1C54F8-B80A-4A02-9F85-EEBE78695CFE}" dt="2020-03-27T03:05:26.609" v="17651" actId="20577"/>
          <ac:spMkLst>
            <pc:docMk/>
            <pc:sldMk cId="4096022726" sldId="293"/>
            <ac:spMk id="15" creationId="{C4AEF607-9B37-42F6-B40B-42A4FD4AF215}"/>
          </ac:spMkLst>
        </pc:spChg>
        <pc:spChg chg="mod">
          <ac:chgData name="Agustín Ruiz Martín" userId="42fb2f6dfcc8d877" providerId="LiveId" clId="{4A1C54F8-B80A-4A02-9F85-EEBE78695CFE}" dt="2020-04-03T21:59:19.685" v="44078" actId="1035"/>
          <ac:spMkLst>
            <pc:docMk/>
            <pc:sldMk cId="4096022726" sldId="293"/>
            <ac:spMk id="39" creationId="{6854FB29-D2CC-4F7E-8357-3DEECE889659}"/>
          </ac:spMkLst>
        </pc:spChg>
      </pc:sldChg>
      <pc:sldChg chg="modSp ord">
        <pc:chgData name="Agustín Ruiz Martín" userId="42fb2f6dfcc8d877" providerId="LiveId" clId="{4A1C54F8-B80A-4A02-9F85-EEBE78695CFE}" dt="2020-04-03T21:59:09.884" v="44070"/>
        <pc:sldMkLst>
          <pc:docMk/>
          <pc:sldMk cId="1435313052" sldId="294"/>
        </pc:sldMkLst>
        <pc:spChg chg="mod">
          <ac:chgData name="Agustín Ruiz Martín" userId="42fb2f6dfcc8d877" providerId="LiveId" clId="{4A1C54F8-B80A-4A02-9F85-EEBE78695CFE}" dt="2020-04-03T21:59:09.096" v="44069" actId="1035"/>
          <ac:spMkLst>
            <pc:docMk/>
            <pc:sldMk cId="1435313052" sldId="294"/>
            <ac:spMk id="39" creationId="{6854FB29-D2CC-4F7E-8357-3DEECE889659}"/>
          </ac:spMkLst>
        </pc:spChg>
      </pc:sldChg>
      <pc:sldChg chg="modSp">
        <pc:chgData name="Agustín Ruiz Martín" userId="42fb2f6dfcc8d877" providerId="LiveId" clId="{4A1C54F8-B80A-4A02-9F85-EEBE78695CFE}" dt="2020-04-03T21:59:00.411" v="44059" actId="1035"/>
        <pc:sldMkLst>
          <pc:docMk/>
          <pc:sldMk cId="1310074489" sldId="295"/>
        </pc:sldMkLst>
        <pc:spChg chg="mod">
          <ac:chgData name="Agustín Ruiz Martín" userId="42fb2f6dfcc8d877" providerId="LiveId" clId="{4A1C54F8-B80A-4A02-9F85-EEBE78695CFE}" dt="2020-03-27T03:05:20.715" v="17650" actId="20577"/>
          <ac:spMkLst>
            <pc:docMk/>
            <pc:sldMk cId="1310074489" sldId="295"/>
            <ac:spMk id="15" creationId="{C4AEF607-9B37-42F6-B40B-42A4FD4AF215}"/>
          </ac:spMkLst>
        </pc:spChg>
        <pc:spChg chg="mod">
          <ac:chgData name="Agustín Ruiz Martín" userId="42fb2f6dfcc8d877" providerId="LiveId" clId="{4A1C54F8-B80A-4A02-9F85-EEBE78695CFE}" dt="2020-04-03T21:59:00.411" v="44059" actId="1035"/>
          <ac:spMkLst>
            <pc:docMk/>
            <pc:sldMk cId="1310074489" sldId="295"/>
            <ac:spMk id="39" creationId="{6854FB29-D2CC-4F7E-8357-3DEECE889659}"/>
          </ac:spMkLst>
        </pc:spChg>
      </pc:sldChg>
      <pc:sldChg chg="modSp">
        <pc:chgData name="Agustín Ruiz Martín" userId="42fb2f6dfcc8d877" providerId="LiveId" clId="{4A1C54F8-B80A-4A02-9F85-EEBE78695CFE}" dt="2020-04-03T21:58:44.534" v="44053" actId="1036"/>
        <pc:sldMkLst>
          <pc:docMk/>
          <pc:sldMk cId="3660756306" sldId="296"/>
        </pc:sldMkLst>
        <pc:spChg chg="mod">
          <ac:chgData name="Agustín Ruiz Martín" userId="42fb2f6dfcc8d877" providerId="LiveId" clId="{4A1C54F8-B80A-4A02-9F85-EEBE78695CFE}" dt="2020-03-28T23:03:14.559" v="23127" actId="1582"/>
          <ac:spMkLst>
            <pc:docMk/>
            <pc:sldMk cId="3660756306" sldId="296"/>
            <ac:spMk id="6" creationId="{E768EEF2-AB9B-4312-BBBA-112C6E30686E}"/>
          </ac:spMkLst>
        </pc:spChg>
        <pc:spChg chg="mod">
          <ac:chgData name="Agustín Ruiz Martín" userId="42fb2f6dfcc8d877" providerId="LiveId" clId="{4A1C54F8-B80A-4A02-9F85-EEBE78695CFE}" dt="2020-04-03T21:52:41.604" v="43970" actId="20577"/>
          <ac:spMkLst>
            <pc:docMk/>
            <pc:sldMk cId="3660756306" sldId="296"/>
            <ac:spMk id="7" creationId="{15BF32EB-20DD-4AF1-B10A-0826FF0BAC4F}"/>
          </ac:spMkLst>
        </pc:spChg>
        <pc:spChg chg="mod">
          <ac:chgData name="Agustín Ruiz Martín" userId="42fb2f6dfcc8d877" providerId="LiveId" clId="{4A1C54F8-B80A-4A02-9F85-EEBE78695CFE}" dt="2020-03-28T23:03:14.559" v="23127" actId="1582"/>
          <ac:spMkLst>
            <pc:docMk/>
            <pc:sldMk cId="3660756306" sldId="296"/>
            <ac:spMk id="8" creationId="{3BF4C409-C22F-4C3F-B53F-9D72FC887A7C}"/>
          </ac:spMkLst>
        </pc:spChg>
        <pc:spChg chg="mod">
          <ac:chgData name="Agustín Ruiz Martín" userId="42fb2f6dfcc8d877" providerId="LiveId" clId="{4A1C54F8-B80A-4A02-9F85-EEBE78695CFE}" dt="2020-03-28T23:03:14.559" v="23127" actId="1582"/>
          <ac:spMkLst>
            <pc:docMk/>
            <pc:sldMk cId="3660756306" sldId="296"/>
            <ac:spMk id="9" creationId="{ACD3E4E1-E61F-4898-85B3-599DCD2F2E2F}"/>
          </ac:spMkLst>
        </pc:spChg>
        <pc:spChg chg="mod">
          <ac:chgData name="Agustín Ruiz Martín" userId="42fb2f6dfcc8d877" providerId="LiveId" clId="{4A1C54F8-B80A-4A02-9F85-EEBE78695CFE}" dt="2020-03-28T23:03:14.559" v="23127" actId="1582"/>
          <ac:spMkLst>
            <pc:docMk/>
            <pc:sldMk cId="3660756306" sldId="296"/>
            <ac:spMk id="11" creationId="{5F1A5B3F-45A7-42A4-B4DC-58BF4A393891}"/>
          </ac:spMkLst>
        </pc:spChg>
        <pc:spChg chg="mod">
          <ac:chgData name="Agustín Ruiz Martín" userId="42fb2f6dfcc8d877" providerId="LiveId" clId="{4A1C54F8-B80A-4A02-9F85-EEBE78695CFE}" dt="2020-04-03T21:58:44.534" v="44053" actId="1036"/>
          <ac:spMkLst>
            <pc:docMk/>
            <pc:sldMk cId="3660756306" sldId="296"/>
            <ac:spMk id="13" creationId="{44F139FA-4289-4107-A9A5-0CE488F1CBB9}"/>
          </ac:spMkLst>
        </pc:spChg>
      </pc:sldChg>
      <pc:sldChg chg="modSp">
        <pc:chgData name="Agustín Ruiz Martín" userId="42fb2f6dfcc8d877" providerId="LiveId" clId="{4A1C54F8-B80A-4A02-9F85-EEBE78695CFE}" dt="2020-04-04T00:20:08.301" v="45210" actId="1036"/>
        <pc:sldMkLst>
          <pc:docMk/>
          <pc:sldMk cId="3713143530" sldId="297"/>
        </pc:sldMkLst>
        <pc:spChg chg="mod">
          <ac:chgData name="Agustín Ruiz Martín" userId="42fb2f6dfcc8d877" providerId="LiveId" clId="{4A1C54F8-B80A-4A02-9F85-EEBE78695CFE}" dt="2020-04-04T00:20:08.301" v="45210" actId="1036"/>
          <ac:spMkLst>
            <pc:docMk/>
            <pc:sldMk cId="3713143530" sldId="297"/>
            <ac:spMk id="39" creationId="{6854FB29-D2CC-4F7E-8357-3DEECE889659}"/>
          </ac:spMkLst>
        </pc:spChg>
      </pc:sldChg>
      <pc:sldChg chg="addSp modSp">
        <pc:chgData name="Agustín Ruiz Martín" userId="42fb2f6dfcc8d877" providerId="LiveId" clId="{4A1C54F8-B80A-4A02-9F85-EEBE78695CFE}" dt="2020-04-03T23:52:47.125" v="45165" actId="1076"/>
        <pc:sldMkLst>
          <pc:docMk/>
          <pc:sldMk cId="4063818805" sldId="298"/>
        </pc:sldMkLst>
        <pc:spChg chg="mod">
          <ac:chgData name="Agustín Ruiz Martín" userId="42fb2f6dfcc8d877" providerId="LiveId" clId="{4A1C54F8-B80A-4A02-9F85-EEBE78695CFE}" dt="2020-04-03T23:52:32.300" v="45163" actId="20577"/>
          <ac:spMkLst>
            <pc:docMk/>
            <pc:sldMk cId="4063818805" sldId="298"/>
            <ac:spMk id="39" creationId="{6854FB29-D2CC-4F7E-8357-3DEECE889659}"/>
          </ac:spMkLst>
        </pc:spChg>
        <pc:picChg chg="add mod">
          <ac:chgData name="Agustín Ruiz Martín" userId="42fb2f6dfcc8d877" providerId="LiveId" clId="{4A1C54F8-B80A-4A02-9F85-EEBE78695CFE}" dt="2020-04-03T23:52:47.125" v="45165" actId="1076"/>
          <ac:picMkLst>
            <pc:docMk/>
            <pc:sldMk cId="4063818805" sldId="298"/>
            <ac:picMk id="5" creationId="{D0FD4447-97C2-47BA-9982-BEEC092D4E05}"/>
          </ac:picMkLst>
        </pc:picChg>
      </pc:sldChg>
      <pc:sldChg chg="modSp del">
        <pc:chgData name="Agustín Ruiz Martín" userId="42fb2f6dfcc8d877" providerId="LiveId" clId="{4A1C54F8-B80A-4A02-9F85-EEBE78695CFE}" dt="2020-04-03T21:58:34.099" v="44050" actId="2696"/>
        <pc:sldMkLst>
          <pc:docMk/>
          <pc:sldMk cId="293739899" sldId="299"/>
        </pc:sldMkLst>
        <pc:spChg chg="mod">
          <ac:chgData name="Agustín Ruiz Martín" userId="42fb2f6dfcc8d877" providerId="LiveId" clId="{4A1C54F8-B80A-4A02-9F85-EEBE78695CFE}" dt="2020-04-03T21:50:33.765" v="43958" actId="20577"/>
          <ac:spMkLst>
            <pc:docMk/>
            <pc:sldMk cId="293739899" sldId="299"/>
            <ac:spMk id="39" creationId="{6854FB29-D2CC-4F7E-8357-3DEECE889659}"/>
          </ac:spMkLst>
        </pc:spChg>
      </pc:sldChg>
      <pc:sldChg chg="modSp">
        <pc:chgData name="Agustín Ruiz Martín" userId="42fb2f6dfcc8d877" providerId="LiveId" clId="{4A1C54F8-B80A-4A02-9F85-EEBE78695CFE}" dt="2020-04-04T00:31:07.156" v="45216" actId="1036"/>
        <pc:sldMkLst>
          <pc:docMk/>
          <pc:sldMk cId="2062832471" sldId="300"/>
        </pc:sldMkLst>
        <pc:spChg chg="mod">
          <ac:chgData name="Agustín Ruiz Martín" userId="42fb2f6dfcc8d877" providerId="LiveId" clId="{4A1C54F8-B80A-4A02-9F85-EEBE78695CFE}" dt="2020-03-29T20:28:46.936" v="36522" actId="20577"/>
          <ac:spMkLst>
            <pc:docMk/>
            <pc:sldMk cId="2062832471" sldId="300"/>
            <ac:spMk id="5" creationId="{00000000-0000-0000-0000-000000000000}"/>
          </ac:spMkLst>
        </pc:spChg>
        <pc:picChg chg="mod">
          <ac:chgData name="Agustín Ruiz Martín" userId="42fb2f6dfcc8d877" providerId="LiveId" clId="{4A1C54F8-B80A-4A02-9F85-EEBE78695CFE}" dt="2020-04-04T00:31:07.156" v="45216" actId="1036"/>
          <ac:picMkLst>
            <pc:docMk/>
            <pc:sldMk cId="2062832471" sldId="300"/>
            <ac:picMk id="6" creationId="{9629398D-B36F-4B13-9B2C-DA877B688596}"/>
          </ac:picMkLst>
        </pc:picChg>
      </pc:sldChg>
      <pc:sldChg chg="modAnim">
        <pc:chgData name="Agustín Ruiz Martín" userId="42fb2f6dfcc8d877" providerId="LiveId" clId="{4A1C54F8-B80A-4A02-9F85-EEBE78695CFE}" dt="2020-03-27T03:08:30.684" v="17655"/>
        <pc:sldMkLst>
          <pc:docMk/>
          <pc:sldMk cId="2768987778" sldId="301"/>
        </pc:sldMkLst>
      </pc:sldChg>
      <pc:sldChg chg="modSp">
        <pc:chgData name="Agustín Ruiz Martín" userId="42fb2f6dfcc8d877" providerId="LiveId" clId="{4A1C54F8-B80A-4A02-9F85-EEBE78695CFE}" dt="2020-04-03T23:53:59.644" v="45169" actId="1035"/>
        <pc:sldMkLst>
          <pc:docMk/>
          <pc:sldMk cId="2421258001" sldId="302"/>
        </pc:sldMkLst>
        <pc:spChg chg="mod">
          <ac:chgData name="Agustín Ruiz Martín" userId="42fb2f6dfcc8d877" providerId="LiveId" clId="{4A1C54F8-B80A-4A02-9F85-EEBE78695CFE}" dt="2020-04-03T23:53:59.644" v="45169" actId="1035"/>
          <ac:spMkLst>
            <pc:docMk/>
            <pc:sldMk cId="2421258001" sldId="302"/>
            <ac:spMk id="26" creationId="{A0BCEFBB-1E9A-43DB-B6CB-A4566D34FC80}"/>
          </ac:spMkLst>
        </pc:spChg>
        <pc:spChg chg="mod">
          <ac:chgData name="Agustín Ruiz Martín" userId="42fb2f6dfcc8d877" providerId="LiveId" clId="{4A1C54F8-B80A-4A02-9F85-EEBE78695CFE}" dt="2020-04-03T23:53:59.644" v="45169" actId="1035"/>
          <ac:spMkLst>
            <pc:docMk/>
            <pc:sldMk cId="2421258001" sldId="302"/>
            <ac:spMk id="27" creationId="{8A82C68C-3F9B-4537-B058-F68992A698D1}"/>
          </ac:spMkLst>
        </pc:spChg>
        <pc:spChg chg="mod">
          <ac:chgData name="Agustín Ruiz Martín" userId="42fb2f6dfcc8d877" providerId="LiveId" clId="{4A1C54F8-B80A-4A02-9F85-EEBE78695CFE}" dt="2020-03-26T18:29:17.693" v="5314" actId="1035"/>
          <ac:spMkLst>
            <pc:docMk/>
            <pc:sldMk cId="2421258001" sldId="302"/>
            <ac:spMk id="73" creationId="{25606893-1988-4252-8FA4-DF37A92D9CD8}"/>
          </ac:spMkLst>
        </pc:spChg>
        <pc:grpChg chg="mod">
          <ac:chgData name="Agustín Ruiz Martín" userId="42fb2f6dfcc8d877" providerId="LiveId" clId="{4A1C54F8-B80A-4A02-9F85-EEBE78695CFE}" dt="2020-04-03T23:53:59.644" v="45169" actId="1035"/>
          <ac:grpSpMkLst>
            <pc:docMk/>
            <pc:sldMk cId="2421258001" sldId="302"/>
            <ac:grpSpMk id="15" creationId="{D233B1CF-F85C-4C3C-8247-427B0BBA8922}"/>
          </ac:grpSpMkLst>
        </pc:grpChg>
        <pc:grpChg chg="mod">
          <ac:chgData name="Agustín Ruiz Martín" userId="42fb2f6dfcc8d877" providerId="LiveId" clId="{4A1C54F8-B80A-4A02-9F85-EEBE78695CFE}" dt="2020-04-03T23:53:59.644" v="45169" actId="1035"/>
          <ac:grpSpMkLst>
            <pc:docMk/>
            <pc:sldMk cId="2421258001" sldId="302"/>
            <ac:grpSpMk id="18" creationId="{2056F5EE-C79A-4804-8572-C3EAC6B0A5F5}"/>
          </ac:grpSpMkLst>
        </pc:grpChg>
        <pc:grpChg chg="mod">
          <ac:chgData name="Agustín Ruiz Martín" userId="42fb2f6dfcc8d877" providerId="LiveId" clId="{4A1C54F8-B80A-4A02-9F85-EEBE78695CFE}" dt="2020-04-03T23:53:59.644" v="45169" actId="1035"/>
          <ac:grpSpMkLst>
            <pc:docMk/>
            <pc:sldMk cId="2421258001" sldId="302"/>
            <ac:grpSpMk id="28" creationId="{9994AD64-9CBD-445B-9B89-68544A6BCB87}"/>
          </ac:grpSpMkLst>
        </pc:grpChg>
      </pc:sldChg>
      <pc:sldChg chg="addSp modSp modAnim">
        <pc:chgData name="Agustín Ruiz Martín" userId="42fb2f6dfcc8d877" providerId="LiveId" clId="{4A1C54F8-B80A-4A02-9F85-EEBE78695CFE}" dt="2020-03-27T03:09:16.362" v="17656"/>
        <pc:sldMkLst>
          <pc:docMk/>
          <pc:sldMk cId="2266728058" sldId="303"/>
        </pc:sldMkLst>
        <pc:spChg chg="add mod">
          <ac:chgData name="Agustín Ruiz Martín" userId="42fb2f6dfcc8d877" providerId="LiveId" clId="{4A1C54F8-B80A-4A02-9F85-EEBE78695CFE}" dt="2020-03-26T15:49:20.397" v="756" actId="1036"/>
          <ac:spMkLst>
            <pc:docMk/>
            <pc:sldMk cId="2266728058" sldId="303"/>
            <ac:spMk id="7" creationId="{085CFC05-462F-4075-B64D-C922F70DAC5B}"/>
          </ac:spMkLst>
        </pc:spChg>
        <pc:spChg chg="mod">
          <ac:chgData name="Agustín Ruiz Martín" userId="42fb2f6dfcc8d877" providerId="LiveId" clId="{4A1C54F8-B80A-4A02-9F85-EEBE78695CFE}" dt="2020-03-26T15:49:23.881" v="761" actId="1035"/>
          <ac:spMkLst>
            <pc:docMk/>
            <pc:sldMk cId="2266728058" sldId="303"/>
            <ac:spMk id="40" creationId="{B2C5F744-166C-423D-987A-C682F1752ECA}"/>
          </ac:spMkLst>
        </pc:spChg>
        <pc:spChg chg="mod">
          <ac:chgData name="Agustín Ruiz Martín" userId="42fb2f6dfcc8d877" providerId="LiveId" clId="{4A1C54F8-B80A-4A02-9F85-EEBE78695CFE}" dt="2020-03-26T15:49:43.986" v="765" actId="1036"/>
          <ac:spMkLst>
            <pc:docMk/>
            <pc:sldMk cId="2266728058" sldId="303"/>
            <ac:spMk id="73" creationId="{25606893-1988-4252-8FA4-DF37A92D9CD8}"/>
          </ac:spMkLst>
        </pc:spChg>
        <pc:picChg chg="mod">
          <ac:chgData name="Agustín Ruiz Martín" userId="42fb2f6dfcc8d877" providerId="LiveId" clId="{4A1C54F8-B80A-4A02-9F85-EEBE78695CFE}" dt="2020-03-26T15:46:28.564" v="192" actId="1035"/>
          <ac:picMkLst>
            <pc:docMk/>
            <pc:sldMk cId="2266728058" sldId="303"/>
            <ac:picMk id="39" creationId="{A4E9AB91-0CCF-42DA-B749-5FF2AEB33A7A}"/>
          </ac:picMkLst>
        </pc:picChg>
      </pc:sldChg>
      <pc:sldChg chg="modSp">
        <pc:chgData name="Agustín Ruiz Martín" userId="42fb2f6dfcc8d877" providerId="LiveId" clId="{4A1C54F8-B80A-4A02-9F85-EEBE78695CFE}" dt="2020-03-28T20:18:31.175" v="17854" actId="20577"/>
        <pc:sldMkLst>
          <pc:docMk/>
          <pc:sldMk cId="2406812535" sldId="304"/>
        </pc:sldMkLst>
        <pc:spChg chg="mod">
          <ac:chgData name="Agustín Ruiz Martín" userId="42fb2f6dfcc8d877" providerId="LiveId" clId="{4A1C54F8-B80A-4A02-9F85-EEBE78695CFE}" dt="2020-03-28T20:18:31.175" v="17854" actId="20577"/>
          <ac:spMkLst>
            <pc:docMk/>
            <pc:sldMk cId="2406812535" sldId="304"/>
            <ac:spMk id="73" creationId="{25606893-1988-4252-8FA4-DF37A92D9CD8}"/>
          </ac:spMkLst>
        </pc:spChg>
      </pc:sldChg>
      <pc:sldChg chg="modSp">
        <pc:chgData name="Agustín Ruiz Martín" userId="42fb2f6dfcc8d877" providerId="LiveId" clId="{4A1C54F8-B80A-4A02-9F85-EEBE78695CFE}" dt="2020-04-05T15:20:15.041" v="47701" actId="255"/>
        <pc:sldMkLst>
          <pc:docMk/>
          <pc:sldMk cId="1271955109" sldId="305"/>
        </pc:sldMkLst>
        <pc:spChg chg="mod">
          <ac:chgData name="Agustín Ruiz Martín" userId="42fb2f6dfcc8d877" providerId="LiveId" clId="{4A1C54F8-B80A-4A02-9F85-EEBE78695CFE}" dt="2020-04-03T22:04:08.794" v="44116" actId="1036"/>
          <ac:spMkLst>
            <pc:docMk/>
            <pc:sldMk cId="1271955109" sldId="305"/>
            <ac:spMk id="5" creationId="{B16C486D-2E07-4F0A-801A-B5D8C753DEE2}"/>
          </ac:spMkLst>
        </pc:spChg>
        <pc:spChg chg="mod">
          <ac:chgData name="Agustín Ruiz Martín" userId="42fb2f6dfcc8d877" providerId="LiveId" clId="{4A1C54F8-B80A-4A02-9F85-EEBE78695CFE}" dt="2020-04-05T15:20:15.041" v="47701" actId="255"/>
          <ac:spMkLst>
            <pc:docMk/>
            <pc:sldMk cId="1271955109" sldId="305"/>
            <ac:spMk id="6" creationId="{B6790BD3-D2AA-4B29-ADC0-B396FE49BFA0}"/>
          </ac:spMkLst>
        </pc:spChg>
      </pc:sldChg>
      <pc:sldChg chg="delSp modSp">
        <pc:chgData name="Agustín Ruiz Martín" userId="42fb2f6dfcc8d877" providerId="LiveId" clId="{4A1C54F8-B80A-4A02-9F85-EEBE78695CFE}" dt="2020-04-05T15:20:29.258" v="47703" actId="255"/>
        <pc:sldMkLst>
          <pc:docMk/>
          <pc:sldMk cId="4244659328" sldId="306"/>
        </pc:sldMkLst>
        <pc:spChg chg="mod">
          <ac:chgData name="Agustín Ruiz Martín" userId="42fb2f6dfcc8d877" providerId="LiveId" clId="{4A1C54F8-B80A-4A02-9F85-EEBE78695CFE}" dt="2020-03-31T15:17:58.242" v="41265" actId="1035"/>
          <ac:spMkLst>
            <pc:docMk/>
            <pc:sldMk cId="4244659328" sldId="306"/>
            <ac:spMk id="2" creationId="{9B148456-3B8F-4BFB-AA82-53AA75D2B5D7}"/>
          </ac:spMkLst>
        </pc:spChg>
        <pc:spChg chg="del">
          <ac:chgData name="Agustín Ruiz Martín" userId="42fb2f6dfcc8d877" providerId="LiveId" clId="{4A1C54F8-B80A-4A02-9F85-EEBE78695CFE}" dt="2020-03-27T03:10:44.089" v="17673" actId="478"/>
          <ac:spMkLst>
            <pc:docMk/>
            <pc:sldMk cId="4244659328" sldId="306"/>
            <ac:spMk id="5" creationId="{B16C486D-2E07-4F0A-801A-B5D8C753DEE2}"/>
          </ac:spMkLst>
        </pc:spChg>
        <pc:spChg chg="mod">
          <ac:chgData name="Agustín Ruiz Martín" userId="42fb2f6dfcc8d877" providerId="LiveId" clId="{4A1C54F8-B80A-4A02-9F85-EEBE78695CFE}" dt="2020-04-05T15:20:29.258" v="47703" actId="255"/>
          <ac:spMkLst>
            <pc:docMk/>
            <pc:sldMk cId="4244659328" sldId="306"/>
            <ac:spMk id="6" creationId="{B6790BD3-D2AA-4B29-ADC0-B396FE49BFA0}"/>
          </ac:spMkLst>
        </pc:spChg>
      </pc:sldChg>
      <pc:sldChg chg="modSp">
        <pc:chgData name="Agustín Ruiz Martín" userId="42fb2f6dfcc8d877" providerId="LiveId" clId="{4A1C54F8-B80A-4A02-9F85-EEBE78695CFE}" dt="2020-04-03T23:33:46.217" v="45035" actId="20577"/>
        <pc:sldMkLst>
          <pc:docMk/>
          <pc:sldMk cId="3703092845" sldId="307"/>
        </pc:sldMkLst>
        <pc:spChg chg="mod">
          <ac:chgData name="Agustín Ruiz Martín" userId="42fb2f6dfcc8d877" providerId="LiveId" clId="{4A1C54F8-B80A-4A02-9F85-EEBE78695CFE}" dt="2020-03-28T23:06:52.849" v="23138" actId="1036"/>
          <ac:spMkLst>
            <pc:docMk/>
            <pc:sldMk cId="3703092845" sldId="307"/>
            <ac:spMk id="5" creationId="{B16C486D-2E07-4F0A-801A-B5D8C753DEE2}"/>
          </ac:spMkLst>
        </pc:spChg>
        <pc:spChg chg="mod">
          <ac:chgData name="Agustín Ruiz Martín" userId="42fb2f6dfcc8d877" providerId="LiveId" clId="{4A1C54F8-B80A-4A02-9F85-EEBE78695CFE}" dt="2020-04-03T23:33:46.217" v="45035" actId="20577"/>
          <ac:spMkLst>
            <pc:docMk/>
            <pc:sldMk cId="3703092845" sldId="307"/>
            <ac:spMk id="6" creationId="{B6790BD3-D2AA-4B29-ADC0-B396FE49BFA0}"/>
          </ac:spMkLst>
        </pc:spChg>
      </pc:sldChg>
      <pc:sldChg chg="modSp">
        <pc:chgData name="Agustín Ruiz Martín" userId="42fb2f6dfcc8d877" providerId="LiveId" clId="{4A1C54F8-B80A-4A02-9F85-EEBE78695CFE}" dt="2020-04-17T15:26:23.827" v="56077" actId="1076"/>
        <pc:sldMkLst>
          <pc:docMk/>
          <pc:sldMk cId="2065506526" sldId="308"/>
        </pc:sldMkLst>
        <pc:spChg chg="mod">
          <ac:chgData name="Agustín Ruiz Martín" userId="42fb2f6dfcc8d877" providerId="LiveId" clId="{4A1C54F8-B80A-4A02-9F85-EEBE78695CFE}" dt="2020-03-27T03:10:59.926" v="17675" actId="20577"/>
          <ac:spMkLst>
            <pc:docMk/>
            <pc:sldMk cId="2065506526" sldId="308"/>
            <ac:spMk id="5" creationId="{B16C486D-2E07-4F0A-801A-B5D8C753DEE2}"/>
          </ac:spMkLst>
        </pc:spChg>
        <pc:spChg chg="mod">
          <ac:chgData name="Agustín Ruiz Martín" userId="42fb2f6dfcc8d877" providerId="LiveId" clId="{4A1C54F8-B80A-4A02-9F85-EEBE78695CFE}" dt="2020-04-03T22:37:10.757" v="44688" actId="1035"/>
          <ac:spMkLst>
            <pc:docMk/>
            <pc:sldMk cId="2065506526" sldId="308"/>
            <ac:spMk id="6" creationId="{B6790BD3-D2AA-4B29-ADC0-B396FE49BFA0}"/>
          </ac:spMkLst>
        </pc:spChg>
        <pc:spChg chg="mod">
          <ac:chgData name="Agustín Ruiz Martín" userId="42fb2f6dfcc8d877" providerId="LiveId" clId="{4A1C54F8-B80A-4A02-9F85-EEBE78695CFE}" dt="2020-04-17T15:26:23.827" v="56077" actId="1076"/>
          <ac:spMkLst>
            <pc:docMk/>
            <pc:sldMk cId="2065506526" sldId="308"/>
            <ac:spMk id="7" creationId="{3C2A9BF2-C448-4C0F-A05F-5D828B56325D}"/>
          </ac:spMkLst>
        </pc:spChg>
        <pc:spChg chg="mod">
          <ac:chgData name="Agustín Ruiz Martín" userId="42fb2f6dfcc8d877" providerId="LiveId" clId="{4A1C54F8-B80A-4A02-9F85-EEBE78695CFE}" dt="2020-04-17T15:26:23.827" v="56077" actId="1076"/>
          <ac:spMkLst>
            <pc:docMk/>
            <pc:sldMk cId="2065506526" sldId="308"/>
            <ac:spMk id="8" creationId="{533820EA-6603-4B77-AF96-23B44122964F}"/>
          </ac:spMkLst>
        </pc:spChg>
        <pc:spChg chg="mod">
          <ac:chgData name="Agustín Ruiz Martín" userId="42fb2f6dfcc8d877" providerId="LiveId" clId="{4A1C54F8-B80A-4A02-9F85-EEBE78695CFE}" dt="2020-04-17T15:26:23.827" v="56077" actId="1076"/>
          <ac:spMkLst>
            <pc:docMk/>
            <pc:sldMk cId="2065506526" sldId="308"/>
            <ac:spMk id="9" creationId="{B60FA7B9-C480-44D3-9CB5-FC540846FECC}"/>
          </ac:spMkLst>
        </pc:spChg>
        <pc:spChg chg="mod">
          <ac:chgData name="Agustín Ruiz Martín" userId="42fb2f6dfcc8d877" providerId="LiveId" clId="{4A1C54F8-B80A-4A02-9F85-EEBE78695CFE}" dt="2020-04-17T15:26:23.827" v="56077" actId="1076"/>
          <ac:spMkLst>
            <pc:docMk/>
            <pc:sldMk cId="2065506526" sldId="308"/>
            <ac:spMk id="10" creationId="{619BEA06-BC81-480C-8302-128B486A980F}"/>
          </ac:spMkLst>
        </pc:spChg>
        <pc:spChg chg="mod">
          <ac:chgData name="Agustín Ruiz Martín" userId="42fb2f6dfcc8d877" providerId="LiveId" clId="{4A1C54F8-B80A-4A02-9F85-EEBE78695CFE}" dt="2020-04-03T22:27:07.547" v="44584" actId="1035"/>
          <ac:spMkLst>
            <pc:docMk/>
            <pc:sldMk cId="2065506526" sldId="308"/>
            <ac:spMk id="12" creationId="{920D1B2F-3EBA-4001-A1AC-F00D423987C7}"/>
          </ac:spMkLst>
        </pc:spChg>
      </pc:sldChg>
      <pc:sldChg chg="modSp modAnim">
        <pc:chgData name="Agustín Ruiz Martín" userId="42fb2f6dfcc8d877" providerId="LiveId" clId="{4A1C54F8-B80A-4A02-9F85-EEBE78695CFE}" dt="2020-04-03T22:37:57.218" v="44694" actId="20577"/>
        <pc:sldMkLst>
          <pc:docMk/>
          <pc:sldMk cId="2601817078" sldId="309"/>
        </pc:sldMkLst>
        <pc:spChg chg="mod">
          <ac:chgData name="Agustín Ruiz Martín" userId="42fb2f6dfcc8d877" providerId="LiveId" clId="{4A1C54F8-B80A-4A02-9F85-EEBE78695CFE}" dt="2020-04-03T22:35:27.573" v="44671" actId="20577"/>
          <ac:spMkLst>
            <pc:docMk/>
            <pc:sldMk cId="2601817078" sldId="309"/>
            <ac:spMk id="6" creationId="{B6790BD3-D2AA-4B29-ADC0-B396FE49BFA0}"/>
          </ac:spMkLst>
        </pc:spChg>
        <pc:spChg chg="mod">
          <ac:chgData name="Agustín Ruiz Martín" userId="42fb2f6dfcc8d877" providerId="LiveId" clId="{4A1C54F8-B80A-4A02-9F85-EEBE78695CFE}" dt="2020-04-03T22:28:39.590" v="44589" actId="1076"/>
          <ac:spMkLst>
            <pc:docMk/>
            <pc:sldMk cId="2601817078" sldId="309"/>
            <ac:spMk id="11" creationId="{2ECC1DDA-91A3-4DDA-B221-50DBE7AD59DA}"/>
          </ac:spMkLst>
        </pc:spChg>
        <pc:spChg chg="mod">
          <ac:chgData name="Agustín Ruiz Martín" userId="42fb2f6dfcc8d877" providerId="LiveId" clId="{4A1C54F8-B80A-4A02-9F85-EEBE78695CFE}" dt="2020-04-03T22:28:50.968" v="44590" actId="1076"/>
          <ac:spMkLst>
            <pc:docMk/>
            <pc:sldMk cId="2601817078" sldId="309"/>
            <ac:spMk id="13" creationId="{020C8DAC-F0E3-4B48-AF5A-DB9C1CF8AE82}"/>
          </ac:spMkLst>
        </pc:spChg>
        <pc:spChg chg="mod">
          <ac:chgData name="Agustín Ruiz Martín" userId="42fb2f6dfcc8d877" providerId="LiveId" clId="{4A1C54F8-B80A-4A02-9F85-EEBE78695CFE}" dt="2020-04-03T22:29:13.302" v="44591" actId="1076"/>
          <ac:spMkLst>
            <pc:docMk/>
            <pc:sldMk cId="2601817078" sldId="309"/>
            <ac:spMk id="14" creationId="{8440BB51-FA8A-4476-BC86-CAB447030183}"/>
          </ac:spMkLst>
        </pc:spChg>
        <pc:spChg chg="mod">
          <ac:chgData name="Agustín Ruiz Martín" userId="42fb2f6dfcc8d877" providerId="LiveId" clId="{4A1C54F8-B80A-4A02-9F85-EEBE78695CFE}" dt="2020-03-28T23:03:33.101" v="23128" actId="14861"/>
          <ac:spMkLst>
            <pc:docMk/>
            <pc:sldMk cId="2601817078" sldId="309"/>
            <ac:spMk id="15" creationId="{C8EEDD93-2688-463A-BAA2-FD6E12CD0D2C}"/>
          </ac:spMkLst>
        </pc:spChg>
        <pc:spChg chg="mod">
          <ac:chgData name="Agustín Ruiz Martín" userId="42fb2f6dfcc8d877" providerId="LiveId" clId="{4A1C54F8-B80A-4A02-9F85-EEBE78695CFE}" dt="2020-04-03T22:28:23.337" v="44587"/>
          <ac:spMkLst>
            <pc:docMk/>
            <pc:sldMk cId="2601817078" sldId="309"/>
            <ac:spMk id="16" creationId="{425ABF8E-7375-4319-BBB8-D45477B3707A}"/>
          </ac:spMkLst>
        </pc:spChg>
        <pc:spChg chg="mod">
          <ac:chgData name="Agustín Ruiz Martín" userId="42fb2f6dfcc8d877" providerId="LiveId" clId="{4A1C54F8-B80A-4A02-9F85-EEBE78695CFE}" dt="2020-04-03T22:28:26.606" v="44588"/>
          <ac:spMkLst>
            <pc:docMk/>
            <pc:sldMk cId="2601817078" sldId="309"/>
            <ac:spMk id="18" creationId="{4E0B37FD-36EF-4BD8-A29E-8BD883D65CB1}"/>
          </ac:spMkLst>
        </pc:spChg>
        <pc:spChg chg="mod">
          <ac:chgData name="Agustín Ruiz Martín" userId="42fb2f6dfcc8d877" providerId="LiveId" clId="{4A1C54F8-B80A-4A02-9F85-EEBE78695CFE}" dt="2020-03-29T09:20:27.646" v="23235" actId="20577"/>
          <ac:spMkLst>
            <pc:docMk/>
            <pc:sldMk cId="2601817078" sldId="309"/>
            <ac:spMk id="19" creationId="{0C7C40C6-44D3-4B20-A516-21D53C6BAA11}"/>
          </ac:spMkLst>
        </pc:spChg>
        <pc:spChg chg="mod">
          <ac:chgData name="Agustín Ruiz Martín" userId="42fb2f6dfcc8d877" providerId="LiveId" clId="{4A1C54F8-B80A-4A02-9F85-EEBE78695CFE}" dt="2020-03-28T23:02:35.277" v="23126" actId="1582"/>
          <ac:spMkLst>
            <pc:docMk/>
            <pc:sldMk cId="2601817078" sldId="309"/>
            <ac:spMk id="20" creationId="{6ACA285B-278A-4A01-A69F-EA990ED9C049}"/>
          </ac:spMkLst>
        </pc:spChg>
        <pc:spChg chg="mod">
          <ac:chgData name="Agustín Ruiz Martín" userId="42fb2f6dfcc8d877" providerId="LiveId" clId="{4A1C54F8-B80A-4A02-9F85-EEBE78695CFE}" dt="2020-04-03T22:37:57.218" v="44694" actId="20577"/>
          <ac:spMkLst>
            <pc:docMk/>
            <pc:sldMk cId="2601817078" sldId="309"/>
            <ac:spMk id="21" creationId="{D82ED22C-A669-4119-88E7-C66B8D57DC0A}"/>
          </ac:spMkLst>
        </pc:spChg>
      </pc:sldChg>
      <pc:sldChg chg="modSp add ord">
        <pc:chgData name="Agustín Ruiz Martín" userId="42fb2f6dfcc8d877" providerId="LiveId" clId="{4A1C54F8-B80A-4A02-9F85-EEBE78695CFE}" dt="2020-04-04T00:31:19.466" v="45218" actId="1036"/>
        <pc:sldMkLst>
          <pc:docMk/>
          <pc:sldMk cId="438555977" sldId="310"/>
        </pc:sldMkLst>
        <pc:spChg chg="mod">
          <ac:chgData name="Agustín Ruiz Martín" userId="42fb2f6dfcc8d877" providerId="LiveId" clId="{4A1C54F8-B80A-4A02-9F85-EEBE78695CFE}" dt="2020-03-29T20:28:26.377" v="36516" actId="20577"/>
          <ac:spMkLst>
            <pc:docMk/>
            <pc:sldMk cId="438555977" sldId="310"/>
            <ac:spMk id="5" creationId="{00000000-0000-0000-0000-000000000000}"/>
          </ac:spMkLst>
        </pc:spChg>
        <pc:picChg chg="mod">
          <ac:chgData name="Agustín Ruiz Martín" userId="42fb2f6dfcc8d877" providerId="LiveId" clId="{4A1C54F8-B80A-4A02-9F85-EEBE78695CFE}" dt="2020-04-04T00:31:19.466" v="45218" actId="1036"/>
          <ac:picMkLst>
            <pc:docMk/>
            <pc:sldMk cId="438555977" sldId="310"/>
            <ac:picMk id="6" creationId="{9629398D-B36F-4B13-9B2C-DA877B688596}"/>
          </ac:picMkLst>
        </pc:picChg>
      </pc:sldChg>
      <pc:sldChg chg="addSp delSp modSp add ord modTransition delAnim modAnim">
        <pc:chgData name="Agustín Ruiz Martín" userId="42fb2f6dfcc8d877" providerId="LiveId" clId="{4A1C54F8-B80A-4A02-9F85-EEBE78695CFE}" dt="2020-04-03T22:54:46.410" v="44732" actId="20577"/>
        <pc:sldMkLst>
          <pc:docMk/>
          <pc:sldMk cId="889173738" sldId="311"/>
        </pc:sldMkLst>
        <pc:spChg chg="mod">
          <ac:chgData name="Agustín Ruiz Martín" userId="42fb2f6dfcc8d877" providerId="LiveId" clId="{4A1C54F8-B80A-4A02-9F85-EEBE78695CFE}" dt="2020-04-03T22:54:46.410" v="44732" actId="20577"/>
          <ac:spMkLst>
            <pc:docMk/>
            <pc:sldMk cId="889173738" sldId="311"/>
            <ac:spMk id="2" creationId="{0A5BCA3B-7A63-4FB7-9169-E8B9D9ABD138}"/>
          </ac:spMkLst>
        </pc:spChg>
        <pc:spChg chg="add del mod">
          <ac:chgData name="Agustín Ruiz Martín" userId="42fb2f6dfcc8d877" providerId="LiveId" clId="{4A1C54F8-B80A-4A02-9F85-EEBE78695CFE}" dt="2020-03-26T16:02:18.134" v="901" actId="478"/>
          <ac:spMkLst>
            <pc:docMk/>
            <pc:sldMk cId="889173738" sldId="311"/>
            <ac:spMk id="6" creationId="{B6790BD3-D2AA-4B29-ADC0-B396FE49BFA0}"/>
          </ac:spMkLst>
        </pc:spChg>
        <pc:spChg chg="del">
          <ac:chgData name="Agustín Ruiz Martín" userId="42fb2f6dfcc8d877" providerId="LiveId" clId="{4A1C54F8-B80A-4A02-9F85-EEBE78695CFE}" dt="2020-03-26T15:53:15.078" v="811" actId="478"/>
          <ac:spMkLst>
            <pc:docMk/>
            <pc:sldMk cId="889173738" sldId="311"/>
            <ac:spMk id="11" creationId="{2ECC1DDA-91A3-4DDA-B221-50DBE7AD59DA}"/>
          </ac:spMkLst>
        </pc:spChg>
        <pc:spChg chg="del">
          <ac:chgData name="Agustín Ruiz Martín" userId="42fb2f6dfcc8d877" providerId="LiveId" clId="{4A1C54F8-B80A-4A02-9F85-EEBE78695CFE}" dt="2020-03-26T15:53:15.078" v="811" actId="478"/>
          <ac:spMkLst>
            <pc:docMk/>
            <pc:sldMk cId="889173738" sldId="311"/>
            <ac:spMk id="13" creationId="{020C8DAC-F0E3-4B48-AF5A-DB9C1CF8AE82}"/>
          </ac:spMkLst>
        </pc:spChg>
        <pc:spChg chg="del">
          <ac:chgData name="Agustín Ruiz Martín" userId="42fb2f6dfcc8d877" providerId="LiveId" clId="{4A1C54F8-B80A-4A02-9F85-EEBE78695CFE}" dt="2020-03-26T15:53:15.078" v="811" actId="478"/>
          <ac:spMkLst>
            <pc:docMk/>
            <pc:sldMk cId="889173738" sldId="311"/>
            <ac:spMk id="14" creationId="{8440BB51-FA8A-4476-BC86-CAB447030183}"/>
          </ac:spMkLst>
        </pc:spChg>
        <pc:spChg chg="del">
          <ac:chgData name="Agustín Ruiz Martín" userId="42fb2f6dfcc8d877" providerId="LiveId" clId="{4A1C54F8-B80A-4A02-9F85-EEBE78695CFE}" dt="2020-03-26T15:53:15.078" v="811" actId="478"/>
          <ac:spMkLst>
            <pc:docMk/>
            <pc:sldMk cId="889173738" sldId="311"/>
            <ac:spMk id="15" creationId="{C8EEDD93-2688-463A-BAA2-FD6E12CD0D2C}"/>
          </ac:spMkLst>
        </pc:spChg>
        <pc:spChg chg="del">
          <ac:chgData name="Agustín Ruiz Martín" userId="42fb2f6dfcc8d877" providerId="LiveId" clId="{4A1C54F8-B80A-4A02-9F85-EEBE78695CFE}" dt="2020-03-26T15:53:15.078" v="811" actId="478"/>
          <ac:spMkLst>
            <pc:docMk/>
            <pc:sldMk cId="889173738" sldId="311"/>
            <ac:spMk id="16" creationId="{425ABF8E-7375-4319-BBB8-D45477B3707A}"/>
          </ac:spMkLst>
        </pc:spChg>
        <pc:spChg chg="del">
          <ac:chgData name="Agustín Ruiz Martín" userId="42fb2f6dfcc8d877" providerId="LiveId" clId="{4A1C54F8-B80A-4A02-9F85-EEBE78695CFE}" dt="2020-03-26T15:53:15.078" v="811" actId="478"/>
          <ac:spMkLst>
            <pc:docMk/>
            <pc:sldMk cId="889173738" sldId="311"/>
            <ac:spMk id="18" creationId="{4E0B37FD-36EF-4BD8-A29E-8BD883D65CB1}"/>
          </ac:spMkLst>
        </pc:spChg>
        <pc:spChg chg="del">
          <ac:chgData name="Agustín Ruiz Martín" userId="42fb2f6dfcc8d877" providerId="LiveId" clId="{4A1C54F8-B80A-4A02-9F85-EEBE78695CFE}" dt="2020-03-26T15:53:15.078" v="811" actId="478"/>
          <ac:spMkLst>
            <pc:docMk/>
            <pc:sldMk cId="889173738" sldId="311"/>
            <ac:spMk id="19" creationId="{0C7C40C6-44D3-4B20-A516-21D53C6BAA11}"/>
          </ac:spMkLst>
        </pc:spChg>
        <pc:spChg chg="del">
          <ac:chgData name="Agustín Ruiz Martín" userId="42fb2f6dfcc8d877" providerId="LiveId" clId="{4A1C54F8-B80A-4A02-9F85-EEBE78695CFE}" dt="2020-03-26T15:53:15.078" v="811" actId="478"/>
          <ac:spMkLst>
            <pc:docMk/>
            <pc:sldMk cId="889173738" sldId="311"/>
            <ac:spMk id="20" creationId="{6ACA285B-278A-4A01-A69F-EA990ED9C049}"/>
          </ac:spMkLst>
        </pc:spChg>
        <pc:spChg chg="del">
          <ac:chgData name="Agustín Ruiz Martín" userId="42fb2f6dfcc8d877" providerId="LiveId" clId="{4A1C54F8-B80A-4A02-9F85-EEBE78695CFE}" dt="2020-03-26T15:53:12.579" v="810" actId="478"/>
          <ac:spMkLst>
            <pc:docMk/>
            <pc:sldMk cId="889173738" sldId="311"/>
            <ac:spMk id="21" creationId="{D82ED22C-A669-4119-88E7-C66B8D57DC0A}"/>
          </ac:spMkLst>
        </pc:spChg>
        <pc:spChg chg="add mod">
          <ac:chgData name="Agustín Ruiz Martín" userId="42fb2f6dfcc8d877" providerId="LiveId" clId="{4A1C54F8-B80A-4A02-9F85-EEBE78695CFE}" dt="2020-03-26T15:54:32.753" v="882" actId="20577"/>
          <ac:spMkLst>
            <pc:docMk/>
            <pc:sldMk cId="889173738" sldId="311"/>
            <ac:spMk id="22" creationId="{4D2CED4E-D02B-47E9-9937-550C7237D6DD}"/>
          </ac:spMkLst>
        </pc:spChg>
        <pc:spChg chg="add mod">
          <ac:chgData name="Agustín Ruiz Martín" userId="42fb2f6dfcc8d877" providerId="LiveId" clId="{4A1C54F8-B80A-4A02-9F85-EEBE78695CFE}" dt="2020-04-03T22:49:10.728" v="44703" actId="1035"/>
          <ac:spMkLst>
            <pc:docMk/>
            <pc:sldMk cId="889173738" sldId="311"/>
            <ac:spMk id="23" creationId="{851E78C8-07F2-402C-97CC-17B8212C08F3}"/>
          </ac:spMkLst>
        </pc:spChg>
        <pc:spChg chg="add del mod">
          <ac:chgData name="Agustín Ruiz Martín" userId="42fb2f6dfcc8d877" providerId="LiveId" clId="{4A1C54F8-B80A-4A02-9F85-EEBE78695CFE}" dt="2020-03-26T20:52:41.643" v="8166" actId="478"/>
          <ac:spMkLst>
            <pc:docMk/>
            <pc:sldMk cId="889173738" sldId="311"/>
            <ac:spMk id="24" creationId="{A875160E-B82F-4D5F-9BD9-041CDEFACC92}"/>
          </ac:spMkLst>
        </pc:spChg>
        <pc:spChg chg="add del mod">
          <ac:chgData name="Agustín Ruiz Martín" userId="42fb2f6dfcc8d877" providerId="LiveId" clId="{4A1C54F8-B80A-4A02-9F85-EEBE78695CFE}" dt="2020-03-28T22:22:11.382" v="21304" actId="478"/>
          <ac:spMkLst>
            <pc:docMk/>
            <pc:sldMk cId="889173738" sldId="311"/>
            <ac:spMk id="25" creationId="{4FA3C5FF-1C9E-43DB-9611-827CC3415595}"/>
          </ac:spMkLst>
        </pc:spChg>
      </pc:sldChg>
      <pc:sldChg chg="addSp delSp modSp add modTransition modAnim">
        <pc:chgData name="Agustín Ruiz Martín" userId="42fb2f6dfcc8d877" providerId="LiveId" clId="{4A1C54F8-B80A-4A02-9F85-EEBE78695CFE}" dt="2020-04-17T10:57:02.462" v="53570" actId="20577"/>
        <pc:sldMkLst>
          <pc:docMk/>
          <pc:sldMk cId="297680252" sldId="312"/>
        </pc:sldMkLst>
        <pc:spChg chg="add mod">
          <ac:chgData name="Agustín Ruiz Martín" userId="42fb2f6dfcc8d877" providerId="LiveId" clId="{4A1C54F8-B80A-4A02-9F85-EEBE78695CFE}" dt="2020-03-29T09:47:51.297" v="23486" actId="14861"/>
          <ac:spMkLst>
            <pc:docMk/>
            <pc:sldMk cId="297680252" sldId="312"/>
            <ac:spMk id="7" creationId="{FB379BB6-B4D1-4A52-96BF-AB222252377B}"/>
          </ac:spMkLst>
        </pc:spChg>
        <pc:spChg chg="add mod">
          <ac:chgData name="Agustín Ruiz Martín" userId="42fb2f6dfcc8d877" providerId="LiveId" clId="{4A1C54F8-B80A-4A02-9F85-EEBE78695CFE}" dt="2020-03-29T09:47:51.297" v="23486" actId="14861"/>
          <ac:spMkLst>
            <pc:docMk/>
            <pc:sldMk cId="297680252" sldId="312"/>
            <ac:spMk id="8" creationId="{13EAD204-51B7-445D-8E29-7BC529662A85}"/>
          </ac:spMkLst>
        </pc:spChg>
        <pc:spChg chg="add mod">
          <ac:chgData name="Agustín Ruiz Martín" userId="42fb2f6dfcc8d877" providerId="LiveId" clId="{4A1C54F8-B80A-4A02-9F85-EEBE78695CFE}" dt="2020-03-29T09:47:51.297" v="23486" actId="14861"/>
          <ac:spMkLst>
            <pc:docMk/>
            <pc:sldMk cId="297680252" sldId="312"/>
            <ac:spMk id="9" creationId="{FE33D044-DE62-4AFB-ADE6-89A21EDE2D8F}"/>
          </ac:spMkLst>
        </pc:spChg>
        <pc:spChg chg="add mod">
          <ac:chgData name="Agustín Ruiz Martín" userId="42fb2f6dfcc8d877" providerId="LiveId" clId="{4A1C54F8-B80A-4A02-9F85-EEBE78695CFE}" dt="2020-03-29T09:47:51.297" v="23486" actId="14861"/>
          <ac:spMkLst>
            <pc:docMk/>
            <pc:sldMk cId="297680252" sldId="312"/>
            <ac:spMk id="10" creationId="{A5A92C6C-F2BC-46C4-A570-B56709BA7FFC}"/>
          </ac:spMkLst>
        </pc:spChg>
        <pc:spChg chg="add mod">
          <ac:chgData name="Agustín Ruiz Martín" userId="42fb2f6dfcc8d877" providerId="LiveId" clId="{4A1C54F8-B80A-4A02-9F85-EEBE78695CFE}" dt="2020-03-29T09:47:51.297" v="23486" actId="14861"/>
          <ac:spMkLst>
            <pc:docMk/>
            <pc:sldMk cId="297680252" sldId="312"/>
            <ac:spMk id="11" creationId="{2E720551-91F9-4CD7-8FB8-07E6AF60471A}"/>
          </ac:spMkLst>
        </pc:spChg>
        <pc:spChg chg="add mod">
          <ac:chgData name="Agustín Ruiz Martín" userId="42fb2f6dfcc8d877" providerId="LiveId" clId="{4A1C54F8-B80A-4A02-9F85-EEBE78695CFE}" dt="2020-03-26T16:16:08.834" v="1515" actId="1035"/>
          <ac:spMkLst>
            <pc:docMk/>
            <pc:sldMk cId="297680252" sldId="312"/>
            <ac:spMk id="12" creationId="{7A47B424-0015-4C09-BC61-E334337ACE44}"/>
          </ac:spMkLst>
        </pc:spChg>
        <pc:spChg chg="add mod">
          <ac:chgData name="Agustín Ruiz Martín" userId="42fb2f6dfcc8d877" providerId="LiveId" clId="{4A1C54F8-B80A-4A02-9F85-EEBE78695CFE}" dt="2020-03-27T01:50:43.808" v="15691" actId="1037"/>
          <ac:spMkLst>
            <pc:docMk/>
            <pc:sldMk cId="297680252" sldId="312"/>
            <ac:spMk id="13" creationId="{AB8591E5-A075-4E8A-843C-2250AD7FCD3C}"/>
          </ac:spMkLst>
        </pc:spChg>
        <pc:spChg chg="add mod">
          <ac:chgData name="Agustín Ruiz Martín" userId="42fb2f6dfcc8d877" providerId="LiveId" clId="{4A1C54F8-B80A-4A02-9F85-EEBE78695CFE}" dt="2020-03-26T16:16:08.834" v="1515" actId="1035"/>
          <ac:spMkLst>
            <pc:docMk/>
            <pc:sldMk cId="297680252" sldId="312"/>
            <ac:spMk id="14" creationId="{CDC33F65-E6A3-4FA0-99E2-439C03561D5C}"/>
          </ac:spMkLst>
        </pc:spChg>
        <pc:spChg chg="add mod">
          <ac:chgData name="Agustín Ruiz Martín" userId="42fb2f6dfcc8d877" providerId="LiveId" clId="{4A1C54F8-B80A-4A02-9F85-EEBE78695CFE}" dt="2020-03-26T16:16:08.834" v="1515" actId="1035"/>
          <ac:spMkLst>
            <pc:docMk/>
            <pc:sldMk cId="297680252" sldId="312"/>
            <ac:spMk id="15" creationId="{AE872EA2-E267-46C8-AF82-A746E8C418FC}"/>
          </ac:spMkLst>
        </pc:spChg>
        <pc:spChg chg="add mod">
          <ac:chgData name="Agustín Ruiz Martín" userId="42fb2f6dfcc8d877" providerId="LiveId" clId="{4A1C54F8-B80A-4A02-9F85-EEBE78695CFE}" dt="2020-03-26T16:16:08.834" v="1515" actId="1035"/>
          <ac:spMkLst>
            <pc:docMk/>
            <pc:sldMk cId="297680252" sldId="312"/>
            <ac:spMk id="16" creationId="{0D166CCA-7446-4178-9859-EDC3A863750B}"/>
          </ac:spMkLst>
        </pc:spChg>
        <pc:spChg chg="add mod">
          <ac:chgData name="Agustín Ruiz Martín" userId="42fb2f6dfcc8d877" providerId="LiveId" clId="{4A1C54F8-B80A-4A02-9F85-EEBE78695CFE}" dt="2020-03-26T16:16:08.834" v="1515" actId="1035"/>
          <ac:spMkLst>
            <pc:docMk/>
            <pc:sldMk cId="297680252" sldId="312"/>
            <ac:spMk id="18" creationId="{ACEA8B0B-829C-4A29-9D2F-88D75B6F07BF}"/>
          </ac:spMkLst>
        </pc:spChg>
        <pc:spChg chg="add mod">
          <ac:chgData name="Agustín Ruiz Martín" userId="42fb2f6dfcc8d877" providerId="LiveId" clId="{4A1C54F8-B80A-4A02-9F85-EEBE78695CFE}" dt="2020-03-26T16:16:08.834" v="1515" actId="1035"/>
          <ac:spMkLst>
            <pc:docMk/>
            <pc:sldMk cId="297680252" sldId="312"/>
            <ac:spMk id="19" creationId="{DFC2FDA4-54A9-4E64-9E29-BED8738109B8}"/>
          </ac:spMkLst>
        </pc:spChg>
        <pc:spChg chg="add mod">
          <ac:chgData name="Agustín Ruiz Martín" userId="42fb2f6dfcc8d877" providerId="LiveId" clId="{4A1C54F8-B80A-4A02-9F85-EEBE78695CFE}" dt="2020-03-26T16:16:08.834" v="1515" actId="1035"/>
          <ac:spMkLst>
            <pc:docMk/>
            <pc:sldMk cId="297680252" sldId="312"/>
            <ac:spMk id="20" creationId="{7124EEBC-93CC-4B37-BF8B-D8ADCF8E6CCD}"/>
          </ac:spMkLst>
        </pc:spChg>
        <pc:spChg chg="add mod">
          <ac:chgData name="Agustín Ruiz Martín" userId="42fb2f6dfcc8d877" providerId="LiveId" clId="{4A1C54F8-B80A-4A02-9F85-EEBE78695CFE}" dt="2020-03-26T16:16:08.834" v="1515" actId="1035"/>
          <ac:spMkLst>
            <pc:docMk/>
            <pc:sldMk cId="297680252" sldId="312"/>
            <ac:spMk id="21" creationId="{1C7E8929-56CB-42D7-9B88-2FD8D3C21FC5}"/>
          </ac:spMkLst>
        </pc:spChg>
        <pc:spChg chg="mod">
          <ac:chgData name="Agustín Ruiz Martín" userId="42fb2f6dfcc8d877" providerId="LiveId" clId="{4A1C54F8-B80A-4A02-9F85-EEBE78695CFE}" dt="2020-03-29T09:47:06.702" v="23483" actId="1076"/>
          <ac:spMkLst>
            <pc:docMk/>
            <pc:sldMk cId="297680252" sldId="312"/>
            <ac:spMk id="22" creationId="{4D2CED4E-D02B-47E9-9937-550C7237D6DD}"/>
          </ac:spMkLst>
        </pc:spChg>
        <pc:spChg chg="del">
          <ac:chgData name="Agustín Ruiz Martín" userId="42fb2f6dfcc8d877" providerId="LiveId" clId="{4A1C54F8-B80A-4A02-9F85-EEBE78695CFE}" dt="2020-03-26T16:10:15.111" v="1308" actId="478"/>
          <ac:spMkLst>
            <pc:docMk/>
            <pc:sldMk cId="297680252" sldId="312"/>
            <ac:spMk id="23" creationId="{851E78C8-07F2-402C-97CC-17B8212C08F3}"/>
          </ac:spMkLst>
        </pc:spChg>
        <pc:spChg chg="del">
          <ac:chgData name="Agustín Ruiz Martín" userId="42fb2f6dfcc8d877" providerId="LiveId" clId="{4A1C54F8-B80A-4A02-9F85-EEBE78695CFE}" dt="2020-03-26T16:10:16.376" v="1309" actId="478"/>
          <ac:spMkLst>
            <pc:docMk/>
            <pc:sldMk cId="297680252" sldId="312"/>
            <ac:spMk id="24" creationId="{A875160E-B82F-4D5F-9BD9-041CDEFACC92}"/>
          </ac:spMkLst>
        </pc:spChg>
        <pc:spChg chg="add mod">
          <ac:chgData name="Agustín Ruiz Martín" userId="42fb2f6dfcc8d877" providerId="LiveId" clId="{4A1C54F8-B80A-4A02-9F85-EEBE78695CFE}" dt="2020-03-26T16:16:08.834" v="1515" actId="1035"/>
          <ac:spMkLst>
            <pc:docMk/>
            <pc:sldMk cId="297680252" sldId="312"/>
            <ac:spMk id="25" creationId="{E1F95FFC-9616-45EB-8F2B-09BC20B1544D}"/>
          </ac:spMkLst>
        </pc:spChg>
        <pc:spChg chg="add mod">
          <ac:chgData name="Agustín Ruiz Martín" userId="42fb2f6dfcc8d877" providerId="LiveId" clId="{4A1C54F8-B80A-4A02-9F85-EEBE78695CFE}" dt="2020-03-27T01:49:49.775" v="15672" actId="1038"/>
          <ac:spMkLst>
            <pc:docMk/>
            <pc:sldMk cId="297680252" sldId="312"/>
            <ac:spMk id="26" creationId="{C3F3EF50-6D31-405C-8A18-1342810D2E14}"/>
          </ac:spMkLst>
        </pc:spChg>
        <pc:spChg chg="add mod">
          <ac:chgData name="Agustín Ruiz Martín" userId="42fb2f6dfcc8d877" providerId="LiveId" clId="{4A1C54F8-B80A-4A02-9F85-EEBE78695CFE}" dt="2020-03-29T09:48:14.057" v="23487" actId="20577"/>
          <ac:spMkLst>
            <pc:docMk/>
            <pc:sldMk cId="297680252" sldId="312"/>
            <ac:spMk id="27" creationId="{2F366EE8-E5C8-4AF4-B176-1B058621E116}"/>
          </ac:spMkLst>
        </pc:spChg>
        <pc:spChg chg="add mod">
          <ac:chgData name="Agustín Ruiz Martín" userId="42fb2f6dfcc8d877" providerId="LiveId" clId="{4A1C54F8-B80A-4A02-9F85-EEBE78695CFE}" dt="2020-03-29T09:47:51.297" v="23486" actId="14861"/>
          <ac:spMkLst>
            <pc:docMk/>
            <pc:sldMk cId="297680252" sldId="312"/>
            <ac:spMk id="28" creationId="{60762BF6-188E-4831-98B2-CF6019238C66}"/>
          </ac:spMkLst>
        </pc:spChg>
        <pc:spChg chg="add mod">
          <ac:chgData name="Agustín Ruiz Martín" userId="42fb2f6dfcc8d877" providerId="LiveId" clId="{4A1C54F8-B80A-4A02-9F85-EEBE78695CFE}" dt="2020-03-29T09:47:51.297" v="23486" actId="14861"/>
          <ac:spMkLst>
            <pc:docMk/>
            <pc:sldMk cId="297680252" sldId="312"/>
            <ac:spMk id="29" creationId="{7BC56B4C-7464-497F-9BA3-B8E64FA9802B}"/>
          </ac:spMkLst>
        </pc:spChg>
        <pc:spChg chg="add mod">
          <ac:chgData name="Agustín Ruiz Martín" userId="42fb2f6dfcc8d877" providerId="LiveId" clId="{4A1C54F8-B80A-4A02-9F85-EEBE78695CFE}" dt="2020-03-29T09:47:51.297" v="23486" actId="14861"/>
          <ac:spMkLst>
            <pc:docMk/>
            <pc:sldMk cId="297680252" sldId="312"/>
            <ac:spMk id="30" creationId="{8C1216FD-025A-4D78-8ABE-462C4238EEDD}"/>
          </ac:spMkLst>
        </pc:spChg>
        <pc:spChg chg="add mod">
          <ac:chgData name="Agustín Ruiz Martín" userId="42fb2f6dfcc8d877" providerId="LiveId" clId="{4A1C54F8-B80A-4A02-9F85-EEBE78695CFE}" dt="2020-03-29T09:47:51.297" v="23486" actId="14861"/>
          <ac:spMkLst>
            <pc:docMk/>
            <pc:sldMk cId="297680252" sldId="312"/>
            <ac:spMk id="31" creationId="{A4263D59-CB0C-43C2-AD6A-93A6E0710F1B}"/>
          </ac:spMkLst>
        </pc:spChg>
        <pc:spChg chg="add mod">
          <ac:chgData name="Agustín Ruiz Martín" userId="42fb2f6dfcc8d877" providerId="LiveId" clId="{4A1C54F8-B80A-4A02-9F85-EEBE78695CFE}" dt="2020-03-29T09:47:51.297" v="23486" actId="14861"/>
          <ac:spMkLst>
            <pc:docMk/>
            <pc:sldMk cId="297680252" sldId="312"/>
            <ac:spMk id="32" creationId="{1F997A28-0AD4-476B-AFF2-8E4BB8D08443}"/>
          </ac:spMkLst>
        </pc:spChg>
        <pc:spChg chg="add mod">
          <ac:chgData name="Agustín Ruiz Martín" userId="42fb2f6dfcc8d877" providerId="LiveId" clId="{4A1C54F8-B80A-4A02-9F85-EEBE78695CFE}" dt="2020-03-29T09:47:51.297" v="23486" actId="14861"/>
          <ac:spMkLst>
            <pc:docMk/>
            <pc:sldMk cId="297680252" sldId="312"/>
            <ac:spMk id="33" creationId="{CE2CC51C-9179-45E5-826A-8D3D2F6301C2}"/>
          </ac:spMkLst>
        </pc:spChg>
        <pc:spChg chg="add mod">
          <ac:chgData name="Agustín Ruiz Martín" userId="42fb2f6dfcc8d877" providerId="LiveId" clId="{4A1C54F8-B80A-4A02-9F85-EEBE78695CFE}" dt="2020-03-29T09:47:51.297" v="23486" actId="14861"/>
          <ac:spMkLst>
            <pc:docMk/>
            <pc:sldMk cId="297680252" sldId="312"/>
            <ac:spMk id="34" creationId="{05F1B13D-7C86-4EC6-B3C8-B99C7851F59C}"/>
          </ac:spMkLst>
        </pc:spChg>
        <pc:spChg chg="add mod">
          <ac:chgData name="Agustín Ruiz Martín" userId="42fb2f6dfcc8d877" providerId="LiveId" clId="{4A1C54F8-B80A-4A02-9F85-EEBE78695CFE}" dt="2020-03-29T09:47:51.297" v="23486" actId="14861"/>
          <ac:spMkLst>
            <pc:docMk/>
            <pc:sldMk cId="297680252" sldId="312"/>
            <ac:spMk id="35" creationId="{80F304FC-8126-4635-8BB6-6210915D324A}"/>
          </ac:spMkLst>
        </pc:spChg>
        <pc:spChg chg="add mod">
          <ac:chgData name="Agustín Ruiz Martín" userId="42fb2f6dfcc8d877" providerId="LiveId" clId="{4A1C54F8-B80A-4A02-9F85-EEBE78695CFE}" dt="2020-03-29T09:47:51.297" v="23486" actId="14861"/>
          <ac:spMkLst>
            <pc:docMk/>
            <pc:sldMk cId="297680252" sldId="312"/>
            <ac:spMk id="36" creationId="{0C69A526-6736-4763-8DAB-0867B19E5EB2}"/>
          </ac:spMkLst>
        </pc:spChg>
        <pc:spChg chg="add mod">
          <ac:chgData name="Agustín Ruiz Martín" userId="42fb2f6dfcc8d877" providerId="LiveId" clId="{4A1C54F8-B80A-4A02-9F85-EEBE78695CFE}" dt="2020-03-29T09:47:51.297" v="23486" actId="14861"/>
          <ac:spMkLst>
            <pc:docMk/>
            <pc:sldMk cId="297680252" sldId="312"/>
            <ac:spMk id="37" creationId="{3AF8094D-B202-4DD9-B28C-25387DC5292C}"/>
          </ac:spMkLst>
        </pc:spChg>
        <pc:spChg chg="add mod">
          <ac:chgData name="Agustín Ruiz Martín" userId="42fb2f6dfcc8d877" providerId="LiveId" clId="{4A1C54F8-B80A-4A02-9F85-EEBE78695CFE}" dt="2020-03-26T16:16:08.834" v="1515" actId="1035"/>
          <ac:spMkLst>
            <pc:docMk/>
            <pc:sldMk cId="297680252" sldId="312"/>
            <ac:spMk id="38" creationId="{18AB80F2-6887-4446-A000-11DB1F313DFE}"/>
          </ac:spMkLst>
        </pc:spChg>
        <pc:spChg chg="add mod">
          <ac:chgData name="Agustín Ruiz Martín" userId="42fb2f6dfcc8d877" providerId="LiveId" clId="{4A1C54F8-B80A-4A02-9F85-EEBE78695CFE}" dt="2020-03-29T09:26:54.693" v="23262" actId="1076"/>
          <ac:spMkLst>
            <pc:docMk/>
            <pc:sldMk cId="297680252" sldId="312"/>
            <ac:spMk id="39" creationId="{537AD2F8-72ED-4EC3-89D1-0A2803B26A19}"/>
          </ac:spMkLst>
        </pc:spChg>
        <pc:spChg chg="add mod">
          <ac:chgData name="Agustín Ruiz Martín" userId="42fb2f6dfcc8d877" providerId="LiveId" clId="{4A1C54F8-B80A-4A02-9F85-EEBE78695CFE}" dt="2020-03-29T09:47:40.419" v="23485" actId="1076"/>
          <ac:spMkLst>
            <pc:docMk/>
            <pc:sldMk cId="297680252" sldId="312"/>
            <ac:spMk id="40" creationId="{B2DC2EAF-0790-4FB8-9A49-DCB4564D794E}"/>
          </ac:spMkLst>
        </pc:spChg>
        <pc:spChg chg="add mod">
          <ac:chgData name="Agustín Ruiz Martín" userId="42fb2f6dfcc8d877" providerId="LiveId" clId="{4A1C54F8-B80A-4A02-9F85-EEBE78695CFE}" dt="2020-03-29T09:47:51.297" v="23486" actId="14861"/>
          <ac:spMkLst>
            <pc:docMk/>
            <pc:sldMk cId="297680252" sldId="312"/>
            <ac:spMk id="42" creationId="{6E4C4B19-368E-4437-B551-B83BF91C38F2}"/>
          </ac:spMkLst>
        </pc:spChg>
        <pc:spChg chg="add mod">
          <ac:chgData name="Agustín Ruiz Martín" userId="42fb2f6dfcc8d877" providerId="LiveId" clId="{4A1C54F8-B80A-4A02-9F85-EEBE78695CFE}" dt="2020-03-29T09:47:51.297" v="23486" actId="14861"/>
          <ac:spMkLst>
            <pc:docMk/>
            <pc:sldMk cId="297680252" sldId="312"/>
            <ac:spMk id="43" creationId="{ECD00183-DEBF-4DBA-9758-2CF68EDC4957}"/>
          </ac:spMkLst>
        </pc:spChg>
        <pc:spChg chg="add mod">
          <ac:chgData name="Agustín Ruiz Martín" userId="42fb2f6dfcc8d877" providerId="LiveId" clId="{4A1C54F8-B80A-4A02-9F85-EEBE78695CFE}" dt="2020-03-29T09:47:40.419" v="23485" actId="1076"/>
          <ac:spMkLst>
            <pc:docMk/>
            <pc:sldMk cId="297680252" sldId="312"/>
            <ac:spMk id="44" creationId="{254AAE14-328F-45D7-911D-1B0E4AB6A6B2}"/>
          </ac:spMkLst>
        </pc:spChg>
        <pc:spChg chg="add mod">
          <ac:chgData name="Agustín Ruiz Martín" userId="42fb2f6dfcc8d877" providerId="LiveId" clId="{4A1C54F8-B80A-4A02-9F85-EEBE78695CFE}" dt="2020-03-29T09:47:51.297" v="23486" actId="14861"/>
          <ac:spMkLst>
            <pc:docMk/>
            <pc:sldMk cId="297680252" sldId="312"/>
            <ac:spMk id="45" creationId="{E649D209-4906-44D7-9937-F0478F489425}"/>
          </ac:spMkLst>
        </pc:spChg>
        <pc:spChg chg="add mod">
          <ac:chgData name="Agustín Ruiz Martín" userId="42fb2f6dfcc8d877" providerId="LiveId" clId="{4A1C54F8-B80A-4A02-9F85-EEBE78695CFE}" dt="2020-04-17T10:57:02.462" v="53570" actId="20577"/>
          <ac:spMkLst>
            <pc:docMk/>
            <pc:sldMk cId="297680252" sldId="312"/>
            <ac:spMk id="46" creationId="{34623C34-6201-4EE6-8692-13B7F4D1C224}"/>
          </ac:spMkLst>
        </pc:spChg>
        <pc:spChg chg="add mod">
          <ac:chgData name="Agustín Ruiz Martín" userId="42fb2f6dfcc8d877" providerId="LiveId" clId="{4A1C54F8-B80A-4A02-9F85-EEBE78695CFE}" dt="2020-03-31T14:18:42.167" v="39784" actId="20577"/>
          <ac:spMkLst>
            <pc:docMk/>
            <pc:sldMk cId="297680252" sldId="312"/>
            <ac:spMk id="47" creationId="{E65DCE75-4C5B-4C0B-9F13-F75233B60903}"/>
          </ac:spMkLst>
        </pc:spChg>
        <pc:spChg chg="add mod">
          <ac:chgData name="Agustín Ruiz Martín" userId="42fb2f6dfcc8d877" providerId="LiveId" clId="{4A1C54F8-B80A-4A02-9F85-EEBE78695CFE}" dt="2020-03-29T09:47:51.297" v="23486" actId="14861"/>
          <ac:spMkLst>
            <pc:docMk/>
            <pc:sldMk cId="297680252" sldId="312"/>
            <ac:spMk id="48" creationId="{FD133E0D-30DF-450E-A767-9F1664C1960F}"/>
          </ac:spMkLst>
        </pc:spChg>
      </pc:sldChg>
      <pc:sldChg chg="addSp delSp modSp add ord delAnim modNotesTx">
        <pc:chgData name="Agustín Ruiz Martín" userId="42fb2f6dfcc8d877" providerId="LiveId" clId="{4A1C54F8-B80A-4A02-9F85-EEBE78695CFE}" dt="2020-04-17T10:58:47.229" v="53627" actId="20577"/>
        <pc:sldMkLst>
          <pc:docMk/>
          <pc:sldMk cId="2027008700" sldId="313"/>
        </pc:sldMkLst>
        <pc:spChg chg="del">
          <ac:chgData name="Agustín Ruiz Martín" userId="42fb2f6dfcc8d877" providerId="LiveId" clId="{4A1C54F8-B80A-4A02-9F85-EEBE78695CFE}" dt="2020-03-26T16:11:58.981" v="1334" actId="478"/>
          <ac:spMkLst>
            <pc:docMk/>
            <pc:sldMk cId="2027008700" sldId="313"/>
            <ac:spMk id="7" creationId="{FB379BB6-B4D1-4A52-96BF-AB222252377B}"/>
          </ac:spMkLst>
        </pc:spChg>
        <pc:spChg chg="del">
          <ac:chgData name="Agustín Ruiz Martín" userId="42fb2f6dfcc8d877" providerId="LiveId" clId="{4A1C54F8-B80A-4A02-9F85-EEBE78695CFE}" dt="2020-03-26T16:11:58.981" v="1334" actId="478"/>
          <ac:spMkLst>
            <pc:docMk/>
            <pc:sldMk cId="2027008700" sldId="313"/>
            <ac:spMk id="8" creationId="{13EAD204-51B7-445D-8E29-7BC529662A85}"/>
          </ac:spMkLst>
        </pc:spChg>
        <pc:spChg chg="del">
          <ac:chgData name="Agustín Ruiz Martín" userId="42fb2f6dfcc8d877" providerId="LiveId" clId="{4A1C54F8-B80A-4A02-9F85-EEBE78695CFE}" dt="2020-03-26T16:11:58.981" v="1334" actId="478"/>
          <ac:spMkLst>
            <pc:docMk/>
            <pc:sldMk cId="2027008700" sldId="313"/>
            <ac:spMk id="9" creationId="{FE33D044-DE62-4AFB-ADE6-89A21EDE2D8F}"/>
          </ac:spMkLst>
        </pc:spChg>
        <pc:spChg chg="del">
          <ac:chgData name="Agustín Ruiz Martín" userId="42fb2f6dfcc8d877" providerId="LiveId" clId="{4A1C54F8-B80A-4A02-9F85-EEBE78695CFE}" dt="2020-03-26T16:11:58.981" v="1334" actId="478"/>
          <ac:spMkLst>
            <pc:docMk/>
            <pc:sldMk cId="2027008700" sldId="313"/>
            <ac:spMk id="10" creationId="{A5A92C6C-F2BC-46C4-A570-B56709BA7FFC}"/>
          </ac:spMkLst>
        </pc:spChg>
        <pc:spChg chg="del">
          <ac:chgData name="Agustín Ruiz Martín" userId="42fb2f6dfcc8d877" providerId="LiveId" clId="{4A1C54F8-B80A-4A02-9F85-EEBE78695CFE}" dt="2020-03-26T16:11:58.981" v="1334" actId="478"/>
          <ac:spMkLst>
            <pc:docMk/>
            <pc:sldMk cId="2027008700" sldId="313"/>
            <ac:spMk id="11" creationId="{2E720551-91F9-4CD7-8FB8-07E6AF60471A}"/>
          </ac:spMkLst>
        </pc:spChg>
        <pc:spChg chg="del">
          <ac:chgData name="Agustín Ruiz Martín" userId="42fb2f6dfcc8d877" providerId="LiveId" clId="{4A1C54F8-B80A-4A02-9F85-EEBE78695CFE}" dt="2020-03-26T16:11:58.981" v="1334" actId="478"/>
          <ac:spMkLst>
            <pc:docMk/>
            <pc:sldMk cId="2027008700" sldId="313"/>
            <ac:spMk id="12" creationId="{7A47B424-0015-4C09-BC61-E334337ACE44}"/>
          </ac:spMkLst>
        </pc:spChg>
        <pc:spChg chg="del">
          <ac:chgData name="Agustín Ruiz Martín" userId="42fb2f6dfcc8d877" providerId="LiveId" clId="{4A1C54F8-B80A-4A02-9F85-EEBE78695CFE}" dt="2020-03-26T16:11:58.981" v="1334" actId="478"/>
          <ac:spMkLst>
            <pc:docMk/>
            <pc:sldMk cId="2027008700" sldId="313"/>
            <ac:spMk id="13" creationId="{AB8591E5-A075-4E8A-843C-2250AD7FCD3C}"/>
          </ac:spMkLst>
        </pc:spChg>
        <pc:spChg chg="del">
          <ac:chgData name="Agustín Ruiz Martín" userId="42fb2f6dfcc8d877" providerId="LiveId" clId="{4A1C54F8-B80A-4A02-9F85-EEBE78695CFE}" dt="2020-03-26T16:11:58.981" v="1334" actId="478"/>
          <ac:spMkLst>
            <pc:docMk/>
            <pc:sldMk cId="2027008700" sldId="313"/>
            <ac:spMk id="14" creationId="{CDC33F65-E6A3-4FA0-99E2-439C03561D5C}"/>
          </ac:spMkLst>
        </pc:spChg>
        <pc:spChg chg="del">
          <ac:chgData name="Agustín Ruiz Martín" userId="42fb2f6dfcc8d877" providerId="LiveId" clId="{4A1C54F8-B80A-4A02-9F85-EEBE78695CFE}" dt="2020-03-26T16:11:58.981" v="1334" actId="478"/>
          <ac:spMkLst>
            <pc:docMk/>
            <pc:sldMk cId="2027008700" sldId="313"/>
            <ac:spMk id="15" creationId="{AE872EA2-E267-46C8-AF82-A746E8C418FC}"/>
          </ac:spMkLst>
        </pc:spChg>
        <pc:spChg chg="del">
          <ac:chgData name="Agustín Ruiz Martín" userId="42fb2f6dfcc8d877" providerId="LiveId" clId="{4A1C54F8-B80A-4A02-9F85-EEBE78695CFE}" dt="2020-03-26T16:11:58.981" v="1334" actId="478"/>
          <ac:spMkLst>
            <pc:docMk/>
            <pc:sldMk cId="2027008700" sldId="313"/>
            <ac:spMk id="16" creationId="{0D166CCA-7446-4178-9859-EDC3A863750B}"/>
          </ac:spMkLst>
        </pc:spChg>
        <pc:spChg chg="del">
          <ac:chgData name="Agustín Ruiz Martín" userId="42fb2f6dfcc8d877" providerId="LiveId" clId="{4A1C54F8-B80A-4A02-9F85-EEBE78695CFE}" dt="2020-03-26T16:11:58.981" v="1334" actId="478"/>
          <ac:spMkLst>
            <pc:docMk/>
            <pc:sldMk cId="2027008700" sldId="313"/>
            <ac:spMk id="18" creationId="{ACEA8B0B-829C-4A29-9D2F-88D75B6F07BF}"/>
          </ac:spMkLst>
        </pc:spChg>
        <pc:spChg chg="del">
          <ac:chgData name="Agustín Ruiz Martín" userId="42fb2f6dfcc8d877" providerId="LiveId" clId="{4A1C54F8-B80A-4A02-9F85-EEBE78695CFE}" dt="2020-03-26T16:11:58.981" v="1334" actId="478"/>
          <ac:spMkLst>
            <pc:docMk/>
            <pc:sldMk cId="2027008700" sldId="313"/>
            <ac:spMk id="19" creationId="{DFC2FDA4-54A9-4E64-9E29-BED8738109B8}"/>
          </ac:spMkLst>
        </pc:spChg>
        <pc:spChg chg="del">
          <ac:chgData name="Agustín Ruiz Martín" userId="42fb2f6dfcc8d877" providerId="LiveId" clId="{4A1C54F8-B80A-4A02-9F85-EEBE78695CFE}" dt="2020-03-26T16:11:58.981" v="1334" actId="478"/>
          <ac:spMkLst>
            <pc:docMk/>
            <pc:sldMk cId="2027008700" sldId="313"/>
            <ac:spMk id="20" creationId="{7124EEBC-93CC-4B37-BF8B-D8ADCF8E6CCD}"/>
          </ac:spMkLst>
        </pc:spChg>
        <pc:spChg chg="del">
          <ac:chgData name="Agustín Ruiz Martín" userId="42fb2f6dfcc8d877" providerId="LiveId" clId="{4A1C54F8-B80A-4A02-9F85-EEBE78695CFE}" dt="2020-03-26T16:11:58.981" v="1334" actId="478"/>
          <ac:spMkLst>
            <pc:docMk/>
            <pc:sldMk cId="2027008700" sldId="313"/>
            <ac:spMk id="21" creationId="{1C7E8929-56CB-42D7-9B88-2FD8D3C21FC5}"/>
          </ac:spMkLst>
        </pc:spChg>
        <pc:spChg chg="del">
          <ac:chgData name="Agustín Ruiz Martín" userId="42fb2f6dfcc8d877" providerId="LiveId" clId="{4A1C54F8-B80A-4A02-9F85-EEBE78695CFE}" dt="2020-03-26T16:11:58.981" v="1334" actId="478"/>
          <ac:spMkLst>
            <pc:docMk/>
            <pc:sldMk cId="2027008700" sldId="313"/>
            <ac:spMk id="25" creationId="{E1F95FFC-9616-45EB-8F2B-09BC20B1544D}"/>
          </ac:spMkLst>
        </pc:spChg>
        <pc:spChg chg="del">
          <ac:chgData name="Agustín Ruiz Martín" userId="42fb2f6dfcc8d877" providerId="LiveId" clId="{4A1C54F8-B80A-4A02-9F85-EEBE78695CFE}" dt="2020-03-26T16:11:58.981" v="1334" actId="478"/>
          <ac:spMkLst>
            <pc:docMk/>
            <pc:sldMk cId="2027008700" sldId="313"/>
            <ac:spMk id="26" creationId="{C3F3EF50-6D31-405C-8A18-1342810D2E14}"/>
          </ac:spMkLst>
        </pc:spChg>
        <pc:spChg chg="del">
          <ac:chgData name="Agustín Ruiz Martín" userId="42fb2f6dfcc8d877" providerId="LiveId" clId="{4A1C54F8-B80A-4A02-9F85-EEBE78695CFE}" dt="2020-03-26T16:11:58.981" v="1334" actId="478"/>
          <ac:spMkLst>
            <pc:docMk/>
            <pc:sldMk cId="2027008700" sldId="313"/>
            <ac:spMk id="27" creationId="{2F366EE8-E5C8-4AF4-B176-1B058621E116}"/>
          </ac:spMkLst>
        </pc:spChg>
        <pc:spChg chg="del">
          <ac:chgData name="Agustín Ruiz Martín" userId="42fb2f6dfcc8d877" providerId="LiveId" clId="{4A1C54F8-B80A-4A02-9F85-EEBE78695CFE}" dt="2020-03-26T16:11:58.981" v="1334" actId="478"/>
          <ac:spMkLst>
            <pc:docMk/>
            <pc:sldMk cId="2027008700" sldId="313"/>
            <ac:spMk id="28" creationId="{60762BF6-188E-4831-98B2-CF6019238C66}"/>
          </ac:spMkLst>
        </pc:spChg>
        <pc:spChg chg="del">
          <ac:chgData name="Agustín Ruiz Martín" userId="42fb2f6dfcc8d877" providerId="LiveId" clId="{4A1C54F8-B80A-4A02-9F85-EEBE78695CFE}" dt="2020-03-26T16:11:58.981" v="1334" actId="478"/>
          <ac:spMkLst>
            <pc:docMk/>
            <pc:sldMk cId="2027008700" sldId="313"/>
            <ac:spMk id="29" creationId="{7BC56B4C-7464-497F-9BA3-B8E64FA9802B}"/>
          </ac:spMkLst>
        </pc:spChg>
        <pc:spChg chg="del">
          <ac:chgData name="Agustín Ruiz Martín" userId="42fb2f6dfcc8d877" providerId="LiveId" clId="{4A1C54F8-B80A-4A02-9F85-EEBE78695CFE}" dt="2020-03-26T16:11:58.981" v="1334" actId="478"/>
          <ac:spMkLst>
            <pc:docMk/>
            <pc:sldMk cId="2027008700" sldId="313"/>
            <ac:spMk id="30" creationId="{8C1216FD-025A-4D78-8ABE-462C4238EEDD}"/>
          </ac:spMkLst>
        </pc:spChg>
        <pc:spChg chg="del">
          <ac:chgData name="Agustín Ruiz Martín" userId="42fb2f6dfcc8d877" providerId="LiveId" clId="{4A1C54F8-B80A-4A02-9F85-EEBE78695CFE}" dt="2020-03-26T16:11:58.981" v="1334" actId="478"/>
          <ac:spMkLst>
            <pc:docMk/>
            <pc:sldMk cId="2027008700" sldId="313"/>
            <ac:spMk id="31" creationId="{A4263D59-CB0C-43C2-AD6A-93A6E0710F1B}"/>
          </ac:spMkLst>
        </pc:spChg>
        <pc:spChg chg="del">
          <ac:chgData name="Agustín Ruiz Martín" userId="42fb2f6dfcc8d877" providerId="LiveId" clId="{4A1C54F8-B80A-4A02-9F85-EEBE78695CFE}" dt="2020-03-26T16:11:58.981" v="1334" actId="478"/>
          <ac:spMkLst>
            <pc:docMk/>
            <pc:sldMk cId="2027008700" sldId="313"/>
            <ac:spMk id="32" creationId="{1F997A28-0AD4-476B-AFF2-8E4BB8D08443}"/>
          </ac:spMkLst>
        </pc:spChg>
        <pc:spChg chg="del">
          <ac:chgData name="Agustín Ruiz Martín" userId="42fb2f6dfcc8d877" providerId="LiveId" clId="{4A1C54F8-B80A-4A02-9F85-EEBE78695CFE}" dt="2020-03-26T16:11:58.981" v="1334" actId="478"/>
          <ac:spMkLst>
            <pc:docMk/>
            <pc:sldMk cId="2027008700" sldId="313"/>
            <ac:spMk id="33" creationId="{CE2CC51C-9179-45E5-826A-8D3D2F6301C2}"/>
          </ac:spMkLst>
        </pc:spChg>
        <pc:spChg chg="del">
          <ac:chgData name="Agustín Ruiz Martín" userId="42fb2f6dfcc8d877" providerId="LiveId" clId="{4A1C54F8-B80A-4A02-9F85-EEBE78695CFE}" dt="2020-03-26T16:11:58.981" v="1334" actId="478"/>
          <ac:spMkLst>
            <pc:docMk/>
            <pc:sldMk cId="2027008700" sldId="313"/>
            <ac:spMk id="34" creationId="{05F1B13D-7C86-4EC6-B3C8-B99C7851F59C}"/>
          </ac:spMkLst>
        </pc:spChg>
        <pc:spChg chg="del">
          <ac:chgData name="Agustín Ruiz Martín" userId="42fb2f6dfcc8d877" providerId="LiveId" clId="{4A1C54F8-B80A-4A02-9F85-EEBE78695CFE}" dt="2020-03-26T16:11:58.981" v="1334" actId="478"/>
          <ac:spMkLst>
            <pc:docMk/>
            <pc:sldMk cId="2027008700" sldId="313"/>
            <ac:spMk id="35" creationId="{80F304FC-8126-4635-8BB6-6210915D324A}"/>
          </ac:spMkLst>
        </pc:spChg>
        <pc:spChg chg="del">
          <ac:chgData name="Agustín Ruiz Martín" userId="42fb2f6dfcc8d877" providerId="LiveId" clId="{4A1C54F8-B80A-4A02-9F85-EEBE78695CFE}" dt="2020-03-26T16:11:58.981" v="1334" actId="478"/>
          <ac:spMkLst>
            <pc:docMk/>
            <pc:sldMk cId="2027008700" sldId="313"/>
            <ac:spMk id="36" creationId="{0C69A526-6736-4763-8DAB-0867B19E5EB2}"/>
          </ac:spMkLst>
        </pc:spChg>
        <pc:spChg chg="del">
          <ac:chgData name="Agustín Ruiz Martín" userId="42fb2f6dfcc8d877" providerId="LiveId" clId="{4A1C54F8-B80A-4A02-9F85-EEBE78695CFE}" dt="2020-03-26T16:11:58.981" v="1334" actId="478"/>
          <ac:spMkLst>
            <pc:docMk/>
            <pc:sldMk cId="2027008700" sldId="313"/>
            <ac:spMk id="37" creationId="{3AF8094D-B202-4DD9-B28C-25387DC5292C}"/>
          </ac:spMkLst>
        </pc:spChg>
        <pc:spChg chg="del">
          <ac:chgData name="Agustín Ruiz Martín" userId="42fb2f6dfcc8d877" providerId="LiveId" clId="{4A1C54F8-B80A-4A02-9F85-EEBE78695CFE}" dt="2020-03-26T16:11:58.981" v="1334" actId="478"/>
          <ac:spMkLst>
            <pc:docMk/>
            <pc:sldMk cId="2027008700" sldId="313"/>
            <ac:spMk id="38" creationId="{18AB80F2-6887-4446-A000-11DB1F313DFE}"/>
          </ac:spMkLst>
        </pc:spChg>
        <pc:spChg chg="del">
          <ac:chgData name="Agustín Ruiz Martín" userId="42fb2f6dfcc8d877" providerId="LiveId" clId="{4A1C54F8-B80A-4A02-9F85-EEBE78695CFE}" dt="2020-03-26T16:11:58.981" v="1334" actId="478"/>
          <ac:spMkLst>
            <pc:docMk/>
            <pc:sldMk cId="2027008700" sldId="313"/>
            <ac:spMk id="39" creationId="{537AD2F8-72ED-4EC3-89D1-0A2803B26A19}"/>
          </ac:spMkLst>
        </pc:spChg>
        <pc:spChg chg="del">
          <ac:chgData name="Agustín Ruiz Martín" userId="42fb2f6dfcc8d877" providerId="LiveId" clId="{4A1C54F8-B80A-4A02-9F85-EEBE78695CFE}" dt="2020-03-26T16:11:58.981" v="1334" actId="478"/>
          <ac:spMkLst>
            <pc:docMk/>
            <pc:sldMk cId="2027008700" sldId="313"/>
            <ac:spMk id="40" creationId="{B2DC2EAF-0790-4FB8-9A49-DCB4564D794E}"/>
          </ac:spMkLst>
        </pc:spChg>
        <pc:spChg chg="del">
          <ac:chgData name="Agustín Ruiz Martín" userId="42fb2f6dfcc8d877" providerId="LiveId" clId="{4A1C54F8-B80A-4A02-9F85-EEBE78695CFE}" dt="2020-03-26T16:11:58.981" v="1334" actId="478"/>
          <ac:spMkLst>
            <pc:docMk/>
            <pc:sldMk cId="2027008700" sldId="313"/>
            <ac:spMk id="42" creationId="{6E4C4B19-368E-4437-B551-B83BF91C38F2}"/>
          </ac:spMkLst>
        </pc:spChg>
        <pc:spChg chg="del">
          <ac:chgData name="Agustín Ruiz Martín" userId="42fb2f6dfcc8d877" providerId="LiveId" clId="{4A1C54F8-B80A-4A02-9F85-EEBE78695CFE}" dt="2020-03-26T16:11:58.981" v="1334" actId="478"/>
          <ac:spMkLst>
            <pc:docMk/>
            <pc:sldMk cId="2027008700" sldId="313"/>
            <ac:spMk id="43" creationId="{ECD00183-DEBF-4DBA-9758-2CF68EDC4957}"/>
          </ac:spMkLst>
        </pc:spChg>
        <pc:spChg chg="del">
          <ac:chgData name="Agustín Ruiz Martín" userId="42fb2f6dfcc8d877" providerId="LiveId" clId="{4A1C54F8-B80A-4A02-9F85-EEBE78695CFE}" dt="2020-03-26T16:11:58.981" v="1334" actId="478"/>
          <ac:spMkLst>
            <pc:docMk/>
            <pc:sldMk cId="2027008700" sldId="313"/>
            <ac:spMk id="44" creationId="{254AAE14-328F-45D7-911D-1B0E4AB6A6B2}"/>
          </ac:spMkLst>
        </pc:spChg>
        <pc:spChg chg="del">
          <ac:chgData name="Agustín Ruiz Martín" userId="42fb2f6dfcc8d877" providerId="LiveId" clId="{4A1C54F8-B80A-4A02-9F85-EEBE78695CFE}" dt="2020-03-26T16:11:58.981" v="1334" actId="478"/>
          <ac:spMkLst>
            <pc:docMk/>
            <pc:sldMk cId="2027008700" sldId="313"/>
            <ac:spMk id="45" creationId="{E649D209-4906-44D7-9937-F0478F489425}"/>
          </ac:spMkLst>
        </pc:spChg>
        <pc:spChg chg="del">
          <ac:chgData name="Agustín Ruiz Martín" userId="42fb2f6dfcc8d877" providerId="LiveId" clId="{4A1C54F8-B80A-4A02-9F85-EEBE78695CFE}" dt="2020-03-26T16:11:58.981" v="1334" actId="478"/>
          <ac:spMkLst>
            <pc:docMk/>
            <pc:sldMk cId="2027008700" sldId="313"/>
            <ac:spMk id="46" creationId="{34623C34-6201-4EE6-8692-13B7F4D1C224}"/>
          </ac:spMkLst>
        </pc:spChg>
        <pc:spChg chg="del">
          <ac:chgData name="Agustín Ruiz Martín" userId="42fb2f6dfcc8d877" providerId="LiveId" clId="{4A1C54F8-B80A-4A02-9F85-EEBE78695CFE}" dt="2020-03-26T16:11:58.981" v="1334" actId="478"/>
          <ac:spMkLst>
            <pc:docMk/>
            <pc:sldMk cId="2027008700" sldId="313"/>
            <ac:spMk id="47" creationId="{E65DCE75-4C5B-4C0B-9F13-F75233B60903}"/>
          </ac:spMkLst>
        </pc:spChg>
        <pc:spChg chg="del">
          <ac:chgData name="Agustín Ruiz Martín" userId="42fb2f6dfcc8d877" providerId="LiveId" clId="{4A1C54F8-B80A-4A02-9F85-EEBE78695CFE}" dt="2020-03-26T16:11:58.981" v="1334" actId="478"/>
          <ac:spMkLst>
            <pc:docMk/>
            <pc:sldMk cId="2027008700" sldId="313"/>
            <ac:spMk id="48" creationId="{FD133E0D-30DF-450E-A767-9F1664C1960F}"/>
          </ac:spMkLst>
        </pc:spChg>
        <pc:spChg chg="add mod">
          <ac:chgData name="Agustín Ruiz Martín" userId="42fb2f6dfcc8d877" providerId="LiveId" clId="{4A1C54F8-B80A-4A02-9F85-EEBE78695CFE}" dt="2020-04-17T10:58:47.229" v="53627" actId="20577"/>
          <ac:spMkLst>
            <pc:docMk/>
            <pc:sldMk cId="2027008700" sldId="313"/>
            <ac:spMk id="49" creationId="{6750C5FB-60D5-4F8F-9A44-10E1298E3189}"/>
          </ac:spMkLst>
        </pc:spChg>
      </pc:sldChg>
      <pc:sldChg chg="addSp delSp modSp add ord modAnim modNotesTx">
        <pc:chgData name="Agustín Ruiz Martín" userId="42fb2f6dfcc8d877" providerId="LiveId" clId="{4A1C54F8-B80A-4A02-9F85-EEBE78695CFE}" dt="2020-04-17T10:45:18.998" v="53475" actId="20577"/>
        <pc:sldMkLst>
          <pc:docMk/>
          <pc:sldMk cId="2374995349" sldId="314"/>
        </pc:sldMkLst>
        <pc:spChg chg="add del mod">
          <ac:chgData name="Agustín Ruiz Martín" userId="42fb2f6dfcc8d877" providerId="LiveId" clId="{4A1C54F8-B80A-4A02-9F85-EEBE78695CFE}" dt="2020-03-26T16:28:16.263" v="1718" actId="478"/>
          <ac:spMkLst>
            <pc:docMk/>
            <pc:sldMk cId="2374995349" sldId="314"/>
            <ac:spMk id="2" creationId="{E927C814-BA45-46C5-BD3C-8ED12FE37452}"/>
          </ac:spMkLst>
        </pc:spChg>
        <pc:spChg chg="add mod">
          <ac:chgData name="Agustín Ruiz Martín" userId="42fb2f6dfcc8d877" providerId="LiveId" clId="{4A1C54F8-B80A-4A02-9F85-EEBE78695CFE}" dt="2020-04-05T14:29:48.628" v="46869" actId="1036"/>
          <ac:spMkLst>
            <pc:docMk/>
            <pc:sldMk cId="2374995349" sldId="314"/>
            <ac:spMk id="2" creationId="{EEBFDD34-1663-4CBB-9BBE-613A0774E574}"/>
          </ac:spMkLst>
        </pc:spChg>
        <pc:spChg chg="add mod">
          <ac:chgData name="Agustín Ruiz Martín" userId="42fb2f6dfcc8d877" providerId="LiveId" clId="{4A1C54F8-B80A-4A02-9F85-EEBE78695CFE}" dt="2020-04-05T14:28:31.967" v="46860" actId="1035"/>
          <ac:spMkLst>
            <pc:docMk/>
            <pc:sldMk cId="2374995349" sldId="314"/>
            <ac:spMk id="3" creationId="{568F4FB4-2B2B-48BC-98DE-39545C0F580F}"/>
          </ac:spMkLst>
        </pc:spChg>
        <pc:spChg chg="add del mod">
          <ac:chgData name="Agustín Ruiz Martín" userId="42fb2f6dfcc8d877" providerId="LiveId" clId="{4A1C54F8-B80A-4A02-9F85-EEBE78695CFE}" dt="2020-04-05T11:51:18.377" v="45333" actId="478"/>
          <ac:spMkLst>
            <pc:docMk/>
            <pc:sldMk cId="2374995349" sldId="314"/>
            <ac:spMk id="4" creationId="{D58CE706-A558-46DC-AB38-4D0B029E56D7}"/>
          </ac:spMkLst>
        </pc:spChg>
        <pc:spChg chg="add mod">
          <ac:chgData name="Agustín Ruiz Martín" userId="42fb2f6dfcc8d877" providerId="LiveId" clId="{4A1C54F8-B80A-4A02-9F85-EEBE78695CFE}" dt="2020-04-17T10:45:18.998" v="53475" actId="20577"/>
          <ac:spMkLst>
            <pc:docMk/>
            <pc:sldMk cId="2374995349" sldId="314"/>
            <ac:spMk id="6" creationId="{949DFF17-A109-4E73-B873-8B4CB5CE2BD1}"/>
          </ac:spMkLst>
        </pc:spChg>
        <pc:spChg chg="add mod">
          <ac:chgData name="Agustín Ruiz Martín" userId="42fb2f6dfcc8d877" providerId="LiveId" clId="{4A1C54F8-B80A-4A02-9F85-EEBE78695CFE}" dt="2020-04-05T14:39:34.068" v="47176" actId="1035"/>
          <ac:spMkLst>
            <pc:docMk/>
            <pc:sldMk cId="2374995349" sldId="314"/>
            <ac:spMk id="8" creationId="{3D65CFDB-BC76-4EFE-9B38-EE8E9C2DED40}"/>
          </ac:spMkLst>
        </pc:spChg>
        <pc:spChg chg="add mod">
          <ac:chgData name="Agustín Ruiz Martín" userId="42fb2f6dfcc8d877" providerId="LiveId" clId="{4A1C54F8-B80A-4A02-9F85-EEBE78695CFE}" dt="2020-04-05T14:39:22.750" v="47174" actId="1038"/>
          <ac:spMkLst>
            <pc:docMk/>
            <pc:sldMk cId="2374995349" sldId="314"/>
            <ac:spMk id="9" creationId="{35B9B764-C875-4325-B843-EA93D9FA189F}"/>
          </ac:spMkLst>
        </pc:spChg>
        <pc:spChg chg="add mod">
          <ac:chgData name="Agustín Ruiz Martín" userId="42fb2f6dfcc8d877" providerId="LiveId" clId="{4A1C54F8-B80A-4A02-9F85-EEBE78695CFE}" dt="2020-04-05T14:39:39.974" v="47179" actId="1038"/>
          <ac:spMkLst>
            <pc:docMk/>
            <pc:sldMk cId="2374995349" sldId="314"/>
            <ac:spMk id="12" creationId="{98BE89C9-CF69-439A-9549-F0B720955FE3}"/>
          </ac:spMkLst>
        </pc:spChg>
        <pc:spChg chg="add mod">
          <ac:chgData name="Agustín Ruiz Martín" userId="42fb2f6dfcc8d877" providerId="LiveId" clId="{4A1C54F8-B80A-4A02-9F85-EEBE78695CFE}" dt="2020-04-05T14:28:38.244" v="46866" actId="1036"/>
          <ac:spMkLst>
            <pc:docMk/>
            <pc:sldMk cId="2374995349" sldId="314"/>
            <ac:spMk id="14" creationId="{256F2D39-3F7A-4073-AF27-4690DE485221}"/>
          </ac:spMkLst>
        </pc:spChg>
        <pc:spChg chg="add mod">
          <ac:chgData name="Agustín Ruiz Martín" userId="42fb2f6dfcc8d877" providerId="LiveId" clId="{4A1C54F8-B80A-4A02-9F85-EEBE78695CFE}" dt="2020-04-05T14:28:43.968" v="46867" actId="14100"/>
          <ac:spMkLst>
            <pc:docMk/>
            <pc:sldMk cId="2374995349" sldId="314"/>
            <ac:spMk id="15" creationId="{D543A1D3-8373-4EB0-AE32-AD9E1E8CE24E}"/>
          </ac:spMkLst>
        </pc:spChg>
        <pc:spChg chg="add del mod">
          <ac:chgData name="Agustín Ruiz Martín" userId="42fb2f6dfcc8d877" providerId="LiveId" clId="{4A1C54F8-B80A-4A02-9F85-EEBE78695CFE}" dt="2020-04-05T11:59:09.522" v="45584" actId="478"/>
          <ac:spMkLst>
            <pc:docMk/>
            <pc:sldMk cId="2374995349" sldId="314"/>
            <ac:spMk id="16" creationId="{51CD78EE-974B-4565-9DB1-A165D7190966}"/>
          </ac:spMkLst>
        </pc:spChg>
        <pc:spChg chg="del">
          <ac:chgData name="Agustín Ruiz Martín" userId="42fb2f6dfcc8d877" providerId="LiveId" clId="{4A1C54F8-B80A-4A02-9F85-EEBE78695CFE}" dt="2020-03-26T16:21:52.927" v="1603" actId="478"/>
          <ac:spMkLst>
            <pc:docMk/>
            <pc:sldMk cId="2374995349" sldId="314"/>
            <ac:spMk id="49" creationId="{6750C5FB-60D5-4F8F-9A44-10E1298E3189}"/>
          </ac:spMkLst>
        </pc:spChg>
        <pc:graphicFrameChg chg="add mod">
          <ac:chgData name="Agustín Ruiz Martín" userId="42fb2f6dfcc8d877" providerId="LiveId" clId="{4A1C54F8-B80A-4A02-9F85-EEBE78695CFE}" dt="2020-04-05T14:39:34.068" v="47176" actId="1035"/>
          <ac:graphicFrameMkLst>
            <pc:docMk/>
            <pc:sldMk cId="2374995349" sldId="314"/>
            <ac:graphicFrameMk id="7" creationId="{C58337EE-C229-46E6-A451-7EA8768D6445}"/>
          </ac:graphicFrameMkLst>
        </pc:graphicFrameChg>
        <pc:cxnChg chg="add mod">
          <ac:chgData name="Agustín Ruiz Martín" userId="42fb2f6dfcc8d877" providerId="LiveId" clId="{4A1C54F8-B80A-4A02-9F85-EEBE78695CFE}" dt="2020-04-05T14:29:52.063" v="46871" actId="1036"/>
          <ac:cxnSpMkLst>
            <pc:docMk/>
            <pc:sldMk cId="2374995349" sldId="314"/>
            <ac:cxnSpMk id="13" creationId="{2A860263-2094-4D76-AAA3-F2BDA389C699}"/>
          </ac:cxnSpMkLst>
        </pc:cxnChg>
      </pc:sldChg>
      <pc:sldChg chg="addSp delSp modSp add modAnim">
        <pc:chgData name="Agustín Ruiz Martín" userId="42fb2f6dfcc8d877" providerId="LiveId" clId="{4A1C54F8-B80A-4A02-9F85-EEBE78695CFE}" dt="2020-03-31T15:56:33.446" v="41800" actId="20577"/>
        <pc:sldMkLst>
          <pc:docMk/>
          <pc:sldMk cId="3044155198" sldId="315"/>
        </pc:sldMkLst>
        <pc:spChg chg="del">
          <ac:chgData name="Agustín Ruiz Martín" userId="42fb2f6dfcc8d877" providerId="LiveId" clId="{4A1C54F8-B80A-4A02-9F85-EEBE78695CFE}" dt="2020-03-26T16:31:45.630" v="1771" actId="478"/>
          <ac:spMkLst>
            <pc:docMk/>
            <pc:sldMk cId="3044155198" sldId="315"/>
            <ac:spMk id="3" creationId="{568F4FB4-2B2B-48BC-98DE-39545C0F580F}"/>
          </ac:spMkLst>
        </pc:spChg>
        <pc:spChg chg="del">
          <ac:chgData name="Agustín Ruiz Martín" userId="42fb2f6dfcc8d877" providerId="LiveId" clId="{4A1C54F8-B80A-4A02-9F85-EEBE78695CFE}" dt="2020-03-26T16:31:42.521" v="1769" actId="478"/>
          <ac:spMkLst>
            <pc:docMk/>
            <pc:sldMk cId="3044155198" sldId="315"/>
            <ac:spMk id="6" creationId="{949DFF17-A109-4E73-B873-8B4CB5CE2BD1}"/>
          </ac:spMkLst>
        </pc:spChg>
        <pc:spChg chg="del">
          <ac:chgData name="Agustín Ruiz Martín" userId="42fb2f6dfcc8d877" providerId="LiveId" clId="{4A1C54F8-B80A-4A02-9F85-EEBE78695CFE}" dt="2020-03-26T16:31:44.161" v="1770" actId="478"/>
          <ac:spMkLst>
            <pc:docMk/>
            <pc:sldMk cId="3044155198" sldId="315"/>
            <ac:spMk id="8" creationId="{3D65CFDB-BC76-4EFE-9B38-EE8E9C2DED40}"/>
          </ac:spMkLst>
        </pc:spChg>
        <pc:spChg chg="del">
          <ac:chgData name="Agustín Ruiz Martín" userId="42fb2f6dfcc8d877" providerId="LiveId" clId="{4A1C54F8-B80A-4A02-9F85-EEBE78695CFE}" dt="2020-03-26T16:31:44.161" v="1770" actId="478"/>
          <ac:spMkLst>
            <pc:docMk/>
            <pc:sldMk cId="3044155198" sldId="315"/>
            <ac:spMk id="9" creationId="{35B9B764-C875-4325-B843-EA93D9FA189F}"/>
          </ac:spMkLst>
        </pc:spChg>
        <pc:spChg chg="add mod">
          <ac:chgData name="Agustín Ruiz Martín" userId="42fb2f6dfcc8d877" providerId="LiveId" clId="{4A1C54F8-B80A-4A02-9F85-EEBE78695CFE}" dt="2020-03-29T09:45:19.004" v="23461" actId="14861"/>
          <ac:spMkLst>
            <pc:docMk/>
            <pc:sldMk cId="3044155198" sldId="315"/>
            <ac:spMk id="10" creationId="{2795C746-E53D-44B9-A897-CA93166C0555}"/>
          </ac:spMkLst>
        </pc:spChg>
        <pc:spChg chg="add mod">
          <ac:chgData name="Agustín Ruiz Martín" userId="42fb2f6dfcc8d877" providerId="LiveId" clId="{4A1C54F8-B80A-4A02-9F85-EEBE78695CFE}" dt="2020-03-29T09:45:19.004" v="23461" actId="14861"/>
          <ac:spMkLst>
            <pc:docMk/>
            <pc:sldMk cId="3044155198" sldId="315"/>
            <ac:spMk id="11" creationId="{5AC8273B-BBD5-4A86-9A25-006403C277E1}"/>
          </ac:spMkLst>
        </pc:spChg>
        <pc:spChg chg="add mod">
          <ac:chgData name="Agustín Ruiz Martín" userId="42fb2f6dfcc8d877" providerId="LiveId" clId="{4A1C54F8-B80A-4A02-9F85-EEBE78695CFE}" dt="2020-03-29T09:45:19.004" v="23461" actId="14861"/>
          <ac:spMkLst>
            <pc:docMk/>
            <pc:sldMk cId="3044155198" sldId="315"/>
            <ac:spMk id="12" creationId="{F8206BE9-7D98-4C87-B165-AA6BAA0518A0}"/>
          </ac:spMkLst>
        </pc:spChg>
        <pc:spChg chg="add mod">
          <ac:chgData name="Agustín Ruiz Martín" userId="42fb2f6dfcc8d877" providerId="LiveId" clId="{4A1C54F8-B80A-4A02-9F85-EEBE78695CFE}" dt="2020-03-29T09:45:19.004" v="23461" actId="14861"/>
          <ac:spMkLst>
            <pc:docMk/>
            <pc:sldMk cId="3044155198" sldId="315"/>
            <ac:spMk id="13" creationId="{30A91E1B-9F55-416E-9266-EF9197657243}"/>
          </ac:spMkLst>
        </pc:spChg>
        <pc:spChg chg="add mod">
          <ac:chgData name="Agustín Ruiz Martín" userId="42fb2f6dfcc8d877" providerId="LiveId" clId="{4A1C54F8-B80A-4A02-9F85-EEBE78695CFE}" dt="2020-03-29T09:45:19.004" v="23461" actId="14861"/>
          <ac:spMkLst>
            <pc:docMk/>
            <pc:sldMk cId="3044155198" sldId="315"/>
            <ac:spMk id="14" creationId="{F09C7441-CBF4-4BBB-8745-490A23547B7E}"/>
          </ac:spMkLst>
        </pc:spChg>
        <pc:spChg chg="add mod">
          <ac:chgData name="Agustín Ruiz Martín" userId="42fb2f6dfcc8d877" providerId="LiveId" clId="{4A1C54F8-B80A-4A02-9F85-EEBE78695CFE}" dt="2020-03-29T09:45:19.004" v="23461" actId="14861"/>
          <ac:spMkLst>
            <pc:docMk/>
            <pc:sldMk cId="3044155198" sldId="315"/>
            <ac:spMk id="15" creationId="{A148017E-DD7D-4064-A24C-6E76D994694B}"/>
          </ac:spMkLst>
        </pc:spChg>
        <pc:spChg chg="add mod">
          <ac:chgData name="Agustín Ruiz Martín" userId="42fb2f6dfcc8d877" providerId="LiveId" clId="{4A1C54F8-B80A-4A02-9F85-EEBE78695CFE}" dt="2020-03-31T15:38:26.863" v="41761" actId="1038"/>
          <ac:spMkLst>
            <pc:docMk/>
            <pc:sldMk cId="3044155198" sldId="315"/>
            <ac:spMk id="16" creationId="{26CB932D-F5A8-4820-B3A5-835BC51837E2}"/>
          </ac:spMkLst>
        </pc:spChg>
        <pc:spChg chg="add mod">
          <ac:chgData name="Agustín Ruiz Martín" userId="42fb2f6dfcc8d877" providerId="LiveId" clId="{4A1C54F8-B80A-4A02-9F85-EEBE78695CFE}" dt="2020-03-31T15:56:30.353" v="41798" actId="20577"/>
          <ac:spMkLst>
            <pc:docMk/>
            <pc:sldMk cId="3044155198" sldId="315"/>
            <ac:spMk id="18" creationId="{B26BA03B-6266-4D85-B4DB-9A8D02A39A27}"/>
          </ac:spMkLst>
        </pc:spChg>
        <pc:spChg chg="add mod">
          <ac:chgData name="Agustín Ruiz Martín" userId="42fb2f6dfcc8d877" providerId="LiveId" clId="{4A1C54F8-B80A-4A02-9F85-EEBE78695CFE}" dt="2020-03-29T09:46:27.586" v="23481" actId="1035"/>
          <ac:spMkLst>
            <pc:docMk/>
            <pc:sldMk cId="3044155198" sldId="315"/>
            <ac:spMk id="19" creationId="{AF5ED59C-8A60-41F0-984A-B498516F14D4}"/>
          </ac:spMkLst>
        </pc:spChg>
        <pc:spChg chg="add">
          <ac:chgData name="Agustín Ruiz Martín" userId="42fb2f6dfcc8d877" providerId="LiveId" clId="{4A1C54F8-B80A-4A02-9F85-EEBE78695CFE}" dt="2020-03-26T16:31:46.441" v="1772"/>
          <ac:spMkLst>
            <pc:docMk/>
            <pc:sldMk cId="3044155198" sldId="315"/>
            <ac:spMk id="20" creationId="{5DF36C94-2273-4362-8F01-C9030786D7C9}"/>
          </ac:spMkLst>
        </pc:spChg>
        <pc:spChg chg="add mod">
          <ac:chgData name="Agustín Ruiz Martín" userId="42fb2f6dfcc8d877" providerId="LiveId" clId="{4A1C54F8-B80A-4A02-9F85-EEBE78695CFE}" dt="2020-03-31T15:56:31.837" v="41799" actId="20577"/>
          <ac:spMkLst>
            <pc:docMk/>
            <pc:sldMk cId="3044155198" sldId="315"/>
            <ac:spMk id="21" creationId="{6A2BD492-2CFA-4C45-9635-9BAFBD4E645C}"/>
          </ac:spMkLst>
        </pc:spChg>
        <pc:spChg chg="add mod">
          <ac:chgData name="Agustín Ruiz Martín" userId="42fb2f6dfcc8d877" providerId="LiveId" clId="{4A1C54F8-B80A-4A02-9F85-EEBE78695CFE}" dt="2020-03-31T15:56:33.446" v="41800" actId="20577"/>
          <ac:spMkLst>
            <pc:docMk/>
            <pc:sldMk cId="3044155198" sldId="315"/>
            <ac:spMk id="23" creationId="{BF2CBDC8-A584-4785-B72B-748E92AC7E5B}"/>
          </ac:spMkLst>
        </pc:spChg>
        <pc:spChg chg="add">
          <ac:chgData name="Agustín Ruiz Martín" userId="42fb2f6dfcc8d877" providerId="LiveId" clId="{4A1C54F8-B80A-4A02-9F85-EEBE78695CFE}" dt="2020-03-26T16:31:46.441" v="1772"/>
          <ac:spMkLst>
            <pc:docMk/>
            <pc:sldMk cId="3044155198" sldId="315"/>
            <ac:spMk id="24" creationId="{CB4A4E20-BD05-4BD4-980D-4ECD21929E12}"/>
          </ac:spMkLst>
        </pc:spChg>
        <pc:spChg chg="add mod">
          <ac:chgData name="Agustín Ruiz Martín" userId="42fb2f6dfcc8d877" providerId="LiveId" clId="{4A1C54F8-B80A-4A02-9F85-EEBE78695CFE}" dt="2020-03-29T09:46:19.322" v="23476" actId="1036"/>
          <ac:spMkLst>
            <pc:docMk/>
            <pc:sldMk cId="3044155198" sldId="315"/>
            <ac:spMk id="25" creationId="{A24CA606-A91D-40BC-AA4A-DE8AFEFFC29A}"/>
          </ac:spMkLst>
        </pc:spChg>
        <pc:graphicFrameChg chg="del">
          <ac:chgData name="Agustín Ruiz Martín" userId="42fb2f6dfcc8d877" providerId="LiveId" clId="{4A1C54F8-B80A-4A02-9F85-EEBE78695CFE}" dt="2020-03-26T16:31:44.161" v="1770" actId="478"/>
          <ac:graphicFrameMkLst>
            <pc:docMk/>
            <pc:sldMk cId="3044155198" sldId="315"/>
            <ac:graphicFrameMk id="7" creationId="{C58337EE-C229-46E6-A451-7EA8768D6445}"/>
          </ac:graphicFrameMkLst>
        </pc:graphicFrameChg>
      </pc:sldChg>
      <pc:sldChg chg="addSp delSp modSp add delAnim modAnim">
        <pc:chgData name="Agustín Ruiz Martín" userId="42fb2f6dfcc8d877" providerId="LiveId" clId="{4A1C54F8-B80A-4A02-9F85-EEBE78695CFE}" dt="2020-04-05T20:02:48.758" v="47933" actId="2711"/>
        <pc:sldMkLst>
          <pc:docMk/>
          <pc:sldMk cId="1949996674" sldId="316"/>
        </pc:sldMkLst>
        <pc:spChg chg="add mod">
          <ac:chgData name="Agustín Ruiz Martín" userId="42fb2f6dfcc8d877" providerId="LiveId" clId="{4A1C54F8-B80A-4A02-9F85-EEBE78695CFE}" dt="2020-04-03T22:57:35.503" v="44741" actId="20577"/>
          <ac:spMkLst>
            <pc:docMk/>
            <pc:sldMk cId="1949996674" sldId="316"/>
            <ac:spMk id="2" creationId="{0F53CAAF-1D7A-4BCF-B4D4-2DED4DF404C8}"/>
          </ac:spMkLst>
        </pc:spChg>
        <pc:spChg chg="del">
          <ac:chgData name="Agustín Ruiz Martín" userId="42fb2f6dfcc8d877" providerId="LiveId" clId="{4A1C54F8-B80A-4A02-9F85-EEBE78695CFE}" dt="2020-03-26T16:33:24.491" v="1812" actId="478"/>
          <ac:spMkLst>
            <pc:docMk/>
            <pc:sldMk cId="1949996674" sldId="316"/>
            <ac:spMk id="10" creationId="{2795C746-E53D-44B9-A897-CA93166C0555}"/>
          </ac:spMkLst>
        </pc:spChg>
        <pc:spChg chg="del">
          <ac:chgData name="Agustín Ruiz Martín" userId="42fb2f6dfcc8d877" providerId="LiveId" clId="{4A1C54F8-B80A-4A02-9F85-EEBE78695CFE}" dt="2020-03-26T16:33:24.491" v="1812" actId="478"/>
          <ac:spMkLst>
            <pc:docMk/>
            <pc:sldMk cId="1949996674" sldId="316"/>
            <ac:spMk id="11" creationId="{5AC8273B-BBD5-4A86-9A25-006403C277E1}"/>
          </ac:spMkLst>
        </pc:spChg>
        <pc:spChg chg="del">
          <ac:chgData name="Agustín Ruiz Martín" userId="42fb2f6dfcc8d877" providerId="LiveId" clId="{4A1C54F8-B80A-4A02-9F85-EEBE78695CFE}" dt="2020-03-26T16:33:24.491" v="1812" actId="478"/>
          <ac:spMkLst>
            <pc:docMk/>
            <pc:sldMk cId="1949996674" sldId="316"/>
            <ac:spMk id="12" creationId="{F8206BE9-7D98-4C87-B165-AA6BAA0518A0}"/>
          </ac:spMkLst>
        </pc:spChg>
        <pc:spChg chg="del">
          <ac:chgData name="Agustín Ruiz Martín" userId="42fb2f6dfcc8d877" providerId="LiveId" clId="{4A1C54F8-B80A-4A02-9F85-EEBE78695CFE}" dt="2020-03-26T16:33:24.491" v="1812" actId="478"/>
          <ac:spMkLst>
            <pc:docMk/>
            <pc:sldMk cId="1949996674" sldId="316"/>
            <ac:spMk id="13" creationId="{30A91E1B-9F55-416E-9266-EF9197657243}"/>
          </ac:spMkLst>
        </pc:spChg>
        <pc:spChg chg="del">
          <ac:chgData name="Agustín Ruiz Martín" userId="42fb2f6dfcc8d877" providerId="LiveId" clId="{4A1C54F8-B80A-4A02-9F85-EEBE78695CFE}" dt="2020-03-26T16:33:24.491" v="1812" actId="478"/>
          <ac:spMkLst>
            <pc:docMk/>
            <pc:sldMk cId="1949996674" sldId="316"/>
            <ac:spMk id="14" creationId="{F09C7441-CBF4-4BBB-8745-490A23547B7E}"/>
          </ac:spMkLst>
        </pc:spChg>
        <pc:spChg chg="del">
          <ac:chgData name="Agustín Ruiz Martín" userId="42fb2f6dfcc8d877" providerId="LiveId" clId="{4A1C54F8-B80A-4A02-9F85-EEBE78695CFE}" dt="2020-03-26T16:33:24.491" v="1812" actId="478"/>
          <ac:spMkLst>
            <pc:docMk/>
            <pc:sldMk cId="1949996674" sldId="316"/>
            <ac:spMk id="15" creationId="{A148017E-DD7D-4064-A24C-6E76D994694B}"/>
          </ac:spMkLst>
        </pc:spChg>
        <pc:spChg chg="del">
          <ac:chgData name="Agustín Ruiz Martín" userId="42fb2f6dfcc8d877" providerId="LiveId" clId="{4A1C54F8-B80A-4A02-9F85-EEBE78695CFE}" dt="2020-03-26T16:33:24.491" v="1812" actId="478"/>
          <ac:spMkLst>
            <pc:docMk/>
            <pc:sldMk cId="1949996674" sldId="316"/>
            <ac:spMk id="16" creationId="{26CB932D-F5A8-4820-B3A5-835BC51837E2}"/>
          </ac:spMkLst>
        </pc:spChg>
        <pc:spChg chg="del">
          <ac:chgData name="Agustín Ruiz Martín" userId="42fb2f6dfcc8d877" providerId="LiveId" clId="{4A1C54F8-B80A-4A02-9F85-EEBE78695CFE}" dt="2020-03-26T16:33:24.491" v="1812" actId="478"/>
          <ac:spMkLst>
            <pc:docMk/>
            <pc:sldMk cId="1949996674" sldId="316"/>
            <ac:spMk id="18" creationId="{B26BA03B-6266-4D85-B4DB-9A8D02A39A27}"/>
          </ac:spMkLst>
        </pc:spChg>
        <pc:spChg chg="del">
          <ac:chgData name="Agustín Ruiz Martín" userId="42fb2f6dfcc8d877" providerId="LiveId" clId="{4A1C54F8-B80A-4A02-9F85-EEBE78695CFE}" dt="2020-03-26T16:33:24.491" v="1812" actId="478"/>
          <ac:spMkLst>
            <pc:docMk/>
            <pc:sldMk cId="1949996674" sldId="316"/>
            <ac:spMk id="19" creationId="{AF5ED59C-8A60-41F0-984A-B498516F14D4}"/>
          </ac:spMkLst>
        </pc:spChg>
        <pc:spChg chg="del">
          <ac:chgData name="Agustín Ruiz Martín" userId="42fb2f6dfcc8d877" providerId="LiveId" clId="{4A1C54F8-B80A-4A02-9F85-EEBE78695CFE}" dt="2020-03-26T16:33:24.491" v="1812" actId="478"/>
          <ac:spMkLst>
            <pc:docMk/>
            <pc:sldMk cId="1949996674" sldId="316"/>
            <ac:spMk id="20" creationId="{5DF36C94-2273-4362-8F01-C9030786D7C9}"/>
          </ac:spMkLst>
        </pc:spChg>
        <pc:spChg chg="add mod">
          <ac:chgData name="Agustín Ruiz Martín" userId="42fb2f6dfcc8d877" providerId="LiveId" clId="{4A1C54F8-B80A-4A02-9F85-EEBE78695CFE}" dt="2020-04-05T20:02:30.715" v="47930" actId="2711"/>
          <ac:spMkLst>
            <pc:docMk/>
            <pc:sldMk cId="1949996674" sldId="316"/>
            <ac:spMk id="20" creationId="{613DED75-EE7A-4D0E-8B0A-7E2716464C5C}"/>
          </ac:spMkLst>
        </pc:spChg>
        <pc:spChg chg="del">
          <ac:chgData name="Agustín Ruiz Martín" userId="42fb2f6dfcc8d877" providerId="LiveId" clId="{4A1C54F8-B80A-4A02-9F85-EEBE78695CFE}" dt="2020-03-26T16:33:24.491" v="1812" actId="478"/>
          <ac:spMkLst>
            <pc:docMk/>
            <pc:sldMk cId="1949996674" sldId="316"/>
            <ac:spMk id="21" creationId="{6A2BD492-2CFA-4C45-9635-9BAFBD4E645C}"/>
          </ac:spMkLst>
        </pc:spChg>
        <pc:spChg chg="del">
          <ac:chgData name="Agustín Ruiz Martín" userId="42fb2f6dfcc8d877" providerId="LiveId" clId="{4A1C54F8-B80A-4A02-9F85-EEBE78695CFE}" dt="2020-03-26T16:33:24.491" v="1812" actId="478"/>
          <ac:spMkLst>
            <pc:docMk/>
            <pc:sldMk cId="1949996674" sldId="316"/>
            <ac:spMk id="23" creationId="{BF2CBDC8-A584-4785-B72B-748E92AC7E5B}"/>
          </ac:spMkLst>
        </pc:spChg>
        <pc:spChg chg="del">
          <ac:chgData name="Agustín Ruiz Martín" userId="42fb2f6dfcc8d877" providerId="LiveId" clId="{4A1C54F8-B80A-4A02-9F85-EEBE78695CFE}" dt="2020-03-26T16:33:24.491" v="1812" actId="478"/>
          <ac:spMkLst>
            <pc:docMk/>
            <pc:sldMk cId="1949996674" sldId="316"/>
            <ac:spMk id="24" creationId="{CB4A4E20-BD05-4BD4-980D-4ECD21929E12}"/>
          </ac:spMkLst>
        </pc:spChg>
        <pc:spChg chg="del">
          <ac:chgData name="Agustín Ruiz Martín" userId="42fb2f6dfcc8d877" providerId="LiveId" clId="{4A1C54F8-B80A-4A02-9F85-EEBE78695CFE}" dt="2020-03-26T16:33:24.491" v="1812" actId="478"/>
          <ac:spMkLst>
            <pc:docMk/>
            <pc:sldMk cId="1949996674" sldId="316"/>
            <ac:spMk id="25" creationId="{A24CA606-A91D-40BC-AA4A-DE8AFEFFC29A}"/>
          </ac:spMkLst>
        </pc:spChg>
        <pc:spChg chg="add mod">
          <ac:chgData name="Agustín Ruiz Martín" userId="42fb2f6dfcc8d877" providerId="LiveId" clId="{4A1C54F8-B80A-4A02-9F85-EEBE78695CFE}" dt="2020-03-26T16:40:31.616" v="2088" actId="1036"/>
          <ac:spMkLst>
            <pc:docMk/>
            <pc:sldMk cId="1949996674" sldId="316"/>
            <ac:spMk id="26" creationId="{9DD224DD-44DB-4C21-9058-5477F02C8FD5}"/>
          </ac:spMkLst>
        </pc:spChg>
        <pc:spChg chg="add mod">
          <ac:chgData name="Agustín Ruiz Martín" userId="42fb2f6dfcc8d877" providerId="LiveId" clId="{4A1C54F8-B80A-4A02-9F85-EEBE78695CFE}" dt="2020-03-26T16:40:45.138" v="2096" actId="1036"/>
          <ac:spMkLst>
            <pc:docMk/>
            <pc:sldMk cId="1949996674" sldId="316"/>
            <ac:spMk id="27" creationId="{1B15D134-BAD5-43FD-BB72-8DE1F06942F5}"/>
          </ac:spMkLst>
        </pc:spChg>
        <pc:spChg chg="mod">
          <ac:chgData name="Agustín Ruiz Martín" userId="42fb2f6dfcc8d877" providerId="LiveId" clId="{4A1C54F8-B80A-4A02-9F85-EEBE78695CFE}" dt="2020-04-05T20:02:48.758" v="47933" actId="2711"/>
          <ac:spMkLst>
            <pc:docMk/>
            <pc:sldMk cId="1949996674" sldId="316"/>
            <ac:spMk id="32" creationId="{AB540A4D-10D5-4ADF-B71A-294C349BC2F3}"/>
          </ac:spMkLst>
        </pc:spChg>
        <pc:spChg chg="mod">
          <ac:chgData name="Agustín Ruiz Martín" userId="42fb2f6dfcc8d877" providerId="LiveId" clId="{4A1C54F8-B80A-4A02-9F85-EEBE78695CFE}" dt="2020-04-05T20:02:48.758" v="47933" actId="2711"/>
          <ac:spMkLst>
            <pc:docMk/>
            <pc:sldMk cId="1949996674" sldId="316"/>
            <ac:spMk id="33" creationId="{7F3773FF-7EBD-432D-A472-F6B05E0992A6}"/>
          </ac:spMkLst>
        </pc:spChg>
        <pc:spChg chg="mod">
          <ac:chgData name="Agustín Ruiz Martín" userId="42fb2f6dfcc8d877" providerId="LiveId" clId="{4A1C54F8-B80A-4A02-9F85-EEBE78695CFE}" dt="2020-04-05T20:02:48.758" v="47933" actId="2711"/>
          <ac:spMkLst>
            <pc:docMk/>
            <pc:sldMk cId="1949996674" sldId="316"/>
            <ac:spMk id="35" creationId="{9CAE4FE9-9878-43DC-A433-B93607EB0F48}"/>
          </ac:spMkLst>
        </pc:spChg>
        <pc:spChg chg="add mod">
          <ac:chgData name="Agustín Ruiz Martín" userId="42fb2f6dfcc8d877" providerId="LiveId" clId="{4A1C54F8-B80A-4A02-9F85-EEBE78695CFE}" dt="2020-04-05T20:02:35.449" v="47931" actId="2711"/>
          <ac:spMkLst>
            <pc:docMk/>
            <pc:sldMk cId="1949996674" sldId="316"/>
            <ac:spMk id="36" creationId="{C8AB4429-541B-4B27-920B-9A10AC771606}"/>
          </ac:spMkLst>
        </pc:spChg>
        <pc:spChg chg="add mod">
          <ac:chgData name="Agustín Ruiz Martín" userId="42fb2f6dfcc8d877" providerId="LiveId" clId="{4A1C54F8-B80A-4A02-9F85-EEBE78695CFE}" dt="2020-04-05T20:02:41.463" v="47932" actId="2711"/>
          <ac:spMkLst>
            <pc:docMk/>
            <pc:sldMk cId="1949996674" sldId="316"/>
            <ac:spMk id="37" creationId="{011B26F9-66B8-45C9-97F7-DB8AE1BA8619}"/>
          </ac:spMkLst>
        </pc:spChg>
        <pc:grpChg chg="add mod">
          <ac:chgData name="Agustín Ruiz Martín" userId="42fb2f6dfcc8d877" providerId="LiveId" clId="{4A1C54F8-B80A-4A02-9F85-EEBE78695CFE}" dt="2020-03-26T16:40:31.616" v="2088" actId="1036"/>
          <ac:grpSpMkLst>
            <pc:docMk/>
            <pc:sldMk cId="1949996674" sldId="316"/>
            <ac:grpSpMk id="28" creationId="{C1E54145-F9D3-4254-A434-FF85C07A2DD4}"/>
          </ac:grpSpMkLst>
        </pc:grpChg>
        <pc:cxnChg chg="add mod">
          <ac:chgData name="Agustín Ruiz Martín" userId="42fb2f6dfcc8d877" providerId="LiveId" clId="{4A1C54F8-B80A-4A02-9F85-EEBE78695CFE}" dt="2020-04-05T18:22:53.067" v="47921" actId="1037"/>
          <ac:cxnSpMkLst>
            <pc:docMk/>
            <pc:sldMk cId="1949996674" sldId="316"/>
            <ac:cxnSpMk id="21" creationId="{9594BA6F-B3A8-4D5A-928F-FEF21B18DFC6}"/>
          </ac:cxnSpMkLst>
        </pc:cxnChg>
        <pc:cxnChg chg="add mod">
          <ac:chgData name="Agustín Ruiz Martín" userId="42fb2f6dfcc8d877" providerId="LiveId" clId="{4A1C54F8-B80A-4A02-9F85-EEBE78695CFE}" dt="2020-04-05T18:19:23.392" v="47885" actId="14861"/>
          <ac:cxnSpMkLst>
            <pc:docMk/>
            <pc:sldMk cId="1949996674" sldId="316"/>
            <ac:cxnSpMk id="38" creationId="{98A29BFE-CCA8-43E7-A422-8F7B6AFDAED4}"/>
          </ac:cxnSpMkLst>
        </pc:cxnChg>
        <pc:cxnChg chg="add mod">
          <ac:chgData name="Agustín Ruiz Martín" userId="42fb2f6dfcc8d877" providerId="LiveId" clId="{4A1C54F8-B80A-4A02-9F85-EEBE78695CFE}" dt="2020-04-05T18:19:27.312" v="47886" actId="14861"/>
          <ac:cxnSpMkLst>
            <pc:docMk/>
            <pc:sldMk cId="1949996674" sldId="316"/>
            <ac:cxnSpMk id="39" creationId="{557452D2-2500-40D5-A03D-494CE7BB6C67}"/>
          </ac:cxnSpMkLst>
        </pc:cxnChg>
      </pc:sldChg>
      <pc:sldChg chg="modSp add del ord modTransition">
        <pc:chgData name="Agustín Ruiz Martín" userId="42fb2f6dfcc8d877" providerId="LiveId" clId="{4A1C54F8-B80A-4A02-9F85-EEBE78695CFE}" dt="2020-04-10T22:19:41.583" v="51958" actId="1036"/>
        <pc:sldMkLst>
          <pc:docMk/>
          <pc:sldMk cId="3751367733" sldId="317"/>
        </pc:sldMkLst>
        <pc:spChg chg="mod">
          <ac:chgData name="Agustín Ruiz Martín" userId="42fb2f6dfcc8d877" providerId="LiveId" clId="{4A1C54F8-B80A-4A02-9F85-EEBE78695CFE}" dt="2020-04-03T23:56:20.269" v="45176" actId="20577"/>
          <ac:spMkLst>
            <pc:docMk/>
            <pc:sldMk cId="3751367733" sldId="317"/>
            <ac:spMk id="23" creationId="{851E78C8-07F2-402C-97CC-17B8212C08F3}"/>
          </ac:spMkLst>
        </pc:spChg>
        <pc:spChg chg="mod">
          <ac:chgData name="Agustín Ruiz Martín" userId="42fb2f6dfcc8d877" providerId="LiveId" clId="{4A1C54F8-B80A-4A02-9F85-EEBE78695CFE}" dt="2020-04-10T22:19:41.583" v="51958" actId="1036"/>
          <ac:spMkLst>
            <pc:docMk/>
            <pc:sldMk cId="3751367733" sldId="317"/>
            <ac:spMk id="24" creationId="{A875160E-B82F-4D5F-9BD9-041CDEFACC92}"/>
          </ac:spMkLst>
        </pc:spChg>
      </pc:sldChg>
      <pc:sldChg chg="addSp delSp add del ord delAnim">
        <pc:chgData name="Agustín Ruiz Martín" userId="42fb2f6dfcc8d877" providerId="LiveId" clId="{4A1C54F8-B80A-4A02-9F85-EEBE78695CFE}" dt="2020-03-26T16:46:57.384" v="2177" actId="2696"/>
        <pc:sldMkLst>
          <pc:docMk/>
          <pc:sldMk cId="4269165358" sldId="317"/>
        </pc:sldMkLst>
        <pc:spChg chg="del">
          <ac:chgData name="Agustín Ruiz Martín" userId="42fb2f6dfcc8d877" providerId="LiveId" clId="{4A1C54F8-B80A-4A02-9F85-EEBE78695CFE}" dt="2020-03-26T16:43:08.969" v="2102" actId="478"/>
          <ac:spMkLst>
            <pc:docMk/>
            <pc:sldMk cId="4269165358" sldId="317"/>
            <ac:spMk id="10" creationId="{2795C746-E53D-44B9-A897-CA93166C0555}"/>
          </ac:spMkLst>
        </pc:spChg>
        <pc:spChg chg="del">
          <ac:chgData name="Agustín Ruiz Martín" userId="42fb2f6dfcc8d877" providerId="LiveId" clId="{4A1C54F8-B80A-4A02-9F85-EEBE78695CFE}" dt="2020-03-26T16:43:08.969" v="2102" actId="478"/>
          <ac:spMkLst>
            <pc:docMk/>
            <pc:sldMk cId="4269165358" sldId="317"/>
            <ac:spMk id="11" creationId="{5AC8273B-BBD5-4A86-9A25-006403C277E1}"/>
          </ac:spMkLst>
        </pc:spChg>
        <pc:spChg chg="del">
          <ac:chgData name="Agustín Ruiz Martín" userId="42fb2f6dfcc8d877" providerId="LiveId" clId="{4A1C54F8-B80A-4A02-9F85-EEBE78695CFE}" dt="2020-03-26T16:43:08.969" v="2102" actId="478"/>
          <ac:spMkLst>
            <pc:docMk/>
            <pc:sldMk cId="4269165358" sldId="317"/>
            <ac:spMk id="12" creationId="{F8206BE9-7D98-4C87-B165-AA6BAA0518A0}"/>
          </ac:spMkLst>
        </pc:spChg>
        <pc:spChg chg="del">
          <ac:chgData name="Agustín Ruiz Martín" userId="42fb2f6dfcc8d877" providerId="LiveId" clId="{4A1C54F8-B80A-4A02-9F85-EEBE78695CFE}" dt="2020-03-26T16:43:08.969" v="2102" actId="478"/>
          <ac:spMkLst>
            <pc:docMk/>
            <pc:sldMk cId="4269165358" sldId="317"/>
            <ac:spMk id="13" creationId="{30A91E1B-9F55-416E-9266-EF9197657243}"/>
          </ac:spMkLst>
        </pc:spChg>
        <pc:spChg chg="del">
          <ac:chgData name="Agustín Ruiz Martín" userId="42fb2f6dfcc8d877" providerId="LiveId" clId="{4A1C54F8-B80A-4A02-9F85-EEBE78695CFE}" dt="2020-03-26T16:43:08.969" v="2102" actId="478"/>
          <ac:spMkLst>
            <pc:docMk/>
            <pc:sldMk cId="4269165358" sldId="317"/>
            <ac:spMk id="14" creationId="{F09C7441-CBF4-4BBB-8745-490A23547B7E}"/>
          </ac:spMkLst>
        </pc:spChg>
        <pc:spChg chg="del">
          <ac:chgData name="Agustín Ruiz Martín" userId="42fb2f6dfcc8d877" providerId="LiveId" clId="{4A1C54F8-B80A-4A02-9F85-EEBE78695CFE}" dt="2020-03-26T16:43:08.969" v="2102" actId="478"/>
          <ac:spMkLst>
            <pc:docMk/>
            <pc:sldMk cId="4269165358" sldId="317"/>
            <ac:spMk id="15" creationId="{A148017E-DD7D-4064-A24C-6E76D994694B}"/>
          </ac:spMkLst>
        </pc:spChg>
        <pc:spChg chg="del">
          <ac:chgData name="Agustín Ruiz Martín" userId="42fb2f6dfcc8d877" providerId="LiveId" clId="{4A1C54F8-B80A-4A02-9F85-EEBE78695CFE}" dt="2020-03-26T16:43:08.969" v="2102" actId="478"/>
          <ac:spMkLst>
            <pc:docMk/>
            <pc:sldMk cId="4269165358" sldId="317"/>
            <ac:spMk id="16" creationId="{26CB932D-F5A8-4820-B3A5-835BC51837E2}"/>
          </ac:spMkLst>
        </pc:spChg>
        <pc:spChg chg="del">
          <ac:chgData name="Agustín Ruiz Martín" userId="42fb2f6dfcc8d877" providerId="LiveId" clId="{4A1C54F8-B80A-4A02-9F85-EEBE78695CFE}" dt="2020-03-26T16:43:08.969" v="2102" actId="478"/>
          <ac:spMkLst>
            <pc:docMk/>
            <pc:sldMk cId="4269165358" sldId="317"/>
            <ac:spMk id="18" creationId="{B26BA03B-6266-4D85-B4DB-9A8D02A39A27}"/>
          </ac:spMkLst>
        </pc:spChg>
        <pc:spChg chg="del">
          <ac:chgData name="Agustín Ruiz Martín" userId="42fb2f6dfcc8d877" providerId="LiveId" clId="{4A1C54F8-B80A-4A02-9F85-EEBE78695CFE}" dt="2020-03-26T16:43:08.969" v="2102" actId="478"/>
          <ac:spMkLst>
            <pc:docMk/>
            <pc:sldMk cId="4269165358" sldId="317"/>
            <ac:spMk id="19" creationId="{AF5ED59C-8A60-41F0-984A-B498516F14D4}"/>
          </ac:spMkLst>
        </pc:spChg>
        <pc:spChg chg="del">
          <ac:chgData name="Agustín Ruiz Martín" userId="42fb2f6dfcc8d877" providerId="LiveId" clId="{4A1C54F8-B80A-4A02-9F85-EEBE78695CFE}" dt="2020-03-26T16:43:08.969" v="2102" actId="478"/>
          <ac:spMkLst>
            <pc:docMk/>
            <pc:sldMk cId="4269165358" sldId="317"/>
            <ac:spMk id="20" creationId="{5DF36C94-2273-4362-8F01-C9030786D7C9}"/>
          </ac:spMkLst>
        </pc:spChg>
        <pc:spChg chg="del">
          <ac:chgData name="Agustín Ruiz Martín" userId="42fb2f6dfcc8d877" providerId="LiveId" clId="{4A1C54F8-B80A-4A02-9F85-EEBE78695CFE}" dt="2020-03-26T16:43:08.969" v="2102" actId="478"/>
          <ac:spMkLst>
            <pc:docMk/>
            <pc:sldMk cId="4269165358" sldId="317"/>
            <ac:spMk id="21" creationId="{6A2BD492-2CFA-4C45-9635-9BAFBD4E645C}"/>
          </ac:spMkLst>
        </pc:spChg>
        <pc:spChg chg="del">
          <ac:chgData name="Agustín Ruiz Martín" userId="42fb2f6dfcc8d877" providerId="LiveId" clId="{4A1C54F8-B80A-4A02-9F85-EEBE78695CFE}" dt="2020-03-26T16:43:08.969" v="2102" actId="478"/>
          <ac:spMkLst>
            <pc:docMk/>
            <pc:sldMk cId="4269165358" sldId="317"/>
            <ac:spMk id="23" creationId="{BF2CBDC8-A584-4785-B72B-748E92AC7E5B}"/>
          </ac:spMkLst>
        </pc:spChg>
        <pc:spChg chg="del">
          <ac:chgData name="Agustín Ruiz Martín" userId="42fb2f6dfcc8d877" providerId="LiveId" clId="{4A1C54F8-B80A-4A02-9F85-EEBE78695CFE}" dt="2020-03-26T16:43:08.969" v="2102" actId="478"/>
          <ac:spMkLst>
            <pc:docMk/>
            <pc:sldMk cId="4269165358" sldId="317"/>
            <ac:spMk id="24" creationId="{CB4A4E20-BD05-4BD4-980D-4ECD21929E12}"/>
          </ac:spMkLst>
        </pc:spChg>
        <pc:spChg chg="del">
          <ac:chgData name="Agustín Ruiz Martín" userId="42fb2f6dfcc8d877" providerId="LiveId" clId="{4A1C54F8-B80A-4A02-9F85-EEBE78695CFE}" dt="2020-03-26T16:43:08.969" v="2102" actId="478"/>
          <ac:spMkLst>
            <pc:docMk/>
            <pc:sldMk cId="4269165358" sldId="317"/>
            <ac:spMk id="25" creationId="{A24CA606-A91D-40BC-AA4A-DE8AFEFFC29A}"/>
          </ac:spMkLst>
        </pc:spChg>
        <pc:grpChg chg="add">
          <ac:chgData name="Agustín Ruiz Martín" userId="42fb2f6dfcc8d877" providerId="LiveId" clId="{4A1C54F8-B80A-4A02-9F85-EEBE78695CFE}" dt="2020-03-26T16:43:11.094" v="2103"/>
          <ac:grpSpMkLst>
            <pc:docMk/>
            <pc:sldMk cId="4269165358" sldId="317"/>
            <ac:grpSpMk id="26" creationId="{58078556-C33F-4566-BAC4-3202CBC2DF75}"/>
          </ac:grpSpMkLst>
        </pc:grpChg>
      </pc:sldChg>
      <pc:sldChg chg="addSp delSp modSp add delAnim modAnim">
        <pc:chgData name="Agustín Ruiz Martín" userId="42fb2f6dfcc8d877" providerId="LiveId" clId="{4A1C54F8-B80A-4A02-9F85-EEBE78695CFE}" dt="2020-03-31T20:52:43.146" v="43051" actId="1035"/>
        <pc:sldMkLst>
          <pc:docMk/>
          <pc:sldMk cId="2082653702" sldId="318"/>
        </pc:sldMkLst>
        <pc:spChg chg="add mod">
          <ac:chgData name="Agustín Ruiz Martín" userId="42fb2f6dfcc8d877" providerId="LiveId" clId="{4A1C54F8-B80A-4A02-9F85-EEBE78695CFE}" dt="2020-03-31T20:52:39.021" v="43047" actId="1036"/>
          <ac:spMkLst>
            <pc:docMk/>
            <pc:sldMk cId="2082653702" sldId="318"/>
            <ac:spMk id="2" creationId="{F691F90D-4BFB-4DA7-A49E-D69F42A86632}"/>
          </ac:spMkLst>
        </pc:spChg>
        <pc:spChg chg="add del mod">
          <ac:chgData name="Agustín Ruiz Martín" userId="42fb2f6dfcc8d877" providerId="LiveId" clId="{4A1C54F8-B80A-4A02-9F85-EEBE78695CFE}" dt="2020-03-26T23:36:51.618" v="12286" actId="478"/>
          <ac:spMkLst>
            <pc:docMk/>
            <pc:sldMk cId="2082653702" sldId="318"/>
            <ac:spMk id="8" creationId="{7C43FD18-7C5B-4EEE-96F9-6DB1FE50971F}"/>
          </ac:spMkLst>
        </pc:spChg>
        <pc:spChg chg="add mod ord">
          <ac:chgData name="Agustín Ruiz Martín" userId="42fb2f6dfcc8d877" providerId="LiveId" clId="{4A1C54F8-B80A-4A02-9F85-EEBE78695CFE}" dt="2020-03-31T20:52:43.146" v="43051" actId="1035"/>
          <ac:spMkLst>
            <pc:docMk/>
            <pc:sldMk cId="2082653702" sldId="318"/>
            <ac:spMk id="9" creationId="{8CD142FB-3236-4181-9344-A96D98FC94FA}"/>
          </ac:spMkLst>
        </pc:spChg>
        <pc:spChg chg="del">
          <ac:chgData name="Agustín Ruiz Martín" userId="42fb2f6dfcc8d877" providerId="LiveId" clId="{4A1C54F8-B80A-4A02-9F85-EEBE78695CFE}" dt="2020-03-26T16:58:00.700" v="2190" actId="478"/>
          <ac:spMkLst>
            <pc:docMk/>
            <pc:sldMk cId="2082653702" sldId="318"/>
            <ac:spMk id="10" creationId="{00000000-0000-0000-0000-000000000000}"/>
          </ac:spMkLst>
        </pc:spChg>
        <pc:spChg chg="add mod">
          <ac:chgData name="Agustín Ruiz Martín" userId="42fb2f6dfcc8d877" providerId="LiveId" clId="{4A1C54F8-B80A-4A02-9F85-EEBE78695CFE}" dt="2020-03-31T20:52:39.021" v="43047" actId="1036"/>
          <ac:spMkLst>
            <pc:docMk/>
            <pc:sldMk cId="2082653702" sldId="318"/>
            <ac:spMk id="10" creationId="{8EA74A00-A0EA-4F2A-94CD-90E4D4D95FA6}"/>
          </ac:spMkLst>
        </pc:spChg>
        <pc:spChg chg="add mod">
          <ac:chgData name="Agustín Ruiz Martín" userId="42fb2f6dfcc8d877" providerId="LiveId" clId="{4A1C54F8-B80A-4A02-9F85-EEBE78695CFE}" dt="2020-03-26T23:58:11.178" v="13137" actId="20577"/>
          <ac:spMkLst>
            <pc:docMk/>
            <pc:sldMk cId="2082653702" sldId="318"/>
            <ac:spMk id="11" creationId="{9B277836-F95A-4B1B-AF82-4761699A1007}"/>
          </ac:spMkLst>
        </pc:spChg>
        <pc:spChg chg="del">
          <ac:chgData name="Agustín Ruiz Martín" userId="42fb2f6dfcc8d877" providerId="LiveId" clId="{4A1C54F8-B80A-4A02-9F85-EEBE78695CFE}" dt="2020-03-26T16:58:00.700" v="2190" actId="478"/>
          <ac:spMkLst>
            <pc:docMk/>
            <pc:sldMk cId="2082653702" sldId="318"/>
            <ac:spMk id="18" creationId="{00000000-0000-0000-0000-000000000000}"/>
          </ac:spMkLst>
        </pc:spChg>
        <pc:spChg chg="del">
          <ac:chgData name="Agustín Ruiz Martín" userId="42fb2f6dfcc8d877" providerId="LiveId" clId="{4A1C54F8-B80A-4A02-9F85-EEBE78695CFE}" dt="2020-03-26T16:58:00.700" v="2190" actId="478"/>
          <ac:spMkLst>
            <pc:docMk/>
            <pc:sldMk cId="2082653702" sldId="318"/>
            <ac:spMk id="19" creationId="{00000000-0000-0000-0000-000000000000}"/>
          </ac:spMkLst>
        </pc:spChg>
        <pc:spChg chg="del">
          <ac:chgData name="Agustín Ruiz Martín" userId="42fb2f6dfcc8d877" providerId="LiveId" clId="{4A1C54F8-B80A-4A02-9F85-EEBE78695CFE}" dt="2020-03-26T16:58:00.700" v="2190" actId="478"/>
          <ac:spMkLst>
            <pc:docMk/>
            <pc:sldMk cId="2082653702" sldId="318"/>
            <ac:spMk id="26" creationId="{00000000-0000-0000-0000-000000000000}"/>
          </ac:spMkLst>
        </pc:spChg>
        <pc:spChg chg="del">
          <ac:chgData name="Agustín Ruiz Martín" userId="42fb2f6dfcc8d877" providerId="LiveId" clId="{4A1C54F8-B80A-4A02-9F85-EEBE78695CFE}" dt="2020-03-26T16:58:00.700" v="2190" actId="478"/>
          <ac:spMkLst>
            <pc:docMk/>
            <pc:sldMk cId="2082653702" sldId="318"/>
            <ac:spMk id="30" creationId="{00000000-0000-0000-0000-000000000000}"/>
          </ac:spMkLst>
        </pc:spChg>
        <pc:spChg chg="del">
          <ac:chgData name="Agustín Ruiz Martín" userId="42fb2f6dfcc8d877" providerId="LiveId" clId="{4A1C54F8-B80A-4A02-9F85-EEBE78695CFE}" dt="2020-03-26T16:58:00.700" v="2190" actId="478"/>
          <ac:spMkLst>
            <pc:docMk/>
            <pc:sldMk cId="2082653702" sldId="318"/>
            <ac:spMk id="33" creationId="{00000000-0000-0000-0000-000000000000}"/>
          </ac:spMkLst>
        </pc:spChg>
        <pc:spChg chg="del">
          <ac:chgData name="Agustín Ruiz Martín" userId="42fb2f6dfcc8d877" providerId="LiveId" clId="{4A1C54F8-B80A-4A02-9F85-EEBE78695CFE}" dt="2020-03-26T16:58:00.700" v="2190" actId="478"/>
          <ac:spMkLst>
            <pc:docMk/>
            <pc:sldMk cId="2082653702" sldId="318"/>
            <ac:spMk id="34" creationId="{00000000-0000-0000-0000-000000000000}"/>
          </ac:spMkLst>
        </pc:spChg>
        <pc:spChg chg="del">
          <ac:chgData name="Agustín Ruiz Martín" userId="42fb2f6dfcc8d877" providerId="LiveId" clId="{4A1C54F8-B80A-4A02-9F85-EEBE78695CFE}" dt="2020-03-26T16:58:00.700" v="2190" actId="478"/>
          <ac:spMkLst>
            <pc:docMk/>
            <pc:sldMk cId="2082653702" sldId="318"/>
            <ac:spMk id="35" creationId="{00000000-0000-0000-0000-000000000000}"/>
          </ac:spMkLst>
        </pc:spChg>
        <pc:spChg chg="del">
          <ac:chgData name="Agustín Ruiz Martín" userId="42fb2f6dfcc8d877" providerId="LiveId" clId="{4A1C54F8-B80A-4A02-9F85-EEBE78695CFE}" dt="2020-03-26T16:58:00.700" v="2190" actId="478"/>
          <ac:spMkLst>
            <pc:docMk/>
            <pc:sldMk cId="2082653702" sldId="318"/>
            <ac:spMk id="36" creationId="{00000000-0000-0000-0000-000000000000}"/>
          </ac:spMkLst>
        </pc:spChg>
        <pc:spChg chg="del">
          <ac:chgData name="Agustín Ruiz Martín" userId="42fb2f6dfcc8d877" providerId="LiveId" clId="{4A1C54F8-B80A-4A02-9F85-EEBE78695CFE}" dt="2020-03-26T16:58:00.700" v="2190" actId="478"/>
          <ac:spMkLst>
            <pc:docMk/>
            <pc:sldMk cId="2082653702" sldId="318"/>
            <ac:spMk id="37" creationId="{00000000-0000-0000-0000-000000000000}"/>
          </ac:spMkLst>
        </pc:spChg>
        <pc:spChg chg="del">
          <ac:chgData name="Agustín Ruiz Martín" userId="42fb2f6dfcc8d877" providerId="LiveId" clId="{4A1C54F8-B80A-4A02-9F85-EEBE78695CFE}" dt="2020-03-26T16:58:00.700" v="2190" actId="478"/>
          <ac:spMkLst>
            <pc:docMk/>
            <pc:sldMk cId="2082653702" sldId="318"/>
            <ac:spMk id="38" creationId="{00000000-0000-0000-0000-000000000000}"/>
          </ac:spMkLst>
        </pc:spChg>
        <pc:spChg chg="del">
          <ac:chgData name="Agustín Ruiz Martín" userId="42fb2f6dfcc8d877" providerId="LiveId" clId="{4A1C54F8-B80A-4A02-9F85-EEBE78695CFE}" dt="2020-03-26T16:58:00.700" v="2190" actId="478"/>
          <ac:spMkLst>
            <pc:docMk/>
            <pc:sldMk cId="2082653702" sldId="318"/>
            <ac:spMk id="39" creationId="{00000000-0000-0000-0000-000000000000}"/>
          </ac:spMkLst>
        </pc:spChg>
        <pc:spChg chg="del">
          <ac:chgData name="Agustín Ruiz Martín" userId="42fb2f6dfcc8d877" providerId="LiveId" clId="{4A1C54F8-B80A-4A02-9F85-EEBE78695CFE}" dt="2020-03-26T16:58:00.700" v="2190" actId="478"/>
          <ac:spMkLst>
            <pc:docMk/>
            <pc:sldMk cId="2082653702" sldId="318"/>
            <ac:spMk id="40" creationId="{00000000-0000-0000-0000-000000000000}"/>
          </ac:spMkLst>
        </pc:spChg>
        <pc:spChg chg="del">
          <ac:chgData name="Agustín Ruiz Martín" userId="42fb2f6dfcc8d877" providerId="LiveId" clId="{4A1C54F8-B80A-4A02-9F85-EEBE78695CFE}" dt="2020-03-26T16:58:00.700" v="2190" actId="478"/>
          <ac:spMkLst>
            <pc:docMk/>
            <pc:sldMk cId="2082653702" sldId="318"/>
            <ac:spMk id="41" creationId="{00000000-0000-0000-0000-000000000000}"/>
          </ac:spMkLst>
        </pc:spChg>
        <pc:spChg chg="del">
          <ac:chgData name="Agustín Ruiz Martín" userId="42fb2f6dfcc8d877" providerId="LiveId" clId="{4A1C54F8-B80A-4A02-9F85-EEBE78695CFE}" dt="2020-03-26T16:58:00.700" v="2190" actId="478"/>
          <ac:spMkLst>
            <pc:docMk/>
            <pc:sldMk cId="2082653702" sldId="318"/>
            <ac:spMk id="42" creationId="{00000000-0000-0000-0000-000000000000}"/>
          </ac:spMkLst>
        </pc:spChg>
        <pc:spChg chg="del">
          <ac:chgData name="Agustín Ruiz Martín" userId="42fb2f6dfcc8d877" providerId="LiveId" clId="{4A1C54F8-B80A-4A02-9F85-EEBE78695CFE}" dt="2020-03-26T17:02:22.855" v="2335" actId="478"/>
          <ac:spMkLst>
            <pc:docMk/>
            <pc:sldMk cId="2082653702" sldId="318"/>
            <ac:spMk id="43" creationId="{24D3BCDB-23AB-489C-A9E8-E3E865EE88CC}"/>
          </ac:spMkLst>
        </pc:spChg>
        <pc:spChg chg="del">
          <ac:chgData name="Agustín Ruiz Martín" userId="42fb2f6dfcc8d877" providerId="LiveId" clId="{4A1C54F8-B80A-4A02-9F85-EEBE78695CFE}" dt="2020-03-26T16:58:00.700" v="2190" actId="478"/>
          <ac:spMkLst>
            <pc:docMk/>
            <pc:sldMk cId="2082653702" sldId="318"/>
            <ac:spMk id="44" creationId="{00000000-0000-0000-0000-000000000000}"/>
          </ac:spMkLst>
        </pc:spChg>
        <pc:spChg chg="del">
          <ac:chgData name="Agustín Ruiz Martín" userId="42fb2f6dfcc8d877" providerId="LiveId" clId="{4A1C54F8-B80A-4A02-9F85-EEBE78695CFE}" dt="2020-03-26T16:58:00.700" v="2190" actId="478"/>
          <ac:spMkLst>
            <pc:docMk/>
            <pc:sldMk cId="2082653702" sldId="318"/>
            <ac:spMk id="45" creationId="{00000000-0000-0000-0000-000000000000}"/>
          </ac:spMkLst>
        </pc:spChg>
        <pc:spChg chg="del">
          <ac:chgData name="Agustín Ruiz Martín" userId="42fb2f6dfcc8d877" providerId="LiveId" clId="{4A1C54F8-B80A-4A02-9F85-EEBE78695CFE}" dt="2020-03-26T16:58:00.700" v="2190" actId="478"/>
          <ac:spMkLst>
            <pc:docMk/>
            <pc:sldMk cId="2082653702" sldId="318"/>
            <ac:spMk id="46" creationId="{6B91477A-9E21-4B6B-B1D0-4774D12B90EB}"/>
          </ac:spMkLst>
        </pc:spChg>
        <pc:spChg chg="del">
          <ac:chgData name="Agustín Ruiz Martín" userId="42fb2f6dfcc8d877" providerId="LiveId" clId="{4A1C54F8-B80A-4A02-9F85-EEBE78695CFE}" dt="2020-03-26T16:58:00.700" v="2190" actId="478"/>
          <ac:spMkLst>
            <pc:docMk/>
            <pc:sldMk cId="2082653702" sldId="318"/>
            <ac:spMk id="47" creationId="{00000000-0000-0000-0000-000000000000}"/>
          </ac:spMkLst>
        </pc:spChg>
        <pc:spChg chg="del">
          <ac:chgData name="Agustín Ruiz Martín" userId="42fb2f6dfcc8d877" providerId="LiveId" clId="{4A1C54F8-B80A-4A02-9F85-EEBE78695CFE}" dt="2020-03-26T16:58:00.700" v="2190" actId="478"/>
          <ac:spMkLst>
            <pc:docMk/>
            <pc:sldMk cId="2082653702" sldId="318"/>
            <ac:spMk id="48" creationId="{00000000-0000-0000-0000-000000000000}"/>
          </ac:spMkLst>
        </pc:spChg>
        <pc:spChg chg="del">
          <ac:chgData name="Agustín Ruiz Martín" userId="42fb2f6dfcc8d877" providerId="LiveId" clId="{4A1C54F8-B80A-4A02-9F85-EEBE78695CFE}" dt="2020-03-26T16:58:00.700" v="2190" actId="478"/>
          <ac:spMkLst>
            <pc:docMk/>
            <pc:sldMk cId="2082653702" sldId="318"/>
            <ac:spMk id="49" creationId="{00000000-0000-0000-0000-000000000000}"/>
          </ac:spMkLst>
        </pc:spChg>
        <pc:spChg chg="del">
          <ac:chgData name="Agustín Ruiz Martín" userId="42fb2f6dfcc8d877" providerId="LiveId" clId="{4A1C54F8-B80A-4A02-9F85-EEBE78695CFE}" dt="2020-03-26T16:58:00.700" v="2190" actId="478"/>
          <ac:spMkLst>
            <pc:docMk/>
            <pc:sldMk cId="2082653702" sldId="318"/>
            <ac:spMk id="51" creationId="{00000000-0000-0000-0000-000000000000}"/>
          </ac:spMkLst>
        </pc:spChg>
        <pc:spChg chg="del">
          <ac:chgData name="Agustín Ruiz Martín" userId="42fb2f6dfcc8d877" providerId="LiveId" clId="{4A1C54F8-B80A-4A02-9F85-EEBE78695CFE}" dt="2020-03-26T16:58:00.700" v="2190" actId="478"/>
          <ac:spMkLst>
            <pc:docMk/>
            <pc:sldMk cId="2082653702" sldId="318"/>
            <ac:spMk id="52" creationId="{00000000-0000-0000-0000-000000000000}"/>
          </ac:spMkLst>
        </pc:spChg>
        <pc:spChg chg="del">
          <ac:chgData name="Agustín Ruiz Martín" userId="42fb2f6dfcc8d877" providerId="LiveId" clId="{4A1C54F8-B80A-4A02-9F85-EEBE78695CFE}" dt="2020-03-26T16:58:00.700" v="2190" actId="478"/>
          <ac:spMkLst>
            <pc:docMk/>
            <pc:sldMk cId="2082653702" sldId="318"/>
            <ac:spMk id="53" creationId="{00000000-0000-0000-0000-000000000000}"/>
          </ac:spMkLst>
        </pc:spChg>
        <pc:spChg chg="del">
          <ac:chgData name="Agustín Ruiz Martín" userId="42fb2f6dfcc8d877" providerId="LiveId" clId="{4A1C54F8-B80A-4A02-9F85-EEBE78695CFE}" dt="2020-03-26T16:58:00.700" v="2190" actId="478"/>
          <ac:spMkLst>
            <pc:docMk/>
            <pc:sldMk cId="2082653702" sldId="318"/>
            <ac:spMk id="56" creationId="{00000000-0000-0000-0000-000000000000}"/>
          </ac:spMkLst>
        </pc:spChg>
        <pc:spChg chg="del">
          <ac:chgData name="Agustín Ruiz Martín" userId="42fb2f6dfcc8d877" providerId="LiveId" clId="{4A1C54F8-B80A-4A02-9F85-EEBE78695CFE}" dt="2020-03-26T16:58:00.700" v="2190" actId="478"/>
          <ac:spMkLst>
            <pc:docMk/>
            <pc:sldMk cId="2082653702" sldId="318"/>
            <ac:spMk id="57" creationId="{00000000-0000-0000-0000-000000000000}"/>
          </ac:spMkLst>
        </pc:spChg>
        <pc:spChg chg="del">
          <ac:chgData name="Agustín Ruiz Martín" userId="42fb2f6dfcc8d877" providerId="LiveId" clId="{4A1C54F8-B80A-4A02-9F85-EEBE78695CFE}" dt="2020-03-26T16:58:00.700" v="2190" actId="478"/>
          <ac:spMkLst>
            <pc:docMk/>
            <pc:sldMk cId="2082653702" sldId="318"/>
            <ac:spMk id="58" creationId="{00000000-0000-0000-0000-000000000000}"/>
          </ac:spMkLst>
        </pc:spChg>
        <pc:spChg chg="del">
          <ac:chgData name="Agustín Ruiz Martín" userId="42fb2f6dfcc8d877" providerId="LiveId" clId="{4A1C54F8-B80A-4A02-9F85-EEBE78695CFE}" dt="2020-03-26T16:58:00.700" v="2190" actId="478"/>
          <ac:spMkLst>
            <pc:docMk/>
            <pc:sldMk cId="2082653702" sldId="318"/>
            <ac:spMk id="59" creationId="{00000000-0000-0000-0000-000000000000}"/>
          </ac:spMkLst>
        </pc:spChg>
        <pc:spChg chg="add del mod">
          <ac:chgData name="Agustín Ruiz Martín" userId="42fb2f6dfcc8d877" providerId="LiveId" clId="{4A1C54F8-B80A-4A02-9F85-EEBE78695CFE}" dt="2020-03-26T23:36:13.626" v="12283" actId="478"/>
          <ac:spMkLst>
            <pc:docMk/>
            <pc:sldMk cId="2082653702" sldId="318"/>
            <ac:spMk id="60" creationId="{0A48A930-A62B-4945-B1AF-12FE297116D9}"/>
          </ac:spMkLst>
        </pc:spChg>
        <pc:spChg chg="add del mod">
          <ac:chgData name="Agustín Ruiz Martín" userId="42fb2f6dfcc8d877" providerId="LiveId" clId="{4A1C54F8-B80A-4A02-9F85-EEBE78695CFE}" dt="2020-03-26T23:38:57.309" v="12333" actId="478"/>
          <ac:spMkLst>
            <pc:docMk/>
            <pc:sldMk cId="2082653702" sldId="318"/>
            <ac:spMk id="61" creationId="{FDA6467D-5EBE-42B7-B535-E9AAB6CA914F}"/>
          </ac:spMkLst>
        </pc:spChg>
        <pc:picChg chg="del">
          <ac:chgData name="Agustín Ruiz Martín" userId="42fb2f6dfcc8d877" providerId="LiveId" clId="{4A1C54F8-B80A-4A02-9F85-EEBE78695CFE}" dt="2020-03-26T17:02:22.855" v="2335" actId="478"/>
          <ac:picMkLst>
            <pc:docMk/>
            <pc:sldMk cId="2082653702" sldId="318"/>
            <ac:picMk id="32" creationId="{F3390401-4DF3-400C-BB42-43192DAEF21C}"/>
          </ac:picMkLst>
        </pc:picChg>
        <pc:picChg chg="add">
          <ac:chgData name="Agustín Ruiz Martín" userId="42fb2f6dfcc8d877" providerId="LiveId" clId="{4A1C54F8-B80A-4A02-9F85-EEBE78695CFE}" dt="2020-03-26T17:02:24.261" v="2336"/>
          <ac:picMkLst>
            <pc:docMk/>
            <pc:sldMk cId="2082653702" sldId="318"/>
            <ac:picMk id="55" creationId="{62928AAF-8599-4317-AA1B-092D9FF06DCD}"/>
          </ac:picMkLst>
        </pc:picChg>
      </pc:sldChg>
      <pc:sldChg chg="addSp delSp modSp add delAnim modAnim">
        <pc:chgData name="Agustín Ruiz Martín" userId="42fb2f6dfcc8d877" providerId="LiveId" clId="{4A1C54F8-B80A-4A02-9F85-EEBE78695CFE}" dt="2020-03-31T20:52:57.971" v="43059" actId="1036"/>
        <pc:sldMkLst>
          <pc:docMk/>
          <pc:sldMk cId="2806193706" sldId="319"/>
        </pc:sldMkLst>
        <pc:spChg chg="del mod">
          <ac:chgData name="Agustín Ruiz Martín" userId="42fb2f6dfcc8d877" providerId="LiveId" clId="{4A1C54F8-B80A-4A02-9F85-EEBE78695CFE}" dt="2020-03-26T17:26:15.930" v="3191" actId="478"/>
          <ac:spMkLst>
            <pc:docMk/>
            <pc:sldMk cId="2806193706" sldId="319"/>
            <ac:spMk id="2" creationId="{F691F90D-4BFB-4DA7-A49E-D69F42A86632}"/>
          </ac:spMkLst>
        </pc:spChg>
        <pc:spChg chg="add mod">
          <ac:chgData name="Agustín Ruiz Martín" userId="42fb2f6dfcc8d877" providerId="LiveId" clId="{4A1C54F8-B80A-4A02-9F85-EEBE78695CFE}" dt="2020-03-31T20:49:05.642" v="43032" actId="1035"/>
          <ac:spMkLst>
            <pc:docMk/>
            <pc:sldMk cId="2806193706" sldId="319"/>
            <ac:spMk id="4" creationId="{A507F2AE-EFD7-4E1D-AA21-15D789BD45C0}"/>
          </ac:spMkLst>
        </pc:spChg>
        <pc:spChg chg="add mod">
          <ac:chgData name="Agustín Ruiz Martín" userId="42fb2f6dfcc8d877" providerId="LiveId" clId="{4A1C54F8-B80A-4A02-9F85-EEBE78695CFE}" dt="2020-03-31T20:52:57.971" v="43059" actId="1036"/>
          <ac:spMkLst>
            <pc:docMk/>
            <pc:sldMk cId="2806193706" sldId="319"/>
            <ac:spMk id="8" creationId="{CCF498AC-A905-41E4-B7CA-40FC43C7828A}"/>
          </ac:spMkLst>
        </pc:spChg>
        <pc:spChg chg="add del mod">
          <ac:chgData name="Agustín Ruiz Martín" userId="42fb2f6dfcc8d877" providerId="LiveId" clId="{4A1C54F8-B80A-4A02-9F85-EEBE78695CFE}" dt="2020-03-26T17:53:15.292" v="4071" actId="478"/>
          <ac:spMkLst>
            <pc:docMk/>
            <pc:sldMk cId="2806193706" sldId="319"/>
            <ac:spMk id="8" creationId="{F3ECEC95-3CF1-4AEC-BE19-AB02044E19F0}"/>
          </ac:spMkLst>
        </pc:spChg>
        <pc:spChg chg="add mod">
          <ac:chgData name="Agustín Ruiz Martín" userId="42fb2f6dfcc8d877" providerId="LiveId" clId="{4A1C54F8-B80A-4A02-9F85-EEBE78695CFE}" dt="2020-03-31T20:49:10.500" v="43037" actId="1036"/>
          <ac:spMkLst>
            <pc:docMk/>
            <pc:sldMk cId="2806193706" sldId="319"/>
            <ac:spMk id="9" creationId="{2ECEB339-1366-4203-BF30-DA3DB3627431}"/>
          </ac:spMkLst>
        </pc:spChg>
        <pc:spChg chg="del mod">
          <ac:chgData name="Agustín Ruiz Martín" userId="42fb2f6dfcc8d877" providerId="LiveId" clId="{4A1C54F8-B80A-4A02-9F85-EEBE78695CFE}" dt="2020-03-26T23:50:16.484" v="12579" actId="478"/>
          <ac:spMkLst>
            <pc:docMk/>
            <pc:sldMk cId="2806193706" sldId="319"/>
            <ac:spMk id="60" creationId="{0A48A930-A62B-4945-B1AF-12FE297116D9}"/>
          </ac:spMkLst>
        </pc:spChg>
        <pc:spChg chg="del">
          <ac:chgData name="Agustín Ruiz Martín" userId="42fb2f6dfcc8d877" providerId="LiveId" clId="{4A1C54F8-B80A-4A02-9F85-EEBE78695CFE}" dt="2020-03-26T17:26:14.369" v="3190" actId="478"/>
          <ac:spMkLst>
            <pc:docMk/>
            <pc:sldMk cId="2806193706" sldId="319"/>
            <ac:spMk id="61" creationId="{FDA6467D-5EBE-42B7-B535-E9AAB6CA914F}"/>
          </ac:spMkLst>
        </pc:spChg>
        <pc:graphicFrameChg chg="add del mod">
          <ac:chgData name="Agustín Ruiz Martín" userId="42fb2f6dfcc8d877" providerId="LiveId" clId="{4A1C54F8-B80A-4A02-9F85-EEBE78695CFE}" dt="2020-03-31T20:43:20.137" v="42797" actId="478"/>
          <ac:graphicFrameMkLst>
            <pc:docMk/>
            <pc:sldMk cId="2806193706" sldId="319"/>
            <ac:graphicFrameMk id="2" creationId="{A12EC8E3-E0FE-4D4A-A587-42738CD0530F}"/>
          </ac:graphicFrameMkLst>
        </pc:graphicFrameChg>
        <pc:graphicFrameChg chg="add del mod">
          <ac:chgData name="Agustín Ruiz Martín" userId="42fb2f6dfcc8d877" providerId="LiveId" clId="{4A1C54F8-B80A-4A02-9F85-EEBE78695CFE}" dt="2020-03-31T11:57:46.310" v="36823" actId="478"/>
          <ac:graphicFrameMkLst>
            <pc:docMk/>
            <pc:sldMk cId="2806193706" sldId="319"/>
            <ac:graphicFrameMk id="2" creationId="{A409F95D-28D6-47D1-81BD-669D3BA8A532}"/>
          </ac:graphicFrameMkLst>
        </pc:graphicFrameChg>
        <pc:graphicFrameChg chg="add del mod">
          <ac:chgData name="Agustín Ruiz Martín" userId="42fb2f6dfcc8d877" providerId="LiveId" clId="{4A1C54F8-B80A-4A02-9F85-EEBE78695CFE}" dt="2020-03-26T19:43:37.861" v="7092" actId="478"/>
          <ac:graphicFrameMkLst>
            <pc:docMk/>
            <pc:sldMk cId="2806193706" sldId="319"/>
            <ac:graphicFrameMk id="3" creationId="{51656F98-B938-4038-ADFD-7DFB28FBCFF1}"/>
          </ac:graphicFrameMkLst>
        </pc:graphicFrameChg>
        <pc:graphicFrameChg chg="add del mod">
          <ac:chgData name="Agustín Ruiz Martín" userId="42fb2f6dfcc8d877" providerId="LiveId" clId="{4A1C54F8-B80A-4A02-9F85-EEBE78695CFE}" dt="2020-03-31T12:02:23.234" v="36828" actId="478"/>
          <ac:graphicFrameMkLst>
            <pc:docMk/>
            <pc:sldMk cId="2806193706" sldId="319"/>
            <ac:graphicFrameMk id="3" creationId="{8E6B1DA8-9C48-43C9-A53F-7FA6AEBF6A8B}"/>
          </ac:graphicFrameMkLst>
        </pc:graphicFrameChg>
        <pc:graphicFrameChg chg="add mod">
          <ac:chgData name="Agustín Ruiz Martín" userId="42fb2f6dfcc8d877" providerId="LiveId" clId="{4A1C54F8-B80A-4A02-9F85-EEBE78695CFE}" dt="2020-03-31T20:48:56.722" v="43027" actId="1035"/>
          <ac:graphicFrameMkLst>
            <pc:docMk/>
            <pc:sldMk cId="2806193706" sldId="319"/>
            <ac:graphicFrameMk id="3" creationId="{FFD43902-225B-4122-9873-0C48D34A03BE}"/>
          </ac:graphicFrameMkLst>
        </pc:graphicFrameChg>
        <pc:graphicFrameChg chg="add del mod">
          <ac:chgData name="Agustín Ruiz Martín" userId="42fb2f6dfcc8d877" providerId="LiveId" clId="{4A1C54F8-B80A-4A02-9F85-EEBE78695CFE}" dt="2020-03-31T11:55:18.761" v="36817" actId="478"/>
          <ac:graphicFrameMkLst>
            <pc:docMk/>
            <pc:sldMk cId="2806193706" sldId="319"/>
            <ac:graphicFrameMk id="4" creationId="{67D0DA1A-E6AA-43B1-BEF9-5D4C32FEAD1B}"/>
          </ac:graphicFrameMkLst>
        </pc:graphicFrameChg>
        <pc:graphicFrameChg chg="add del mod">
          <ac:chgData name="Agustín Ruiz Martín" userId="42fb2f6dfcc8d877" providerId="LiveId" clId="{4A1C54F8-B80A-4A02-9F85-EEBE78695CFE}" dt="2020-03-31T20:41:00.007" v="42783" actId="478"/>
          <ac:graphicFrameMkLst>
            <pc:docMk/>
            <pc:sldMk cId="2806193706" sldId="319"/>
            <ac:graphicFrameMk id="5" creationId="{60BC6606-C2F8-4F8D-AB0E-B7C7797C690E}"/>
          </ac:graphicFrameMkLst>
        </pc:graphicFrameChg>
      </pc:sldChg>
      <pc:sldChg chg="addSp delSp modSp add delAnim modAnim">
        <pc:chgData name="Agustín Ruiz Martín" userId="42fb2f6dfcc8d877" providerId="LiveId" clId="{4A1C54F8-B80A-4A02-9F85-EEBE78695CFE}" dt="2020-03-31T20:50:07.874" v="43040" actId="1036"/>
        <pc:sldMkLst>
          <pc:docMk/>
          <pc:sldMk cId="1001934672" sldId="320"/>
        </pc:sldMkLst>
        <pc:spChg chg="add mod">
          <ac:chgData name="Agustín Ruiz Martín" userId="42fb2f6dfcc8d877" providerId="LiveId" clId="{4A1C54F8-B80A-4A02-9F85-EEBE78695CFE}" dt="2020-03-31T20:38:30.248" v="42767" actId="1035"/>
          <ac:spMkLst>
            <pc:docMk/>
            <pc:sldMk cId="1001934672" sldId="320"/>
            <ac:spMk id="8" creationId="{332917ED-3794-4A77-A121-9FBCF4A55CA9}"/>
          </ac:spMkLst>
        </pc:spChg>
        <pc:spChg chg="del">
          <ac:chgData name="Agustín Ruiz Martín" userId="42fb2f6dfcc8d877" providerId="LiveId" clId="{4A1C54F8-B80A-4A02-9F85-EEBE78695CFE}" dt="2020-03-26T18:16:58.254" v="4144" actId="478"/>
          <ac:spMkLst>
            <pc:docMk/>
            <pc:sldMk cId="1001934672" sldId="320"/>
            <ac:spMk id="9" creationId="{2ECEB339-1366-4203-BF30-DA3DB3627431}"/>
          </ac:spMkLst>
        </pc:spChg>
        <pc:spChg chg="add mod">
          <ac:chgData name="Agustín Ruiz Martín" userId="42fb2f6dfcc8d877" providerId="LiveId" clId="{4A1C54F8-B80A-4A02-9F85-EEBE78695CFE}" dt="2020-03-31T20:38:50.991" v="42771" actId="1035"/>
          <ac:spMkLst>
            <pc:docMk/>
            <pc:sldMk cId="1001934672" sldId="320"/>
            <ac:spMk id="10" creationId="{9EB50F11-B866-4D71-ABBF-B276F9B334DE}"/>
          </ac:spMkLst>
        </pc:spChg>
        <pc:spChg chg="mod">
          <ac:chgData name="Agustín Ruiz Martín" userId="42fb2f6dfcc8d877" providerId="LiveId" clId="{4A1C54F8-B80A-4A02-9F85-EEBE78695CFE}" dt="2020-03-31T20:50:07.874" v="43040" actId="1036"/>
          <ac:spMkLst>
            <pc:docMk/>
            <pc:sldMk cId="1001934672" sldId="320"/>
            <ac:spMk id="60" creationId="{0A48A930-A62B-4945-B1AF-12FE297116D9}"/>
          </ac:spMkLst>
        </pc:spChg>
        <pc:graphicFrameChg chg="del">
          <ac:chgData name="Agustín Ruiz Martín" userId="42fb2f6dfcc8d877" providerId="LiveId" clId="{4A1C54F8-B80A-4A02-9F85-EEBE78695CFE}" dt="2020-03-26T18:16:43.820" v="4143" actId="478"/>
          <ac:graphicFrameMkLst>
            <pc:docMk/>
            <pc:sldMk cId="1001934672" sldId="320"/>
            <ac:graphicFrameMk id="3" creationId="{51656F98-B938-4038-ADFD-7DFB28FBCFF1}"/>
          </ac:graphicFrameMkLst>
        </pc:graphicFrameChg>
      </pc:sldChg>
      <pc:sldChg chg="addSp delSp modSp add del modAnim">
        <pc:chgData name="Agustín Ruiz Martín" userId="42fb2f6dfcc8d877" providerId="LiveId" clId="{4A1C54F8-B80A-4A02-9F85-EEBE78695CFE}" dt="2020-03-27T02:12:15.610" v="16223" actId="2696"/>
        <pc:sldMkLst>
          <pc:docMk/>
          <pc:sldMk cId="426142236" sldId="321"/>
        </pc:sldMkLst>
        <pc:spChg chg="add mod">
          <ac:chgData name="Agustín Ruiz Martín" userId="42fb2f6dfcc8d877" providerId="LiveId" clId="{4A1C54F8-B80A-4A02-9F85-EEBE78695CFE}" dt="2020-03-26T18:53:11.311" v="6162" actId="1076"/>
          <ac:spMkLst>
            <pc:docMk/>
            <pc:sldMk cId="426142236" sldId="321"/>
            <ac:spMk id="7" creationId="{6E2740E1-46BF-4FDD-B8EF-5688F5C8D193}"/>
          </ac:spMkLst>
        </pc:spChg>
        <pc:spChg chg="add mod">
          <ac:chgData name="Agustín Ruiz Martín" userId="42fb2f6dfcc8d877" providerId="LiveId" clId="{4A1C54F8-B80A-4A02-9F85-EEBE78695CFE}" dt="2020-03-27T01:48:30.747" v="15656" actId="14100"/>
          <ac:spMkLst>
            <pc:docMk/>
            <pc:sldMk cId="426142236" sldId="321"/>
            <ac:spMk id="8" creationId="{0716F909-2FD5-413A-BE1F-8387CCD966B1}"/>
          </ac:spMkLst>
        </pc:spChg>
        <pc:spChg chg="add mod">
          <ac:chgData name="Agustín Ruiz Martín" userId="42fb2f6dfcc8d877" providerId="LiveId" clId="{4A1C54F8-B80A-4A02-9F85-EEBE78695CFE}" dt="2020-03-26T18:53:11.311" v="6162" actId="1076"/>
          <ac:spMkLst>
            <pc:docMk/>
            <pc:sldMk cId="426142236" sldId="321"/>
            <ac:spMk id="9" creationId="{6FE356F0-ED07-49FD-8992-C8DBD86AE0EB}"/>
          </ac:spMkLst>
        </pc:spChg>
        <pc:spChg chg="add mod">
          <ac:chgData name="Agustín Ruiz Martín" userId="42fb2f6dfcc8d877" providerId="LiveId" clId="{4A1C54F8-B80A-4A02-9F85-EEBE78695CFE}" dt="2020-03-26T18:53:11.311" v="6162" actId="1076"/>
          <ac:spMkLst>
            <pc:docMk/>
            <pc:sldMk cId="426142236" sldId="321"/>
            <ac:spMk id="10" creationId="{9399A52A-E98A-4DDD-A7EE-E84D529C53B5}"/>
          </ac:spMkLst>
        </pc:spChg>
        <pc:spChg chg="add mod">
          <ac:chgData name="Agustín Ruiz Martín" userId="42fb2f6dfcc8d877" providerId="LiveId" clId="{4A1C54F8-B80A-4A02-9F85-EEBE78695CFE}" dt="2020-03-26T18:53:11.311" v="6162" actId="1076"/>
          <ac:spMkLst>
            <pc:docMk/>
            <pc:sldMk cId="426142236" sldId="321"/>
            <ac:spMk id="11" creationId="{2A299F24-F300-498C-A96F-668BA4697AEA}"/>
          </ac:spMkLst>
        </pc:spChg>
        <pc:spChg chg="add mod">
          <ac:chgData name="Agustín Ruiz Martín" userId="42fb2f6dfcc8d877" providerId="LiveId" clId="{4A1C54F8-B80A-4A02-9F85-EEBE78695CFE}" dt="2020-03-26T18:53:11.311" v="6162" actId="1076"/>
          <ac:spMkLst>
            <pc:docMk/>
            <pc:sldMk cId="426142236" sldId="321"/>
            <ac:spMk id="12" creationId="{046FC4F5-EA35-4499-BE6E-A75EE0A3D082}"/>
          </ac:spMkLst>
        </pc:spChg>
        <pc:spChg chg="add mod">
          <ac:chgData name="Agustín Ruiz Martín" userId="42fb2f6dfcc8d877" providerId="LiveId" clId="{4A1C54F8-B80A-4A02-9F85-EEBE78695CFE}" dt="2020-03-26T18:53:11.311" v="6162" actId="1076"/>
          <ac:spMkLst>
            <pc:docMk/>
            <pc:sldMk cId="426142236" sldId="321"/>
            <ac:spMk id="13" creationId="{F8E87C75-8353-4AC7-B93F-0D6B20AE6271}"/>
          </ac:spMkLst>
        </pc:spChg>
        <pc:spChg chg="add mod">
          <ac:chgData name="Agustín Ruiz Martín" userId="42fb2f6dfcc8d877" providerId="LiveId" clId="{4A1C54F8-B80A-4A02-9F85-EEBE78695CFE}" dt="2020-03-26T18:53:11.311" v="6162" actId="1076"/>
          <ac:spMkLst>
            <pc:docMk/>
            <pc:sldMk cId="426142236" sldId="321"/>
            <ac:spMk id="14" creationId="{627121A4-5F74-42E2-B3D2-735B3AC26669}"/>
          </ac:spMkLst>
        </pc:spChg>
        <pc:spChg chg="add mod">
          <ac:chgData name="Agustín Ruiz Martín" userId="42fb2f6dfcc8d877" providerId="LiveId" clId="{4A1C54F8-B80A-4A02-9F85-EEBE78695CFE}" dt="2020-03-26T18:53:11.311" v="6162" actId="1076"/>
          <ac:spMkLst>
            <pc:docMk/>
            <pc:sldMk cId="426142236" sldId="321"/>
            <ac:spMk id="15" creationId="{F8BC95CA-5BE3-4827-A0AE-C45513C24EAB}"/>
          </ac:spMkLst>
        </pc:spChg>
        <pc:spChg chg="add mod">
          <ac:chgData name="Agustín Ruiz Martín" userId="42fb2f6dfcc8d877" providerId="LiveId" clId="{4A1C54F8-B80A-4A02-9F85-EEBE78695CFE}" dt="2020-03-26T18:53:11.311" v="6162" actId="1076"/>
          <ac:spMkLst>
            <pc:docMk/>
            <pc:sldMk cId="426142236" sldId="321"/>
            <ac:spMk id="16" creationId="{249E6020-E5EF-4ECF-A2C0-8E4A0DB422D9}"/>
          </ac:spMkLst>
        </pc:spChg>
        <pc:spChg chg="add mod">
          <ac:chgData name="Agustín Ruiz Martín" userId="42fb2f6dfcc8d877" providerId="LiveId" clId="{4A1C54F8-B80A-4A02-9F85-EEBE78695CFE}" dt="2020-03-26T18:53:11.311" v="6162" actId="1076"/>
          <ac:spMkLst>
            <pc:docMk/>
            <pc:sldMk cId="426142236" sldId="321"/>
            <ac:spMk id="18" creationId="{E03A4777-8A95-4DE6-80D6-E4FFFE5E4540}"/>
          </ac:spMkLst>
        </pc:spChg>
        <pc:spChg chg="add mod">
          <ac:chgData name="Agustín Ruiz Martín" userId="42fb2f6dfcc8d877" providerId="LiveId" clId="{4A1C54F8-B80A-4A02-9F85-EEBE78695CFE}" dt="2020-03-26T18:53:11.311" v="6162" actId="1076"/>
          <ac:spMkLst>
            <pc:docMk/>
            <pc:sldMk cId="426142236" sldId="321"/>
            <ac:spMk id="19" creationId="{9A5F57DD-6B6B-4056-B931-2E55295249EB}"/>
          </ac:spMkLst>
        </pc:spChg>
        <pc:spChg chg="add mod">
          <ac:chgData name="Agustín Ruiz Martín" userId="42fb2f6dfcc8d877" providerId="LiveId" clId="{4A1C54F8-B80A-4A02-9F85-EEBE78695CFE}" dt="2020-03-26T18:53:11.311" v="6162" actId="1076"/>
          <ac:spMkLst>
            <pc:docMk/>
            <pc:sldMk cId="426142236" sldId="321"/>
            <ac:spMk id="20" creationId="{295E3A6F-9A63-4CBA-99BE-2DC9C47AF120}"/>
          </ac:spMkLst>
        </pc:spChg>
        <pc:spChg chg="add mod">
          <ac:chgData name="Agustín Ruiz Martín" userId="42fb2f6dfcc8d877" providerId="LiveId" clId="{4A1C54F8-B80A-4A02-9F85-EEBE78695CFE}" dt="2020-03-26T18:53:11.311" v="6162" actId="1076"/>
          <ac:spMkLst>
            <pc:docMk/>
            <pc:sldMk cId="426142236" sldId="321"/>
            <ac:spMk id="21" creationId="{9EB78EAB-BEAC-46A2-A4C9-4C68CB8C06C7}"/>
          </ac:spMkLst>
        </pc:spChg>
        <pc:spChg chg="del">
          <ac:chgData name="Agustín Ruiz Martín" userId="42fb2f6dfcc8d877" providerId="LiveId" clId="{4A1C54F8-B80A-4A02-9F85-EEBE78695CFE}" dt="2020-03-26T18:52:52.095" v="6159" actId="478"/>
          <ac:spMkLst>
            <pc:docMk/>
            <pc:sldMk cId="426142236" sldId="321"/>
            <ac:spMk id="23" creationId="{851E78C8-07F2-402C-97CC-17B8212C08F3}"/>
          </ac:spMkLst>
        </pc:spChg>
        <pc:spChg chg="del">
          <ac:chgData name="Agustín Ruiz Martín" userId="42fb2f6dfcc8d877" providerId="LiveId" clId="{4A1C54F8-B80A-4A02-9F85-EEBE78695CFE}" dt="2020-03-26T18:52:52.955" v="6160" actId="478"/>
          <ac:spMkLst>
            <pc:docMk/>
            <pc:sldMk cId="426142236" sldId="321"/>
            <ac:spMk id="24" creationId="{A875160E-B82F-4D5F-9BD9-041CDEFACC92}"/>
          </ac:spMkLst>
        </pc:spChg>
        <pc:spChg chg="add mod">
          <ac:chgData name="Agustín Ruiz Martín" userId="42fb2f6dfcc8d877" providerId="LiveId" clId="{4A1C54F8-B80A-4A02-9F85-EEBE78695CFE}" dt="2020-03-26T18:53:11.311" v="6162" actId="1076"/>
          <ac:spMkLst>
            <pc:docMk/>
            <pc:sldMk cId="426142236" sldId="321"/>
            <ac:spMk id="25" creationId="{E52C06CC-A7D8-4492-BE84-9A56C04273D7}"/>
          </ac:spMkLst>
        </pc:spChg>
        <pc:spChg chg="add mod">
          <ac:chgData name="Agustín Ruiz Martín" userId="42fb2f6dfcc8d877" providerId="LiveId" clId="{4A1C54F8-B80A-4A02-9F85-EEBE78695CFE}" dt="2020-03-26T18:53:11.311" v="6162" actId="1076"/>
          <ac:spMkLst>
            <pc:docMk/>
            <pc:sldMk cId="426142236" sldId="321"/>
            <ac:spMk id="26" creationId="{14DE4E08-C2F0-4656-9E36-E5ED55BA3091}"/>
          </ac:spMkLst>
        </pc:spChg>
        <pc:spChg chg="add mod">
          <ac:chgData name="Agustín Ruiz Martín" userId="42fb2f6dfcc8d877" providerId="LiveId" clId="{4A1C54F8-B80A-4A02-9F85-EEBE78695CFE}" dt="2020-03-26T18:53:11.311" v="6162" actId="1076"/>
          <ac:spMkLst>
            <pc:docMk/>
            <pc:sldMk cId="426142236" sldId="321"/>
            <ac:spMk id="27" creationId="{52072A94-2FA9-4836-9C4B-F4047FBE17C1}"/>
          </ac:spMkLst>
        </pc:spChg>
        <pc:spChg chg="add mod">
          <ac:chgData name="Agustín Ruiz Martín" userId="42fb2f6dfcc8d877" providerId="LiveId" clId="{4A1C54F8-B80A-4A02-9F85-EEBE78695CFE}" dt="2020-03-26T18:53:11.311" v="6162" actId="1076"/>
          <ac:spMkLst>
            <pc:docMk/>
            <pc:sldMk cId="426142236" sldId="321"/>
            <ac:spMk id="28" creationId="{028CE795-EEBB-47FA-8DD2-4C565572E935}"/>
          </ac:spMkLst>
        </pc:spChg>
        <pc:spChg chg="add mod">
          <ac:chgData name="Agustín Ruiz Martín" userId="42fb2f6dfcc8d877" providerId="LiveId" clId="{4A1C54F8-B80A-4A02-9F85-EEBE78695CFE}" dt="2020-03-26T18:53:11.311" v="6162" actId="1076"/>
          <ac:spMkLst>
            <pc:docMk/>
            <pc:sldMk cId="426142236" sldId="321"/>
            <ac:spMk id="29" creationId="{91068E85-6861-412E-B5AF-9D2FB170DDAD}"/>
          </ac:spMkLst>
        </pc:spChg>
        <pc:spChg chg="add mod">
          <ac:chgData name="Agustín Ruiz Martín" userId="42fb2f6dfcc8d877" providerId="LiveId" clId="{4A1C54F8-B80A-4A02-9F85-EEBE78695CFE}" dt="2020-03-26T18:53:11.311" v="6162" actId="1076"/>
          <ac:spMkLst>
            <pc:docMk/>
            <pc:sldMk cId="426142236" sldId="321"/>
            <ac:spMk id="30" creationId="{A1999D7A-3B9D-4B92-B720-2113D29757B9}"/>
          </ac:spMkLst>
        </pc:spChg>
        <pc:spChg chg="add mod">
          <ac:chgData name="Agustín Ruiz Martín" userId="42fb2f6dfcc8d877" providerId="LiveId" clId="{4A1C54F8-B80A-4A02-9F85-EEBE78695CFE}" dt="2020-03-26T18:53:11.311" v="6162" actId="1076"/>
          <ac:spMkLst>
            <pc:docMk/>
            <pc:sldMk cId="426142236" sldId="321"/>
            <ac:spMk id="31" creationId="{C47A7759-E36A-4FCF-BDB3-84012EFE7119}"/>
          </ac:spMkLst>
        </pc:spChg>
        <pc:spChg chg="add mod">
          <ac:chgData name="Agustín Ruiz Martín" userId="42fb2f6dfcc8d877" providerId="LiveId" clId="{4A1C54F8-B80A-4A02-9F85-EEBE78695CFE}" dt="2020-03-26T18:53:11.311" v="6162" actId="1076"/>
          <ac:spMkLst>
            <pc:docMk/>
            <pc:sldMk cId="426142236" sldId="321"/>
            <ac:spMk id="32" creationId="{F07C0A6A-C873-4BF7-A87A-B36990DCA520}"/>
          </ac:spMkLst>
        </pc:spChg>
        <pc:spChg chg="add mod">
          <ac:chgData name="Agustín Ruiz Martín" userId="42fb2f6dfcc8d877" providerId="LiveId" clId="{4A1C54F8-B80A-4A02-9F85-EEBE78695CFE}" dt="2020-03-26T18:53:11.311" v="6162" actId="1076"/>
          <ac:spMkLst>
            <pc:docMk/>
            <pc:sldMk cId="426142236" sldId="321"/>
            <ac:spMk id="33" creationId="{B51EDE88-7B65-444B-8D7A-FBC2232E6F8F}"/>
          </ac:spMkLst>
        </pc:spChg>
        <pc:spChg chg="add mod">
          <ac:chgData name="Agustín Ruiz Martín" userId="42fb2f6dfcc8d877" providerId="LiveId" clId="{4A1C54F8-B80A-4A02-9F85-EEBE78695CFE}" dt="2020-03-26T18:53:11.311" v="6162" actId="1076"/>
          <ac:spMkLst>
            <pc:docMk/>
            <pc:sldMk cId="426142236" sldId="321"/>
            <ac:spMk id="34" creationId="{4C4A0656-61EC-48E7-B09B-3B20B1E38E53}"/>
          </ac:spMkLst>
        </pc:spChg>
        <pc:spChg chg="add mod">
          <ac:chgData name="Agustín Ruiz Martín" userId="42fb2f6dfcc8d877" providerId="LiveId" clId="{4A1C54F8-B80A-4A02-9F85-EEBE78695CFE}" dt="2020-03-26T18:53:11.311" v="6162" actId="1076"/>
          <ac:spMkLst>
            <pc:docMk/>
            <pc:sldMk cId="426142236" sldId="321"/>
            <ac:spMk id="35" creationId="{FF8A671B-3BFC-48DC-984A-59E848BEF250}"/>
          </ac:spMkLst>
        </pc:spChg>
        <pc:spChg chg="add mod">
          <ac:chgData name="Agustín Ruiz Martín" userId="42fb2f6dfcc8d877" providerId="LiveId" clId="{4A1C54F8-B80A-4A02-9F85-EEBE78695CFE}" dt="2020-03-26T18:53:11.311" v="6162" actId="1076"/>
          <ac:spMkLst>
            <pc:docMk/>
            <pc:sldMk cId="426142236" sldId="321"/>
            <ac:spMk id="36" creationId="{C995D226-C341-4C59-9C1A-AC1ABB30FD26}"/>
          </ac:spMkLst>
        </pc:spChg>
        <pc:spChg chg="add mod">
          <ac:chgData name="Agustín Ruiz Martín" userId="42fb2f6dfcc8d877" providerId="LiveId" clId="{4A1C54F8-B80A-4A02-9F85-EEBE78695CFE}" dt="2020-03-26T18:53:11.311" v="6162" actId="1076"/>
          <ac:spMkLst>
            <pc:docMk/>
            <pc:sldMk cId="426142236" sldId="321"/>
            <ac:spMk id="37" creationId="{C7BC41F9-288F-46B7-8739-BC247F85C6EA}"/>
          </ac:spMkLst>
        </pc:spChg>
        <pc:spChg chg="add mod">
          <ac:chgData name="Agustín Ruiz Martín" userId="42fb2f6dfcc8d877" providerId="LiveId" clId="{4A1C54F8-B80A-4A02-9F85-EEBE78695CFE}" dt="2020-03-26T18:53:11.311" v="6162" actId="1076"/>
          <ac:spMkLst>
            <pc:docMk/>
            <pc:sldMk cId="426142236" sldId="321"/>
            <ac:spMk id="38" creationId="{52AA7676-1109-4DA8-B928-8A563B339273}"/>
          </ac:spMkLst>
        </pc:spChg>
        <pc:spChg chg="add mod">
          <ac:chgData name="Agustín Ruiz Martín" userId="42fb2f6dfcc8d877" providerId="LiveId" clId="{4A1C54F8-B80A-4A02-9F85-EEBE78695CFE}" dt="2020-03-27T00:44:39.105" v="13817" actId="20577"/>
          <ac:spMkLst>
            <pc:docMk/>
            <pc:sldMk cId="426142236" sldId="321"/>
            <ac:spMk id="39" creationId="{E3FE8F7E-6104-439D-9B07-EEE02D85A7EB}"/>
          </ac:spMkLst>
        </pc:spChg>
        <pc:spChg chg="add mod">
          <ac:chgData name="Agustín Ruiz Martín" userId="42fb2f6dfcc8d877" providerId="LiveId" clId="{4A1C54F8-B80A-4A02-9F85-EEBE78695CFE}" dt="2020-03-26T18:53:11.311" v="6162" actId="1076"/>
          <ac:spMkLst>
            <pc:docMk/>
            <pc:sldMk cId="426142236" sldId="321"/>
            <ac:spMk id="40" creationId="{6EEEE2A7-33BF-48BC-821E-6BBC5DD342C7}"/>
          </ac:spMkLst>
        </pc:spChg>
        <pc:spChg chg="add mod">
          <ac:chgData name="Agustín Ruiz Martín" userId="42fb2f6dfcc8d877" providerId="LiveId" clId="{4A1C54F8-B80A-4A02-9F85-EEBE78695CFE}" dt="2020-03-26T18:53:11.311" v="6162" actId="1076"/>
          <ac:spMkLst>
            <pc:docMk/>
            <pc:sldMk cId="426142236" sldId="321"/>
            <ac:spMk id="42" creationId="{C699AC9F-C66F-45FE-8EE4-F4C1AEB17A3A}"/>
          </ac:spMkLst>
        </pc:spChg>
        <pc:spChg chg="add mod">
          <ac:chgData name="Agustín Ruiz Martín" userId="42fb2f6dfcc8d877" providerId="LiveId" clId="{4A1C54F8-B80A-4A02-9F85-EEBE78695CFE}" dt="2020-03-26T18:53:11.311" v="6162" actId="1076"/>
          <ac:spMkLst>
            <pc:docMk/>
            <pc:sldMk cId="426142236" sldId="321"/>
            <ac:spMk id="43" creationId="{F4B24D93-58F5-4942-9666-369BB5070DF3}"/>
          </ac:spMkLst>
        </pc:spChg>
        <pc:spChg chg="add mod">
          <ac:chgData name="Agustín Ruiz Martín" userId="42fb2f6dfcc8d877" providerId="LiveId" clId="{4A1C54F8-B80A-4A02-9F85-EEBE78695CFE}" dt="2020-03-26T18:53:11.311" v="6162" actId="1076"/>
          <ac:spMkLst>
            <pc:docMk/>
            <pc:sldMk cId="426142236" sldId="321"/>
            <ac:spMk id="44" creationId="{D2B33716-CA06-4C4A-A9D8-B23D9B2727C2}"/>
          </ac:spMkLst>
        </pc:spChg>
        <pc:spChg chg="add mod">
          <ac:chgData name="Agustín Ruiz Martín" userId="42fb2f6dfcc8d877" providerId="LiveId" clId="{4A1C54F8-B80A-4A02-9F85-EEBE78695CFE}" dt="2020-03-26T18:53:11.311" v="6162" actId="1076"/>
          <ac:spMkLst>
            <pc:docMk/>
            <pc:sldMk cId="426142236" sldId="321"/>
            <ac:spMk id="45" creationId="{5532CB84-3358-4A9B-AD1B-C5116226C3A3}"/>
          </ac:spMkLst>
        </pc:spChg>
        <pc:spChg chg="add mod">
          <ac:chgData name="Agustín Ruiz Martín" userId="42fb2f6dfcc8d877" providerId="LiveId" clId="{4A1C54F8-B80A-4A02-9F85-EEBE78695CFE}" dt="2020-03-26T18:53:11.311" v="6162" actId="1076"/>
          <ac:spMkLst>
            <pc:docMk/>
            <pc:sldMk cId="426142236" sldId="321"/>
            <ac:spMk id="46" creationId="{6CC73C73-4598-49E6-AC3D-980C85036A18}"/>
          </ac:spMkLst>
        </pc:spChg>
        <pc:spChg chg="add mod">
          <ac:chgData name="Agustín Ruiz Martín" userId="42fb2f6dfcc8d877" providerId="LiveId" clId="{4A1C54F8-B80A-4A02-9F85-EEBE78695CFE}" dt="2020-03-26T18:53:11.311" v="6162" actId="1076"/>
          <ac:spMkLst>
            <pc:docMk/>
            <pc:sldMk cId="426142236" sldId="321"/>
            <ac:spMk id="47" creationId="{14DC58A9-7914-4CA8-8C3C-85A36F3CDFAF}"/>
          </ac:spMkLst>
        </pc:spChg>
      </pc:sldChg>
      <pc:sldChg chg="addSp delSp modSp add ord modTransition delAnim modAnim">
        <pc:chgData name="Agustín Ruiz Martín" userId="42fb2f6dfcc8d877" providerId="LiveId" clId="{4A1C54F8-B80A-4A02-9F85-EEBE78695CFE}" dt="2020-03-31T15:13:17.755" v="41224"/>
        <pc:sldMkLst>
          <pc:docMk/>
          <pc:sldMk cId="1639509937" sldId="322"/>
        </pc:sldMkLst>
        <pc:spChg chg="add del mod">
          <ac:chgData name="Agustín Ruiz Martín" userId="42fb2f6dfcc8d877" providerId="LiveId" clId="{4A1C54F8-B80A-4A02-9F85-EEBE78695CFE}" dt="2020-03-26T19:23:35.356" v="7044" actId="478"/>
          <ac:spMkLst>
            <pc:docMk/>
            <pc:sldMk cId="1639509937" sldId="322"/>
            <ac:spMk id="2" creationId="{0C9FDFAB-9B26-4BB2-AFE0-D6A289B92BFB}"/>
          </ac:spMkLst>
        </pc:spChg>
        <pc:spChg chg="add mod">
          <ac:chgData name="Agustín Ruiz Martín" userId="42fb2f6dfcc8d877" providerId="LiveId" clId="{4A1C54F8-B80A-4A02-9F85-EEBE78695CFE}" dt="2020-03-29T10:12:54.431" v="24071" actId="1036"/>
          <ac:spMkLst>
            <pc:docMk/>
            <pc:sldMk cId="1639509937" sldId="322"/>
            <ac:spMk id="2" creationId="{E56666F3-856D-4223-90A3-CC4D4A81468D}"/>
          </ac:spMkLst>
        </pc:spChg>
        <pc:spChg chg="add mod">
          <ac:chgData name="Agustín Ruiz Martín" userId="42fb2f6dfcc8d877" providerId="LiveId" clId="{4A1C54F8-B80A-4A02-9F85-EEBE78695CFE}" dt="2020-03-29T17:49:43.595" v="34128" actId="20577"/>
          <ac:spMkLst>
            <pc:docMk/>
            <pc:sldMk cId="1639509937" sldId="322"/>
            <ac:spMk id="3" creationId="{2B1E06C5-380E-4E0D-BE9B-CBF531F6B01D}"/>
          </ac:spMkLst>
        </pc:spChg>
        <pc:spChg chg="del">
          <ac:chgData name="Agustín Ruiz Martín" userId="42fb2f6dfcc8d877" providerId="LiveId" clId="{4A1C54F8-B80A-4A02-9F85-EEBE78695CFE}" dt="2020-03-26T19:06:53.455" v="6177" actId="478"/>
          <ac:spMkLst>
            <pc:docMk/>
            <pc:sldMk cId="1639509937" sldId="322"/>
            <ac:spMk id="7" creationId="{6E2740E1-46BF-4FDD-B8EF-5688F5C8D193}"/>
          </ac:spMkLst>
        </pc:spChg>
        <pc:spChg chg="del">
          <ac:chgData name="Agustín Ruiz Martín" userId="42fb2f6dfcc8d877" providerId="LiveId" clId="{4A1C54F8-B80A-4A02-9F85-EEBE78695CFE}" dt="2020-03-26T19:06:53.455" v="6177" actId="478"/>
          <ac:spMkLst>
            <pc:docMk/>
            <pc:sldMk cId="1639509937" sldId="322"/>
            <ac:spMk id="8" creationId="{0716F909-2FD5-413A-BE1F-8387CCD966B1}"/>
          </ac:spMkLst>
        </pc:spChg>
        <pc:spChg chg="add mod">
          <ac:chgData name="Agustín Ruiz Martín" userId="42fb2f6dfcc8d877" providerId="LiveId" clId="{4A1C54F8-B80A-4A02-9F85-EEBE78695CFE}" dt="2020-03-29T10:12:54.431" v="24071" actId="1036"/>
          <ac:spMkLst>
            <pc:docMk/>
            <pc:sldMk cId="1639509937" sldId="322"/>
            <ac:spMk id="8" creationId="{D3C301AB-1129-40FF-BEE9-77F22F98CD99}"/>
          </ac:spMkLst>
        </pc:spChg>
        <pc:spChg chg="del">
          <ac:chgData name="Agustín Ruiz Martín" userId="42fb2f6dfcc8d877" providerId="LiveId" clId="{4A1C54F8-B80A-4A02-9F85-EEBE78695CFE}" dt="2020-03-26T19:06:53.455" v="6177" actId="478"/>
          <ac:spMkLst>
            <pc:docMk/>
            <pc:sldMk cId="1639509937" sldId="322"/>
            <ac:spMk id="9" creationId="{6FE356F0-ED07-49FD-8992-C8DBD86AE0EB}"/>
          </ac:spMkLst>
        </pc:spChg>
        <pc:spChg chg="del">
          <ac:chgData name="Agustín Ruiz Martín" userId="42fb2f6dfcc8d877" providerId="LiveId" clId="{4A1C54F8-B80A-4A02-9F85-EEBE78695CFE}" dt="2020-03-26T19:06:53.455" v="6177" actId="478"/>
          <ac:spMkLst>
            <pc:docMk/>
            <pc:sldMk cId="1639509937" sldId="322"/>
            <ac:spMk id="10" creationId="{9399A52A-E98A-4DDD-A7EE-E84D529C53B5}"/>
          </ac:spMkLst>
        </pc:spChg>
        <pc:spChg chg="del">
          <ac:chgData name="Agustín Ruiz Martín" userId="42fb2f6dfcc8d877" providerId="LiveId" clId="{4A1C54F8-B80A-4A02-9F85-EEBE78695CFE}" dt="2020-03-26T19:06:53.455" v="6177" actId="478"/>
          <ac:spMkLst>
            <pc:docMk/>
            <pc:sldMk cId="1639509937" sldId="322"/>
            <ac:spMk id="11" creationId="{2A299F24-F300-498C-A96F-668BA4697AEA}"/>
          </ac:spMkLst>
        </pc:spChg>
        <pc:spChg chg="del">
          <ac:chgData name="Agustín Ruiz Martín" userId="42fb2f6dfcc8d877" providerId="LiveId" clId="{4A1C54F8-B80A-4A02-9F85-EEBE78695CFE}" dt="2020-03-26T19:06:53.455" v="6177" actId="478"/>
          <ac:spMkLst>
            <pc:docMk/>
            <pc:sldMk cId="1639509937" sldId="322"/>
            <ac:spMk id="12" creationId="{046FC4F5-EA35-4499-BE6E-A75EE0A3D082}"/>
          </ac:spMkLst>
        </pc:spChg>
        <pc:spChg chg="del">
          <ac:chgData name="Agustín Ruiz Martín" userId="42fb2f6dfcc8d877" providerId="LiveId" clId="{4A1C54F8-B80A-4A02-9F85-EEBE78695CFE}" dt="2020-03-26T19:06:53.455" v="6177" actId="478"/>
          <ac:spMkLst>
            <pc:docMk/>
            <pc:sldMk cId="1639509937" sldId="322"/>
            <ac:spMk id="13" creationId="{F8E87C75-8353-4AC7-B93F-0D6B20AE6271}"/>
          </ac:spMkLst>
        </pc:spChg>
        <pc:spChg chg="del">
          <ac:chgData name="Agustín Ruiz Martín" userId="42fb2f6dfcc8d877" providerId="LiveId" clId="{4A1C54F8-B80A-4A02-9F85-EEBE78695CFE}" dt="2020-03-26T19:06:53.455" v="6177" actId="478"/>
          <ac:spMkLst>
            <pc:docMk/>
            <pc:sldMk cId="1639509937" sldId="322"/>
            <ac:spMk id="14" creationId="{627121A4-5F74-42E2-B3D2-735B3AC26669}"/>
          </ac:spMkLst>
        </pc:spChg>
        <pc:spChg chg="del">
          <ac:chgData name="Agustín Ruiz Martín" userId="42fb2f6dfcc8d877" providerId="LiveId" clId="{4A1C54F8-B80A-4A02-9F85-EEBE78695CFE}" dt="2020-03-26T19:06:53.455" v="6177" actId="478"/>
          <ac:spMkLst>
            <pc:docMk/>
            <pc:sldMk cId="1639509937" sldId="322"/>
            <ac:spMk id="15" creationId="{F8BC95CA-5BE3-4827-A0AE-C45513C24EAB}"/>
          </ac:spMkLst>
        </pc:spChg>
        <pc:spChg chg="del">
          <ac:chgData name="Agustín Ruiz Martín" userId="42fb2f6dfcc8d877" providerId="LiveId" clId="{4A1C54F8-B80A-4A02-9F85-EEBE78695CFE}" dt="2020-03-26T19:06:53.455" v="6177" actId="478"/>
          <ac:spMkLst>
            <pc:docMk/>
            <pc:sldMk cId="1639509937" sldId="322"/>
            <ac:spMk id="16" creationId="{249E6020-E5EF-4ECF-A2C0-8E4A0DB422D9}"/>
          </ac:spMkLst>
        </pc:spChg>
        <pc:spChg chg="del">
          <ac:chgData name="Agustín Ruiz Martín" userId="42fb2f6dfcc8d877" providerId="LiveId" clId="{4A1C54F8-B80A-4A02-9F85-EEBE78695CFE}" dt="2020-03-26T19:06:53.455" v="6177" actId="478"/>
          <ac:spMkLst>
            <pc:docMk/>
            <pc:sldMk cId="1639509937" sldId="322"/>
            <ac:spMk id="18" creationId="{E03A4777-8A95-4DE6-80D6-E4FFFE5E4540}"/>
          </ac:spMkLst>
        </pc:spChg>
        <pc:spChg chg="del">
          <ac:chgData name="Agustín Ruiz Martín" userId="42fb2f6dfcc8d877" providerId="LiveId" clId="{4A1C54F8-B80A-4A02-9F85-EEBE78695CFE}" dt="2020-03-26T19:06:53.455" v="6177" actId="478"/>
          <ac:spMkLst>
            <pc:docMk/>
            <pc:sldMk cId="1639509937" sldId="322"/>
            <ac:spMk id="19" creationId="{9A5F57DD-6B6B-4056-B931-2E55295249EB}"/>
          </ac:spMkLst>
        </pc:spChg>
        <pc:spChg chg="del">
          <ac:chgData name="Agustín Ruiz Martín" userId="42fb2f6dfcc8d877" providerId="LiveId" clId="{4A1C54F8-B80A-4A02-9F85-EEBE78695CFE}" dt="2020-03-26T19:06:53.455" v="6177" actId="478"/>
          <ac:spMkLst>
            <pc:docMk/>
            <pc:sldMk cId="1639509937" sldId="322"/>
            <ac:spMk id="20" creationId="{295E3A6F-9A63-4CBA-99BE-2DC9C47AF120}"/>
          </ac:spMkLst>
        </pc:spChg>
        <pc:spChg chg="del">
          <ac:chgData name="Agustín Ruiz Martín" userId="42fb2f6dfcc8d877" providerId="LiveId" clId="{4A1C54F8-B80A-4A02-9F85-EEBE78695CFE}" dt="2020-03-26T19:06:53.455" v="6177" actId="478"/>
          <ac:spMkLst>
            <pc:docMk/>
            <pc:sldMk cId="1639509937" sldId="322"/>
            <ac:spMk id="21" creationId="{9EB78EAB-BEAC-46A2-A4C9-4C68CB8C06C7}"/>
          </ac:spMkLst>
        </pc:spChg>
        <pc:spChg chg="del">
          <ac:chgData name="Agustín Ruiz Martín" userId="42fb2f6dfcc8d877" providerId="LiveId" clId="{4A1C54F8-B80A-4A02-9F85-EEBE78695CFE}" dt="2020-03-26T19:06:53.455" v="6177" actId="478"/>
          <ac:spMkLst>
            <pc:docMk/>
            <pc:sldMk cId="1639509937" sldId="322"/>
            <ac:spMk id="25" creationId="{E52C06CC-A7D8-4492-BE84-9A56C04273D7}"/>
          </ac:spMkLst>
        </pc:spChg>
        <pc:spChg chg="del">
          <ac:chgData name="Agustín Ruiz Martín" userId="42fb2f6dfcc8d877" providerId="LiveId" clId="{4A1C54F8-B80A-4A02-9F85-EEBE78695CFE}" dt="2020-03-26T19:06:53.455" v="6177" actId="478"/>
          <ac:spMkLst>
            <pc:docMk/>
            <pc:sldMk cId="1639509937" sldId="322"/>
            <ac:spMk id="26" creationId="{14DE4E08-C2F0-4656-9E36-E5ED55BA3091}"/>
          </ac:spMkLst>
        </pc:spChg>
        <pc:spChg chg="del">
          <ac:chgData name="Agustín Ruiz Martín" userId="42fb2f6dfcc8d877" providerId="LiveId" clId="{4A1C54F8-B80A-4A02-9F85-EEBE78695CFE}" dt="2020-03-26T19:06:53.455" v="6177" actId="478"/>
          <ac:spMkLst>
            <pc:docMk/>
            <pc:sldMk cId="1639509937" sldId="322"/>
            <ac:spMk id="27" creationId="{52072A94-2FA9-4836-9C4B-F4047FBE17C1}"/>
          </ac:spMkLst>
        </pc:spChg>
        <pc:spChg chg="del">
          <ac:chgData name="Agustín Ruiz Martín" userId="42fb2f6dfcc8d877" providerId="LiveId" clId="{4A1C54F8-B80A-4A02-9F85-EEBE78695CFE}" dt="2020-03-26T19:06:53.455" v="6177" actId="478"/>
          <ac:spMkLst>
            <pc:docMk/>
            <pc:sldMk cId="1639509937" sldId="322"/>
            <ac:spMk id="28" creationId="{028CE795-EEBB-47FA-8DD2-4C565572E935}"/>
          </ac:spMkLst>
        </pc:spChg>
        <pc:spChg chg="del">
          <ac:chgData name="Agustín Ruiz Martín" userId="42fb2f6dfcc8d877" providerId="LiveId" clId="{4A1C54F8-B80A-4A02-9F85-EEBE78695CFE}" dt="2020-03-26T19:06:53.455" v="6177" actId="478"/>
          <ac:spMkLst>
            <pc:docMk/>
            <pc:sldMk cId="1639509937" sldId="322"/>
            <ac:spMk id="29" creationId="{91068E85-6861-412E-B5AF-9D2FB170DDAD}"/>
          </ac:spMkLst>
        </pc:spChg>
        <pc:spChg chg="del">
          <ac:chgData name="Agustín Ruiz Martín" userId="42fb2f6dfcc8d877" providerId="LiveId" clId="{4A1C54F8-B80A-4A02-9F85-EEBE78695CFE}" dt="2020-03-26T19:06:53.455" v="6177" actId="478"/>
          <ac:spMkLst>
            <pc:docMk/>
            <pc:sldMk cId="1639509937" sldId="322"/>
            <ac:spMk id="30" creationId="{A1999D7A-3B9D-4B92-B720-2113D29757B9}"/>
          </ac:spMkLst>
        </pc:spChg>
        <pc:spChg chg="del">
          <ac:chgData name="Agustín Ruiz Martín" userId="42fb2f6dfcc8d877" providerId="LiveId" clId="{4A1C54F8-B80A-4A02-9F85-EEBE78695CFE}" dt="2020-03-26T19:06:53.455" v="6177" actId="478"/>
          <ac:spMkLst>
            <pc:docMk/>
            <pc:sldMk cId="1639509937" sldId="322"/>
            <ac:spMk id="31" creationId="{C47A7759-E36A-4FCF-BDB3-84012EFE7119}"/>
          </ac:spMkLst>
        </pc:spChg>
        <pc:spChg chg="del">
          <ac:chgData name="Agustín Ruiz Martín" userId="42fb2f6dfcc8d877" providerId="LiveId" clId="{4A1C54F8-B80A-4A02-9F85-EEBE78695CFE}" dt="2020-03-26T19:06:53.455" v="6177" actId="478"/>
          <ac:spMkLst>
            <pc:docMk/>
            <pc:sldMk cId="1639509937" sldId="322"/>
            <ac:spMk id="32" creationId="{F07C0A6A-C873-4BF7-A87A-B36990DCA520}"/>
          </ac:spMkLst>
        </pc:spChg>
        <pc:spChg chg="del">
          <ac:chgData name="Agustín Ruiz Martín" userId="42fb2f6dfcc8d877" providerId="LiveId" clId="{4A1C54F8-B80A-4A02-9F85-EEBE78695CFE}" dt="2020-03-26T19:06:53.455" v="6177" actId="478"/>
          <ac:spMkLst>
            <pc:docMk/>
            <pc:sldMk cId="1639509937" sldId="322"/>
            <ac:spMk id="33" creationId="{B51EDE88-7B65-444B-8D7A-FBC2232E6F8F}"/>
          </ac:spMkLst>
        </pc:spChg>
        <pc:spChg chg="del">
          <ac:chgData name="Agustín Ruiz Martín" userId="42fb2f6dfcc8d877" providerId="LiveId" clId="{4A1C54F8-B80A-4A02-9F85-EEBE78695CFE}" dt="2020-03-26T19:06:53.455" v="6177" actId="478"/>
          <ac:spMkLst>
            <pc:docMk/>
            <pc:sldMk cId="1639509937" sldId="322"/>
            <ac:spMk id="34" creationId="{4C4A0656-61EC-48E7-B09B-3B20B1E38E53}"/>
          </ac:spMkLst>
        </pc:spChg>
        <pc:spChg chg="del">
          <ac:chgData name="Agustín Ruiz Martín" userId="42fb2f6dfcc8d877" providerId="LiveId" clId="{4A1C54F8-B80A-4A02-9F85-EEBE78695CFE}" dt="2020-03-26T19:06:53.455" v="6177" actId="478"/>
          <ac:spMkLst>
            <pc:docMk/>
            <pc:sldMk cId="1639509937" sldId="322"/>
            <ac:spMk id="35" creationId="{FF8A671B-3BFC-48DC-984A-59E848BEF250}"/>
          </ac:spMkLst>
        </pc:spChg>
        <pc:spChg chg="del">
          <ac:chgData name="Agustín Ruiz Martín" userId="42fb2f6dfcc8d877" providerId="LiveId" clId="{4A1C54F8-B80A-4A02-9F85-EEBE78695CFE}" dt="2020-03-26T19:06:53.455" v="6177" actId="478"/>
          <ac:spMkLst>
            <pc:docMk/>
            <pc:sldMk cId="1639509937" sldId="322"/>
            <ac:spMk id="36" creationId="{C995D226-C341-4C59-9C1A-AC1ABB30FD26}"/>
          </ac:spMkLst>
        </pc:spChg>
        <pc:spChg chg="del">
          <ac:chgData name="Agustín Ruiz Martín" userId="42fb2f6dfcc8d877" providerId="LiveId" clId="{4A1C54F8-B80A-4A02-9F85-EEBE78695CFE}" dt="2020-03-26T19:06:53.455" v="6177" actId="478"/>
          <ac:spMkLst>
            <pc:docMk/>
            <pc:sldMk cId="1639509937" sldId="322"/>
            <ac:spMk id="37" creationId="{C7BC41F9-288F-46B7-8739-BC247F85C6EA}"/>
          </ac:spMkLst>
        </pc:spChg>
        <pc:spChg chg="del">
          <ac:chgData name="Agustín Ruiz Martín" userId="42fb2f6dfcc8d877" providerId="LiveId" clId="{4A1C54F8-B80A-4A02-9F85-EEBE78695CFE}" dt="2020-03-26T19:06:53.455" v="6177" actId="478"/>
          <ac:spMkLst>
            <pc:docMk/>
            <pc:sldMk cId="1639509937" sldId="322"/>
            <ac:spMk id="38" creationId="{52AA7676-1109-4DA8-B928-8A563B339273}"/>
          </ac:spMkLst>
        </pc:spChg>
        <pc:spChg chg="del">
          <ac:chgData name="Agustín Ruiz Martín" userId="42fb2f6dfcc8d877" providerId="LiveId" clId="{4A1C54F8-B80A-4A02-9F85-EEBE78695CFE}" dt="2020-03-26T19:06:53.455" v="6177" actId="478"/>
          <ac:spMkLst>
            <pc:docMk/>
            <pc:sldMk cId="1639509937" sldId="322"/>
            <ac:spMk id="39" creationId="{E3FE8F7E-6104-439D-9B07-EEE02D85A7EB}"/>
          </ac:spMkLst>
        </pc:spChg>
        <pc:spChg chg="del">
          <ac:chgData name="Agustín Ruiz Martín" userId="42fb2f6dfcc8d877" providerId="LiveId" clId="{4A1C54F8-B80A-4A02-9F85-EEBE78695CFE}" dt="2020-03-26T19:06:53.455" v="6177" actId="478"/>
          <ac:spMkLst>
            <pc:docMk/>
            <pc:sldMk cId="1639509937" sldId="322"/>
            <ac:spMk id="40" creationId="{6EEEE2A7-33BF-48BC-821E-6BBC5DD342C7}"/>
          </ac:spMkLst>
        </pc:spChg>
        <pc:spChg chg="del">
          <ac:chgData name="Agustín Ruiz Martín" userId="42fb2f6dfcc8d877" providerId="LiveId" clId="{4A1C54F8-B80A-4A02-9F85-EEBE78695CFE}" dt="2020-03-26T19:06:53.455" v="6177" actId="478"/>
          <ac:spMkLst>
            <pc:docMk/>
            <pc:sldMk cId="1639509937" sldId="322"/>
            <ac:spMk id="42" creationId="{C699AC9F-C66F-45FE-8EE4-F4C1AEB17A3A}"/>
          </ac:spMkLst>
        </pc:spChg>
        <pc:spChg chg="del">
          <ac:chgData name="Agustín Ruiz Martín" userId="42fb2f6dfcc8d877" providerId="LiveId" clId="{4A1C54F8-B80A-4A02-9F85-EEBE78695CFE}" dt="2020-03-26T19:06:53.455" v="6177" actId="478"/>
          <ac:spMkLst>
            <pc:docMk/>
            <pc:sldMk cId="1639509937" sldId="322"/>
            <ac:spMk id="43" creationId="{F4B24D93-58F5-4942-9666-369BB5070DF3}"/>
          </ac:spMkLst>
        </pc:spChg>
        <pc:spChg chg="del">
          <ac:chgData name="Agustín Ruiz Martín" userId="42fb2f6dfcc8d877" providerId="LiveId" clId="{4A1C54F8-B80A-4A02-9F85-EEBE78695CFE}" dt="2020-03-26T19:06:53.455" v="6177" actId="478"/>
          <ac:spMkLst>
            <pc:docMk/>
            <pc:sldMk cId="1639509937" sldId="322"/>
            <ac:spMk id="44" creationId="{D2B33716-CA06-4C4A-A9D8-B23D9B2727C2}"/>
          </ac:spMkLst>
        </pc:spChg>
        <pc:spChg chg="del">
          <ac:chgData name="Agustín Ruiz Martín" userId="42fb2f6dfcc8d877" providerId="LiveId" clId="{4A1C54F8-B80A-4A02-9F85-EEBE78695CFE}" dt="2020-03-26T19:06:53.455" v="6177" actId="478"/>
          <ac:spMkLst>
            <pc:docMk/>
            <pc:sldMk cId="1639509937" sldId="322"/>
            <ac:spMk id="45" creationId="{5532CB84-3358-4A9B-AD1B-C5116226C3A3}"/>
          </ac:spMkLst>
        </pc:spChg>
        <pc:spChg chg="del">
          <ac:chgData name="Agustín Ruiz Martín" userId="42fb2f6dfcc8d877" providerId="LiveId" clId="{4A1C54F8-B80A-4A02-9F85-EEBE78695CFE}" dt="2020-03-26T19:06:53.455" v="6177" actId="478"/>
          <ac:spMkLst>
            <pc:docMk/>
            <pc:sldMk cId="1639509937" sldId="322"/>
            <ac:spMk id="46" creationId="{6CC73C73-4598-49E6-AC3D-980C85036A18}"/>
          </ac:spMkLst>
        </pc:spChg>
        <pc:spChg chg="del">
          <ac:chgData name="Agustín Ruiz Martín" userId="42fb2f6dfcc8d877" providerId="LiveId" clId="{4A1C54F8-B80A-4A02-9F85-EEBE78695CFE}" dt="2020-03-26T19:06:53.455" v="6177" actId="478"/>
          <ac:spMkLst>
            <pc:docMk/>
            <pc:sldMk cId="1639509937" sldId="322"/>
            <ac:spMk id="47" creationId="{14DC58A9-7914-4CA8-8C3C-85A36F3CDFAF}"/>
          </ac:spMkLst>
        </pc:spChg>
        <pc:spChg chg="add mod">
          <ac:chgData name="Agustín Ruiz Martín" userId="42fb2f6dfcc8d877" providerId="LiveId" clId="{4A1C54F8-B80A-4A02-9F85-EEBE78695CFE}" dt="2020-03-29T10:49:12.817" v="24507" actId="114"/>
          <ac:spMkLst>
            <pc:docMk/>
            <pc:sldMk cId="1639509937" sldId="322"/>
            <ac:spMk id="48" creationId="{61611F59-4990-4607-8FCD-A61A4C7BF1B0}"/>
          </ac:spMkLst>
        </pc:spChg>
        <pc:spChg chg="add del mod">
          <ac:chgData name="Agustín Ruiz Martín" userId="42fb2f6dfcc8d877" providerId="LiveId" clId="{4A1C54F8-B80A-4A02-9F85-EEBE78695CFE}" dt="2020-03-27T00:42:55.100" v="13732" actId="478"/>
          <ac:spMkLst>
            <pc:docMk/>
            <pc:sldMk cId="1639509937" sldId="322"/>
            <ac:spMk id="49" creationId="{C396A3DF-65D7-498A-A0DE-BB9ED5082FCD}"/>
          </ac:spMkLst>
        </pc:spChg>
        <pc:spChg chg="add mod">
          <ac:chgData name="Agustín Ruiz Martín" userId="42fb2f6dfcc8d877" providerId="LiveId" clId="{4A1C54F8-B80A-4A02-9F85-EEBE78695CFE}" dt="2020-03-29T10:12:54.431" v="24071" actId="1036"/>
          <ac:spMkLst>
            <pc:docMk/>
            <pc:sldMk cId="1639509937" sldId="322"/>
            <ac:spMk id="50" creationId="{40F205CA-75BC-464A-93F8-509DB3C51D3D}"/>
          </ac:spMkLst>
        </pc:spChg>
        <pc:spChg chg="add mod">
          <ac:chgData name="Agustín Ruiz Martín" userId="42fb2f6dfcc8d877" providerId="LiveId" clId="{4A1C54F8-B80A-4A02-9F85-EEBE78695CFE}" dt="2020-03-29T10:13:53.714" v="24080" actId="1038"/>
          <ac:spMkLst>
            <pc:docMk/>
            <pc:sldMk cId="1639509937" sldId="322"/>
            <ac:spMk id="51" creationId="{8C500211-1A69-4FE2-9BE1-C965A478CAFC}"/>
          </ac:spMkLst>
        </pc:spChg>
        <pc:spChg chg="add del mod">
          <ac:chgData name="Agustín Ruiz Martín" userId="42fb2f6dfcc8d877" providerId="LiveId" clId="{4A1C54F8-B80A-4A02-9F85-EEBE78695CFE}" dt="2020-03-27T01:58:22.812" v="15723" actId="478"/>
          <ac:spMkLst>
            <pc:docMk/>
            <pc:sldMk cId="1639509937" sldId="322"/>
            <ac:spMk id="53" creationId="{F3B81EBB-44DF-43BC-82E4-A8EC072E8D05}"/>
          </ac:spMkLst>
        </pc:spChg>
        <pc:spChg chg="add del mod">
          <ac:chgData name="Agustín Ruiz Martín" userId="42fb2f6dfcc8d877" providerId="LiveId" clId="{4A1C54F8-B80A-4A02-9F85-EEBE78695CFE}" dt="2020-03-27T01:58:21.047" v="15722" actId="478"/>
          <ac:spMkLst>
            <pc:docMk/>
            <pc:sldMk cId="1639509937" sldId="322"/>
            <ac:spMk id="54" creationId="{D7B50FB6-1B45-48B3-8B2B-99391E4FFD87}"/>
          </ac:spMkLst>
        </pc:spChg>
        <pc:spChg chg="add del mod">
          <ac:chgData name="Agustín Ruiz Martín" userId="42fb2f6dfcc8d877" providerId="LiveId" clId="{4A1C54F8-B80A-4A02-9F85-EEBE78695CFE}" dt="2020-03-27T01:58:19.672" v="15721" actId="478"/>
          <ac:spMkLst>
            <pc:docMk/>
            <pc:sldMk cId="1639509937" sldId="322"/>
            <ac:spMk id="55" creationId="{F65DAA7F-BEAF-4538-B3E6-7FC6DB34ACE8}"/>
          </ac:spMkLst>
        </pc:spChg>
        <pc:graphicFrameChg chg="add del mod">
          <ac:chgData name="Agustín Ruiz Martín" userId="42fb2f6dfcc8d877" providerId="LiveId" clId="{4A1C54F8-B80A-4A02-9F85-EEBE78695CFE}" dt="2020-03-27T01:58:23.734" v="15724" actId="478"/>
          <ac:graphicFrameMkLst>
            <pc:docMk/>
            <pc:sldMk cId="1639509937" sldId="322"/>
            <ac:graphicFrameMk id="52" creationId="{FB03D446-0D62-4410-B276-495D1AE292E5}"/>
          </ac:graphicFrameMkLst>
        </pc:graphicFrameChg>
      </pc:sldChg>
      <pc:sldChg chg="modSp add del ord">
        <pc:chgData name="Agustín Ruiz Martín" userId="42fb2f6dfcc8d877" providerId="LiveId" clId="{4A1C54F8-B80A-4A02-9F85-EEBE78695CFE}" dt="2020-03-26T19:59:21.453" v="7276" actId="2696"/>
        <pc:sldMkLst>
          <pc:docMk/>
          <pc:sldMk cId="1045628436" sldId="323"/>
        </pc:sldMkLst>
        <pc:spChg chg="mod">
          <ac:chgData name="Agustín Ruiz Martín" userId="42fb2f6dfcc8d877" providerId="LiveId" clId="{4A1C54F8-B80A-4A02-9F85-EEBE78695CFE}" dt="2020-03-26T19:55:13.762" v="7244" actId="20577"/>
          <ac:spMkLst>
            <pc:docMk/>
            <pc:sldMk cId="1045628436" sldId="323"/>
            <ac:spMk id="20" creationId="{D6EB8527-3F1F-4302-A238-0C48444EF76B}"/>
          </ac:spMkLst>
        </pc:spChg>
      </pc:sldChg>
      <pc:sldChg chg="addSp delSp modSp add ord modTransition delAnim modAnim modNotesTx">
        <pc:chgData name="Agustín Ruiz Martín" userId="42fb2f6dfcc8d877" providerId="LiveId" clId="{4A1C54F8-B80A-4A02-9F85-EEBE78695CFE}" dt="2020-04-12T10:07:44.386" v="53235" actId="20577"/>
        <pc:sldMkLst>
          <pc:docMk/>
          <pc:sldMk cId="1254257742" sldId="324"/>
        </pc:sldMkLst>
        <pc:spChg chg="mod">
          <ac:chgData name="Agustín Ruiz Martín" userId="42fb2f6dfcc8d877" providerId="LiveId" clId="{4A1C54F8-B80A-4A02-9F85-EEBE78695CFE}" dt="2020-03-31T14:47:51.925" v="40761" actId="20577"/>
          <ac:spMkLst>
            <pc:docMk/>
            <pc:sldMk cId="1254257742" sldId="324"/>
            <ac:spMk id="4" creationId="{00000000-0000-0000-0000-000000000000}"/>
          </ac:spMkLst>
        </pc:spChg>
        <pc:spChg chg="del mod">
          <ac:chgData name="Agustín Ruiz Martín" userId="42fb2f6dfcc8d877" providerId="LiveId" clId="{4A1C54F8-B80A-4A02-9F85-EEBE78695CFE}" dt="2020-03-27T00:49:30.076" v="13819" actId="478"/>
          <ac:spMkLst>
            <pc:docMk/>
            <pc:sldMk cId="1254257742" sldId="324"/>
            <ac:spMk id="8" creationId="{00000000-0000-0000-0000-000000000000}"/>
          </ac:spMkLst>
        </pc:spChg>
        <pc:spChg chg="del mod">
          <ac:chgData name="Agustín Ruiz Martín" userId="42fb2f6dfcc8d877" providerId="LiveId" clId="{4A1C54F8-B80A-4A02-9F85-EEBE78695CFE}" dt="2020-03-27T00:49:40.063" v="13820" actId="478"/>
          <ac:spMkLst>
            <pc:docMk/>
            <pc:sldMk cId="1254257742" sldId="324"/>
            <ac:spMk id="9" creationId="{00000000-0000-0000-0000-000000000000}"/>
          </ac:spMkLst>
        </pc:spChg>
        <pc:spChg chg="del mod">
          <ac:chgData name="Agustín Ruiz Martín" userId="42fb2f6dfcc8d877" providerId="LiveId" clId="{4A1C54F8-B80A-4A02-9F85-EEBE78695CFE}" dt="2020-03-27T00:49:30.076" v="13819" actId="478"/>
          <ac:spMkLst>
            <pc:docMk/>
            <pc:sldMk cId="1254257742" sldId="324"/>
            <ac:spMk id="10" creationId="{00000000-0000-0000-0000-000000000000}"/>
          </ac:spMkLst>
        </pc:spChg>
        <pc:spChg chg="add">
          <ac:chgData name="Agustín Ruiz Martín" userId="42fb2f6dfcc8d877" providerId="LiveId" clId="{4A1C54F8-B80A-4A02-9F85-EEBE78695CFE}" dt="2020-03-26T19:58:05.840" v="7251"/>
          <ac:spMkLst>
            <pc:docMk/>
            <pc:sldMk cId="1254257742" sldId="324"/>
            <ac:spMk id="11" creationId="{CBC9BD6E-A80D-48FE-8806-B07DA06A31FB}"/>
          </ac:spMkLst>
        </pc:spChg>
        <pc:spChg chg="del">
          <ac:chgData name="Agustín Ruiz Martín" userId="42fb2f6dfcc8d877" providerId="LiveId" clId="{4A1C54F8-B80A-4A02-9F85-EEBE78695CFE}" dt="2020-03-26T19:57:58.313" v="7250" actId="478"/>
          <ac:spMkLst>
            <pc:docMk/>
            <pc:sldMk cId="1254257742" sldId="324"/>
            <ac:spMk id="12" creationId="{00000000-0000-0000-0000-000000000000}"/>
          </ac:spMkLst>
        </pc:spChg>
        <pc:spChg chg="del mod">
          <ac:chgData name="Agustín Ruiz Martín" userId="42fb2f6dfcc8d877" providerId="LiveId" clId="{4A1C54F8-B80A-4A02-9F85-EEBE78695CFE}" dt="2020-03-27T00:49:30.076" v="13819" actId="478"/>
          <ac:spMkLst>
            <pc:docMk/>
            <pc:sldMk cId="1254257742" sldId="324"/>
            <ac:spMk id="15" creationId="{00000000-0000-0000-0000-000000000000}"/>
          </ac:spMkLst>
        </pc:spChg>
        <pc:spChg chg="del">
          <ac:chgData name="Agustín Ruiz Martín" userId="42fb2f6dfcc8d877" providerId="LiveId" clId="{4A1C54F8-B80A-4A02-9F85-EEBE78695CFE}" dt="2020-03-26T19:57:48.789" v="7247" actId="478"/>
          <ac:spMkLst>
            <pc:docMk/>
            <pc:sldMk cId="1254257742" sldId="324"/>
            <ac:spMk id="16" creationId="{02E46423-6B8E-42C1-A76B-E6A59F5BB755}"/>
          </ac:spMkLst>
        </pc:spChg>
        <pc:spChg chg="add">
          <ac:chgData name="Agustín Ruiz Martín" userId="42fb2f6dfcc8d877" providerId="LiveId" clId="{4A1C54F8-B80A-4A02-9F85-EEBE78695CFE}" dt="2020-03-26T19:58:05.840" v="7251"/>
          <ac:spMkLst>
            <pc:docMk/>
            <pc:sldMk cId="1254257742" sldId="324"/>
            <ac:spMk id="17" creationId="{FEDE1BE9-0E27-4727-96DD-A2861651ACB7}"/>
          </ac:spMkLst>
        </pc:spChg>
        <pc:spChg chg="mod">
          <ac:chgData name="Agustín Ruiz Martín" userId="42fb2f6dfcc8d877" providerId="LiveId" clId="{4A1C54F8-B80A-4A02-9F85-EEBE78695CFE}" dt="2020-03-31T15:14:40.603" v="41233" actId="20577"/>
          <ac:spMkLst>
            <pc:docMk/>
            <pc:sldMk cId="1254257742" sldId="324"/>
            <ac:spMk id="20" creationId="{6BD429F1-D2F5-4F37-A4EA-6EB7C832DBE0}"/>
          </ac:spMkLst>
        </pc:spChg>
        <pc:spChg chg="add del mod">
          <ac:chgData name="Agustín Ruiz Martín" userId="42fb2f6dfcc8d877" providerId="LiveId" clId="{4A1C54F8-B80A-4A02-9F85-EEBE78695CFE}" dt="2020-03-27T00:49:30.076" v="13819" actId="478"/>
          <ac:spMkLst>
            <pc:docMk/>
            <pc:sldMk cId="1254257742" sldId="324"/>
            <ac:spMk id="22" creationId="{62308493-E0AE-4D59-8322-BC0B853A2F56}"/>
          </ac:spMkLst>
        </pc:spChg>
        <pc:spChg chg="add del mod">
          <ac:chgData name="Agustín Ruiz Martín" userId="42fb2f6dfcc8d877" providerId="LiveId" clId="{4A1C54F8-B80A-4A02-9F85-EEBE78695CFE}" dt="2020-03-27T00:49:30.076" v="13819" actId="478"/>
          <ac:spMkLst>
            <pc:docMk/>
            <pc:sldMk cId="1254257742" sldId="324"/>
            <ac:spMk id="23" creationId="{CDE1C13E-C47C-4CFC-8279-6E3184488403}"/>
          </ac:spMkLst>
        </pc:spChg>
        <pc:spChg chg="add del mod">
          <ac:chgData name="Agustín Ruiz Martín" userId="42fb2f6dfcc8d877" providerId="LiveId" clId="{4A1C54F8-B80A-4A02-9F85-EEBE78695CFE}" dt="2020-03-27T00:49:30.076" v="13819" actId="478"/>
          <ac:spMkLst>
            <pc:docMk/>
            <pc:sldMk cId="1254257742" sldId="324"/>
            <ac:spMk id="24" creationId="{F572FF0B-DB19-4B93-B3A1-F1A3ABC77E83}"/>
          </ac:spMkLst>
        </pc:spChg>
        <pc:grpChg chg="add">
          <ac:chgData name="Agustín Ruiz Martín" userId="42fb2f6dfcc8d877" providerId="LiveId" clId="{4A1C54F8-B80A-4A02-9F85-EEBE78695CFE}" dt="2020-03-26T19:58:27.999" v="7253"/>
          <ac:grpSpMkLst>
            <pc:docMk/>
            <pc:sldMk cId="1254257742" sldId="324"/>
            <ac:grpSpMk id="18" creationId="{DAB4FB6C-5B52-45A8-ABC0-81E4E55A9DC6}"/>
          </ac:grpSpMkLst>
        </pc:grpChg>
        <pc:graphicFrameChg chg="del mod">
          <ac:chgData name="Agustín Ruiz Martín" userId="42fb2f6dfcc8d877" providerId="LiveId" clId="{4A1C54F8-B80A-4A02-9F85-EEBE78695CFE}" dt="2020-03-27T00:49:30.076" v="13819" actId="478"/>
          <ac:graphicFrameMkLst>
            <pc:docMk/>
            <pc:sldMk cId="1254257742" sldId="324"/>
            <ac:graphicFrameMk id="14" creationId="{00000000-0000-0000-0000-000000000000}"/>
          </ac:graphicFrameMkLst>
        </pc:graphicFrameChg>
        <pc:picChg chg="del">
          <ac:chgData name="Agustín Ruiz Martín" userId="42fb2f6dfcc8d877" providerId="LiveId" clId="{4A1C54F8-B80A-4A02-9F85-EEBE78695CFE}" dt="2020-03-26T19:57:47.133" v="7246" actId="478"/>
          <ac:picMkLst>
            <pc:docMk/>
            <pc:sldMk cId="1254257742" sldId="324"/>
            <ac:picMk id="13" creationId="{AB79FC14-F690-4BE2-86E5-37DD9C1F4EF5}"/>
          </ac:picMkLst>
        </pc:picChg>
        <pc:picChg chg="add">
          <ac:chgData name="Agustín Ruiz Martín" userId="42fb2f6dfcc8d877" providerId="LiveId" clId="{4A1C54F8-B80A-4A02-9F85-EEBE78695CFE}" dt="2020-03-26T19:58:39.184" v="7254"/>
          <ac:picMkLst>
            <pc:docMk/>
            <pc:sldMk cId="1254257742" sldId="324"/>
            <ac:picMk id="21" creationId="{AA8BAF74-F756-4C1F-82B8-62D794F65AF0}"/>
          </ac:picMkLst>
        </pc:picChg>
      </pc:sldChg>
      <pc:sldChg chg="addSp delSp modSp add ord modTransition delAnim modAnim">
        <pc:chgData name="Agustín Ruiz Martín" userId="42fb2f6dfcc8d877" providerId="LiveId" clId="{4A1C54F8-B80A-4A02-9F85-EEBE78695CFE}" dt="2020-04-17T11:56:39.035" v="55544" actId="20577"/>
        <pc:sldMkLst>
          <pc:docMk/>
          <pc:sldMk cId="597019653" sldId="325"/>
        </pc:sldMkLst>
        <pc:spChg chg="add mod">
          <ac:chgData name="Agustín Ruiz Martín" userId="42fb2f6dfcc8d877" providerId="LiveId" clId="{4A1C54F8-B80A-4A02-9F85-EEBE78695CFE}" dt="2020-03-31T15:36:53.431" v="41760" actId="1035"/>
          <ac:spMkLst>
            <pc:docMk/>
            <pc:sldMk cId="597019653" sldId="325"/>
            <ac:spMk id="7" creationId="{A5018888-D597-44E1-994D-03EB5DB137BC}"/>
          </ac:spMkLst>
        </pc:spChg>
        <pc:spChg chg="add mod">
          <ac:chgData name="Agustín Ruiz Martín" userId="42fb2f6dfcc8d877" providerId="LiveId" clId="{4A1C54F8-B80A-4A02-9F85-EEBE78695CFE}" dt="2020-03-31T15:36:53.431" v="41760" actId="1035"/>
          <ac:spMkLst>
            <pc:docMk/>
            <pc:sldMk cId="597019653" sldId="325"/>
            <ac:spMk id="8" creationId="{69078EFF-6E86-428E-B8EE-8F20BD92AD6A}"/>
          </ac:spMkLst>
        </pc:spChg>
        <pc:spChg chg="add mod">
          <ac:chgData name="Agustín Ruiz Martín" userId="42fb2f6dfcc8d877" providerId="LiveId" clId="{4A1C54F8-B80A-4A02-9F85-EEBE78695CFE}" dt="2020-03-31T15:36:53.431" v="41760" actId="1035"/>
          <ac:spMkLst>
            <pc:docMk/>
            <pc:sldMk cId="597019653" sldId="325"/>
            <ac:spMk id="9" creationId="{FAAF019C-D70B-485D-BA38-6FC27E7C5E9C}"/>
          </ac:spMkLst>
        </pc:spChg>
        <pc:spChg chg="add mod">
          <ac:chgData name="Agustín Ruiz Martín" userId="42fb2f6dfcc8d877" providerId="LiveId" clId="{4A1C54F8-B80A-4A02-9F85-EEBE78695CFE}" dt="2020-03-31T15:36:53.431" v="41760" actId="1035"/>
          <ac:spMkLst>
            <pc:docMk/>
            <pc:sldMk cId="597019653" sldId="325"/>
            <ac:spMk id="10" creationId="{7E865E69-8E8E-4D63-9793-AF0F54CAFAE8}"/>
          </ac:spMkLst>
        </pc:spChg>
        <pc:spChg chg="add mod">
          <ac:chgData name="Agustín Ruiz Martín" userId="42fb2f6dfcc8d877" providerId="LiveId" clId="{4A1C54F8-B80A-4A02-9F85-EEBE78695CFE}" dt="2020-03-31T15:36:53.431" v="41760" actId="1035"/>
          <ac:spMkLst>
            <pc:docMk/>
            <pc:sldMk cId="597019653" sldId="325"/>
            <ac:spMk id="11" creationId="{20B36327-FDE1-4B92-9E16-00BFFC5E752D}"/>
          </ac:spMkLst>
        </pc:spChg>
        <pc:spChg chg="add mod">
          <ac:chgData name="Agustín Ruiz Martín" userId="42fb2f6dfcc8d877" providerId="LiveId" clId="{4A1C54F8-B80A-4A02-9F85-EEBE78695CFE}" dt="2020-03-31T15:36:53.431" v="41760" actId="1035"/>
          <ac:spMkLst>
            <pc:docMk/>
            <pc:sldMk cId="597019653" sldId="325"/>
            <ac:spMk id="12" creationId="{145197C4-D5B7-4D29-9D10-AA9767D6E8F3}"/>
          </ac:spMkLst>
        </pc:spChg>
        <pc:spChg chg="add mod">
          <ac:chgData name="Agustín Ruiz Martín" userId="42fb2f6dfcc8d877" providerId="LiveId" clId="{4A1C54F8-B80A-4A02-9F85-EEBE78695CFE}" dt="2020-03-31T15:36:53.431" v="41760" actId="1035"/>
          <ac:spMkLst>
            <pc:docMk/>
            <pc:sldMk cId="597019653" sldId="325"/>
            <ac:spMk id="13" creationId="{480EDCE0-E109-4863-88CE-755A360C7F53}"/>
          </ac:spMkLst>
        </pc:spChg>
        <pc:spChg chg="add mod">
          <ac:chgData name="Agustín Ruiz Martín" userId="42fb2f6dfcc8d877" providerId="LiveId" clId="{4A1C54F8-B80A-4A02-9F85-EEBE78695CFE}" dt="2020-03-31T15:36:53.431" v="41760" actId="1035"/>
          <ac:spMkLst>
            <pc:docMk/>
            <pc:sldMk cId="597019653" sldId="325"/>
            <ac:spMk id="14" creationId="{12C6A173-E9E7-4CAE-9BED-96E2666AF32F}"/>
          </ac:spMkLst>
        </pc:spChg>
        <pc:spChg chg="add mod">
          <ac:chgData name="Agustín Ruiz Martín" userId="42fb2f6dfcc8d877" providerId="LiveId" clId="{4A1C54F8-B80A-4A02-9F85-EEBE78695CFE}" dt="2020-03-31T15:36:53.431" v="41760" actId="1035"/>
          <ac:spMkLst>
            <pc:docMk/>
            <pc:sldMk cId="597019653" sldId="325"/>
            <ac:spMk id="15" creationId="{ED946393-7726-4A67-8206-9C64F30129F8}"/>
          </ac:spMkLst>
        </pc:spChg>
        <pc:spChg chg="add mod">
          <ac:chgData name="Agustín Ruiz Martín" userId="42fb2f6dfcc8d877" providerId="LiveId" clId="{4A1C54F8-B80A-4A02-9F85-EEBE78695CFE}" dt="2020-03-31T15:36:53.431" v="41760" actId="1035"/>
          <ac:spMkLst>
            <pc:docMk/>
            <pc:sldMk cId="597019653" sldId="325"/>
            <ac:spMk id="16" creationId="{8F277813-E8BD-4776-9BF5-8CF9589848F9}"/>
          </ac:spMkLst>
        </pc:spChg>
        <pc:spChg chg="add mod">
          <ac:chgData name="Agustín Ruiz Martín" userId="42fb2f6dfcc8d877" providerId="LiveId" clId="{4A1C54F8-B80A-4A02-9F85-EEBE78695CFE}" dt="2020-03-31T15:36:53.431" v="41760" actId="1035"/>
          <ac:spMkLst>
            <pc:docMk/>
            <pc:sldMk cId="597019653" sldId="325"/>
            <ac:spMk id="18" creationId="{512C2DF6-24EA-470C-8220-6ABB43AD5755}"/>
          </ac:spMkLst>
        </pc:spChg>
        <pc:spChg chg="add mod">
          <ac:chgData name="Agustín Ruiz Martín" userId="42fb2f6dfcc8d877" providerId="LiveId" clId="{4A1C54F8-B80A-4A02-9F85-EEBE78695CFE}" dt="2020-03-31T15:36:53.431" v="41760" actId="1035"/>
          <ac:spMkLst>
            <pc:docMk/>
            <pc:sldMk cId="597019653" sldId="325"/>
            <ac:spMk id="19" creationId="{69C7AB8D-6DBD-47E1-AE47-EA4EF7099AA0}"/>
          </ac:spMkLst>
        </pc:spChg>
        <pc:spChg chg="add mod">
          <ac:chgData name="Agustín Ruiz Martín" userId="42fb2f6dfcc8d877" providerId="LiveId" clId="{4A1C54F8-B80A-4A02-9F85-EEBE78695CFE}" dt="2020-03-31T15:36:53.431" v="41760" actId="1035"/>
          <ac:spMkLst>
            <pc:docMk/>
            <pc:sldMk cId="597019653" sldId="325"/>
            <ac:spMk id="20" creationId="{DE9218E8-15BF-4D39-AE4B-510C0FC11CCA}"/>
          </ac:spMkLst>
        </pc:spChg>
        <pc:spChg chg="add mod">
          <ac:chgData name="Agustín Ruiz Martín" userId="42fb2f6dfcc8d877" providerId="LiveId" clId="{4A1C54F8-B80A-4A02-9F85-EEBE78695CFE}" dt="2020-03-31T15:36:53.431" v="41760" actId="1035"/>
          <ac:spMkLst>
            <pc:docMk/>
            <pc:sldMk cId="597019653" sldId="325"/>
            <ac:spMk id="21" creationId="{4565097F-859C-4E68-9555-9A72F89412E7}"/>
          </ac:spMkLst>
        </pc:spChg>
        <pc:spChg chg="mod">
          <ac:chgData name="Agustín Ruiz Martín" userId="42fb2f6dfcc8d877" providerId="LiveId" clId="{4A1C54F8-B80A-4A02-9F85-EEBE78695CFE}" dt="2020-04-17T11:56:39.035" v="55544" actId="20577"/>
          <ac:spMkLst>
            <pc:docMk/>
            <pc:sldMk cId="597019653" sldId="325"/>
            <ac:spMk id="23" creationId="{851E78C8-07F2-402C-97CC-17B8212C08F3}"/>
          </ac:spMkLst>
        </pc:spChg>
        <pc:spChg chg="mod">
          <ac:chgData name="Agustín Ruiz Martín" userId="42fb2f6dfcc8d877" providerId="LiveId" clId="{4A1C54F8-B80A-4A02-9F85-EEBE78695CFE}" dt="2020-03-31T23:28:18.972" v="43657"/>
          <ac:spMkLst>
            <pc:docMk/>
            <pc:sldMk cId="597019653" sldId="325"/>
            <ac:spMk id="24" creationId="{A875160E-B82F-4D5F-9BD9-041CDEFACC92}"/>
          </ac:spMkLst>
        </pc:spChg>
        <pc:spChg chg="add mod">
          <ac:chgData name="Agustín Ruiz Martín" userId="42fb2f6dfcc8d877" providerId="LiveId" clId="{4A1C54F8-B80A-4A02-9F85-EEBE78695CFE}" dt="2020-03-31T15:36:53.431" v="41760" actId="1035"/>
          <ac:spMkLst>
            <pc:docMk/>
            <pc:sldMk cId="597019653" sldId="325"/>
            <ac:spMk id="25" creationId="{DF395F24-E504-473B-A340-178807FF437A}"/>
          </ac:spMkLst>
        </pc:spChg>
        <pc:spChg chg="add mod">
          <ac:chgData name="Agustín Ruiz Martín" userId="42fb2f6dfcc8d877" providerId="LiveId" clId="{4A1C54F8-B80A-4A02-9F85-EEBE78695CFE}" dt="2020-03-31T15:36:53.431" v="41760" actId="1035"/>
          <ac:spMkLst>
            <pc:docMk/>
            <pc:sldMk cId="597019653" sldId="325"/>
            <ac:spMk id="26" creationId="{4986C0AC-01E6-441C-82C3-2942923E3C17}"/>
          </ac:spMkLst>
        </pc:spChg>
        <pc:spChg chg="add mod">
          <ac:chgData name="Agustín Ruiz Martín" userId="42fb2f6dfcc8d877" providerId="LiveId" clId="{4A1C54F8-B80A-4A02-9F85-EEBE78695CFE}" dt="2020-03-31T15:36:53.431" v="41760" actId="1035"/>
          <ac:spMkLst>
            <pc:docMk/>
            <pc:sldMk cId="597019653" sldId="325"/>
            <ac:spMk id="27" creationId="{049F79A1-616E-4637-B498-603B224D8B1C}"/>
          </ac:spMkLst>
        </pc:spChg>
        <pc:spChg chg="add mod">
          <ac:chgData name="Agustín Ruiz Martín" userId="42fb2f6dfcc8d877" providerId="LiveId" clId="{4A1C54F8-B80A-4A02-9F85-EEBE78695CFE}" dt="2020-03-31T15:36:53.431" v="41760" actId="1035"/>
          <ac:spMkLst>
            <pc:docMk/>
            <pc:sldMk cId="597019653" sldId="325"/>
            <ac:spMk id="28" creationId="{4F49473A-A36B-486E-AED3-2DF5635370FA}"/>
          </ac:spMkLst>
        </pc:spChg>
        <pc:spChg chg="add mod">
          <ac:chgData name="Agustín Ruiz Martín" userId="42fb2f6dfcc8d877" providerId="LiveId" clId="{4A1C54F8-B80A-4A02-9F85-EEBE78695CFE}" dt="2020-03-31T15:36:53.431" v="41760" actId="1035"/>
          <ac:spMkLst>
            <pc:docMk/>
            <pc:sldMk cId="597019653" sldId="325"/>
            <ac:spMk id="29" creationId="{F5702730-5429-41D1-8422-78C5F88682E4}"/>
          </ac:spMkLst>
        </pc:spChg>
        <pc:spChg chg="add mod">
          <ac:chgData name="Agustín Ruiz Martín" userId="42fb2f6dfcc8d877" providerId="LiveId" clId="{4A1C54F8-B80A-4A02-9F85-EEBE78695CFE}" dt="2020-03-31T15:36:53.431" v="41760" actId="1035"/>
          <ac:spMkLst>
            <pc:docMk/>
            <pc:sldMk cId="597019653" sldId="325"/>
            <ac:spMk id="30" creationId="{9A4152DD-C28C-45ED-9E02-1796EB9AE3A1}"/>
          </ac:spMkLst>
        </pc:spChg>
        <pc:spChg chg="add mod">
          <ac:chgData name="Agustín Ruiz Martín" userId="42fb2f6dfcc8d877" providerId="LiveId" clId="{4A1C54F8-B80A-4A02-9F85-EEBE78695CFE}" dt="2020-03-31T15:36:53.431" v="41760" actId="1035"/>
          <ac:spMkLst>
            <pc:docMk/>
            <pc:sldMk cId="597019653" sldId="325"/>
            <ac:spMk id="31" creationId="{12BF3547-7B82-435C-8510-9C0FF124849C}"/>
          </ac:spMkLst>
        </pc:spChg>
        <pc:spChg chg="add mod">
          <ac:chgData name="Agustín Ruiz Martín" userId="42fb2f6dfcc8d877" providerId="LiveId" clId="{4A1C54F8-B80A-4A02-9F85-EEBE78695CFE}" dt="2020-03-31T15:36:53.431" v="41760" actId="1035"/>
          <ac:spMkLst>
            <pc:docMk/>
            <pc:sldMk cId="597019653" sldId="325"/>
            <ac:spMk id="32" creationId="{D00294EF-3680-4003-93DE-797B39AE2D20}"/>
          </ac:spMkLst>
        </pc:spChg>
        <pc:spChg chg="add mod">
          <ac:chgData name="Agustín Ruiz Martín" userId="42fb2f6dfcc8d877" providerId="LiveId" clId="{4A1C54F8-B80A-4A02-9F85-EEBE78695CFE}" dt="2020-03-31T15:36:53.431" v="41760" actId="1035"/>
          <ac:spMkLst>
            <pc:docMk/>
            <pc:sldMk cId="597019653" sldId="325"/>
            <ac:spMk id="33" creationId="{86262FE0-CAA5-4B77-9B62-3A48DF56427F}"/>
          </ac:spMkLst>
        </pc:spChg>
        <pc:spChg chg="add mod">
          <ac:chgData name="Agustín Ruiz Martín" userId="42fb2f6dfcc8d877" providerId="LiveId" clId="{4A1C54F8-B80A-4A02-9F85-EEBE78695CFE}" dt="2020-03-31T15:36:53.431" v="41760" actId="1035"/>
          <ac:spMkLst>
            <pc:docMk/>
            <pc:sldMk cId="597019653" sldId="325"/>
            <ac:spMk id="34" creationId="{E667EE60-0B12-4B63-BEA4-1D52ABEF9963}"/>
          </ac:spMkLst>
        </pc:spChg>
        <pc:spChg chg="add mod">
          <ac:chgData name="Agustín Ruiz Martín" userId="42fb2f6dfcc8d877" providerId="LiveId" clId="{4A1C54F8-B80A-4A02-9F85-EEBE78695CFE}" dt="2020-03-31T15:36:53.431" v="41760" actId="1035"/>
          <ac:spMkLst>
            <pc:docMk/>
            <pc:sldMk cId="597019653" sldId="325"/>
            <ac:spMk id="35" creationId="{EB94236E-2165-4676-8DD8-CB64F62FB115}"/>
          </ac:spMkLst>
        </pc:spChg>
        <pc:spChg chg="add mod">
          <ac:chgData name="Agustín Ruiz Martín" userId="42fb2f6dfcc8d877" providerId="LiveId" clId="{4A1C54F8-B80A-4A02-9F85-EEBE78695CFE}" dt="2020-03-31T15:36:53.431" v="41760" actId="1035"/>
          <ac:spMkLst>
            <pc:docMk/>
            <pc:sldMk cId="597019653" sldId="325"/>
            <ac:spMk id="36" creationId="{45E1CC1B-4357-4156-A0C7-28CC60BA1978}"/>
          </ac:spMkLst>
        </pc:spChg>
        <pc:spChg chg="add mod">
          <ac:chgData name="Agustín Ruiz Martín" userId="42fb2f6dfcc8d877" providerId="LiveId" clId="{4A1C54F8-B80A-4A02-9F85-EEBE78695CFE}" dt="2020-03-31T15:36:53.431" v="41760" actId="1035"/>
          <ac:spMkLst>
            <pc:docMk/>
            <pc:sldMk cId="597019653" sldId="325"/>
            <ac:spMk id="37" creationId="{FD77D210-A66D-4FA6-82A4-26C8DBDDB5D1}"/>
          </ac:spMkLst>
        </pc:spChg>
        <pc:spChg chg="add mod">
          <ac:chgData name="Agustín Ruiz Martín" userId="42fb2f6dfcc8d877" providerId="LiveId" clId="{4A1C54F8-B80A-4A02-9F85-EEBE78695CFE}" dt="2020-03-31T15:36:53.431" v="41760" actId="1035"/>
          <ac:spMkLst>
            <pc:docMk/>
            <pc:sldMk cId="597019653" sldId="325"/>
            <ac:spMk id="38" creationId="{E6C93C2D-7207-42BF-A549-4C3E683934DD}"/>
          </ac:spMkLst>
        </pc:spChg>
        <pc:spChg chg="add mod">
          <ac:chgData name="Agustín Ruiz Martín" userId="42fb2f6dfcc8d877" providerId="LiveId" clId="{4A1C54F8-B80A-4A02-9F85-EEBE78695CFE}" dt="2020-03-31T15:36:53.431" v="41760" actId="1035"/>
          <ac:spMkLst>
            <pc:docMk/>
            <pc:sldMk cId="597019653" sldId="325"/>
            <ac:spMk id="39" creationId="{7AF5E350-FCBF-4A1C-9BDC-4E81D1842142}"/>
          </ac:spMkLst>
        </pc:spChg>
        <pc:spChg chg="add del mod">
          <ac:chgData name="Agustín Ruiz Martín" userId="42fb2f6dfcc8d877" providerId="LiveId" clId="{4A1C54F8-B80A-4A02-9F85-EEBE78695CFE}" dt="2020-03-27T00:21:59.514" v="13490" actId="478"/>
          <ac:spMkLst>
            <pc:docMk/>
            <pc:sldMk cId="597019653" sldId="325"/>
            <ac:spMk id="40" creationId="{8AB4C3E4-69ED-4805-AB4A-FDB9523D48B1}"/>
          </ac:spMkLst>
        </pc:spChg>
        <pc:spChg chg="add mod">
          <ac:chgData name="Agustín Ruiz Martín" userId="42fb2f6dfcc8d877" providerId="LiveId" clId="{4A1C54F8-B80A-4A02-9F85-EEBE78695CFE}" dt="2020-03-31T15:36:53.431" v="41760" actId="1035"/>
          <ac:spMkLst>
            <pc:docMk/>
            <pc:sldMk cId="597019653" sldId="325"/>
            <ac:spMk id="42" creationId="{1BD06865-8FB7-4609-A1FE-BF9BBB0C9551}"/>
          </ac:spMkLst>
        </pc:spChg>
        <pc:spChg chg="add mod">
          <ac:chgData name="Agustín Ruiz Martín" userId="42fb2f6dfcc8d877" providerId="LiveId" clId="{4A1C54F8-B80A-4A02-9F85-EEBE78695CFE}" dt="2020-03-31T15:36:53.431" v="41760" actId="1035"/>
          <ac:spMkLst>
            <pc:docMk/>
            <pc:sldMk cId="597019653" sldId="325"/>
            <ac:spMk id="43" creationId="{C923F497-19A7-4B21-A651-E29F1E9B2399}"/>
          </ac:spMkLst>
        </pc:spChg>
        <pc:spChg chg="add mod">
          <ac:chgData name="Agustín Ruiz Martín" userId="42fb2f6dfcc8d877" providerId="LiveId" clId="{4A1C54F8-B80A-4A02-9F85-EEBE78695CFE}" dt="2020-03-31T15:36:53.431" v="41760" actId="1035"/>
          <ac:spMkLst>
            <pc:docMk/>
            <pc:sldMk cId="597019653" sldId="325"/>
            <ac:spMk id="44" creationId="{4602BE24-75F8-44D7-9F89-D65550F01A8C}"/>
          </ac:spMkLst>
        </pc:spChg>
        <pc:spChg chg="add mod">
          <ac:chgData name="Agustín Ruiz Martín" userId="42fb2f6dfcc8d877" providerId="LiveId" clId="{4A1C54F8-B80A-4A02-9F85-EEBE78695CFE}" dt="2020-03-31T15:36:53.431" v="41760" actId="1035"/>
          <ac:spMkLst>
            <pc:docMk/>
            <pc:sldMk cId="597019653" sldId="325"/>
            <ac:spMk id="45" creationId="{77A866B0-A3F4-481E-9ABB-2B57F3FD65D6}"/>
          </ac:spMkLst>
        </pc:spChg>
        <pc:spChg chg="add mod">
          <ac:chgData name="Agustín Ruiz Martín" userId="42fb2f6dfcc8d877" providerId="LiveId" clId="{4A1C54F8-B80A-4A02-9F85-EEBE78695CFE}" dt="2020-03-31T15:36:53.431" v="41760" actId="1035"/>
          <ac:spMkLst>
            <pc:docMk/>
            <pc:sldMk cId="597019653" sldId="325"/>
            <ac:spMk id="46" creationId="{0EFCB0A5-634C-45E9-8C3C-0DD106E3DAC6}"/>
          </ac:spMkLst>
        </pc:spChg>
        <pc:spChg chg="add mod">
          <ac:chgData name="Agustín Ruiz Martín" userId="42fb2f6dfcc8d877" providerId="LiveId" clId="{4A1C54F8-B80A-4A02-9F85-EEBE78695CFE}" dt="2020-03-31T15:36:53.431" v="41760" actId="1035"/>
          <ac:spMkLst>
            <pc:docMk/>
            <pc:sldMk cId="597019653" sldId="325"/>
            <ac:spMk id="47" creationId="{336B34B5-6E13-463F-A30B-E9FD35B9D24F}"/>
          </ac:spMkLst>
        </pc:spChg>
        <pc:spChg chg="add mod">
          <ac:chgData name="Agustín Ruiz Martín" userId="42fb2f6dfcc8d877" providerId="LiveId" clId="{4A1C54F8-B80A-4A02-9F85-EEBE78695CFE}" dt="2020-03-31T15:36:53.431" v="41760" actId="1035"/>
          <ac:spMkLst>
            <pc:docMk/>
            <pc:sldMk cId="597019653" sldId="325"/>
            <ac:spMk id="48" creationId="{EF0232FA-1440-4B1A-BDD1-B6422D2A678E}"/>
          </ac:spMkLst>
        </pc:spChg>
        <pc:spChg chg="add mod">
          <ac:chgData name="Agustín Ruiz Martín" userId="42fb2f6dfcc8d877" providerId="LiveId" clId="{4A1C54F8-B80A-4A02-9F85-EEBE78695CFE}" dt="2020-03-31T15:36:53.431" v="41760" actId="1035"/>
          <ac:spMkLst>
            <pc:docMk/>
            <pc:sldMk cId="597019653" sldId="325"/>
            <ac:spMk id="49" creationId="{BFCCD5DC-56A6-489D-AF2D-502305EEC67E}"/>
          </ac:spMkLst>
        </pc:spChg>
        <pc:spChg chg="add mod">
          <ac:chgData name="Agustín Ruiz Martín" userId="42fb2f6dfcc8d877" providerId="LiveId" clId="{4A1C54F8-B80A-4A02-9F85-EEBE78695CFE}" dt="2020-03-31T15:36:53.431" v="41760" actId="1035"/>
          <ac:spMkLst>
            <pc:docMk/>
            <pc:sldMk cId="597019653" sldId="325"/>
            <ac:spMk id="50" creationId="{3C09D1B0-FD82-4838-ABF1-2428E4D11623}"/>
          </ac:spMkLst>
        </pc:spChg>
        <pc:spChg chg="add mod">
          <ac:chgData name="Agustín Ruiz Martín" userId="42fb2f6dfcc8d877" providerId="LiveId" clId="{4A1C54F8-B80A-4A02-9F85-EEBE78695CFE}" dt="2020-03-31T15:36:53.431" v="41760" actId="1035"/>
          <ac:spMkLst>
            <pc:docMk/>
            <pc:sldMk cId="597019653" sldId="325"/>
            <ac:spMk id="51" creationId="{D571A885-6B93-4841-B287-DD85D14FAEE4}"/>
          </ac:spMkLst>
        </pc:spChg>
        <pc:spChg chg="add mod">
          <ac:chgData name="Agustín Ruiz Martín" userId="42fb2f6dfcc8d877" providerId="LiveId" clId="{4A1C54F8-B80A-4A02-9F85-EEBE78695CFE}" dt="2020-03-31T15:36:53.431" v="41760" actId="1035"/>
          <ac:spMkLst>
            <pc:docMk/>
            <pc:sldMk cId="597019653" sldId="325"/>
            <ac:spMk id="52" creationId="{7C9B9175-0271-4CDD-92C5-261B9508C188}"/>
          </ac:spMkLst>
        </pc:spChg>
        <pc:spChg chg="add mod">
          <ac:chgData name="Agustín Ruiz Martín" userId="42fb2f6dfcc8d877" providerId="LiveId" clId="{4A1C54F8-B80A-4A02-9F85-EEBE78695CFE}" dt="2020-03-31T15:36:53.431" v="41760" actId="1035"/>
          <ac:spMkLst>
            <pc:docMk/>
            <pc:sldMk cId="597019653" sldId="325"/>
            <ac:spMk id="53" creationId="{59015492-E060-4F26-9E77-F8CDF1D0FCD5}"/>
          </ac:spMkLst>
        </pc:spChg>
        <pc:spChg chg="add mod">
          <ac:chgData name="Agustín Ruiz Martín" userId="42fb2f6dfcc8d877" providerId="LiveId" clId="{4A1C54F8-B80A-4A02-9F85-EEBE78695CFE}" dt="2020-03-31T15:36:53.431" v="41760" actId="1035"/>
          <ac:spMkLst>
            <pc:docMk/>
            <pc:sldMk cId="597019653" sldId="325"/>
            <ac:spMk id="54" creationId="{15EF9476-B337-4CEC-BE7B-7409E77292EE}"/>
          </ac:spMkLst>
        </pc:spChg>
      </pc:sldChg>
      <pc:sldChg chg="addSp delSp modSp add del delAnim">
        <pc:chgData name="Agustín Ruiz Martín" userId="42fb2f6dfcc8d877" providerId="LiveId" clId="{4A1C54F8-B80A-4A02-9F85-EEBE78695CFE}" dt="2020-03-26T20:05:47.426" v="7498" actId="2696"/>
        <pc:sldMkLst>
          <pc:docMk/>
          <pc:sldMk cId="3801727156" sldId="325"/>
        </pc:sldMkLst>
        <pc:spChg chg="del">
          <ac:chgData name="Agustín Ruiz Martín" userId="42fb2f6dfcc8d877" providerId="LiveId" clId="{4A1C54F8-B80A-4A02-9F85-EEBE78695CFE}" dt="2020-03-26T20:02:01.912" v="7392" actId="478"/>
          <ac:spMkLst>
            <pc:docMk/>
            <pc:sldMk cId="3801727156" sldId="325"/>
            <ac:spMk id="2" creationId="{00000000-0000-0000-0000-000000000000}"/>
          </ac:spMkLst>
        </pc:spChg>
        <pc:spChg chg="del">
          <ac:chgData name="Agustín Ruiz Martín" userId="42fb2f6dfcc8d877" providerId="LiveId" clId="{4A1C54F8-B80A-4A02-9F85-EEBE78695CFE}" dt="2020-03-26T20:01:52.359" v="7385" actId="478"/>
          <ac:spMkLst>
            <pc:docMk/>
            <pc:sldMk cId="3801727156" sldId="325"/>
            <ac:spMk id="3" creationId="{00000000-0000-0000-0000-000000000000}"/>
          </ac:spMkLst>
        </pc:spChg>
        <pc:spChg chg="del">
          <ac:chgData name="Agustín Ruiz Martín" userId="42fb2f6dfcc8d877" providerId="LiveId" clId="{4A1C54F8-B80A-4A02-9F85-EEBE78695CFE}" dt="2020-03-26T20:05:40.318" v="7497" actId="478"/>
          <ac:spMkLst>
            <pc:docMk/>
            <pc:sldMk cId="3801727156" sldId="325"/>
            <ac:spMk id="4" creationId="{00000000-0000-0000-0000-000000000000}"/>
          </ac:spMkLst>
        </pc:spChg>
        <pc:spChg chg="del">
          <ac:chgData name="Agustín Ruiz Martín" userId="42fb2f6dfcc8d877" providerId="LiveId" clId="{4A1C54F8-B80A-4A02-9F85-EEBE78695CFE}" dt="2020-03-26T20:01:55.811" v="7386" actId="478"/>
          <ac:spMkLst>
            <pc:docMk/>
            <pc:sldMk cId="3801727156" sldId="325"/>
            <ac:spMk id="10" creationId="{00000000-0000-0000-0000-000000000000}"/>
          </ac:spMkLst>
        </pc:spChg>
        <pc:spChg chg="del">
          <ac:chgData name="Agustín Ruiz Martín" userId="42fb2f6dfcc8d877" providerId="LiveId" clId="{4A1C54F8-B80A-4A02-9F85-EEBE78695CFE}" dt="2020-03-26T20:05:40.318" v="7497" actId="478"/>
          <ac:spMkLst>
            <pc:docMk/>
            <pc:sldMk cId="3801727156" sldId="325"/>
            <ac:spMk id="11" creationId="{00000000-0000-0000-0000-000000000000}"/>
          </ac:spMkLst>
        </pc:spChg>
        <pc:spChg chg="del">
          <ac:chgData name="Agustín Ruiz Martín" userId="42fb2f6dfcc8d877" providerId="LiveId" clId="{4A1C54F8-B80A-4A02-9F85-EEBE78695CFE}" dt="2020-03-26T20:01:57.232" v="7387" actId="478"/>
          <ac:spMkLst>
            <pc:docMk/>
            <pc:sldMk cId="3801727156" sldId="325"/>
            <ac:spMk id="14" creationId="{00000000-0000-0000-0000-000000000000}"/>
          </ac:spMkLst>
        </pc:spChg>
        <pc:spChg chg="del">
          <ac:chgData name="Agustín Ruiz Martín" userId="42fb2f6dfcc8d877" providerId="LiveId" clId="{4A1C54F8-B80A-4A02-9F85-EEBE78695CFE}" dt="2020-03-26T20:02:00.153" v="7390" actId="478"/>
          <ac:spMkLst>
            <pc:docMk/>
            <pc:sldMk cId="3801727156" sldId="325"/>
            <ac:spMk id="15" creationId="{00000000-0000-0000-0000-000000000000}"/>
          </ac:spMkLst>
        </pc:spChg>
        <pc:spChg chg="del">
          <ac:chgData name="Agustín Ruiz Martín" userId="42fb2f6dfcc8d877" providerId="LiveId" clId="{4A1C54F8-B80A-4A02-9F85-EEBE78695CFE}" dt="2020-03-26T20:05:40.318" v="7497" actId="478"/>
          <ac:spMkLst>
            <pc:docMk/>
            <pc:sldMk cId="3801727156" sldId="325"/>
            <ac:spMk id="16" creationId="{00000000-0000-0000-0000-000000000000}"/>
          </ac:spMkLst>
        </pc:spChg>
        <pc:spChg chg="del">
          <ac:chgData name="Agustín Ruiz Martín" userId="42fb2f6dfcc8d877" providerId="LiveId" clId="{4A1C54F8-B80A-4A02-9F85-EEBE78695CFE}" dt="2020-03-26T20:05:38.210" v="7496" actId="478"/>
          <ac:spMkLst>
            <pc:docMk/>
            <pc:sldMk cId="3801727156" sldId="325"/>
            <ac:spMk id="17" creationId="{00000000-0000-0000-0000-000000000000}"/>
          </ac:spMkLst>
        </pc:spChg>
        <pc:spChg chg="del">
          <ac:chgData name="Agustín Ruiz Martín" userId="42fb2f6dfcc8d877" providerId="LiveId" clId="{4A1C54F8-B80A-4A02-9F85-EEBE78695CFE}" dt="2020-03-26T20:01:59.294" v="7389" actId="478"/>
          <ac:spMkLst>
            <pc:docMk/>
            <pc:sldMk cId="3801727156" sldId="325"/>
            <ac:spMk id="19" creationId="{00000000-0000-0000-0000-000000000000}"/>
          </ac:spMkLst>
        </pc:spChg>
        <pc:spChg chg="del">
          <ac:chgData name="Agustín Ruiz Martín" userId="42fb2f6dfcc8d877" providerId="LiveId" clId="{4A1C54F8-B80A-4A02-9F85-EEBE78695CFE}" dt="2020-03-26T20:01:58.388" v="7388" actId="478"/>
          <ac:spMkLst>
            <pc:docMk/>
            <pc:sldMk cId="3801727156" sldId="325"/>
            <ac:spMk id="20" creationId="{00000000-0000-0000-0000-000000000000}"/>
          </ac:spMkLst>
        </pc:spChg>
        <pc:spChg chg="add">
          <ac:chgData name="Agustín Ruiz Martín" userId="42fb2f6dfcc8d877" providerId="LiveId" clId="{4A1C54F8-B80A-4A02-9F85-EEBE78695CFE}" dt="2020-03-26T19:58:08.176" v="7252"/>
          <ac:spMkLst>
            <pc:docMk/>
            <pc:sldMk cId="3801727156" sldId="325"/>
            <ac:spMk id="21" creationId="{EAF6617B-51BB-496F-AA8F-1F6E499D96A3}"/>
          </ac:spMkLst>
        </pc:spChg>
        <pc:spChg chg="add">
          <ac:chgData name="Agustín Ruiz Martín" userId="42fb2f6dfcc8d877" providerId="LiveId" clId="{4A1C54F8-B80A-4A02-9F85-EEBE78695CFE}" dt="2020-03-26T19:58:08.176" v="7252"/>
          <ac:spMkLst>
            <pc:docMk/>
            <pc:sldMk cId="3801727156" sldId="325"/>
            <ac:spMk id="22" creationId="{C0212F70-4244-4349-9F5B-3E87AB8B5178}"/>
          </ac:spMkLst>
        </pc:spChg>
        <pc:spChg chg="del">
          <ac:chgData name="Agustín Ruiz Martín" userId="42fb2f6dfcc8d877" providerId="LiveId" clId="{4A1C54F8-B80A-4A02-9F85-EEBE78695CFE}" dt="2020-03-26T19:57:53.429" v="7249" actId="478"/>
          <ac:spMkLst>
            <pc:docMk/>
            <pc:sldMk cId="3801727156" sldId="325"/>
            <ac:spMk id="24" creationId="{F81AD3E0-BF66-4B28-8A69-7FBE47052253}"/>
          </ac:spMkLst>
        </pc:spChg>
        <pc:picChg chg="del">
          <ac:chgData name="Agustín Ruiz Martín" userId="42fb2f6dfcc8d877" providerId="LiveId" clId="{4A1C54F8-B80A-4A02-9F85-EEBE78695CFE}" dt="2020-03-26T19:57:50.913" v="7248" actId="478"/>
          <ac:picMkLst>
            <pc:docMk/>
            <pc:sldMk cId="3801727156" sldId="325"/>
            <ac:picMk id="23" creationId="{94965377-1427-4690-B593-49EAEF9B54E9}"/>
          </ac:picMkLst>
        </pc:picChg>
        <pc:picChg chg="add">
          <ac:chgData name="Agustín Ruiz Martín" userId="42fb2f6dfcc8d877" providerId="LiveId" clId="{4A1C54F8-B80A-4A02-9F85-EEBE78695CFE}" dt="2020-03-26T19:58:41.340" v="7255"/>
          <ac:picMkLst>
            <pc:docMk/>
            <pc:sldMk cId="3801727156" sldId="325"/>
            <ac:picMk id="25" creationId="{28F08C60-C2DF-4B4D-B432-38DBC0476EC4}"/>
          </ac:picMkLst>
        </pc:picChg>
        <pc:cxnChg chg="del mod">
          <ac:chgData name="Agustín Ruiz Martín" userId="42fb2f6dfcc8d877" providerId="LiveId" clId="{4A1C54F8-B80A-4A02-9F85-EEBE78695CFE}" dt="2020-03-26T20:02:00.975" v="7391" actId="478"/>
          <ac:cxnSpMkLst>
            <pc:docMk/>
            <pc:sldMk cId="3801727156" sldId="325"/>
            <ac:cxnSpMk id="18" creationId="{00000000-0000-0000-0000-000000000000}"/>
          </ac:cxnSpMkLst>
        </pc:cxnChg>
      </pc:sldChg>
      <pc:sldChg chg="add del">
        <pc:chgData name="Agustín Ruiz Martín" userId="42fb2f6dfcc8d877" providerId="LiveId" clId="{4A1C54F8-B80A-4A02-9F85-EEBE78695CFE}" dt="2020-03-26T19:58:47.745" v="7257" actId="2696"/>
        <pc:sldMkLst>
          <pc:docMk/>
          <pc:sldMk cId="629426475" sldId="326"/>
        </pc:sldMkLst>
      </pc:sldChg>
      <pc:sldChg chg="addSp delSp modSp add ord modTransition delAnim modAnim modNotesTx">
        <pc:chgData name="Agustín Ruiz Martín" userId="42fb2f6dfcc8d877" providerId="LiveId" clId="{4A1C54F8-B80A-4A02-9F85-EEBE78695CFE}" dt="2020-04-12T10:00:41.877" v="53209" actId="20577"/>
        <pc:sldMkLst>
          <pc:docMk/>
          <pc:sldMk cId="2141513697" sldId="326"/>
        </pc:sldMkLst>
        <pc:spChg chg="mod">
          <ac:chgData name="Agustín Ruiz Martín" userId="42fb2f6dfcc8d877" providerId="LiveId" clId="{4A1C54F8-B80A-4A02-9F85-EEBE78695CFE}" dt="2020-03-31T15:14:19.391" v="41229" actId="20577"/>
          <ac:spMkLst>
            <pc:docMk/>
            <pc:sldMk cId="2141513697" sldId="326"/>
            <ac:spMk id="7" creationId="{2D0BEBCF-7077-4EE0-92E0-7E8A27613A68}"/>
          </ac:spMkLst>
        </pc:spChg>
        <pc:spChg chg="del">
          <ac:chgData name="Agustín Ruiz Martín" userId="42fb2f6dfcc8d877" providerId="LiveId" clId="{4A1C54F8-B80A-4A02-9F85-EEBE78695CFE}" dt="2020-03-26T20:28:20.440" v="7940" actId="478"/>
          <ac:spMkLst>
            <pc:docMk/>
            <pc:sldMk cId="2141513697" sldId="326"/>
            <ac:spMk id="7" creationId="{A5018888-D597-44E1-994D-03EB5DB137BC}"/>
          </ac:spMkLst>
        </pc:spChg>
        <pc:spChg chg="del">
          <ac:chgData name="Agustín Ruiz Martín" userId="42fb2f6dfcc8d877" providerId="LiveId" clId="{4A1C54F8-B80A-4A02-9F85-EEBE78695CFE}" dt="2020-03-26T20:28:20.440" v="7940" actId="478"/>
          <ac:spMkLst>
            <pc:docMk/>
            <pc:sldMk cId="2141513697" sldId="326"/>
            <ac:spMk id="8" creationId="{69078EFF-6E86-428E-B8EE-8F20BD92AD6A}"/>
          </ac:spMkLst>
        </pc:spChg>
        <pc:spChg chg="add mod">
          <ac:chgData name="Agustín Ruiz Martín" userId="42fb2f6dfcc8d877" providerId="LiveId" clId="{4A1C54F8-B80A-4A02-9F85-EEBE78695CFE}" dt="2020-03-31T20:57:29.981" v="43089" actId="1035"/>
          <ac:spMkLst>
            <pc:docMk/>
            <pc:sldMk cId="2141513697" sldId="326"/>
            <ac:spMk id="8" creationId="{B6C1ABAD-DDAF-4BD2-8ABD-B8ED2607B9D2}"/>
          </ac:spMkLst>
        </pc:spChg>
        <pc:spChg chg="del">
          <ac:chgData name="Agustín Ruiz Martín" userId="42fb2f6dfcc8d877" providerId="LiveId" clId="{4A1C54F8-B80A-4A02-9F85-EEBE78695CFE}" dt="2020-03-26T20:28:20.440" v="7940" actId="478"/>
          <ac:spMkLst>
            <pc:docMk/>
            <pc:sldMk cId="2141513697" sldId="326"/>
            <ac:spMk id="9" creationId="{FAAF019C-D70B-485D-BA38-6FC27E7C5E9C}"/>
          </ac:spMkLst>
        </pc:spChg>
        <pc:spChg chg="add mod">
          <ac:chgData name="Agustín Ruiz Martín" userId="42fb2f6dfcc8d877" providerId="LiveId" clId="{4A1C54F8-B80A-4A02-9F85-EEBE78695CFE}" dt="2020-03-29T12:42:16.076" v="26441" actId="1076"/>
          <ac:spMkLst>
            <pc:docMk/>
            <pc:sldMk cId="2141513697" sldId="326"/>
            <ac:spMk id="10" creationId="{141C0BBB-F741-43B7-A3C7-B2366787FCCC}"/>
          </ac:spMkLst>
        </pc:spChg>
        <pc:spChg chg="del">
          <ac:chgData name="Agustín Ruiz Martín" userId="42fb2f6dfcc8d877" providerId="LiveId" clId="{4A1C54F8-B80A-4A02-9F85-EEBE78695CFE}" dt="2020-03-26T20:28:20.440" v="7940" actId="478"/>
          <ac:spMkLst>
            <pc:docMk/>
            <pc:sldMk cId="2141513697" sldId="326"/>
            <ac:spMk id="10" creationId="{7E865E69-8E8E-4D63-9793-AF0F54CAFAE8}"/>
          </ac:spMkLst>
        </pc:spChg>
        <pc:spChg chg="del">
          <ac:chgData name="Agustín Ruiz Martín" userId="42fb2f6dfcc8d877" providerId="LiveId" clId="{4A1C54F8-B80A-4A02-9F85-EEBE78695CFE}" dt="2020-03-26T20:28:20.440" v="7940" actId="478"/>
          <ac:spMkLst>
            <pc:docMk/>
            <pc:sldMk cId="2141513697" sldId="326"/>
            <ac:spMk id="11" creationId="{20B36327-FDE1-4B92-9E16-00BFFC5E752D}"/>
          </ac:spMkLst>
        </pc:spChg>
        <pc:spChg chg="add mod">
          <ac:chgData name="Agustín Ruiz Martín" userId="42fb2f6dfcc8d877" providerId="LiveId" clId="{4A1C54F8-B80A-4A02-9F85-EEBE78695CFE}" dt="2020-03-29T12:57:18.509" v="26759" actId="14100"/>
          <ac:spMkLst>
            <pc:docMk/>
            <pc:sldMk cId="2141513697" sldId="326"/>
            <ac:spMk id="11" creationId="{5BD774C6-50E8-4F6F-914E-DB912005FF39}"/>
          </ac:spMkLst>
        </pc:spChg>
        <pc:spChg chg="del">
          <ac:chgData name="Agustín Ruiz Martín" userId="42fb2f6dfcc8d877" providerId="LiveId" clId="{4A1C54F8-B80A-4A02-9F85-EEBE78695CFE}" dt="2020-03-26T20:28:20.440" v="7940" actId="478"/>
          <ac:spMkLst>
            <pc:docMk/>
            <pc:sldMk cId="2141513697" sldId="326"/>
            <ac:spMk id="12" creationId="{145197C4-D5B7-4D29-9D10-AA9767D6E8F3}"/>
          </ac:spMkLst>
        </pc:spChg>
        <pc:spChg chg="add mod">
          <ac:chgData name="Agustín Ruiz Martín" userId="42fb2f6dfcc8d877" providerId="LiveId" clId="{4A1C54F8-B80A-4A02-9F85-EEBE78695CFE}" dt="2020-03-29T12:56:03.253" v="26756" actId="20577"/>
          <ac:spMkLst>
            <pc:docMk/>
            <pc:sldMk cId="2141513697" sldId="326"/>
            <ac:spMk id="12" creationId="{85B49327-402B-4B87-BB65-326BAFA2BC72}"/>
          </ac:spMkLst>
        </pc:spChg>
        <pc:spChg chg="add mod">
          <ac:chgData name="Agustín Ruiz Martín" userId="42fb2f6dfcc8d877" providerId="LiveId" clId="{4A1C54F8-B80A-4A02-9F85-EEBE78695CFE}" dt="2020-03-29T12:48:32.942" v="26535" actId="1036"/>
          <ac:spMkLst>
            <pc:docMk/>
            <pc:sldMk cId="2141513697" sldId="326"/>
            <ac:spMk id="13" creationId="{04CD084D-5536-418D-88CF-DC4F08C48629}"/>
          </ac:spMkLst>
        </pc:spChg>
        <pc:spChg chg="del">
          <ac:chgData name="Agustín Ruiz Martín" userId="42fb2f6dfcc8d877" providerId="LiveId" clId="{4A1C54F8-B80A-4A02-9F85-EEBE78695CFE}" dt="2020-03-26T20:28:20.440" v="7940" actId="478"/>
          <ac:spMkLst>
            <pc:docMk/>
            <pc:sldMk cId="2141513697" sldId="326"/>
            <ac:spMk id="13" creationId="{480EDCE0-E109-4863-88CE-755A360C7F53}"/>
          </ac:spMkLst>
        </pc:spChg>
        <pc:spChg chg="del">
          <ac:chgData name="Agustín Ruiz Martín" userId="42fb2f6dfcc8d877" providerId="LiveId" clId="{4A1C54F8-B80A-4A02-9F85-EEBE78695CFE}" dt="2020-03-26T20:28:20.440" v="7940" actId="478"/>
          <ac:spMkLst>
            <pc:docMk/>
            <pc:sldMk cId="2141513697" sldId="326"/>
            <ac:spMk id="14" creationId="{12C6A173-E9E7-4CAE-9BED-96E2666AF32F}"/>
          </ac:spMkLst>
        </pc:spChg>
        <pc:spChg chg="add mod">
          <ac:chgData name="Agustín Ruiz Martín" userId="42fb2f6dfcc8d877" providerId="LiveId" clId="{4A1C54F8-B80A-4A02-9F85-EEBE78695CFE}" dt="2020-03-29T13:01:59.163" v="26853" actId="20577"/>
          <ac:spMkLst>
            <pc:docMk/>
            <pc:sldMk cId="2141513697" sldId="326"/>
            <ac:spMk id="14" creationId="{220B211E-9440-4058-91C5-361DC4E57FD2}"/>
          </ac:spMkLst>
        </pc:spChg>
        <pc:spChg chg="del">
          <ac:chgData name="Agustín Ruiz Martín" userId="42fb2f6dfcc8d877" providerId="LiveId" clId="{4A1C54F8-B80A-4A02-9F85-EEBE78695CFE}" dt="2020-03-26T20:28:20.440" v="7940" actId="478"/>
          <ac:spMkLst>
            <pc:docMk/>
            <pc:sldMk cId="2141513697" sldId="326"/>
            <ac:spMk id="15" creationId="{ED946393-7726-4A67-8206-9C64F30129F8}"/>
          </ac:spMkLst>
        </pc:spChg>
        <pc:spChg chg="del">
          <ac:chgData name="Agustín Ruiz Martín" userId="42fb2f6dfcc8d877" providerId="LiveId" clId="{4A1C54F8-B80A-4A02-9F85-EEBE78695CFE}" dt="2020-03-26T20:28:20.440" v="7940" actId="478"/>
          <ac:spMkLst>
            <pc:docMk/>
            <pc:sldMk cId="2141513697" sldId="326"/>
            <ac:spMk id="16" creationId="{8F277813-E8BD-4776-9BF5-8CF9589848F9}"/>
          </ac:spMkLst>
        </pc:spChg>
        <pc:spChg chg="del">
          <ac:chgData name="Agustín Ruiz Martín" userId="42fb2f6dfcc8d877" providerId="LiveId" clId="{4A1C54F8-B80A-4A02-9F85-EEBE78695CFE}" dt="2020-03-26T20:28:20.440" v="7940" actId="478"/>
          <ac:spMkLst>
            <pc:docMk/>
            <pc:sldMk cId="2141513697" sldId="326"/>
            <ac:spMk id="18" creationId="{512C2DF6-24EA-470C-8220-6ABB43AD5755}"/>
          </ac:spMkLst>
        </pc:spChg>
        <pc:spChg chg="del">
          <ac:chgData name="Agustín Ruiz Martín" userId="42fb2f6dfcc8d877" providerId="LiveId" clId="{4A1C54F8-B80A-4A02-9F85-EEBE78695CFE}" dt="2020-03-26T20:28:20.440" v="7940" actId="478"/>
          <ac:spMkLst>
            <pc:docMk/>
            <pc:sldMk cId="2141513697" sldId="326"/>
            <ac:spMk id="19" creationId="{69C7AB8D-6DBD-47E1-AE47-EA4EF7099AA0}"/>
          </ac:spMkLst>
        </pc:spChg>
        <pc:spChg chg="del">
          <ac:chgData name="Agustín Ruiz Martín" userId="42fb2f6dfcc8d877" providerId="LiveId" clId="{4A1C54F8-B80A-4A02-9F85-EEBE78695CFE}" dt="2020-03-26T20:28:20.440" v="7940" actId="478"/>
          <ac:spMkLst>
            <pc:docMk/>
            <pc:sldMk cId="2141513697" sldId="326"/>
            <ac:spMk id="20" creationId="{DE9218E8-15BF-4D39-AE4B-510C0FC11CCA}"/>
          </ac:spMkLst>
        </pc:spChg>
        <pc:spChg chg="del">
          <ac:chgData name="Agustín Ruiz Martín" userId="42fb2f6dfcc8d877" providerId="LiveId" clId="{4A1C54F8-B80A-4A02-9F85-EEBE78695CFE}" dt="2020-03-26T20:28:20.440" v="7940" actId="478"/>
          <ac:spMkLst>
            <pc:docMk/>
            <pc:sldMk cId="2141513697" sldId="326"/>
            <ac:spMk id="21" creationId="{4565097F-859C-4E68-9555-9A72F89412E7}"/>
          </ac:spMkLst>
        </pc:spChg>
        <pc:spChg chg="del">
          <ac:chgData name="Agustín Ruiz Martín" userId="42fb2f6dfcc8d877" providerId="LiveId" clId="{4A1C54F8-B80A-4A02-9F85-EEBE78695CFE}" dt="2020-03-26T20:28:17.769" v="7939" actId="478"/>
          <ac:spMkLst>
            <pc:docMk/>
            <pc:sldMk cId="2141513697" sldId="326"/>
            <ac:spMk id="23" creationId="{851E78C8-07F2-402C-97CC-17B8212C08F3}"/>
          </ac:spMkLst>
        </pc:spChg>
        <pc:spChg chg="del">
          <ac:chgData name="Agustín Ruiz Martín" userId="42fb2f6dfcc8d877" providerId="LiveId" clId="{4A1C54F8-B80A-4A02-9F85-EEBE78695CFE}" dt="2020-03-26T20:28:16.254" v="7938" actId="478"/>
          <ac:spMkLst>
            <pc:docMk/>
            <pc:sldMk cId="2141513697" sldId="326"/>
            <ac:spMk id="24" creationId="{A875160E-B82F-4D5F-9BD9-041CDEFACC92}"/>
          </ac:spMkLst>
        </pc:spChg>
        <pc:spChg chg="del">
          <ac:chgData name="Agustín Ruiz Martín" userId="42fb2f6dfcc8d877" providerId="LiveId" clId="{4A1C54F8-B80A-4A02-9F85-EEBE78695CFE}" dt="2020-03-26T20:28:20.440" v="7940" actId="478"/>
          <ac:spMkLst>
            <pc:docMk/>
            <pc:sldMk cId="2141513697" sldId="326"/>
            <ac:spMk id="25" creationId="{DF395F24-E504-473B-A340-178807FF437A}"/>
          </ac:spMkLst>
        </pc:spChg>
        <pc:spChg chg="del">
          <ac:chgData name="Agustín Ruiz Martín" userId="42fb2f6dfcc8d877" providerId="LiveId" clId="{4A1C54F8-B80A-4A02-9F85-EEBE78695CFE}" dt="2020-03-26T20:28:20.440" v="7940" actId="478"/>
          <ac:spMkLst>
            <pc:docMk/>
            <pc:sldMk cId="2141513697" sldId="326"/>
            <ac:spMk id="26" creationId="{4986C0AC-01E6-441C-82C3-2942923E3C17}"/>
          </ac:spMkLst>
        </pc:spChg>
        <pc:spChg chg="del">
          <ac:chgData name="Agustín Ruiz Martín" userId="42fb2f6dfcc8d877" providerId="LiveId" clId="{4A1C54F8-B80A-4A02-9F85-EEBE78695CFE}" dt="2020-03-26T20:28:20.440" v="7940" actId="478"/>
          <ac:spMkLst>
            <pc:docMk/>
            <pc:sldMk cId="2141513697" sldId="326"/>
            <ac:spMk id="27" creationId="{049F79A1-616E-4637-B498-603B224D8B1C}"/>
          </ac:spMkLst>
        </pc:spChg>
        <pc:spChg chg="del">
          <ac:chgData name="Agustín Ruiz Martín" userId="42fb2f6dfcc8d877" providerId="LiveId" clId="{4A1C54F8-B80A-4A02-9F85-EEBE78695CFE}" dt="2020-03-26T20:28:20.440" v="7940" actId="478"/>
          <ac:spMkLst>
            <pc:docMk/>
            <pc:sldMk cId="2141513697" sldId="326"/>
            <ac:spMk id="28" creationId="{4F49473A-A36B-486E-AED3-2DF5635370FA}"/>
          </ac:spMkLst>
        </pc:spChg>
        <pc:spChg chg="del">
          <ac:chgData name="Agustín Ruiz Martín" userId="42fb2f6dfcc8d877" providerId="LiveId" clId="{4A1C54F8-B80A-4A02-9F85-EEBE78695CFE}" dt="2020-03-26T20:28:20.440" v="7940" actId="478"/>
          <ac:spMkLst>
            <pc:docMk/>
            <pc:sldMk cId="2141513697" sldId="326"/>
            <ac:spMk id="29" creationId="{F5702730-5429-41D1-8422-78C5F88682E4}"/>
          </ac:spMkLst>
        </pc:spChg>
        <pc:spChg chg="del">
          <ac:chgData name="Agustín Ruiz Martín" userId="42fb2f6dfcc8d877" providerId="LiveId" clId="{4A1C54F8-B80A-4A02-9F85-EEBE78695CFE}" dt="2020-03-26T20:28:20.440" v="7940" actId="478"/>
          <ac:spMkLst>
            <pc:docMk/>
            <pc:sldMk cId="2141513697" sldId="326"/>
            <ac:spMk id="30" creationId="{9A4152DD-C28C-45ED-9E02-1796EB9AE3A1}"/>
          </ac:spMkLst>
        </pc:spChg>
        <pc:spChg chg="del">
          <ac:chgData name="Agustín Ruiz Martín" userId="42fb2f6dfcc8d877" providerId="LiveId" clId="{4A1C54F8-B80A-4A02-9F85-EEBE78695CFE}" dt="2020-03-26T20:28:20.440" v="7940" actId="478"/>
          <ac:spMkLst>
            <pc:docMk/>
            <pc:sldMk cId="2141513697" sldId="326"/>
            <ac:spMk id="31" creationId="{12BF3547-7B82-435C-8510-9C0FF124849C}"/>
          </ac:spMkLst>
        </pc:spChg>
        <pc:spChg chg="del">
          <ac:chgData name="Agustín Ruiz Martín" userId="42fb2f6dfcc8d877" providerId="LiveId" clId="{4A1C54F8-B80A-4A02-9F85-EEBE78695CFE}" dt="2020-03-26T20:28:20.440" v="7940" actId="478"/>
          <ac:spMkLst>
            <pc:docMk/>
            <pc:sldMk cId="2141513697" sldId="326"/>
            <ac:spMk id="32" creationId="{D00294EF-3680-4003-93DE-797B39AE2D20}"/>
          </ac:spMkLst>
        </pc:spChg>
        <pc:spChg chg="del">
          <ac:chgData name="Agustín Ruiz Martín" userId="42fb2f6dfcc8d877" providerId="LiveId" clId="{4A1C54F8-B80A-4A02-9F85-EEBE78695CFE}" dt="2020-03-26T20:28:20.440" v="7940" actId="478"/>
          <ac:spMkLst>
            <pc:docMk/>
            <pc:sldMk cId="2141513697" sldId="326"/>
            <ac:spMk id="33" creationId="{86262FE0-CAA5-4B77-9B62-3A48DF56427F}"/>
          </ac:spMkLst>
        </pc:spChg>
        <pc:spChg chg="del">
          <ac:chgData name="Agustín Ruiz Martín" userId="42fb2f6dfcc8d877" providerId="LiveId" clId="{4A1C54F8-B80A-4A02-9F85-EEBE78695CFE}" dt="2020-03-26T20:28:20.440" v="7940" actId="478"/>
          <ac:spMkLst>
            <pc:docMk/>
            <pc:sldMk cId="2141513697" sldId="326"/>
            <ac:spMk id="34" creationId="{E667EE60-0B12-4B63-BEA4-1D52ABEF9963}"/>
          </ac:spMkLst>
        </pc:spChg>
        <pc:spChg chg="del">
          <ac:chgData name="Agustín Ruiz Martín" userId="42fb2f6dfcc8d877" providerId="LiveId" clId="{4A1C54F8-B80A-4A02-9F85-EEBE78695CFE}" dt="2020-03-26T20:28:20.440" v="7940" actId="478"/>
          <ac:spMkLst>
            <pc:docMk/>
            <pc:sldMk cId="2141513697" sldId="326"/>
            <ac:spMk id="35" creationId="{EB94236E-2165-4676-8DD8-CB64F62FB115}"/>
          </ac:spMkLst>
        </pc:spChg>
        <pc:spChg chg="del">
          <ac:chgData name="Agustín Ruiz Martín" userId="42fb2f6dfcc8d877" providerId="LiveId" clId="{4A1C54F8-B80A-4A02-9F85-EEBE78695CFE}" dt="2020-03-26T20:28:20.440" v="7940" actId="478"/>
          <ac:spMkLst>
            <pc:docMk/>
            <pc:sldMk cId="2141513697" sldId="326"/>
            <ac:spMk id="36" creationId="{45E1CC1B-4357-4156-A0C7-28CC60BA1978}"/>
          </ac:spMkLst>
        </pc:spChg>
        <pc:spChg chg="del">
          <ac:chgData name="Agustín Ruiz Martín" userId="42fb2f6dfcc8d877" providerId="LiveId" clId="{4A1C54F8-B80A-4A02-9F85-EEBE78695CFE}" dt="2020-03-26T20:28:20.440" v="7940" actId="478"/>
          <ac:spMkLst>
            <pc:docMk/>
            <pc:sldMk cId="2141513697" sldId="326"/>
            <ac:spMk id="37" creationId="{FD77D210-A66D-4FA6-82A4-26C8DBDDB5D1}"/>
          </ac:spMkLst>
        </pc:spChg>
        <pc:spChg chg="del">
          <ac:chgData name="Agustín Ruiz Martín" userId="42fb2f6dfcc8d877" providerId="LiveId" clId="{4A1C54F8-B80A-4A02-9F85-EEBE78695CFE}" dt="2020-03-26T20:28:20.440" v="7940" actId="478"/>
          <ac:spMkLst>
            <pc:docMk/>
            <pc:sldMk cId="2141513697" sldId="326"/>
            <ac:spMk id="38" creationId="{E6C93C2D-7207-42BF-A549-4C3E683934DD}"/>
          </ac:spMkLst>
        </pc:spChg>
        <pc:spChg chg="del">
          <ac:chgData name="Agustín Ruiz Martín" userId="42fb2f6dfcc8d877" providerId="LiveId" clId="{4A1C54F8-B80A-4A02-9F85-EEBE78695CFE}" dt="2020-03-26T20:28:20.440" v="7940" actId="478"/>
          <ac:spMkLst>
            <pc:docMk/>
            <pc:sldMk cId="2141513697" sldId="326"/>
            <ac:spMk id="39" creationId="{7AF5E350-FCBF-4A1C-9BDC-4E81D1842142}"/>
          </ac:spMkLst>
        </pc:spChg>
        <pc:spChg chg="del">
          <ac:chgData name="Agustín Ruiz Martín" userId="42fb2f6dfcc8d877" providerId="LiveId" clId="{4A1C54F8-B80A-4A02-9F85-EEBE78695CFE}" dt="2020-03-26T20:28:20.440" v="7940" actId="478"/>
          <ac:spMkLst>
            <pc:docMk/>
            <pc:sldMk cId="2141513697" sldId="326"/>
            <ac:spMk id="40" creationId="{8AB4C3E4-69ED-4805-AB4A-FDB9523D48B1}"/>
          </ac:spMkLst>
        </pc:spChg>
        <pc:spChg chg="del">
          <ac:chgData name="Agustín Ruiz Martín" userId="42fb2f6dfcc8d877" providerId="LiveId" clId="{4A1C54F8-B80A-4A02-9F85-EEBE78695CFE}" dt="2020-03-26T20:28:20.440" v="7940" actId="478"/>
          <ac:spMkLst>
            <pc:docMk/>
            <pc:sldMk cId="2141513697" sldId="326"/>
            <ac:spMk id="42" creationId="{1BD06865-8FB7-4609-A1FE-BF9BBB0C9551}"/>
          </ac:spMkLst>
        </pc:spChg>
        <pc:spChg chg="del">
          <ac:chgData name="Agustín Ruiz Martín" userId="42fb2f6dfcc8d877" providerId="LiveId" clId="{4A1C54F8-B80A-4A02-9F85-EEBE78695CFE}" dt="2020-03-26T20:28:20.440" v="7940" actId="478"/>
          <ac:spMkLst>
            <pc:docMk/>
            <pc:sldMk cId="2141513697" sldId="326"/>
            <ac:spMk id="43" creationId="{C923F497-19A7-4B21-A651-E29F1E9B2399}"/>
          </ac:spMkLst>
        </pc:spChg>
        <pc:spChg chg="del">
          <ac:chgData name="Agustín Ruiz Martín" userId="42fb2f6dfcc8d877" providerId="LiveId" clId="{4A1C54F8-B80A-4A02-9F85-EEBE78695CFE}" dt="2020-03-26T20:28:20.440" v="7940" actId="478"/>
          <ac:spMkLst>
            <pc:docMk/>
            <pc:sldMk cId="2141513697" sldId="326"/>
            <ac:spMk id="44" creationId="{4602BE24-75F8-44D7-9F89-D65550F01A8C}"/>
          </ac:spMkLst>
        </pc:spChg>
        <pc:spChg chg="del">
          <ac:chgData name="Agustín Ruiz Martín" userId="42fb2f6dfcc8d877" providerId="LiveId" clId="{4A1C54F8-B80A-4A02-9F85-EEBE78695CFE}" dt="2020-03-26T20:28:20.440" v="7940" actId="478"/>
          <ac:spMkLst>
            <pc:docMk/>
            <pc:sldMk cId="2141513697" sldId="326"/>
            <ac:spMk id="45" creationId="{77A866B0-A3F4-481E-9ABB-2B57F3FD65D6}"/>
          </ac:spMkLst>
        </pc:spChg>
        <pc:spChg chg="del">
          <ac:chgData name="Agustín Ruiz Martín" userId="42fb2f6dfcc8d877" providerId="LiveId" clId="{4A1C54F8-B80A-4A02-9F85-EEBE78695CFE}" dt="2020-03-26T20:28:20.440" v="7940" actId="478"/>
          <ac:spMkLst>
            <pc:docMk/>
            <pc:sldMk cId="2141513697" sldId="326"/>
            <ac:spMk id="46" creationId="{0EFCB0A5-634C-45E9-8C3C-0DD106E3DAC6}"/>
          </ac:spMkLst>
        </pc:spChg>
        <pc:spChg chg="del">
          <ac:chgData name="Agustín Ruiz Martín" userId="42fb2f6dfcc8d877" providerId="LiveId" clId="{4A1C54F8-B80A-4A02-9F85-EEBE78695CFE}" dt="2020-03-26T20:28:20.440" v="7940" actId="478"/>
          <ac:spMkLst>
            <pc:docMk/>
            <pc:sldMk cId="2141513697" sldId="326"/>
            <ac:spMk id="47" creationId="{336B34B5-6E13-463F-A30B-E9FD35B9D24F}"/>
          </ac:spMkLst>
        </pc:spChg>
        <pc:spChg chg="del">
          <ac:chgData name="Agustín Ruiz Martín" userId="42fb2f6dfcc8d877" providerId="LiveId" clId="{4A1C54F8-B80A-4A02-9F85-EEBE78695CFE}" dt="2020-03-26T20:28:20.440" v="7940" actId="478"/>
          <ac:spMkLst>
            <pc:docMk/>
            <pc:sldMk cId="2141513697" sldId="326"/>
            <ac:spMk id="48" creationId="{EF0232FA-1440-4B1A-BDD1-B6422D2A678E}"/>
          </ac:spMkLst>
        </pc:spChg>
        <pc:spChg chg="del">
          <ac:chgData name="Agustín Ruiz Martín" userId="42fb2f6dfcc8d877" providerId="LiveId" clId="{4A1C54F8-B80A-4A02-9F85-EEBE78695CFE}" dt="2020-03-26T20:28:20.440" v="7940" actId="478"/>
          <ac:spMkLst>
            <pc:docMk/>
            <pc:sldMk cId="2141513697" sldId="326"/>
            <ac:spMk id="49" creationId="{BFCCD5DC-56A6-489D-AF2D-502305EEC67E}"/>
          </ac:spMkLst>
        </pc:spChg>
        <pc:spChg chg="del">
          <ac:chgData name="Agustín Ruiz Martín" userId="42fb2f6dfcc8d877" providerId="LiveId" clId="{4A1C54F8-B80A-4A02-9F85-EEBE78695CFE}" dt="2020-03-26T20:28:20.440" v="7940" actId="478"/>
          <ac:spMkLst>
            <pc:docMk/>
            <pc:sldMk cId="2141513697" sldId="326"/>
            <ac:spMk id="50" creationId="{3C09D1B0-FD82-4838-ABF1-2428E4D11623}"/>
          </ac:spMkLst>
        </pc:spChg>
        <pc:spChg chg="del">
          <ac:chgData name="Agustín Ruiz Martín" userId="42fb2f6dfcc8d877" providerId="LiveId" clId="{4A1C54F8-B80A-4A02-9F85-EEBE78695CFE}" dt="2020-03-26T20:28:20.440" v="7940" actId="478"/>
          <ac:spMkLst>
            <pc:docMk/>
            <pc:sldMk cId="2141513697" sldId="326"/>
            <ac:spMk id="51" creationId="{D571A885-6B93-4841-B287-DD85D14FAEE4}"/>
          </ac:spMkLst>
        </pc:spChg>
        <pc:spChg chg="del">
          <ac:chgData name="Agustín Ruiz Martín" userId="42fb2f6dfcc8d877" providerId="LiveId" clId="{4A1C54F8-B80A-4A02-9F85-EEBE78695CFE}" dt="2020-03-26T20:28:20.440" v="7940" actId="478"/>
          <ac:spMkLst>
            <pc:docMk/>
            <pc:sldMk cId="2141513697" sldId="326"/>
            <ac:spMk id="52" creationId="{7C9B9175-0271-4CDD-92C5-261B9508C188}"/>
          </ac:spMkLst>
        </pc:spChg>
        <pc:spChg chg="del">
          <ac:chgData name="Agustín Ruiz Martín" userId="42fb2f6dfcc8d877" providerId="LiveId" clId="{4A1C54F8-B80A-4A02-9F85-EEBE78695CFE}" dt="2020-03-26T20:28:20.440" v="7940" actId="478"/>
          <ac:spMkLst>
            <pc:docMk/>
            <pc:sldMk cId="2141513697" sldId="326"/>
            <ac:spMk id="53" creationId="{59015492-E060-4F26-9E77-F8CDF1D0FCD5}"/>
          </ac:spMkLst>
        </pc:spChg>
        <pc:spChg chg="del">
          <ac:chgData name="Agustín Ruiz Martín" userId="42fb2f6dfcc8d877" providerId="LiveId" clId="{4A1C54F8-B80A-4A02-9F85-EEBE78695CFE}" dt="2020-03-26T20:28:20.440" v="7940" actId="478"/>
          <ac:spMkLst>
            <pc:docMk/>
            <pc:sldMk cId="2141513697" sldId="326"/>
            <ac:spMk id="54" creationId="{15EF9476-B337-4CEC-BE7B-7409E77292EE}"/>
          </ac:spMkLst>
        </pc:spChg>
        <pc:grpChg chg="add">
          <ac:chgData name="Agustín Ruiz Martín" userId="42fb2f6dfcc8d877" providerId="LiveId" clId="{4A1C54F8-B80A-4A02-9F85-EEBE78695CFE}" dt="2020-03-29T12:41:22.234" v="26407"/>
          <ac:grpSpMkLst>
            <pc:docMk/>
            <pc:sldMk cId="2141513697" sldId="326"/>
            <ac:grpSpMk id="5" creationId="{A898D7F7-B8E0-455C-8771-2BC9405A653A}"/>
          </ac:grpSpMkLst>
        </pc:grpChg>
        <pc:graphicFrameChg chg="add mod">
          <ac:chgData name="Agustín Ruiz Martín" userId="42fb2f6dfcc8d877" providerId="LiveId" clId="{4A1C54F8-B80A-4A02-9F85-EEBE78695CFE}" dt="2020-03-29T12:48:32.942" v="26535" actId="1036"/>
          <ac:graphicFrameMkLst>
            <pc:docMk/>
            <pc:sldMk cId="2141513697" sldId="326"/>
            <ac:graphicFrameMk id="9" creationId="{3A37D139-3FA1-4643-94F5-381021551CD8}"/>
          </ac:graphicFrameMkLst>
        </pc:graphicFrameChg>
      </pc:sldChg>
      <pc:sldChg chg="addSp delSp modSp add ord delAnim modAnim">
        <pc:chgData name="Agustín Ruiz Martín" userId="42fb2f6dfcc8d877" providerId="LiveId" clId="{4A1C54F8-B80A-4A02-9F85-EEBE78695CFE}" dt="2020-04-17T10:47:53.022" v="53543" actId="20577"/>
        <pc:sldMkLst>
          <pc:docMk/>
          <pc:sldMk cId="766069161" sldId="327"/>
        </pc:sldMkLst>
        <pc:spChg chg="del">
          <ac:chgData name="Agustín Ruiz Martín" userId="42fb2f6dfcc8d877" providerId="LiveId" clId="{4A1C54F8-B80A-4A02-9F85-EEBE78695CFE}" dt="2020-03-26T20:28:51.749" v="7942" actId="478"/>
          <ac:spMkLst>
            <pc:docMk/>
            <pc:sldMk cId="766069161" sldId="327"/>
            <ac:spMk id="2" creationId="{00000000-0000-0000-0000-000000000000}"/>
          </ac:spMkLst>
        </pc:spChg>
        <pc:spChg chg="add mod">
          <ac:chgData name="Agustín Ruiz Martín" userId="42fb2f6dfcc8d877" providerId="LiveId" clId="{4A1C54F8-B80A-4A02-9F85-EEBE78695CFE}" dt="2020-03-31T15:48:51.872" v="41796" actId="20577"/>
          <ac:spMkLst>
            <pc:docMk/>
            <pc:sldMk cId="766069161" sldId="327"/>
            <ac:spMk id="2" creationId="{81FD86A8-EDCC-4797-A992-2C7A240D5891}"/>
          </ac:spMkLst>
        </pc:spChg>
        <pc:spChg chg="add mod">
          <ac:chgData name="Agustín Ruiz Martín" userId="42fb2f6dfcc8d877" providerId="LiveId" clId="{4A1C54F8-B80A-4A02-9F85-EEBE78695CFE}" dt="2020-03-31T15:35:32.308" v="41730" actId="1036"/>
          <ac:spMkLst>
            <pc:docMk/>
            <pc:sldMk cId="766069161" sldId="327"/>
            <ac:spMk id="3" creationId="{F0D3EC1A-530E-4715-97C0-CD42D860F22C}"/>
          </ac:spMkLst>
        </pc:spChg>
        <pc:spChg chg="del">
          <ac:chgData name="Agustín Ruiz Martín" userId="42fb2f6dfcc8d877" providerId="LiveId" clId="{4A1C54F8-B80A-4A02-9F85-EEBE78695CFE}" dt="2020-03-26T20:28:54.420" v="7943" actId="478"/>
          <ac:spMkLst>
            <pc:docMk/>
            <pc:sldMk cId="766069161" sldId="327"/>
            <ac:spMk id="4" creationId="{00000000-0000-0000-0000-000000000000}"/>
          </ac:spMkLst>
        </pc:spChg>
        <pc:spChg chg="mod">
          <ac:chgData name="Agustín Ruiz Martín" userId="42fb2f6dfcc8d877" providerId="LiveId" clId="{4A1C54F8-B80A-4A02-9F85-EEBE78695CFE}" dt="2020-04-17T10:47:53.022" v="53543" actId="20577"/>
          <ac:spMkLst>
            <pc:docMk/>
            <pc:sldMk cId="766069161" sldId="327"/>
            <ac:spMk id="5" creationId="{00000000-0000-0000-0000-000000000000}"/>
          </ac:spMkLst>
        </pc:spChg>
        <pc:spChg chg="add del mod">
          <ac:chgData name="Agustín Ruiz Martín" userId="42fb2f6dfcc8d877" providerId="LiveId" clId="{4A1C54F8-B80A-4A02-9F85-EEBE78695CFE}" dt="2020-03-31T15:46:59.719" v="41764" actId="478"/>
          <ac:spMkLst>
            <pc:docMk/>
            <pc:sldMk cId="766069161" sldId="327"/>
            <ac:spMk id="13" creationId="{4AB45C5B-EC4F-4D5E-833E-C0D07E5248D3}"/>
          </ac:spMkLst>
        </pc:spChg>
        <pc:spChg chg="add del mod">
          <ac:chgData name="Agustín Ruiz Martín" userId="42fb2f6dfcc8d877" providerId="LiveId" clId="{4A1C54F8-B80A-4A02-9F85-EEBE78695CFE}" dt="2020-03-31T15:47:01.921" v="41765" actId="478"/>
          <ac:spMkLst>
            <pc:docMk/>
            <pc:sldMk cId="766069161" sldId="327"/>
            <ac:spMk id="14" creationId="{693D6DE3-9E94-400E-A59B-C8753626611E}"/>
          </ac:spMkLst>
        </pc:spChg>
        <pc:spChg chg="mod">
          <ac:chgData name="Agustín Ruiz Martín" userId="42fb2f6dfcc8d877" providerId="LiveId" clId="{4A1C54F8-B80A-4A02-9F85-EEBE78695CFE}" dt="2020-03-29T12:25:32.635" v="26188" actId="255"/>
          <ac:spMkLst>
            <pc:docMk/>
            <pc:sldMk cId="766069161" sldId="327"/>
            <ac:spMk id="18" creationId="{00000000-0000-0000-0000-000000000000}"/>
          </ac:spMkLst>
        </pc:spChg>
        <pc:spChg chg="add mod">
          <ac:chgData name="Agustín Ruiz Martín" userId="42fb2f6dfcc8d877" providerId="LiveId" clId="{4A1C54F8-B80A-4A02-9F85-EEBE78695CFE}" dt="2020-03-31T15:35:32.308" v="41730" actId="1036"/>
          <ac:spMkLst>
            <pc:docMk/>
            <pc:sldMk cId="766069161" sldId="327"/>
            <ac:spMk id="19" creationId="{CEA6426C-2DE6-42C0-A975-BC7022E9FC68}"/>
          </ac:spMkLst>
        </pc:spChg>
        <pc:spChg chg="del">
          <ac:chgData name="Agustín Ruiz Martín" userId="42fb2f6dfcc8d877" providerId="LiveId" clId="{4A1C54F8-B80A-4A02-9F85-EEBE78695CFE}" dt="2020-03-26T20:41:23.224" v="8092" actId="478"/>
          <ac:spMkLst>
            <pc:docMk/>
            <pc:sldMk cId="766069161" sldId="327"/>
            <ac:spMk id="20" creationId="{4DE9E81B-C291-4185-B3A5-C8490996D3C6}"/>
          </ac:spMkLst>
        </pc:spChg>
        <pc:spChg chg="add mod">
          <ac:chgData name="Agustín Ruiz Martín" userId="42fb2f6dfcc8d877" providerId="LiveId" clId="{4A1C54F8-B80A-4A02-9F85-EEBE78695CFE}" dt="2020-04-05T12:04:07.521" v="45765" actId="1038"/>
          <ac:spMkLst>
            <pc:docMk/>
            <pc:sldMk cId="766069161" sldId="327"/>
            <ac:spMk id="20" creationId="{61BED44E-BA79-4B95-A7B8-7082E5E6F6B2}"/>
          </ac:spMkLst>
        </pc:spChg>
        <pc:spChg chg="add">
          <ac:chgData name="Agustín Ruiz Martín" userId="42fb2f6dfcc8d877" providerId="LiveId" clId="{4A1C54F8-B80A-4A02-9F85-EEBE78695CFE}" dt="2020-03-26T20:29:06.089" v="7947"/>
          <ac:spMkLst>
            <pc:docMk/>
            <pc:sldMk cId="766069161" sldId="327"/>
            <ac:spMk id="21" creationId="{FCB1D64A-584A-4FD1-B2E1-B53A2F0796A7}"/>
          </ac:spMkLst>
        </pc:spChg>
        <pc:spChg chg="add">
          <ac:chgData name="Agustín Ruiz Martín" userId="42fb2f6dfcc8d877" providerId="LiveId" clId="{4A1C54F8-B80A-4A02-9F85-EEBE78695CFE}" dt="2020-03-26T20:29:06.089" v="7947"/>
          <ac:spMkLst>
            <pc:docMk/>
            <pc:sldMk cId="766069161" sldId="327"/>
            <ac:spMk id="22" creationId="{545216D8-D0C7-4832-A6F1-36CF10863E3E}"/>
          </ac:spMkLst>
        </pc:spChg>
        <pc:spChg chg="mod">
          <ac:chgData name="Agustín Ruiz Martín" userId="42fb2f6dfcc8d877" providerId="LiveId" clId="{4A1C54F8-B80A-4A02-9F85-EEBE78695CFE}" dt="2020-03-31T15:35:32.308" v="41730" actId="1036"/>
          <ac:spMkLst>
            <pc:docMk/>
            <pc:sldMk cId="766069161" sldId="327"/>
            <ac:spMk id="52" creationId="{00000000-0000-0000-0000-000000000000}"/>
          </ac:spMkLst>
        </pc:spChg>
        <pc:spChg chg="mod">
          <ac:chgData name="Agustín Ruiz Martín" userId="42fb2f6dfcc8d877" providerId="LiveId" clId="{4A1C54F8-B80A-4A02-9F85-EEBE78695CFE}" dt="2020-04-05T18:01:06.210" v="47830" actId="1038"/>
          <ac:spMkLst>
            <pc:docMk/>
            <pc:sldMk cId="766069161" sldId="327"/>
            <ac:spMk id="64" creationId="{00000000-0000-0000-0000-000000000000}"/>
          </ac:spMkLst>
        </pc:spChg>
        <pc:grpChg chg="add del">
          <ac:chgData name="Agustín Ruiz Martín" userId="42fb2f6dfcc8d877" providerId="LiveId" clId="{4A1C54F8-B80A-4A02-9F85-EEBE78695CFE}" dt="2020-03-29T12:25:48.418" v="26194" actId="478"/>
          <ac:grpSpMkLst>
            <pc:docMk/>
            <pc:sldMk cId="766069161" sldId="327"/>
            <ac:grpSpMk id="10" creationId="{00000000-0000-0000-0000-000000000000}"/>
          </ac:grpSpMkLst>
        </pc:grpChg>
        <pc:grpChg chg="del mod">
          <ac:chgData name="Agustín Ruiz Martín" userId="42fb2f6dfcc8d877" providerId="LiveId" clId="{4A1C54F8-B80A-4A02-9F85-EEBE78695CFE}" dt="2020-03-29T12:25:52.449" v="26195" actId="478"/>
          <ac:grpSpMkLst>
            <pc:docMk/>
            <pc:sldMk cId="766069161" sldId="327"/>
            <ac:grpSpMk id="15" creationId="{00000000-0000-0000-0000-000000000000}"/>
          </ac:grpSpMkLst>
        </pc:grpChg>
        <pc:graphicFrameChg chg="add del mod">
          <ac:chgData name="Agustín Ruiz Martín" userId="42fb2f6dfcc8d877" providerId="LiveId" clId="{4A1C54F8-B80A-4A02-9F85-EEBE78695CFE}" dt="2020-03-31T15:35:32.308" v="41730" actId="1036"/>
          <ac:graphicFrameMkLst>
            <pc:docMk/>
            <pc:sldMk cId="766069161" sldId="327"/>
            <ac:graphicFrameMk id="63" creationId="{00000000-0000-0000-0000-000000000000}"/>
          </ac:graphicFrameMkLst>
        </pc:graphicFrameChg>
        <pc:picChg chg="del">
          <ac:chgData name="Agustín Ruiz Martín" userId="42fb2f6dfcc8d877" providerId="LiveId" clId="{4A1C54F8-B80A-4A02-9F85-EEBE78695CFE}" dt="2020-03-26T20:41:20.776" v="8091" actId="478"/>
          <ac:picMkLst>
            <pc:docMk/>
            <pc:sldMk cId="766069161" sldId="327"/>
            <ac:picMk id="19" creationId="{4A0C267A-551E-4812-A3C8-4737469019B1}"/>
          </ac:picMkLst>
        </pc:picChg>
        <pc:picChg chg="add">
          <ac:chgData name="Agustín Ruiz Martín" userId="42fb2f6dfcc8d877" providerId="LiveId" clId="{4A1C54F8-B80A-4A02-9F85-EEBE78695CFE}" dt="2020-03-26T20:41:35.238" v="8093"/>
          <ac:picMkLst>
            <pc:docMk/>
            <pc:sldMk cId="766069161" sldId="327"/>
            <ac:picMk id="23" creationId="{FD0E36CF-FE07-4075-AFF2-9D2B0DD0D9B2}"/>
          </ac:picMkLst>
        </pc:picChg>
      </pc:sldChg>
      <pc:sldChg chg="addSp delSp modSp add ord modAnim modNotesTx">
        <pc:chgData name="Agustín Ruiz Martín" userId="42fb2f6dfcc8d877" providerId="LiveId" clId="{4A1C54F8-B80A-4A02-9F85-EEBE78695CFE}" dt="2020-04-05T18:25:29.448" v="47926" actId="14861"/>
        <pc:sldMkLst>
          <pc:docMk/>
          <pc:sldMk cId="1986013022" sldId="328"/>
        </pc:sldMkLst>
        <pc:spChg chg="del">
          <ac:chgData name="Agustín Ruiz Martín" userId="42fb2f6dfcc8d877" providerId="LiveId" clId="{4A1C54F8-B80A-4A02-9F85-EEBE78695CFE}" dt="2020-03-26T20:28:57.028" v="7944" actId="478"/>
          <ac:spMkLst>
            <pc:docMk/>
            <pc:sldMk cId="1986013022" sldId="328"/>
            <ac:spMk id="2" creationId="{00000000-0000-0000-0000-000000000000}"/>
          </ac:spMkLst>
        </pc:spChg>
        <pc:spChg chg="del">
          <ac:chgData name="Agustín Ruiz Martín" userId="42fb2f6dfcc8d877" providerId="LiveId" clId="{4A1C54F8-B80A-4A02-9F85-EEBE78695CFE}" dt="2020-03-26T20:28:58.278" v="7945" actId="478"/>
          <ac:spMkLst>
            <pc:docMk/>
            <pc:sldMk cId="1986013022" sldId="328"/>
            <ac:spMk id="4" creationId="{00000000-0000-0000-0000-000000000000}"/>
          </ac:spMkLst>
        </pc:spChg>
        <pc:spChg chg="mod">
          <ac:chgData name="Agustín Ruiz Martín" userId="42fb2f6dfcc8d877" providerId="LiveId" clId="{4A1C54F8-B80A-4A02-9F85-EEBE78695CFE}" dt="2020-04-03T23:05:45.858" v="44751" actId="20577"/>
          <ac:spMkLst>
            <pc:docMk/>
            <pc:sldMk cId="1986013022" sldId="328"/>
            <ac:spMk id="5" creationId="{00000000-0000-0000-0000-000000000000}"/>
          </ac:spMkLst>
        </pc:spChg>
        <pc:spChg chg="mod">
          <ac:chgData name="Agustín Ruiz Martín" userId="42fb2f6dfcc8d877" providerId="LiveId" clId="{4A1C54F8-B80A-4A02-9F85-EEBE78695CFE}" dt="2020-03-31T15:36:36.717" v="41755" actId="1035"/>
          <ac:spMkLst>
            <pc:docMk/>
            <pc:sldMk cId="1986013022" sldId="328"/>
            <ac:spMk id="6" creationId="{00000000-0000-0000-0000-000000000000}"/>
          </ac:spMkLst>
        </pc:spChg>
        <pc:spChg chg="mod">
          <ac:chgData name="Agustín Ruiz Martín" userId="42fb2f6dfcc8d877" providerId="LiveId" clId="{4A1C54F8-B80A-4A02-9F85-EEBE78695CFE}" dt="2020-03-31T15:36:36.717" v="41755" actId="1035"/>
          <ac:spMkLst>
            <pc:docMk/>
            <pc:sldMk cId="1986013022" sldId="328"/>
            <ac:spMk id="8" creationId="{00000000-0000-0000-0000-000000000000}"/>
          </ac:spMkLst>
        </pc:spChg>
        <pc:spChg chg="mod">
          <ac:chgData name="Agustín Ruiz Martín" userId="42fb2f6dfcc8d877" providerId="LiveId" clId="{4A1C54F8-B80A-4A02-9F85-EEBE78695CFE}" dt="2020-03-31T15:36:36.717" v="41755" actId="1035"/>
          <ac:spMkLst>
            <pc:docMk/>
            <pc:sldMk cId="1986013022" sldId="328"/>
            <ac:spMk id="9" creationId="{00000000-0000-0000-0000-000000000000}"/>
          </ac:spMkLst>
        </pc:spChg>
        <pc:spChg chg="mod">
          <ac:chgData name="Agustín Ruiz Martín" userId="42fb2f6dfcc8d877" providerId="LiveId" clId="{4A1C54F8-B80A-4A02-9F85-EEBE78695CFE}" dt="2020-04-03T23:07:49.944" v="44752" actId="1076"/>
          <ac:spMkLst>
            <pc:docMk/>
            <pc:sldMk cId="1986013022" sldId="328"/>
            <ac:spMk id="10" creationId="{00000000-0000-0000-0000-000000000000}"/>
          </ac:spMkLst>
        </pc:spChg>
        <pc:spChg chg="mod">
          <ac:chgData name="Agustín Ruiz Martín" userId="42fb2f6dfcc8d877" providerId="LiveId" clId="{4A1C54F8-B80A-4A02-9F85-EEBE78695CFE}" dt="2020-03-31T15:36:36.717" v="41755" actId="1035"/>
          <ac:spMkLst>
            <pc:docMk/>
            <pc:sldMk cId="1986013022" sldId="328"/>
            <ac:spMk id="11" creationId="{00000000-0000-0000-0000-000000000000}"/>
          </ac:spMkLst>
        </pc:spChg>
        <pc:spChg chg="mod">
          <ac:chgData name="Agustín Ruiz Martín" userId="42fb2f6dfcc8d877" providerId="LiveId" clId="{4A1C54F8-B80A-4A02-9F85-EEBE78695CFE}" dt="2020-04-01T16:37:40.442" v="43730" actId="20577"/>
          <ac:spMkLst>
            <pc:docMk/>
            <pc:sldMk cId="1986013022" sldId="328"/>
            <ac:spMk id="12" creationId="{00000000-0000-0000-0000-000000000000}"/>
          </ac:spMkLst>
        </pc:spChg>
        <pc:spChg chg="mod">
          <ac:chgData name="Agustín Ruiz Martín" userId="42fb2f6dfcc8d877" providerId="LiveId" clId="{4A1C54F8-B80A-4A02-9F85-EEBE78695CFE}" dt="2020-04-01T16:37:49.894" v="43735" actId="20577"/>
          <ac:spMkLst>
            <pc:docMk/>
            <pc:sldMk cId="1986013022" sldId="328"/>
            <ac:spMk id="13" creationId="{00000000-0000-0000-0000-000000000000}"/>
          </ac:spMkLst>
        </pc:spChg>
        <pc:spChg chg="mod">
          <ac:chgData name="Agustín Ruiz Martín" userId="42fb2f6dfcc8d877" providerId="LiveId" clId="{4A1C54F8-B80A-4A02-9F85-EEBE78695CFE}" dt="2020-03-31T15:36:36.717" v="41755" actId="1035"/>
          <ac:spMkLst>
            <pc:docMk/>
            <pc:sldMk cId="1986013022" sldId="328"/>
            <ac:spMk id="14" creationId="{00000000-0000-0000-0000-000000000000}"/>
          </ac:spMkLst>
        </pc:spChg>
        <pc:spChg chg="mod">
          <ac:chgData name="Agustín Ruiz Martín" userId="42fb2f6dfcc8d877" providerId="LiveId" clId="{4A1C54F8-B80A-4A02-9F85-EEBE78695CFE}" dt="2020-03-31T15:36:36.717" v="41755" actId="1035"/>
          <ac:spMkLst>
            <pc:docMk/>
            <pc:sldMk cId="1986013022" sldId="328"/>
            <ac:spMk id="15" creationId="{00000000-0000-0000-0000-000000000000}"/>
          </ac:spMkLst>
        </pc:spChg>
        <pc:spChg chg="add">
          <ac:chgData name="Agustín Ruiz Martín" userId="42fb2f6dfcc8d877" providerId="LiveId" clId="{4A1C54F8-B80A-4A02-9F85-EEBE78695CFE}" dt="2020-03-26T20:29:04.386" v="7946"/>
          <ac:spMkLst>
            <pc:docMk/>
            <pc:sldMk cId="1986013022" sldId="328"/>
            <ac:spMk id="22" creationId="{640D19EC-92D9-4D51-8328-AA9501816F2E}"/>
          </ac:spMkLst>
        </pc:spChg>
        <pc:spChg chg="add">
          <ac:chgData name="Agustín Ruiz Martín" userId="42fb2f6dfcc8d877" providerId="LiveId" clId="{4A1C54F8-B80A-4A02-9F85-EEBE78695CFE}" dt="2020-03-26T20:29:04.386" v="7946"/>
          <ac:spMkLst>
            <pc:docMk/>
            <pc:sldMk cId="1986013022" sldId="328"/>
            <ac:spMk id="23" creationId="{40B5E80F-9D79-404C-B772-03BB1324E1DA}"/>
          </ac:spMkLst>
        </pc:spChg>
        <pc:picChg chg="del">
          <ac:chgData name="Agustín Ruiz Martín" userId="42fb2f6dfcc8d877" providerId="LiveId" clId="{4A1C54F8-B80A-4A02-9F85-EEBE78695CFE}" dt="2020-03-26T20:41:38.519" v="8094" actId="478"/>
          <ac:picMkLst>
            <pc:docMk/>
            <pc:sldMk cId="1986013022" sldId="328"/>
            <ac:picMk id="20" creationId="{3F8AE782-3F9A-49B7-9D63-E456FD7E16C8}"/>
          </ac:picMkLst>
        </pc:picChg>
        <pc:picChg chg="add">
          <ac:chgData name="Agustín Ruiz Martín" userId="42fb2f6dfcc8d877" providerId="LiveId" clId="{4A1C54F8-B80A-4A02-9F85-EEBE78695CFE}" dt="2020-03-26T20:41:40.050" v="8095"/>
          <ac:picMkLst>
            <pc:docMk/>
            <pc:sldMk cId="1986013022" sldId="328"/>
            <ac:picMk id="24" creationId="{E1AFE7F7-4E64-4707-A466-F5CEFCAD88FB}"/>
          </ac:picMkLst>
        </pc:picChg>
        <pc:cxnChg chg="mod">
          <ac:chgData name="Agustín Ruiz Martín" userId="42fb2f6dfcc8d877" providerId="LiveId" clId="{4A1C54F8-B80A-4A02-9F85-EEBE78695CFE}" dt="2020-04-05T18:25:29.448" v="47926" actId="14861"/>
          <ac:cxnSpMkLst>
            <pc:docMk/>
            <pc:sldMk cId="1986013022" sldId="328"/>
            <ac:cxnSpMk id="16" creationId="{00000000-0000-0000-0000-000000000000}"/>
          </ac:cxnSpMkLst>
        </pc:cxnChg>
        <pc:cxnChg chg="mod">
          <ac:chgData name="Agustín Ruiz Martín" userId="42fb2f6dfcc8d877" providerId="LiveId" clId="{4A1C54F8-B80A-4A02-9F85-EEBE78695CFE}" dt="2020-04-05T18:25:29.448" v="47926" actId="14861"/>
          <ac:cxnSpMkLst>
            <pc:docMk/>
            <pc:sldMk cId="1986013022" sldId="328"/>
            <ac:cxnSpMk id="19" creationId="{00000000-0000-0000-0000-000000000000}"/>
          </ac:cxnSpMkLst>
        </pc:cxnChg>
        <pc:cxnChg chg="mod">
          <ac:chgData name="Agustín Ruiz Martín" userId="42fb2f6dfcc8d877" providerId="LiveId" clId="{4A1C54F8-B80A-4A02-9F85-EEBE78695CFE}" dt="2020-04-05T18:25:29.448" v="47926" actId="14861"/>
          <ac:cxnSpMkLst>
            <pc:docMk/>
            <pc:sldMk cId="1986013022" sldId="328"/>
            <ac:cxnSpMk id="21" creationId="{00000000-0000-0000-0000-000000000000}"/>
          </ac:cxnSpMkLst>
        </pc:cxnChg>
        <pc:cxnChg chg="mod">
          <ac:chgData name="Agustín Ruiz Martín" userId="42fb2f6dfcc8d877" providerId="LiveId" clId="{4A1C54F8-B80A-4A02-9F85-EEBE78695CFE}" dt="2020-04-05T18:25:29.448" v="47926" actId="14861"/>
          <ac:cxnSpMkLst>
            <pc:docMk/>
            <pc:sldMk cId="1986013022" sldId="328"/>
            <ac:cxnSpMk id="26" creationId="{00000000-0000-0000-0000-000000000000}"/>
          </ac:cxnSpMkLst>
        </pc:cxnChg>
      </pc:sldChg>
      <pc:sldChg chg="add del">
        <pc:chgData name="Agustín Ruiz Martín" userId="42fb2f6dfcc8d877" providerId="LiveId" clId="{4A1C54F8-B80A-4A02-9F85-EEBE78695CFE}" dt="2020-03-26T20:52:04.398" v="8162"/>
        <pc:sldMkLst>
          <pc:docMk/>
          <pc:sldMk cId="452056674" sldId="329"/>
        </pc:sldMkLst>
      </pc:sldChg>
      <pc:sldChg chg="delSp modSp add modTransition delAnim">
        <pc:chgData name="Agustín Ruiz Martín" userId="42fb2f6dfcc8d877" providerId="LiveId" clId="{4A1C54F8-B80A-4A02-9F85-EEBE78695CFE}" dt="2020-03-31T19:54:27.093" v="42228" actId="20577"/>
        <pc:sldMkLst>
          <pc:docMk/>
          <pc:sldMk cId="855420748" sldId="329"/>
        </pc:sldMkLst>
        <pc:spChg chg="mod">
          <ac:chgData name="Agustín Ruiz Martín" userId="42fb2f6dfcc8d877" providerId="LiveId" clId="{4A1C54F8-B80A-4A02-9F85-EEBE78695CFE}" dt="2020-03-31T19:54:27.093" v="42228" actId="20577"/>
          <ac:spMkLst>
            <pc:docMk/>
            <pc:sldMk cId="855420748" sldId="329"/>
            <ac:spMk id="4" creationId="{00000000-0000-0000-0000-000000000000}"/>
          </ac:spMkLst>
        </pc:spChg>
        <pc:spChg chg="del">
          <ac:chgData name="Agustín Ruiz Martín" userId="42fb2f6dfcc8d877" providerId="LiveId" clId="{4A1C54F8-B80A-4A02-9F85-EEBE78695CFE}" dt="2020-03-26T22:56:12.577" v="10214" actId="478"/>
          <ac:spMkLst>
            <pc:docMk/>
            <pc:sldMk cId="855420748" sldId="329"/>
            <ac:spMk id="8" creationId="{00000000-0000-0000-0000-000000000000}"/>
          </ac:spMkLst>
        </pc:spChg>
        <pc:spChg chg="del">
          <ac:chgData name="Agustín Ruiz Martín" userId="42fb2f6dfcc8d877" providerId="LiveId" clId="{4A1C54F8-B80A-4A02-9F85-EEBE78695CFE}" dt="2020-03-26T22:56:14.671" v="10215" actId="478"/>
          <ac:spMkLst>
            <pc:docMk/>
            <pc:sldMk cId="855420748" sldId="329"/>
            <ac:spMk id="9" creationId="{00000000-0000-0000-0000-000000000000}"/>
          </ac:spMkLst>
        </pc:spChg>
        <pc:spChg chg="del">
          <ac:chgData name="Agustín Ruiz Martín" userId="42fb2f6dfcc8d877" providerId="LiveId" clId="{4A1C54F8-B80A-4A02-9F85-EEBE78695CFE}" dt="2020-03-26T22:56:10.677" v="10213" actId="478"/>
          <ac:spMkLst>
            <pc:docMk/>
            <pc:sldMk cId="855420748" sldId="329"/>
            <ac:spMk id="10" creationId="{00000000-0000-0000-0000-000000000000}"/>
          </ac:spMkLst>
        </pc:spChg>
        <pc:spChg chg="del">
          <ac:chgData name="Agustín Ruiz Martín" userId="42fb2f6dfcc8d877" providerId="LiveId" clId="{4A1C54F8-B80A-4A02-9F85-EEBE78695CFE}" dt="2020-03-26T22:56:08.132" v="10211" actId="478"/>
          <ac:spMkLst>
            <pc:docMk/>
            <pc:sldMk cId="855420748" sldId="329"/>
            <ac:spMk id="11" creationId="{00000000-0000-0000-0000-000000000000}"/>
          </ac:spMkLst>
        </pc:spChg>
        <pc:grpChg chg="del">
          <ac:chgData name="Agustín Ruiz Martín" userId="42fb2f6dfcc8d877" providerId="LiveId" clId="{4A1C54F8-B80A-4A02-9F85-EEBE78695CFE}" dt="2020-03-26T22:50:11.216" v="9486" actId="478"/>
          <ac:grpSpMkLst>
            <pc:docMk/>
            <pc:sldMk cId="855420748" sldId="329"/>
            <ac:grpSpMk id="18" creationId="{4B5555D7-C8EA-4C37-AF86-E6016F2C7DD7}"/>
          </ac:grpSpMkLst>
        </pc:grpChg>
        <pc:graphicFrameChg chg="del">
          <ac:chgData name="Agustín Ruiz Martín" userId="42fb2f6dfcc8d877" providerId="LiveId" clId="{4A1C54F8-B80A-4A02-9F85-EEBE78695CFE}" dt="2020-03-26T22:56:08.985" v="10212" actId="478"/>
          <ac:graphicFrameMkLst>
            <pc:docMk/>
            <pc:sldMk cId="855420748" sldId="329"/>
            <ac:graphicFrameMk id="13" creationId="{00000000-0000-0000-0000-000000000000}"/>
          </ac:graphicFrameMkLst>
        </pc:graphicFrameChg>
      </pc:sldChg>
      <pc:sldChg chg="addSp delSp modSp add modTransition modAnim">
        <pc:chgData name="Agustín Ruiz Martín" userId="42fb2f6dfcc8d877" providerId="LiveId" clId="{4A1C54F8-B80A-4A02-9F85-EEBE78695CFE}" dt="2020-04-17T10:53:44.757" v="53544" actId="20577"/>
        <pc:sldMkLst>
          <pc:docMk/>
          <pc:sldMk cId="2894371944" sldId="330"/>
        </pc:sldMkLst>
        <pc:spChg chg="del mod">
          <ac:chgData name="Agustín Ruiz Martín" userId="42fb2f6dfcc8d877" providerId="LiveId" clId="{4A1C54F8-B80A-4A02-9F85-EEBE78695CFE}" dt="2020-03-26T23:21:50.174" v="11965" actId="478"/>
          <ac:spMkLst>
            <pc:docMk/>
            <pc:sldMk cId="2894371944" sldId="330"/>
            <ac:spMk id="4" creationId="{00000000-0000-0000-0000-000000000000}"/>
          </ac:spMkLst>
        </pc:spChg>
        <pc:spChg chg="mod">
          <ac:chgData name="Agustín Ruiz Martín" userId="42fb2f6dfcc8d877" providerId="LiveId" clId="{4A1C54F8-B80A-4A02-9F85-EEBE78695CFE}" dt="2020-03-29T09:44:35.076" v="23459" actId="1036"/>
          <ac:spMkLst>
            <pc:docMk/>
            <pc:sldMk cId="2894371944" sldId="330"/>
            <ac:spMk id="8" creationId="{00000000-0000-0000-0000-000000000000}"/>
          </ac:spMkLst>
        </pc:spChg>
        <pc:spChg chg="mod">
          <ac:chgData name="Agustín Ruiz Martín" userId="42fb2f6dfcc8d877" providerId="LiveId" clId="{4A1C54F8-B80A-4A02-9F85-EEBE78695CFE}" dt="2020-04-03T23:02:24.431" v="44748" actId="20577"/>
          <ac:spMkLst>
            <pc:docMk/>
            <pc:sldMk cId="2894371944" sldId="330"/>
            <ac:spMk id="9" creationId="{00000000-0000-0000-0000-000000000000}"/>
          </ac:spMkLst>
        </pc:spChg>
        <pc:spChg chg="mod">
          <ac:chgData name="Agustín Ruiz Martín" userId="42fb2f6dfcc8d877" providerId="LiveId" clId="{4A1C54F8-B80A-4A02-9F85-EEBE78695CFE}" dt="2020-03-31T19:50:09.498" v="42189" actId="1035"/>
          <ac:spMkLst>
            <pc:docMk/>
            <pc:sldMk cId="2894371944" sldId="330"/>
            <ac:spMk id="10" creationId="{00000000-0000-0000-0000-000000000000}"/>
          </ac:spMkLst>
        </pc:spChg>
        <pc:spChg chg="mod">
          <ac:chgData name="Agustín Ruiz Martín" userId="42fb2f6dfcc8d877" providerId="LiveId" clId="{4A1C54F8-B80A-4A02-9F85-EEBE78695CFE}" dt="2020-03-31T19:49:52.188" v="42170" actId="1036"/>
          <ac:spMkLst>
            <pc:docMk/>
            <pc:sldMk cId="2894371944" sldId="330"/>
            <ac:spMk id="11" creationId="{00000000-0000-0000-0000-000000000000}"/>
          </ac:spMkLst>
        </pc:spChg>
        <pc:spChg chg="add mod">
          <ac:chgData name="Agustín Ruiz Martín" userId="42fb2f6dfcc8d877" providerId="LiveId" clId="{4A1C54F8-B80A-4A02-9F85-EEBE78695CFE}" dt="2020-04-05T20:18:11.931" v="47958" actId="1035"/>
          <ac:spMkLst>
            <pc:docMk/>
            <pc:sldMk cId="2894371944" sldId="330"/>
            <ac:spMk id="12" creationId="{AF24BC1B-877A-4DD4-81AE-38687AE8ADD6}"/>
          </ac:spMkLst>
        </pc:spChg>
        <pc:spChg chg="add mod">
          <ac:chgData name="Agustín Ruiz Martín" userId="42fb2f6dfcc8d877" providerId="LiveId" clId="{4A1C54F8-B80A-4A02-9F85-EEBE78695CFE}" dt="2020-03-31T19:50:20.351" v="42198" actId="1035"/>
          <ac:spMkLst>
            <pc:docMk/>
            <pc:sldMk cId="2894371944" sldId="330"/>
            <ac:spMk id="16" creationId="{06EB2928-4713-4F63-AC24-8577B9577190}"/>
          </ac:spMkLst>
        </pc:spChg>
        <pc:spChg chg="add mod">
          <ac:chgData name="Agustín Ruiz Martín" userId="42fb2f6dfcc8d877" providerId="LiveId" clId="{4A1C54F8-B80A-4A02-9F85-EEBE78695CFE}" dt="2020-04-05T20:18:02.283" v="47957" actId="20577"/>
          <ac:spMkLst>
            <pc:docMk/>
            <pc:sldMk cId="2894371944" sldId="330"/>
            <ac:spMk id="18" creationId="{8779C21C-E798-446E-AEDC-5DCA77125790}"/>
          </ac:spMkLst>
        </pc:spChg>
        <pc:spChg chg="add mod">
          <ac:chgData name="Agustín Ruiz Martín" userId="42fb2f6dfcc8d877" providerId="LiveId" clId="{4A1C54F8-B80A-4A02-9F85-EEBE78695CFE}" dt="2020-03-31T19:50:20.351" v="42198" actId="1035"/>
          <ac:spMkLst>
            <pc:docMk/>
            <pc:sldMk cId="2894371944" sldId="330"/>
            <ac:spMk id="19" creationId="{A0D515FD-6E09-4259-ACC3-E17FEEE524C0}"/>
          </ac:spMkLst>
        </pc:spChg>
        <pc:spChg chg="add mod">
          <ac:chgData name="Agustín Ruiz Martín" userId="42fb2f6dfcc8d877" providerId="LiveId" clId="{4A1C54F8-B80A-4A02-9F85-EEBE78695CFE}" dt="2020-03-31T19:50:20.351" v="42198" actId="1035"/>
          <ac:spMkLst>
            <pc:docMk/>
            <pc:sldMk cId="2894371944" sldId="330"/>
            <ac:spMk id="20" creationId="{00A3FCDB-00B2-49D5-99B2-B5ADC6E301CD}"/>
          </ac:spMkLst>
        </pc:spChg>
        <pc:spChg chg="add mod">
          <ac:chgData name="Agustín Ruiz Martín" userId="42fb2f6dfcc8d877" providerId="LiveId" clId="{4A1C54F8-B80A-4A02-9F85-EEBE78695CFE}" dt="2020-03-31T19:50:20.351" v="42198" actId="1035"/>
          <ac:spMkLst>
            <pc:docMk/>
            <pc:sldMk cId="2894371944" sldId="330"/>
            <ac:spMk id="22" creationId="{EC5ED020-FEF8-4D53-8BBA-C9916A690CF3}"/>
          </ac:spMkLst>
        </pc:spChg>
        <pc:spChg chg="add mod">
          <ac:chgData name="Agustín Ruiz Martín" userId="42fb2f6dfcc8d877" providerId="LiveId" clId="{4A1C54F8-B80A-4A02-9F85-EEBE78695CFE}" dt="2020-04-05T17:05:38.931" v="47823" actId="113"/>
          <ac:spMkLst>
            <pc:docMk/>
            <pc:sldMk cId="2894371944" sldId="330"/>
            <ac:spMk id="23" creationId="{5E359530-5032-4E16-A2D7-A228BEF875B6}"/>
          </ac:spMkLst>
        </pc:spChg>
        <pc:spChg chg="add mod">
          <ac:chgData name="Agustín Ruiz Martín" userId="42fb2f6dfcc8d877" providerId="LiveId" clId="{4A1C54F8-B80A-4A02-9F85-EEBE78695CFE}" dt="2020-03-31T19:50:20.351" v="42198" actId="1035"/>
          <ac:spMkLst>
            <pc:docMk/>
            <pc:sldMk cId="2894371944" sldId="330"/>
            <ac:spMk id="24" creationId="{4BDD02FB-F8C3-4022-9CA8-097E614A1B8B}"/>
          </ac:spMkLst>
        </pc:spChg>
        <pc:spChg chg="add mod">
          <ac:chgData name="Agustín Ruiz Martín" userId="42fb2f6dfcc8d877" providerId="LiveId" clId="{4A1C54F8-B80A-4A02-9F85-EEBE78695CFE}" dt="2020-03-31T19:51:43.002" v="42201" actId="1035"/>
          <ac:spMkLst>
            <pc:docMk/>
            <pc:sldMk cId="2894371944" sldId="330"/>
            <ac:spMk id="25" creationId="{D7D9D4C7-BA10-4CF3-BDCA-98404324ED29}"/>
          </ac:spMkLst>
        </pc:spChg>
        <pc:spChg chg="add mod">
          <ac:chgData name="Agustín Ruiz Martín" userId="42fb2f6dfcc8d877" providerId="LiveId" clId="{4A1C54F8-B80A-4A02-9F85-EEBE78695CFE}" dt="2020-04-17T10:53:44.757" v="53544" actId="20577"/>
          <ac:spMkLst>
            <pc:docMk/>
            <pc:sldMk cId="2894371944" sldId="330"/>
            <ac:spMk id="26" creationId="{DAE950F5-48F6-4387-A238-0743D64ACA28}"/>
          </ac:spMkLst>
        </pc:spChg>
        <pc:spChg chg="add mod">
          <ac:chgData name="Agustín Ruiz Martín" userId="42fb2f6dfcc8d877" providerId="LiveId" clId="{4A1C54F8-B80A-4A02-9F85-EEBE78695CFE}" dt="2020-03-31T19:51:51.966" v="42206" actId="1035"/>
          <ac:spMkLst>
            <pc:docMk/>
            <pc:sldMk cId="2894371944" sldId="330"/>
            <ac:spMk id="27" creationId="{CD56C16C-7056-46FB-8C96-295A5E540F40}"/>
          </ac:spMkLst>
        </pc:spChg>
        <pc:graphicFrameChg chg="mod">
          <ac:chgData name="Agustín Ruiz Martín" userId="42fb2f6dfcc8d877" providerId="LiveId" clId="{4A1C54F8-B80A-4A02-9F85-EEBE78695CFE}" dt="2020-03-31T19:49:52.188" v="42170" actId="1036"/>
          <ac:graphicFrameMkLst>
            <pc:docMk/>
            <pc:sldMk cId="2894371944" sldId="330"/>
            <ac:graphicFrameMk id="13" creationId="{00000000-0000-0000-0000-000000000000}"/>
          </ac:graphicFrameMkLst>
        </pc:graphicFrameChg>
        <pc:cxnChg chg="add mod">
          <ac:chgData name="Agustín Ruiz Martín" userId="42fb2f6dfcc8d877" providerId="LiveId" clId="{4A1C54F8-B80A-4A02-9F85-EEBE78695CFE}" dt="2020-04-05T20:18:11.931" v="47958" actId="1035"/>
          <ac:cxnSpMkLst>
            <pc:docMk/>
            <pc:sldMk cId="2894371944" sldId="330"/>
            <ac:cxnSpMk id="15" creationId="{86D67C58-1FB1-4425-8A9E-AF9E1F1E43D0}"/>
          </ac:cxnSpMkLst>
        </pc:cxnChg>
      </pc:sldChg>
      <pc:sldChg chg="addSp delSp modSp add ord modTransition delAnim modAnim">
        <pc:chgData name="Agustín Ruiz Martín" userId="42fb2f6dfcc8d877" providerId="LiveId" clId="{4A1C54F8-B80A-4A02-9F85-EEBE78695CFE}" dt="2020-04-10T18:07:02.917" v="48860" actId="1035"/>
        <pc:sldMkLst>
          <pc:docMk/>
          <pc:sldMk cId="2092801809" sldId="331"/>
        </pc:sldMkLst>
        <pc:spChg chg="add mod">
          <ac:chgData name="Agustín Ruiz Martín" userId="42fb2f6dfcc8d877" providerId="LiveId" clId="{4A1C54F8-B80A-4A02-9F85-EEBE78695CFE}" dt="2020-03-27T01:35:37.280" v="15401" actId="1035"/>
          <ac:spMkLst>
            <pc:docMk/>
            <pc:sldMk cId="2092801809" sldId="331"/>
            <ac:spMk id="2" creationId="{AD1C9F1C-8D3C-4951-9C43-A015B47DAE41}"/>
          </ac:spMkLst>
        </pc:spChg>
        <pc:spChg chg="add mod">
          <ac:chgData name="Agustín Ruiz Martín" userId="42fb2f6dfcc8d877" providerId="LiveId" clId="{4A1C54F8-B80A-4A02-9F85-EEBE78695CFE}" dt="2020-04-10T18:07:02.917" v="48860" actId="1035"/>
          <ac:spMkLst>
            <pc:docMk/>
            <pc:sldMk cId="2092801809" sldId="331"/>
            <ac:spMk id="3" creationId="{C2E5B855-BF40-401B-B5BF-72D6F8E40503}"/>
          </ac:spMkLst>
        </pc:spChg>
        <pc:spChg chg="del mod">
          <ac:chgData name="Agustín Ruiz Martín" userId="42fb2f6dfcc8d877" providerId="LiveId" clId="{4A1C54F8-B80A-4A02-9F85-EEBE78695CFE}" dt="2020-03-27T00:58:40.535" v="14998"/>
          <ac:spMkLst>
            <pc:docMk/>
            <pc:sldMk cId="2092801809" sldId="331"/>
            <ac:spMk id="4" creationId="{00000000-0000-0000-0000-000000000000}"/>
          </ac:spMkLst>
        </pc:spChg>
        <pc:spChg chg="mod">
          <ac:chgData name="Agustín Ruiz Martín" userId="42fb2f6dfcc8d877" providerId="LiveId" clId="{4A1C54F8-B80A-4A02-9F85-EEBE78695CFE}" dt="2020-03-27T03:01:05.561" v="17618" actId="1038"/>
          <ac:spMkLst>
            <pc:docMk/>
            <pc:sldMk cId="2092801809" sldId="331"/>
            <ac:spMk id="8" creationId="{00000000-0000-0000-0000-000000000000}"/>
          </ac:spMkLst>
        </pc:spChg>
        <pc:spChg chg="mod">
          <ac:chgData name="Agustín Ruiz Martín" userId="42fb2f6dfcc8d877" providerId="LiveId" clId="{4A1C54F8-B80A-4A02-9F85-EEBE78695CFE}" dt="2020-03-27T03:00:37.631" v="17575" actId="122"/>
          <ac:spMkLst>
            <pc:docMk/>
            <pc:sldMk cId="2092801809" sldId="331"/>
            <ac:spMk id="9" creationId="{00000000-0000-0000-0000-000000000000}"/>
          </ac:spMkLst>
        </pc:spChg>
        <pc:spChg chg="mod">
          <ac:chgData name="Agustín Ruiz Martín" userId="42fb2f6dfcc8d877" providerId="LiveId" clId="{4A1C54F8-B80A-4A02-9F85-EEBE78695CFE}" dt="2020-04-03T23:19:56.314" v="44893" actId="20577"/>
          <ac:spMkLst>
            <pc:docMk/>
            <pc:sldMk cId="2092801809" sldId="331"/>
            <ac:spMk id="10" creationId="{00000000-0000-0000-0000-000000000000}"/>
          </ac:spMkLst>
        </pc:spChg>
        <pc:spChg chg="mod">
          <ac:chgData name="Agustín Ruiz Martín" userId="42fb2f6dfcc8d877" providerId="LiveId" clId="{4A1C54F8-B80A-4A02-9F85-EEBE78695CFE}" dt="2020-03-27T03:00:48.769" v="17589" actId="1038"/>
          <ac:spMkLst>
            <pc:docMk/>
            <pc:sldMk cId="2092801809" sldId="331"/>
            <ac:spMk id="15" creationId="{00000000-0000-0000-0000-000000000000}"/>
          </ac:spMkLst>
        </pc:spChg>
        <pc:spChg chg="del">
          <ac:chgData name="Agustín Ruiz Martín" userId="42fb2f6dfcc8d877" providerId="LiveId" clId="{4A1C54F8-B80A-4A02-9F85-EEBE78695CFE}" dt="2020-03-27T01:37:03.611" v="15409" actId="478"/>
          <ac:spMkLst>
            <pc:docMk/>
            <pc:sldMk cId="2092801809" sldId="331"/>
            <ac:spMk id="22" creationId="{62308493-E0AE-4D59-8322-BC0B853A2F56}"/>
          </ac:spMkLst>
        </pc:spChg>
        <pc:spChg chg="del">
          <ac:chgData name="Agustín Ruiz Martín" userId="42fb2f6dfcc8d877" providerId="LiveId" clId="{4A1C54F8-B80A-4A02-9F85-EEBE78695CFE}" dt="2020-03-27T01:36:59.808" v="15408" actId="478"/>
          <ac:spMkLst>
            <pc:docMk/>
            <pc:sldMk cId="2092801809" sldId="331"/>
            <ac:spMk id="23" creationId="{CDE1C13E-C47C-4CFC-8279-6E3184488403}"/>
          </ac:spMkLst>
        </pc:spChg>
        <pc:spChg chg="del">
          <ac:chgData name="Agustín Ruiz Martín" userId="42fb2f6dfcc8d877" providerId="LiveId" clId="{4A1C54F8-B80A-4A02-9F85-EEBE78695CFE}" dt="2020-03-27T01:36:59.808" v="15408" actId="478"/>
          <ac:spMkLst>
            <pc:docMk/>
            <pc:sldMk cId="2092801809" sldId="331"/>
            <ac:spMk id="24" creationId="{F572FF0B-DB19-4B93-B3A1-F1A3ABC77E83}"/>
          </ac:spMkLst>
        </pc:spChg>
        <pc:spChg chg="add mod">
          <ac:chgData name="Agustín Ruiz Martín" userId="42fb2f6dfcc8d877" providerId="LiveId" clId="{4A1C54F8-B80A-4A02-9F85-EEBE78695CFE}" dt="2020-04-10T18:07:02.917" v="48860" actId="1035"/>
          <ac:spMkLst>
            <pc:docMk/>
            <pc:sldMk cId="2092801809" sldId="331"/>
            <ac:spMk id="25" creationId="{3392C948-260F-4DFD-97D2-5011472D346B}"/>
          </ac:spMkLst>
        </pc:spChg>
        <pc:spChg chg="add del mod">
          <ac:chgData name="Agustín Ruiz Martín" userId="42fb2f6dfcc8d877" providerId="LiveId" clId="{4A1C54F8-B80A-4A02-9F85-EEBE78695CFE}" dt="2020-03-27T02:14:24.564" v="16269" actId="478"/>
          <ac:spMkLst>
            <pc:docMk/>
            <pc:sldMk cId="2092801809" sldId="331"/>
            <ac:spMk id="26" creationId="{DD666732-CFAD-4E40-A326-260C84668665}"/>
          </ac:spMkLst>
        </pc:spChg>
        <pc:spChg chg="add del mod">
          <ac:chgData name="Agustín Ruiz Martín" userId="42fb2f6dfcc8d877" providerId="LiveId" clId="{4A1C54F8-B80A-4A02-9F85-EEBE78695CFE}" dt="2020-03-31T16:04:56.075" v="41913" actId="478"/>
          <ac:spMkLst>
            <pc:docMk/>
            <pc:sldMk cId="2092801809" sldId="331"/>
            <ac:spMk id="27" creationId="{69BBEB4B-1232-4284-B21F-855893886BBA}"/>
          </ac:spMkLst>
        </pc:spChg>
        <pc:spChg chg="add mod">
          <ac:chgData name="Agustín Ruiz Martín" userId="42fb2f6dfcc8d877" providerId="LiveId" clId="{4A1C54F8-B80A-4A02-9F85-EEBE78695CFE}" dt="2020-04-10T18:07:02.917" v="48860" actId="1035"/>
          <ac:spMkLst>
            <pc:docMk/>
            <pc:sldMk cId="2092801809" sldId="331"/>
            <ac:spMk id="28" creationId="{C3D55C14-EE81-4D09-B155-31E3ACFADADC}"/>
          </ac:spMkLst>
        </pc:spChg>
        <pc:grpChg chg="del">
          <ac:chgData name="Agustín Ruiz Martín" userId="42fb2f6dfcc8d877" providerId="LiveId" clId="{4A1C54F8-B80A-4A02-9F85-EEBE78695CFE}" dt="2020-03-27T00:58:32.583" v="14994" actId="478"/>
          <ac:grpSpMkLst>
            <pc:docMk/>
            <pc:sldMk cId="2092801809" sldId="331"/>
            <ac:grpSpMk id="18" creationId="{DAB4FB6C-5B52-45A8-ABC0-81E4E55A9DC6}"/>
          </ac:grpSpMkLst>
        </pc:grpChg>
        <pc:graphicFrameChg chg="mod">
          <ac:chgData name="Agustín Ruiz Martín" userId="42fb2f6dfcc8d877" providerId="LiveId" clId="{4A1C54F8-B80A-4A02-9F85-EEBE78695CFE}" dt="2020-03-27T03:00:48.769" v="17589" actId="1038"/>
          <ac:graphicFrameMkLst>
            <pc:docMk/>
            <pc:sldMk cId="2092801809" sldId="331"/>
            <ac:graphicFrameMk id="14" creationId="{00000000-0000-0000-0000-000000000000}"/>
          </ac:graphicFrameMkLst>
        </pc:graphicFrameChg>
      </pc:sldChg>
      <pc:sldChg chg="addSp delSp modSp add ord modTransition delAnim modAnim modNotesTx">
        <pc:chgData name="Agustín Ruiz Martín" userId="42fb2f6dfcc8d877" providerId="LiveId" clId="{4A1C54F8-B80A-4A02-9F85-EEBE78695CFE}" dt="2020-04-10T18:46:34.170" v="48896" actId="1038"/>
        <pc:sldMkLst>
          <pc:docMk/>
          <pc:sldMk cId="2784055963" sldId="332"/>
        </pc:sldMkLst>
        <pc:spChg chg="add del mod">
          <ac:chgData name="Agustín Ruiz Martín" userId="42fb2f6dfcc8d877" providerId="LiveId" clId="{4A1C54F8-B80A-4A02-9F85-EEBE78695CFE}" dt="2020-03-29T10:30:57.716" v="24179" actId="478"/>
          <ac:spMkLst>
            <pc:docMk/>
            <pc:sldMk cId="2784055963" sldId="332"/>
            <ac:spMk id="2" creationId="{0E10966C-E8D3-47A2-AAB2-7418C187860D}"/>
          </ac:spMkLst>
        </pc:spChg>
        <pc:spChg chg="add del mod">
          <ac:chgData name="Agustín Ruiz Martín" userId="42fb2f6dfcc8d877" providerId="LiveId" clId="{4A1C54F8-B80A-4A02-9F85-EEBE78695CFE}" dt="2020-03-29T10:31:54.387" v="24213" actId="478"/>
          <ac:spMkLst>
            <pc:docMk/>
            <pc:sldMk cId="2784055963" sldId="332"/>
            <ac:spMk id="3" creationId="{8C6D7076-3DFB-4694-9789-2F450AB22E24}"/>
          </ac:spMkLst>
        </pc:spChg>
        <pc:spChg chg="add mod">
          <ac:chgData name="Agustín Ruiz Martín" userId="42fb2f6dfcc8d877" providerId="LiveId" clId="{4A1C54F8-B80A-4A02-9F85-EEBE78695CFE}" dt="2020-03-31T16:02:32.377" v="41854" actId="1036"/>
          <ac:spMkLst>
            <pc:docMk/>
            <pc:sldMk cId="2784055963" sldId="332"/>
            <ac:spMk id="4" creationId="{4EB9FC43-4DB5-4318-BBB7-5B521C6DC5FB}"/>
          </ac:spMkLst>
        </pc:spChg>
        <pc:spChg chg="add del mod">
          <ac:chgData name="Agustín Ruiz Martín" userId="42fb2f6dfcc8d877" providerId="LiveId" clId="{4A1C54F8-B80A-4A02-9F85-EEBE78695CFE}" dt="2020-03-29T10:31:52.918" v="24212" actId="478"/>
          <ac:spMkLst>
            <pc:docMk/>
            <pc:sldMk cId="2784055963" sldId="332"/>
            <ac:spMk id="13" creationId="{B452F4E2-947B-442D-A4CA-E5229220EF50}"/>
          </ac:spMkLst>
        </pc:spChg>
        <pc:spChg chg="add del mod">
          <ac:chgData name="Agustín Ruiz Martín" userId="42fb2f6dfcc8d877" providerId="LiveId" clId="{4A1C54F8-B80A-4A02-9F85-EEBE78695CFE}" dt="2020-03-31T13:56:47.883" v="39267" actId="478"/>
          <ac:spMkLst>
            <pc:docMk/>
            <pc:sldMk cId="2784055963" sldId="332"/>
            <ac:spMk id="15" creationId="{E31FE50E-BF2C-4EC4-BB95-7C5AD235CA03}"/>
          </ac:spMkLst>
        </pc:spChg>
        <pc:spChg chg="add del mod">
          <ac:chgData name="Agustín Ruiz Martín" userId="42fb2f6dfcc8d877" providerId="LiveId" clId="{4A1C54F8-B80A-4A02-9F85-EEBE78695CFE}" dt="2020-03-31T13:56:53.648" v="39269" actId="478"/>
          <ac:spMkLst>
            <pc:docMk/>
            <pc:sldMk cId="2784055963" sldId="332"/>
            <ac:spMk id="16" creationId="{F1501089-1372-4CD3-84F3-0FC019BF5DD3}"/>
          </ac:spMkLst>
        </pc:spChg>
        <pc:spChg chg="add del mod">
          <ac:chgData name="Agustín Ruiz Martín" userId="42fb2f6dfcc8d877" providerId="LiveId" clId="{4A1C54F8-B80A-4A02-9F85-EEBE78695CFE}" dt="2020-03-31T13:56:50.710" v="39268" actId="478"/>
          <ac:spMkLst>
            <pc:docMk/>
            <pc:sldMk cId="2784055963" sldId="332"/>
            <ac:spMk id="18" creationId="{5B41419E-60EC-4240-8623-516EE8B9E5C1}"/>
          </ac:spMkLst>
        </pc:spChg>
        <pc:spChg chg="add mod">
          <ac:chgData name="Agustín Ruiz Martín" userId="42fb2f6dfcc8d877" providerId="LiveId" clId="{4A1C54F8-B80A-4A02-9F85-EEBE78695CFE}" dt="2020-04-05T13:01:09.987" v="46235" actId="14100"/>
          <ac:spMkLst>
            <pc:docMk/>
            <pc:sldMk cId="2784055963" sldId="332"/>
            <ac:spMk id="19" creationId="{399C2C18-D643-4B9A-ABBA-5614092E02A0}"/>
          </ac:spMkLst>
        </pc:spChg>
        <pc:spChg chg="mod">
          <ac:chgData name="Agustín Ruiz Martín" userId="42fb2f6dfcc8d877" providerId="LiveId" clId="{4A1C54F8-B80A-4A02-9F85-EEBE78695CFE}" dt="2020-04-05T13:01:37.293" v="46252" actId="20577"/>
          <ac:spMkLst>
            <pc:docMk/>
            <pc:sldMk cId="2784055963" sldId="332"/>
            <ac:spMk id="48" creationId="{61611F59-4990-4607-8FCD-A61A4C7BF1B0}"/>
          </ac:spMkLst>
        </pc:spChg>
        <pc:spChg chg="del">
          <ac:chgData name="Agustín Ruiz Martín" userId="42fb2f6dfcc8d877" providerId="LiveId" clId="{4A1C54F8-B80A-4A02-9F85-EEBE78695CFE}" dt="2020-03-27T02:01:11.291" v="16004" actId="478"/>
          <ac:spMkLst>
            <pc:docMk/>
            <pc:sldMk cId="2784055963" sldId="332"/>
            <ac:spMk id="50" creationId="{40F205CA-75BC-464A-93F8-509DB3C51D3D}"/>
          </ac:spMkLst>
        </pc:spChg>
        <pc:spChg chg="del">
          <ac:chgData name="Agustín Ruiz Martín" userId="42fb2f6dfcc8d877" providerId="LiveId" clId="{4A1C54F8-B80A-4A02-9F85-EEBE78695CFE}" dt="2020-03-27T02:01:19.326" v="16006" actId="478"/>
          <ac:spMkLst>
            <pc:docMk/>
            <pc:sldMk cId="2784055963" sldId="332"/>
            <ac:spMk id="51" creationId="{8C500211-1A69-4FE2-9BE1-C965A478CAFC}"/>
          </ac:spMkLst>
        </pc:spChg>
        <pc:spChg chg="mod">
          <ac:chgData name="Agustín Ruiz Martín" userId="42fb2f6dfcc8d877" providerId="LiveId" clId="{4A1C54F8-B80A-4A02-9F85-EEBE78695CFE}" dt="2020-04-10T18:46:28.937" v="48888" actId="1036"/>
          <ac:spMkLst>
            <pc:docMk/>
            <pc:sldMk cId="2784055963" sldId="332"/>
            <ac:spMk id="53" creationId="{F3B81EBB-44DF-43BC-82E4-A8EC072E8D05}"/>
          </ac:spMkLst>
        </pc:spChg>
        <pc:spChg chg="mod">
          <ac:chgData name="Agustín Ruiz Martín" userId="42fb2f6dfcc8d877" providerId="LiveId" clId="{4A1C54F8-B80A-4A02-9F85-EEBE78695CFE}" dt="2020-04-10T18:46:34.170" v="48896" actId="1038"/>
          <ac:spMkLst>
            <pc:docMk/>
            <pc:sldMk cId="2784055963" sldId="332"/>
            <ac:spMk id="54" creationId="{D7B50FB6-1B45-48B3-8B2B-99391E4FFD87}"/>
          </ac:spMkLst>
        </pc:spChg>
        <pc:spChg chg="del">
          <ac:chgData name="Agustín Ruiz Martín" userId="42fb2f6dfcc8d877" providerId="LiveId" clId="{4A1C54F8-B80A-4A02-9F85-EEBE78695CFE}" dt="2020-03-27T02:01:18.654" v="16005" actId="478"/>
          <ac:spMkLst>
            <pc:docMk/>
            <pc:sldMk cId="2784055963" sldId="332"/>
            <ac:spMk id="55" creationId="{F65DAA7F-BEAF-4538-B3E6-7FC6DB34ACE8}"/>
          </ac:spMkLst>
        </pc:spChg>
        <pc:graphicFrameChg chg="mod">
          <ac:chgData name="Agustín Ruiz Martín" userId="42fb2f6dfcc8d877" providerId="LiveId" clId="{4A1C54F8-B80A-4A02-9F85-EEBE78695CFE}" dt="2020-04-10T18:46:28.937" v="48888" actId="1036"/>
          <ac:graphicFrameMkLst>
            <pc:docMk/>
            <pc:sldMk cId="2784055963" sldId="332"/>
            <ac:graphicFrameMk id="52" creationId="{FB03D446-0D62-4410-B276-495D1AE292E5}"/>
          </ac:graphicFrameMkLst>
        </pc:graphicFrameChg>
      </pc:sldChg>
      <pc:sldChg chg="addSp delSp modSp add ord modTransition delAnim modAnim">
        <pc:chgData name="Agustín Ruiz Martín" userId="42fb2f6dfcc8d877" providerId="LiveId" clId="{4A1C54F8-B80A-4A02-9F85-EEBE78695CFE}" dt="2020-04-10T18:06:48.228" v="48847" actId="1035"/>
        <pc:sldMkLst>
          <pc:docMk/>
          <pc:sldMk cId="1839821702" sldId="333"/>
        </pc:sldMkLst>
        <pc:spChg chg="mod">
          <ac:chgData name="Agustín Ruiz Martín" userId="42fb2f6dfcc8d877" providerId="LiveId" clId="{4A1C54F8-B80A-4A02-9F85-EEBE78695CFE}" dt="2020-03-29T11:31:26.316" v="25562" actId="1036"/>
          <ac:spMkLst>
            <pc:docMk/>
            <pc:sldMk cId="1839821702" sldId="333"/>
            <ac:spMk id="2" creationId="{AD1C9F1C-8D3C-4951-9C43-A015B47DAE41}"/>
          </ac:spMkLst>
        </pc:spChg>
        <pc:spChg chg="mod">
          <ac:chgData name="Agustín Ruiz Martín" userId="42fb2f6dfcc8d877" providerId="LiveId" clId="{4A1C54F8-B80A-4A02-9F85-EEBE78695CFE}" dt="2020-04-10T18:06:31.400" v="48837" actId="1036"/>
          <ac:spMkLst>
            <pc:docMk/>
            <pc:sldMk cId="1839821702" sldId="333"/>
            <ac:spMk id="3" creationId="{C2E5B855-BF40-401B-B5BF-72D6F8E40503}"/>
          </ac:spMkLst>
        </pc:spChg>
        <pc:spChg chg="add mod">
          <ac:chgData name="Agustín Ruiz Martín" userId="42fb2f6dfcc8d877" providerId="LiveId" clId="{4A1C54F8-B80A-4A02-9F85-EEBE78695CFE}" dt="2020-03-29T17:50:46.325" v="34152" actId="20577"/>
          <ac:spMkLst>
            <pc:docMk/>
            <pc:sldMk cId="1839821702" sldId="333"/>
            <ac:spMk id="4" creationId="{5D7AFAFC-0C56-435D-AC4B-37948379A526}"/>
          </ac:spMkLst>
        </pc:spChg>
        <pc:spChg chg="del">
          <ac:chgData name="Agustín Ruiz Martín" userId="42fb2f6dfcc8d877" providerId="LiveId" clId="{4A1C54F8-B80A-4A02-9F85-EEBE78695CFE}" dt="2020-03-27T02:23:20.467" v="16442" actId="478"/>
          <ac:spMkLst>
            <pc:docMk/>
            <pc:sldMk cId="1839821702" sldId="333"/>
            <ac:spMk id="8" creationId="{00000000-0000-0000-0000-000000000000}"/>
          </ac:spMkLst>
        </pc:spChg>
        <pc:spChg chg="del">
          <ac:chgData name="Agustín Ruiz Martín" userId="42fb2f6dfcc8d877" providerId="LiveId" clId="{4A1C54F8-B80A-4A02-9F85-EEBE78695CFE}" dt="2020-03-27T02:23:21.998" v="16443" actId="478"/>
          <ac:spMkLst>
            <pc:docMk/>
            <pc:sldMk cId="1839821702" sldId="333"/>
            <ac:spMk id="9" creationId="{00000000-0000-0000-0000-000000000000}"/>
          </ac:spMkLst>
        </pc:spChg>
        <pc:spChg chg="mod">
          <ac:chgData name="Agustín Ruiz Martín" userId="42fb2f6dfcc8d877" providerId="LiveId" clId="{4A1C54F8-B80A-4A02-9F85-EEBE78695CFE}" dt="2020-03-29T21:44:11.459" v="36660" actId="20577"/>
          <ac:spMkLst>
            <pc:docMk/>
            <pc:sldMk cId="1839821702" sldId="333"/>
            <ac:spMk id="10" creationId="{00000000-0000-0000-0000-000000000000}"/>
          </ac:spMkLst>
        </pc:spChg>
        <pc:spChg chg="mod">
          <ac:chgData name="Agustín Ruiz Martín" userId="42fb2f6dfcc8d877" providerId="LiveId" clId="{4A1C54F8-B80A-4A02-9F85-EEBE78695CFE}" dt="2020-03-29T11:34:51.745" v="25723" actId="1037"/>
          <ac:spMkLst>
            <pc:docMk/>
            <pc:sldMk cId="1839821702" sldId="333"/>
            <ac:spMk id="15" creationId="{00000000-0000-0000-0000-000000000000}"/>
          </ac:spMkLst>
        </pc:spChg>
        <pc:spChg chg="add del mod">
          <ac:chgData name="Agustín Ruiz Martín" userId="42fb2f6dfcc8d877" providerId="LiveId" clId="{4A1C54F8-B80A-4A02-9F85-EEBE78695CFE}" dt="2020-03-27T02:38:58.421" v="16813" actId="478"/>
          <ac:spMkLst>
            <pc:docMk/>
            <pc:sldMk cId="1839821702" sldId="333"/>
            <ac:spMk id="16" creationId="{29E17DF1-117D-4AC1-A929-15A630FD3CAB}"/>
          </ac:spMkLst>
        </pc:spChg>
        <pc:spChg chg="add del mod">
          <ac:chgData name="Agustín Ruiz Martín" userId="42fb2f6dfcc8d877" providerId="LiveId" clId="{4A1C54F8-B80A-4A02-9F85-EEBE78695CFE}" dt="2020-03-27T02:52:11.510" v="17321" actId="478"/>
          <ac:spMkLst>
            <pc:docMk/>
            <pc:sldMk cId="1839821702" sldId="333"/>
            <ac:spMk id="18" creationId="{76E537FF-D176-4231-8839-74E35291FFBA}"/>
          </ac:spMkLst>
        </pc:spChg>
        <pc:spChg chg="add mod">
          <ac:chgData name="Agustín Ruiz Martín" userId="42fb2f6dfcc8d877" providerId="LiveId" clId="{4A1C54F8-B80A-4A02-9F85-EEBE78695CFE}" dt="2020-04-10T18:06:48.228" v="48847" actId="1035"/>
          <ac:spMkLst>
            <pc:docMk/>
            <pc:sldMk cId="1839821702" sldId="333"/>
            <ac:spMk id="19" creationId="{BBC2D6B9-4F03-4761-AC57-5F165CFED510}"/>
          </ac:spMkLst>
        </pc:spChg>
        <pc:spChg chg="add mod">
          <ac:chgData name="Agustín Ruiz Martín" userId="42fb2f6dfcc8d877" providerId="LiveId" clId="{4A1C54F8-B80A-4A02-9F85-EEBE78695CFE}" dt="2020-04-10T18:06:48.228" v="48847" actId="1035"/>
          <ac:spMkLst>
            <pc:docMk/>
            <pc:sldMk cId="1839821702" sldId="333"/>
            <ac:spMk id="20" creationId="{AFE7EB6C-0683-44EB-A777-29AA7F5A40E9}"/>
          </ac:spMkLst>
        </pc:spChg>
        <pc:spChg chg="mod">
          <ac:chgData name="Agustín Ruiz Martín" userId="42fb2f6dfcc8d877" providerId="LiveId" clId="{4A1C54F8-B80A-4A02-9F85-EEBE78695CFE}" dt="2020-04-10T18:06:48.228" v="48847" actId="1035"/>
          <ac:spMkLst>
            <pc:docMk/>
            <pc:sldMk cId="1839821702" sldId="333"/>
            <ac:spMk id="25" creationId="{3392C948-260F-4DFD-97D2-5011472D346B}"/>
          </ac:spMkLst>
        </pc:spChg>
        <pc:spChg chg="del mod">
          <ac:chgData name="Agustín Ruiz Martín" userId="42fb2f6dfcc8d877" providerId="LiveId" clId="{4A1C54F8-B80A-4A02-9F85-EEBE78695CFE}" dt="2020-03-27T02:38:46.967" v="16810" actId="478"/>
          <ac:spMkLst>
            <pc:docMk/>
            <pc:sldMk cId="1839821702" sldId="333"/>
            <ac:spMk id="27" creationId="{69BBEB4B-1232-4284-B21F-855893886BBA}"/>
          </ac:spMkLst>
        </pc:spChg>
        <pc:spChg chg="del">
          <ac:chgData name="Agustín Ruiz Martín" userId="42fb2f6dfcc8d877" providerId="LiveId" clId="{4A1C54F8-B80A-4A02-9F85-EEBE78695CFE}" dt="2020-03-27T02:39:30.549" v="16814" actId="478"/>
          <ac:spMkLst>
            <pc:docMk/>
            <pc:sldMk cId="1839821702" sldId="333"/>
            <ac:spMk id="28" creationId="{C3D55C14-EE81-4D09-B155-31E3ACFADADC}"/>
          </ac:spMkLst>
        </pc:spChg>
        <pc:graphicFrameChg chg="del">
          <ac:chgData name="Agustín Ruiz Martín" userId="42fb2f6dfcc8d877" providerId="LiveId" clId="{4A1C54F8-B80A-4A02-9F85-EEBE78695CFE}" dt="2020-03-27T02:23:24.076" v="16444" actId="478"/>
          <ac:graphicFrameMkLst>
            <pc:docMk/>
            <pc:sldMk cId="1839821702" sldId="333"/>
            <ac:graphicFrameMk id="14" creationId="{00000000-0000-0000-0000-000000000000}"/>
          </ac:graphicFrameMkLst>
        </pc:graphicFrameChg>
      </pc:sldChg>
      <pc:sldChg chg="delSp modSp add">
        <pc:chgData name="Agustín Ruiz Martín" userId="42fb2f6dfcc8d877" providerId="LiveId" clId="{4A1C54F8-B80A-4A02-9F85-EEBE78695CFE}" dt="2020-04-03T22:25:52.155" v="44581" actId="20577"/>
        <pc:sldMkLst>
          <pc:docMk/>
          <pc:sldMk cId="1922726335" sldId="334"/>
        </pc:sldMkLst>
        <pc:spChg chg="del">
          <ac:chgData name="Agustín Ruiz Martín" userId="42fb2f6dfcc8d877" providerId="LiveId" clId="{4A1C54F8-B80A-4A02-9F85-EEBE78695CFE}" dt="2020-03-28T22:41:52.162" v="22867" actId="478"/>
          <ac:spMkLst>
            <pc:docMk/>
            <pc:sldMk cId="1922726335" sldId="334"/>
            <ac:spMk id="5" creationId="{B16C486D-2E07-4F0A-801A-B5D8C753DEE2}"/>
          </ac:spMkLst>
        </pc:spChg>
        <pc:spChg chg="mod">
          <ac:chgData name="Agustín Ruiz Martín" userId="42fb2f6dfcc8d877" providerId="LiveId" clId="{4A1C54F8-B80A-4A02-9F85-EEBE78695CFE}" dt="2020-04-03T22:25:52.155" v="44581" actId="20577"/>
          <ac:spMkLst>
            <pc:docMk/>
            <pc:sldMk cId="1922726335" sldId="334"/>
            <ac:spMk id="6" creationId="{B6790BD3-D2AA-4B29-ADC0-B396FE49BFA0}"/>
          </ac:spMkLst>
        </pc:spChg>
      </pc:sldChg>
      <pc:sldChg chg="modSp add modTransition">
        <pc:chgData name="Agustín Ruiz Martín" userId="42fb2f6dfcc8d877" providerId="LiveId" clId="{4A1C54F8-B80A-4A02-9F85-EEBE78695CFE}" dt="2020-04-03T23:54:44.478" v="45170" actId="113"/>
        <pc:sldMkLst>
          <pc:docMk/>
          <pc:sldMk cId="3362913242" sldId="335"/>
        </pc:sldMkLst>
        <pc:spChg chg="mod">
          <ac:chgData name="Agustín Ruiz Martín" userId="42fb2f6dfcc8d877" providerId="LiveId" clId="{4A1C54F8-B80A-4A02-9F85-EEBE78695CFE}" dt="2020-04-03T23:54:44.478" v="45170" actId="113"/>
          <ac:spMkLst>
            <pc:docMk/>
            <pc:sldMk cId="3362913242" sldId="335"/>
            <ac:spMk id="23" creationId="{851E78C8-07F2-402C-97CC-17B8212C08F3}"/>
          </ac:spMkLst>
        </pc:spChg>
        <pc:spChg chg="mod">
          <ac:chgData name="Agustín Ruiz Martín" userId="42fb2f6dfcc8d877" providerId="LiveId" clId="{4A1C54F8-B80A-4A02-9F85-EEBE78695CFE}" dt="2020-03-31T23:28:40.701" v="43659"/>
          <ac:spMkLst>
            <pc:docMk/>
            <pc:sldMk cId="3362913242" sldId="335"/>
            <ac:spMk id="25" creationId="{4FA3C5FF-1C9E-43DB-9611-827CC3415595}"/>
          </ac:spMkLst>
        </pc:spChg>
      </pc:sldChg>
      <pc:sldChg chg="addSp delSp modSp add ord modTransition addAnim delAnim modAnim">
        <pc:chgData name="Agustín Ruiz Martín" userId="42fb2f6dfcc8d877" providerId="LiveId" clId="{4A1C54F8-B80A-4A02-9F85-EEBE78695CFE}" dt="2020-04-05T14:46:26.942" v="47319" actId="478"/>
        <pc:sldMkLst>
          <pc:docMk/>
          <pc:sldMk cId="3367966554" sldId="336"/>
        </pc:sldMkLst>
        <pc:spChg chg="add del">
          <ac:chgData name="Agustín Ruiz Martín" userId="42fb2f6dfcc8d877" providerId="LiveId" clId="{4A1C54F8-B80A-4A02-9F85-EEBE78695CFE}" dt="2020-03-29T10:49:33.721" v="24509" actId="478"/>
          <ac:spMkLst>
            <pc:docMk/>
            <pc:sldMk cId="3367966554" sldId="336"/>
            <ac:spMk id="2" creationId="{E56666F3-856D-4223-90A3-CC4D4A81468D}"/>
          </ac:spMkLst>
        </pc:spChg>
        <pc:spChg chg="add del">
          <ac:chgData name="Agustín Ruiz Martín" userId="42fb2f6dfcc8d877" providerId="LiveId" clId="{4A1C54F8-B80A-4A02-9F85-EEBE78695CFE}" dt="2020-03-29T10:49:33.721" v="24509" actId="478"/>
          <ac:spMkLst>
            <pc:docMk/>
            <pc:sldMk cId="3367966554" sldId="336"/>
            <ac:spMk id="3" creationId="{2B1E06C5-380E-4E0D-BE9B-CBF531F6B01D}"/>
          </ac:spMkLst>
        </pc:spChg>
        <pc:spChg chg="add del">
          <ac:chgData name="Agustín Ruiz Martín" userId="42fb2f6dfcc8d877" providerId="LiveId" clId="{4A1C54F8-B80A-4A02-9F85-EEBE78695CFE}" dt="2020-03-29T10:49:33.721" v="24509" actId="478"/>
          <ac:spMkLst>
            <pc:docMk/>
            <pc:sldMk cId="3367966554" sldId="336"/>
            <ac:spMk id="8" creationId="{D3C301AB-1129-40FF-BEE9-77F22F98CD99}"/>
          </ac:spMkLst>
        </pc:spChg>
        <pc:spChg chg="add mod">
          <ac:chgData name="Agustín Ruiz Martín" userId="42fb2f6dfcc8d877" providerId="LiveId" clId="{4A1C54F8-B80A-4A02-9F85-EEBE78695CFE}" dt="2020-03-29T11:04:40.918" v="24735" actId="1076"/>
          <ac:spMkLst>
            <pc:docMk/>
            <pc:sldMk cId="3367966554" sldId="336"/>
            <ac:spMk id="11" creationId="{FD8206F3-F4E5-4C6D-9DA6-73E3BBA48FF4}"/>
          </ac:spMkLst>
        </pc:spChg>
        <pc:spChg chg="add mod">
          <ac:chgData name="Agustín Ruiz Martín" userId="42fb2f6dfcc8d877" providerId="LiveId" clId="{4A1C54F8-B80A-4A02-9F85-EEBE78695CFE}" dt="2020-03-29T11:04:40.918" v="24735" actId="1076"/>
          <ac:spMkLst>
            <pc:docMk/>
            <pc:sldMk cId="3367966554" sldId="336"/>
            <ac:spMk id="12" creationId="{7E9D7D43-D663-4449-86E5-48ABE1488EB4}"/>
          </ac:spMkLst>
        </pc:spChg>
        <pc:spChg chg="add mod">
          <ac:chgData name="Agustín Ruiz Martín" userId="42fb2f6dfcc8d877" providerId="LiveId" clId="{4A1C54F8-B80A-4A02-9F85-EEBE78695CFE}" dt="2020-03-29T11:04:40.918" v="24735" actId="1076"/>
          <ac:spMkLst>
            <pc:docMk/>
            <pc:sldMk cId="3367966554" sldId="336"/>
            <ac:spMk id="13" creationId="{454040F2-D6E4-4521-9F0C-DBF437C393CC}"/>
          </ac:spMkLst>
        </pc:spChg>
        <pc:spChg chg="add mod">
          <ac:chgData name="Agustín Ruiz Martín" userId="42fb2f6dfcc8d877" providerId="LiveId" clId="{4A1C54F8-B80A-4A02-9F85-EEBE78695CFE}" dt="2020-03-31T14:10:56.307" v="39644" actId="20577"/>
          <ac:spMkLst>
            <pc:docMk/>
            <pc:sldMk cId="3367966554" sldId="336"/>
            <ac:spMk id="14" creationId="{3621C017-136F-4A95-A2D6-208F3DBA8455}"/>
          </ac:spMkLst>
        </pc:spChg>
        <pc:spChg chg="add mod">
          <ac:chgData name="Agustín Ruiz Martín" userId="42fb2f6dfcc8d877" providerId="LiveId" clId="{4A1C54F8-B80A-4A02-9F85-EEBE78695CFE}" dt="2020-03-29T11:04:40.918" v="24735" actId="1076"/>
          <ac:spMkLst>
            <pc:docMk/>
            <pc:sldMk cId="3367966554" sldId="336"/>
            <ac:spMk id="15" creationId="{7C1300CF-BD9E-4770-8E86-CDAC2C0016A3}"/>
          </ac:spMkLst>
        </pc:spChg>
        <pc:spChg chg="add mod">
          <ac:chgData name="Agustín Ruiz Martín" userId="42fb2f6dfcc8d877" providerId="LiveId" clId="{4A1C54F8-B80A-4A02-9F85-EEBE78695CFE}" dt="2020-03-29T11:04:40.918" v="24735" actId="1076"/>
          <ac:spMkLst>
            <pc:docMk/>
            <pc:sldMk cId="3367966554" sldId="336"/>
            <ac:spMk id="16" creationId="{FC5F7FDB-9EB7-46AF-9AB8-27E194BA2C83}"/>
          </ac:spMkLst>
        </pc:spChg>
        <pc:spChg chg="add mod">
          <ac:chgData name="Agustín Ruiz Martín" userId="42fb2f6dfcc8d877" providerId="LiveId" clId="{4A1C54F8-B80A-4A02-9F85-EEBE78695CFE}" dt="2020-03-29T11:04:40.918" v="24735" actId="1076"/>
          <ac:spMkLst>
            <pc:docMk/>
            <pc:sldMk cId="3367966554" sldId="336"/>
            <ac:spMk id="18" creationId="{CB4F62AE-7835-4CC8-A205-3EAE2F926369}"/>
          </ac:spMkLst>
        </pc:spChg>
        <pc:spChg chg="add mod">
          <ac:chgData name="Agustín Ruiz Martín" userId="42fb2f6dfcc8d877" providerId="LiveId" clId="{4A1C54F8-B80A-4A02-9F85-EEBE78695CFE}" dt="2020-03-29T11:04:40.918" v="24735" actId="1076"/>
          <ac:spMkLst>
            <pc:docMk/>
            <pc:sldMk cId="3367966554" sldId="336"/>
            <ac:spMk id="19" creationId="{A4FC12A9-F492-4429-A8BC-3314B33A69EB}"/>
          </ac:spMkLst>
        </pc:spChg>
        <pc:spChg chg="add mod">
          <ac:chgData name="Agustín Ruiz Martín" userId="42fb2f6dfcc8d877" providerId="LiveId" clId="{4A1C54F8-B80A-4A02-9F85-EEBE78695CFE}" dt="2020-03-29T11:04:40.918" v="24735" actId="1076"/>
          <ac:spMkLst>
            <pc:docMk/>
            <pc:sldMk cId="3367966554" sldId="336"/>
            <ac:spMk id="20" creationId="{7D420288-B59C-4A86-BCF1-68A20F968339}"/>
          </ac:spMkLst>
        </pc:spChg>
        <pc:spChg chg="add mod">
          <ac:chgData name="Agustín Ruiz Martín" userId="42fb2f6dfcc8d877" providerId="LiveId" clId="{4A1C54F8-B80A-4A02-9F85-EEBE78695CFE}" dt="2020-03-29T11:04:40.918" v="24735" actId="1076"/>
          <ac:spMkLst>
            <pc:docMk/>
            <pc:sldMk cId="3367966554" sldId="336"/>
            <ac:spMk id="21" creationId="{CDAF452D-C0AE-487F-945A-05F694FB0310}"/>
          </ac:spMkLst>
        </pc:spChg>
        <pc:spChg chg="add mod">
          <ac:chgData name="Agustín Ruiz Martín" userId="42fb2f6dfcc8d877" providerId="LiveId" clId="{4A1C54F8-B80A-4A02-9F85-EEBE78695CFE}" dt="2020-03-29T11:04:40.918" v="24735" actId="1076"/>
          <ac:spMkLst>
            <pc:docMk/>
            <pc:sldMk cId="3367966554" sldId="336"/>
            <ac:spMk id="23" creationId="{02F2FC9F-FCF8-4D42-95A2-7507C6FE9FC0}"/>
          </ac:spMkLst>
        </pc:spChg>
        <pc:spChg chg="add mod">
          <ac:chgData name="Agustín Ruiz Martín" userId="42fb2f6dfcc8d877" providerId="LiveId" clId="{4A1C54F8-B80A-4A02-9F85-EEBE78695CFE}" dt="2020-03-29T11:04:40.918" v="24735" actId="1076"/>
          <ac:spMkLst>
            <pc:docMk/>
            <pc:sldMk cId="3367966554" sldId="336"/>
            <ac:spMk id="24" creationId="{741F50FB-1052-40C7-93C3-75201314C15B}"/>
          </ac:spMkLst>
        </pc:spChg>
        <pc:spChg chg="add mod">
          <ac:chgData name="Agustín Ruiz Martín" userId="42fb2f6dfcc8d877" providerId="LiveId" clId="{4A1C54F8-B80A-4A02-9F85-EEBE78695CFE}" dt="2020-03-29T11:04:40.918" v="24735" actId="1076"/>
          <ac:spMkLst>
            <pc:docMk/>
            <pc:sldMk cId="3367966554" sldId="336"/>
            <ac:spMk id="25" creationId="{8573C895-CCEC-444D-A767-7469AB8D2A96}"/>
          </ac:spMkLst>
        </pc:spChg>
        <pc:spChg chg="add mod">
          <ac:chgData name="Agustín Ruiz Martín" userId="42fb2f6dfcc8d877" providerId="LiveId" clId="{4A1C54F8-B80A-4A02-9F85-EEBE78695CFE}" dt="2020-03-29T11:04:40.918" v="24735" actId="1076"/>
          <ac:spMkLst>
            <pc:docMk/>
            <pc:sldMk cId="3367966554" sldId="336"/>
            <ac:spMk id="26" creationId="{50F4C4B3-1B23-4C94-9816-393395F2A0F1}"/>
          </ac:spMkLst>
        </pc:spChg>
        <pc:spChg chg="add mod">
          <ac:chgData name="Agustín Ruiz Martín" userId="42fb2f6dfcc8d877" providerId="LiveId" clId="{4A1C54F8-B80A-4A02-9F85-EEBE78695CFE}" dt="2020-03-29T11:04:40.918" v="24735" actId="1076"/>
          <ac:spMkLst>
            <pc:docMk/>
            <pc:sldMk cId="3367966554" sldId="336"/>
            <ac:spMk id="27" creationId="{262AD40B-A1F2-4169-A2B3-B4022748529A}"/>
          </ac:spMkLst>
        </pc:spChg>
        <pc:spChg chg="add mod">
          <ac:chgData name="Agustín Ruiz Martín" userId="42fb2f6dfcc8d877" providerId="LiveId" clId="{4A1C54F8-B80A-4A02-9F85-EEBE78695CFE}" dt="2020-03-29T11:04:40.918" v="24735" actId="1076"/>
          <ac:spMkLst>
            <pc:docMk/>
            <pc:sldMk cId="3367966554" sldId="336"/>
            <ac:spMk id="28" creationId="{1A5654BB-FCB2-45B8-B726-06E0E7307730}"/>
          </ac:spMkLst>
        </pc:spChg>
        <pc:spChg chg="add mod">
          <ac:chgData name="Agustín Ruiz Martín" userId="42fb2f6dfcc8d877" providerId="LiveId" clId="{4A1C54F8-B80A-4A02-9F85-EEBE78695CFE}" dt="2020-03-29T11:04:40.918" v="24735" actId="1076"/>
          <ac:spMkLst>
            <pc:docMk/>
            <pc:sldMk cId="3367966554" sldId="336"/>
            <ac:spMk id="29" creationId="{5DFE1C4A-AF24-4AED-946F-DE66A5898272}"/>
          </ac:spMkLst>
        </pc:spChg>
        <pc:spChg chg="add mod">
          <ac:chgData name="Agustín Ruiz Martín" userId="42fb2f6dfcc8d877" providerId="LiveId" clId="{4A1C54F8-B80A-4A02-9F85-EEBE78695CFE}" dt="2020-03-29T11:04:40.918" v="24735" actId="1076"/>
          <ac:spMkLst>
            <pc:docMk/>
            <pc:sldMk cId="3367966554" sldId="336"/>
            <ac:spMk id="30" creationId="{D1D4E70E-0BDB-4364-8A54-D18CB3F5FD29}"/>
          </ac:spMkLst>
        </pc:spChg>
        <pc:spChg chg="add mod">
          <ac:chgData name="Agustín Ruiz Martín" userId="42fb2f6dfcc8d877" providerId="LiveId" clId="{4A1C54F8-B80A-4A02-9F85-EEBE78695CFE}" dt="2020-03-29T11:04:40.918" v="24735" actId="1076"/>
          <ac:spMkLst>
            <pc:docMk/>
            <pc:sldMk cId="3367966554" sldId="336"/>
            <ac:spMk id="31" creationId="{8D5B2BBC-6FA0-4E38-93EB-66AC34F62673}"/>
          </ac:spMkLst>
        </pc:spChg>
        <pc:spChg chg="add mod">
          <ac:chgData name="Agustín Ruiz Martín" userId="42fb2f6dfcc8d877" providerId="LiveId" clId="{4A1C54F8-B80A-4A02-9F85-EEBE78695CFE}" dt="2020-03-29T11:04:40.918" v="24735" actId="1076"/>
          <ac:spMkLst>
            <pc:docMk/>
            <pc:sldMk cId="3367966554" sldId="336"/>
            <ac:spMk id="32" creationId="{0A98AC46-9CAE-4562-B22B-05F9AAC738F7}"/>
          </ac:spMkLst>
        </pc:spChg>
        <pc:spChg chg="add mod">
          <ac:chgData name="Agustín Ruiz Martín" userId="42fb2f6dfcc8d877" providerId="LiveId" clId="{4A1C54F8-B80A-4A02-9F85-EEBE78695CFE}" dt="2020-03-29T11:04:40.918" v="24735" actId="1076"/>
          <ac:spMkLst>
            <pc:docMk/>
            <pc:sldMk cId="3367966554" sldId="336"/>
            <ac:spMk id="33" creationId="{A5EACF2F-2426-4858-81BB-03916F3F64B6}"/>
          </ac:spMkLst>
        </pc:spChg>
        <pc:spChg chg="add mod">
          <ac:chgData name="Agustín Ruiz Martín" userId="42fb2f6dfcc8d877" providerId="LiveId" clId="{4A1C54F8-B80A-4A02-9F85-EEBE78695CFE}" dt="2020-03-29T11:04:40.918" v="24735" actId="1076"/>
          <ac:spMkLst>
            <pc:docMk/>
            <pc:sldMk cId="3367966554" sldId="336"/>
            <ac:spMk id="34" creationId="{9021581D-F6BD-4224-A52C-291331C8563E}"/>
          </ac:spMkLst>
        </pc:spChg>
        <pc:spChg chg="add mod">
          <ac:chgData name="Agustín Ruiz Martín" userId="42fb2f6dfcc8d877" providerId="LiveId" clId="{4A1C54F8-B80A-4A02-9F85-EEBE78695CFE}" dt="2020-03-29T11:04:40.918" v="24735" actId="1076"/>
          <ac:spMkLst>
            <pc:docMk/>
            <pc:sldMk cId="3367966554" sldId="336"/>
            <ac:spMk id="35" creationId="{880C1418-FB0F-4854-B9D8-BD2EA732D677}"/>
          </ac:spMkLst>
        </pc:spChg>
        <pc:spChg chg="add mod">
          <ac:chgData name="Agustín Ruiz Martín" userId="42fb2f6dfcc8d877" providerId="LiveId" clId="{4A1C54F8-B80A-4A02-9F85-EEBE78695CFE}" dt="2020-03-29T11:04:40.918" v="24735" actId="1076"/>
          <ac:spMkLst>
            <pc:docMk/>
            <pc:sldMk cId="3367966554" sldId="336"/>
            <ac:spMk id="36" creationId="{0F9CBE7B-5057-4F0A-9CFC-6CF0DB1AC964}"/>
          </ac:spMkLst>
        </pc:spChg>
        <pc:spChg chg="add mod">
          <ac:chgData name="Agustín Ruiz Martín" userId="42fb2f6dfcc8d877" providerId="LiveId" clId="{4A1C54F8-B80A-4A02-9F85-EEBE78695CFE}" dt="2020-03-29T11:04:40.918" v="24735" actId="1076"/>
          <ac:spMkLst>
            <pc:docMk/>
            <pc:sldMk cId="3367966554" sldId="336"/>
            <ac:spMk id="37" creationId="{63D686E9-FE99-4C6A-81CD-1F8F71362115}"/>
          </ac:spMkLst>
        </pc:spChg>
        <pc:spChg chg="add mod">
          <ac:chgData name="Agustín Ruiz Martín" userId="42fb2f6dfcc8d877" providerId="LiveId" clId="{4A1C54F8-B80A-4A02-9F85-EEBE78695CFE}" dt="2020-03-29T11:04:40.918" v="24735" actId="1076"/>
          <ac:spMkLst>
            <pc:docMk/>
            <pc:sldMk cId="3367966554" sldId="336"/>
            <ac:spMk id="38" creationId="{FFB80B59-57B0-4CE6-A51F-479BA4AA8420}"/>
          </ac:spMkLst>
        </pc:spChg>
        <pc:spChg chg="add mod">
          <ac:chgData name="Agustín Ruiz Martín" userId="42fb2f6dfcc8d877" providerId="LiveId" clId="{4A1C54F8-B80A-4A02-9F85-EEBE78695CFE}" dt="2020-03-29T11:04:40.918" v="24735" actId="1076"/>
          <ac:spMkLst>
            <pc:docMk/>
            <pc:sldMk cId="3367966554" sldId="336"/>
            <ac:spMk id="39" creationId="{1BC64F8A-F0A2-431C-A1AA-8CDA0E23389C}"/>
          </ac:spMkLst>
        </pc:spChg>
        <pc:spChg chg="add del mod">
          <ac:chgData name="Agustín Ruiz Martín" userId="42fb2f6dfcc8d877" providerId="LiveId" clId="{4A1C54F8-B80A-4A02-9F85-EEBE78695CFE}" dt="2020-03-29T11:07:06.172" v="24757" actId="478"/>
          <ac:spMkLst>
            <pc:docMk/>
            <pc:sldMk cId="3367966554" sldId="336"/>
            <ac:spMk id="40" creationId="{DB0488D9-88BE-4BD4-AB89-B3D97DD0297E}"/>
          </ac:spMkLst>
        </pc:spChg>
        <pc:spChg chg="add del mod">
          <ac:chgData name="Agustín Ruiz Martín" userId="42fb2f6dfcc8d877" providerId="LiveId" clId="{4A1C54F8-B80A-4A02-9F85-EEBE78695CFE}" dt="2020-03-29T11:07:09.952" v="24758" actId="478"/>
          <ac:spMkLst>
            <pc:docMk/>
            <pc:sldMk cId="3367966554" sldId="336"/>
            <ac:spMk id="42" creationId="{3C7E56C6-1B34-4695-B28E-DA5C92BCFF08}"/>
          </ac:spMkLst>
        </pc:spChg>
        <pc:spChg chg="add mod">
          <ac:chgData name="Agustín Ruiz Martín" userId="42fb2f6dfcc8d877" providerId="LiveId" clId="{4A1C54F8-B80A-4A02-9F85-EEBE78695CFE}" dt="2020-03-29T11:04:40.918" v="24735" actId="1076"/>
          <ac:spMkLst>
            <pc:docMk/>
            <pc:sldMk cId="3367966554" sldId="336"/>
            <ac:spMk id="43" creationId="{C3664E22-307E-479A-BC7A-AFF4777FB183}"/>
          </ac:spMkLst>
        </pc:spChg>
        <pc:spChg chg="add mod">
          <ac:chgData name="Agustín Ruiz Martín" userId="42fb2f6dfcc8d877" providerId="LiveId" clId="{4A1C54F8-B80A-4A02-9F85-EEBE78695CFE}" dt="2020-03-29T11:04:40.918" v="24735" actId="1076"/>
          <ac:spMkLst>
            <pc:docMk/>
            <pc:sldMk cId="3367966554" sldId="336"/>
            <ac:spMk id="44" creationId="{471155F1-9A58-4E61-9344-960765F617AF}"/>
          </ac:spMkLst>
        </pc:spChg>
        <pc:spChg chg="add mod">
          <ac:chgData name="Agustín Ruiz Martín" userId="42fb2f6dfcc8d877" providerId="LiveId" clId="{4A1C54F8-B80A-4A02-9F85-EEBE78695CFE}" dt="2020-03-29T11:04:40.918" v="24735" actId="1076"/>
          <ac:spMkLst>
            <pc:docMk/>
            <pc:sldMk cId="3367966554" sldId="336"/>
            <ac:spMk id="45" creationId="{83963DFD-DCEB-476C-9D2D-D3D7B5F366C0}"/>
          </ac:spMkLst>
        </pc:spChg>
        <pc:spChg chg="add mod">
          <ac:chgData name="Agustín Ruiz Martín" userId="42fb2f6dfcc8d877" providerId="LiveId" clId="{4A1C54F8-B80A-4A02-9F85-EEBE78695CFE}" dt="2020-03-29T11:04:40.918" v="24735" actId="1076"/>
          <ac:spMkLst>
            <pc:docMk/>
            <pc:sldMk cId="3367966554" sldId="336"/>
            <ac:spMk id="46" creationId="{9B40DEDD-31FD-4090-9798-54C4EA98F193}"/>
          </ac:spMkLst>
        </pc:spChg>
        <pc:spChg chg="add mod">
          <ac:chgData name="Agustín Ruiz Martín" userId="42fb2f6dfcc8d877" providerId="LiveId" clId="{4A1C54F8-B80A-4A02-9F85-EEBE78695CFE}" dt="2020-03-29T11:04:40.918" v="24735" actId="1076"/>
          <ac:spMkLst>
            <pc:docMk/>
            <pc:sldMk cId="3367966554" sldId="336"/>
            <ac:spMk id="47" creationId="{7A8400C8-BC83-4783-A640-C30EE9739198}"/>
          </ac:spMkLst>
        </pc:spChg>
        <pc:spChg chg="del">
          <ac:chgData name="Agustín Ruiz Martín" userId="42fb2f6dfcc8d877" providerId="LiveId" clId="{4A1C54F8-B80A-4A02-9F85-EEBE78695CFE}" dt="2020-03-29T10:48:07.753" v="24491" actId="478"/>
          <ac:spMkLst>
            <pc:docMk/>
            <pc:sldMk cId="3367966554" sldId="336"/>
            <ac:spMk id="48" creationId="{61611F59-4990-4607-8FCD-A61A4C7BF1B0}"/>
          </ac:spMkLst>
        </pc:spChg>
        <pc:spChg chg="add del mod">
          <ac:chgData name="Agustín Ruiz Martín" userId="42fb2f6dfcc8d877" providerId="LiveId" clId="{4A1C54F8-B80A-4A02-9F85-EEBE78695CFE}" dt="2020-03-29T11:04:50.012" v="24736" actId="478"/>
          <ac:spMkLst>
            <pc:docMk/>
            <pc:sldMk cId="3367966554" sldId="336"/>
            <ac:spMk id="49" creationId="{DE9F13B0-7123-459A-B558-E1C2AAA44512}"/>
          </ac:spMkLst>
        </pc:spChg>
        <pc:spChg chg="add del">
          <ac:chgData name="Agustín Ruiz Martín" userId="42fb2f6dfcc8d877" providerId="LiveId" clId="{4A1C54F8-B80A-4A02-9F85-EEBE78695CFE}" dt="2020-03-29T10:49:33.721" v="24509" actId="478"/>
          <ac:spMkLst>
            <pc:docMk/>
            <pc:sldMk cId="3367966554" sldId="336"/>
            <ac:spMk id="50" creationId="{40F205CA-75BC-464A-93F8-509DB3C51D3D}"/>
          </ac:spMkLst>
        </pc:spChg>
        <pc:spChg chg="add del">
          <ac:chgData name="Agustín Ruiz Martín" userId="42fb2f6dfcc8d877" providerId="LiveId" clId="{4A1C54F8-B80A-4A02-9F85-EEBE78695CFE}" dt="2020-03-29T10:49:33.721" v="24509" actId="478"/>
          <ac:spMkLst>
            <pc:docMk/>
            <pc:sldMk cId="3367966554" sldId="336"/>
            <ac:spMk id="51" creationId="{8C500211-1A69-4FE2-9BE1-C965A478CAFC}"/>
          </ac:spMkLst>
        </pc:spChg>
        <pc:spChg chg="add mod">
          <ac:chgData name="Agustín Ruiz Martín" userId="42fb2f6dfcc8d877" providerId="LiveId" clId="{4A1C54F8-B80A-4A02-9F85-EEBE78695CFE}" dt="2020-03-29T11:04:40.918" v="24735" actId="1076"/>
          <ac:spMkLst>
            <pc:docMk/>
            <pc:sldMk cId="3367966554" sldId="336"/>
            <ac:spMk id="52" creationId="{3518A01C-0E26-4D2E-A0FD-31E28F743ED1}"/>
          </ac:spMkLst>
        </pc:spChg>
        <pc:spChg chg="add del">
          <ac:chgData name="Agustín Ruiz Martín" userId="42fb2f6dfcc8d877" providerId="LiveId" clId="{4A1C54F8-B80A-4A02-9F85-EEBE78695CFE}" dt="2020-03-29T11:03:02.293" v="24725" actId="478"/>
          <ac:spMkLst>
            <pc:docMk/>
            <pc:sldMk cId="3367966554" sldId="336"/>
            <ac:spMk id="53" creationId="{9C1E9033-FD29-451F-B884-9DD639DF7E21}"/>
          </ac:spMkLst>
        </pc:spChg>
        <pc:spChg chg="add mod">
          <ac:chgData name="Agustín Ruiz Martín" userId="42fb2f6dfcc8d877" providerId="LiveId" clId="{4A1C54F8-B80A-4A02-9F85-EEBE78695CFE}" dt="2020-03-29T11:04:40.918" v="24735" actId="1076"/>
          <ac:spMkLst>
            <pc:docMk/>
            <pc:sldMk cId="3367966554" sldId="336"/>
            <ac:spMk id="54" creationId="{0D6F0259-4AA3-4AC9-BFCB-066E79D39A6C}"/>
          </ac:spMkLst>
        </pc:spChg>
        <pc:spChg chg="add mod">
          <ac:chgData name="Agustín Ruiz Martín" userId="42fb2f6dfcc8d877" providerId="LiveId" clId="{4A1C54F8-B80A-4A02-9F85-EEBE78695CFE}" dt="2020-03-29T11:04:40.918" v="24735" actId="1076"/>
          <ac:spMkLst>
            <pc:docMk/>
            <pc:sldMk cId="3367966554" sldId="336"/>
            <ac:spMk id="55" creationId="{82B40603-878F-44B6-A79A-5860F3B6DF24}"/>
          </ac:spMkLst>
        </pc:spChg>
        <pc:spChg chg="add mod">
          <ac:chgData name="Agustín Ruiz Martín" userId="42fb2f6dfcc8d877" providerId="LiveId" clId="{4A1C54F8-B80A-4A02-9F85-EEBE78695CFE}" dt="2020-03-31T13:29:00.315" v="38928" actId="20577"/>
          <ac:spMkLst>
            <pc:docMk/>
            <pc:sldMk cId="3367966554" sldId="336"/>
            <ac:spMk id="56" creationId="{583CF4E6-F243-4F8D-97DF-D30324996B22}"/>
          </ac:spMkLst>
        </pc:spChg>
        <pc:spChg chg="add del mod">
          <ac:chgData name="Agustín Ruiz Martín" userId="42fb2f6dfcc8d877" providerId="LiveId" clId="{4A1C54F8-B80A-4A02-9F85-EEBE78695CFE}" dt="2020-04-05T14:46:26.942" v="47319" actId="478"/>
          <ac:spMkLst>
            <pc:docMk/>
            <pc:sldMk cId="3367966554" sldId="336"/>
            <ac:spMk id="57" creationId="{36D7469A-858C-482D-95B6-CD97E494410D}"/>
          </ac:spMkLst>
        </pc:spChg>
      </pc:sldChg>
      <pc:sldChg chg="addSp delSp modSp add ord modTransition addAnim delAnim modAnim">
        <pc:chgData name="Agustín Ruiz Martín" userId="42fb2f6dfcc8d877" providerId="LiveId" clId="{4A1C54F8-B80A-4A02-9F85-EEBE78695CFE}" dt="2020-04-05T14:46:00.447" v="47318" actId="20577"/>
        <pc:sldMkLst>
          <pc:docMk/>
          <pc:sldMk cId="567555233" sldId="337"/>
        </pc:sldMkLst>
        <pc:spChg chg="add mod">
          <ac:chgData name="Agustín Ruiz Martín" userId="42fb2f6dfcc8d877" providerId="LiveId" clId="{4A1C54F8-B80A-4A02-9F85-EEBE78695CFE}" dt="2020-03-31T14:48:27.670" v="40809" actId="1035"/>
          <ac:spMkLst>
            <pc:docMk/>
            <pc:sldMk cId="567555233" sldId="337"/>
            <ac:spMk id="2" creationId="{9DF25FD1-D2C2-414E-B73D-1EDBBA7030BA}"/>
          </ac:spMkLst>
        </pc:spChg>
        <pc:spChg chg="add del mod">
          <ac:chgData name="Agustín Ruiz Martín" userId="42fb2f6dfcc8d877" providerId="LiveId" clId="{4A1C54F8-B80A-4A02-9F85-EEBE78695CFE}" dt="2020-03-31T14:48:22.562" v="40795" actId="1036"/>
          <ac:spMkLst>
            <pc:docMk/>
            <pc:sldMk cId="567555233" sldId="337"/>
            <ac:spMk id="11" creationId="{FD8206F3-F4E5-4C6D-9DA6-73E3BBA48FF4}"/>
          </ac:spMkLst>
        </pc:spChg>
        <pc:spChg chg="add del mod">
          <ac:chgData name="Agustín Ruiz Martín" userId="42fb2f6dfcc8d877" providerId="LiveId" clId="{4A1C54F8-B80A-4A02-9F85-EEBE78695CFE}" dt="2020-03-31T14:48:22.562" v="40795" actId="1036"/>
          <ac:spMkLst>
            <pc:docMk/>
            <pc:sldMk cId="567555233" sldId="337"/>
            <ac:spMk id="12" creationId="{7E9D7D43-D663-4449-86E5-48ABE1488EB4}"/>
          </ac:spMkLst>
        </pc:spChg>
        <pc:spChg chg="add del mod">
          <ac:chgData name="Agustín Ruiz Martín" userId="42fb2f6dfcc8d877" providerId="LiveId" clId="{4A1C54F8-B80A-4A02-9F85-EEBE78695CFE}" dt="2020-03-31T14:48:22.562" v="40795" actId="1036"/>
          <ac:spMkLst>
            <pc:docMk/>
            <pc:sldMk cId="567555233" sldId="337"/>
            <ac:spMk id="13" creationId="{454040F2-D6E4-4521-9F0C-DBF437C393CC}"/>
          </ac:spMkLst>
        </pc:spChg>
        <pc:spChg chg="add del mod">
          <ac:chgData name="Agustín Ruiz Martín" userId="42fb2f6dfcc8d877" providerId="LiveId" clId="{4A1C54F8-B80A-4A02-9F85-EEBE78695CFE}" dt="2020-03-31T14:48:22.562" v="40795" actId="1036"/>
          <ac:spMkLst>
            <pc:docMk/>
            <pc:sldMk cId="567555233" sldId="337"/>
            <ac:spMk id="14" creationId="{3621C017-136F-4A95-A2D6-208F3DBA8455}"/>
          </ac:spMkLst>
        </pc:spChg>
        <pc:spChg chg="add del mod">
          <ac:chgData name="Agustín Ruiz Martín" userId="42fb2f6dfcc8d877" providerId="LiveId" clId="{4A1C54F8-B80A-4A02-9F85-EEBE78695CFE}" dt="2020-03-31T14:48:22.562" v="40795" actId="1036"/>
          <ac:spMkLst>
            <pc:docMk/>
            <pc:sldMk cId="567555233" sldId="337"/>
            <ac:spMk id="15" creationId="{7C1300CF-BD9E-4770-8E86-CDAC2C0016A3}"/>
          </ac:spMkLst>
        </pc:spChg>
        <pc:spChg chg="add del mod">
          <ac:chgData name="Agustín Ruiz Martín" userId="42fb2f6dfcc8d877" providerId="LiveId" clId="{4A1C54F8-B80A-4A02-9F85-EEBE78695CFE}" dt="2020-03-31T14:48:22.562" v="40795" actId="1036"/>
          <ac:spMkLst>
            <pc:docMk/>
            <pc:sldMk cId="567555233" sldId="337"/>
            <ac:spMk id="16" creationId="{FC5F7FDB-9EB7-46AF-9AB8-27E194BA2C83}"/>
          </ac:spMkLst>
        </pc:spChg>
        <pc:spChg chg="add del mod">
          <ac:chgData name="Agustín Ruiz Martín" userId="42fb2f6dfcc8d877" providerId="LiveId" clId="{4A1C54F8-B80A-4A02-9F85-EEBE78695CFE}" dt="2020-03-31T14:48:22.562" v="40795" actId="1036"/>
          <ac:spMkLst>
            <pc:docMk/>
            <pc:sldMk cId="567555233" sldId="337"/>
            <ac:spMk id="18" creationId="{CB4F62AE-7835-4CC8-A205-3EAE2F926369}"/>
          </ac:spMkLst>
        </pc:spChg>
        <pc:spChg chg="add del mod">
          <ac:chgData name="Agustín Ruiz Martín" userId="42fb2f6dfcc8d877" providerId="LiveId" clId="{4A1C54F8-B80A-4A02-9F85-EEBE78695CFE}" dt="2020-03-31T14:48:22.562" v="40795" actId="1036"/>
          <ac:spMkLst>
            <pc:docMk/>
            <pc:sldMk cId="567555233" sldId="337"/>
            <ac:spMk id="19" creationId="{A4FC12A9-F492-4429-A8BC-3314B33A69EB}"/>
          </ac:spMkLst>
        </pc:spChg>
        <pc:spChg chg="add del mod">
          <ac:chgData name="Agustín Ruiz Martín" userId="42fb2f6dfcc8d877" providerId="LiveId" clId="{4A1C54F8-B80A-4A02-9F85-EEBE78695CFE}" dt="2020-03-31T14:48:22.562" v="40795" actId="1036"/>
          <ac:spMkLst>
            <pc:docMk/>
            <pc:sldMk cId="567555233" sldId="337"/>
            <ac:spMk id="20" creationId="{7D420288-B59C-4A86-BCF1-68A20F968339}"/>
          </ac:spMkLst>
        </pc:spChg>
        <pc:spChg chg="add del mod">
          <ac:chgData name="Agustín Ruiz Martín" userId="42fb2f6dfcc8d877" providerId="LiveId" clId="{4A1C54F8-B80A-4A02-9F85-EEBE78695CFE}" dt="2020-03-31T14:48:22.562" v="40795" actId="1036"/>
          <ac:spMkLst>
            <pc:docMk/>
            <pc:sldMk cId="567555233" sldId="337"/>
            <ac:spMk id="21" creationId="{CDAF452D-C0AE-487F-945A-05F694FB0310}"/>
          </ac:spMkLst>
        </pc:spChg>
        <pc:spChg chg="add del mod">
          <ac:chgData name="Agustín Ruiz Martín" userId="42fb2f6dfcc8d877" providerId="LiveId" clId="{4A1C54F8-B80A-4A02-9F85-EEBE78695CFE}" dt="2020-03-31T14:48:22.562" v="40795" actId="1036"/>
          <ac:spMkLst>
            <pc:docMk/>
            <pc:sldMk cId="567555233" sldId="337"/>
            <ac:spMk id="23" creationId="{02F2FC9F-FCF8-4D42-95A2-7507C6FE9FC0}"/>
          </ac:spMkLst>
        </pc:spChg>
        <pc:spChg chg="add del mod">
          <ac:chgData name="Agustín Ruiz Martín" userId="42fb2f6dfcc8d877" providerId="LiveId" clId="{4A1C54F8-B80A-4A02-9F85-EEBE78695CFE}" dt="2020-03-31T14:48:22.562" v="40795" actId="1036"/>
          <ac:spMkLst>
            <pc:docMk/>
            <pc:sldMk cId="567555233" sldId="337"/>
            <ac:spMk id="24" creationId="{741F50FB-1052-40C7-93C3-75201314C15B}"/>
          </ac:spMkLst>
        </pc:spChg>
        <pc:spChg chg="add del mod">
          <ac:chgData name="Agustín Ruiz Martín" userId="42fb2f6dfcc8d877" providerId="LiveId" clId="{4A1C54F8-B80A-4A02-9F85-EEBE78695CFE}" dt="2020-03-31T14:48:22.562" v="40795" actId="1036"/>
          <ac:spMkLst>
            <pc:docMk/>
            <pc:sldMk cId="567555233" sldId="337"/>
            <ac:spMk id="25" creationId="{8573C895-CCEC-444D-A767-7469AB8D2A96}"/>
          </ac:spMkLst>
        </pc:spChg>
        <pc:spChg chg="add del mod">
          <ac:chgData name="Agustín Ruiz Martín" userId="42fb2f6dfcc8d877" providerId="LiveId" clId="{4A1C54F8-B80A-4A02-9F85-EEBE78695CFE}" dt="2020-03-31T14:48:22.562" v="40795" actId="1036"/>
          <ac:spMkLst>
            <pc:docMk/>
            <pc:sldMk cId="567555233" sldId="337"/>
            <ac:spMk id="26" creationId="{50F4C4B3-1B23-4C94-9816-393395F2A0F1}"/>
          </ac:spMkLst>
        </pc:spChg>
        <pc:spChg chg="add del mod">
          <ac:chgData name="Agustín Ruiz Martín" userId="42fb2f6dfcc8d877" providerId="LiveId" clId="{4A1C54F8-B80A-4A02-9F85-EEBE78695CFE}" dt="2020-03-31T14:48:22.562" v="40795" actId="1036"/>
          <ac:spMkLst>
            <pc:docMk/>
            <pc:sldMk cId="567555233" sldId="337"/>
            <ac:spMk id="27" creationId="{262AD40B-A1F2-4169-A2B3-B4022748529A}"/>
          </ac:spMkLst>
        </pc:spChg>
        <pc:spChg chg="add del mod">
          <ac:chgData name="Agustín Ruiz Martín" userId="42fb2f6dfcc8d877" providerId="LiveId" clId="{4A1C54F8-B80A-4A02-9F85-EEBE78695CFE}" dt="2020-03-31T14:48:22.562" v="40795" actId="1036"/>
          <ac:spMkLst>
            <pc:docMk/>
            <pc:sldMk cId="567555233" sldId="337"/>
            <ac:spMk id="28" creationId="{1A5654BB-FCB2-45B8-B726-06E0E7307730}"/>
          </ac:spMkLst>
        </pc:spChg>
        <pc:spChg chg="add del mod">
          <ac:chgData name="Agustín Ruiz Martín" userId="42fb2f6dfcc8d877" providerId="LiveId" clId="{4A1C54F8-B80A-4A02-9F85-EEBE78695CFE}" dt="2020-03-31T14:48:22.562" v="40795" actId="1036"/>
          <ac:spMkLst>
            <pc:docMk/>
            <pc:sldMk cId="567555233" sldId="337"/>
            <ac:spMk id="29" creationId="{5DFE1C4A-AF24-4AED-946F-DE66A5898272}"/>
          </ac:spMkLst>
        </pc:spChg>
        <pc:spChg chg="add del mod">
          <ac:chgData name="Agustín Ruiz Martín" userId="42fb2f6dfcc8d877" providerId="LiveId" clId="{4A1C54F8-B80A-4A02-9F85-EEBE78695CFE}" dt="2020-03-31T14:48:22.562" v="40795" actId="1036"/>
          <ac:spMkLst>
            <pc:docMk/>
            <pc:sldMk cId="567555233" sldId="337"/>
            <ac:spMk id="30" creationId="{D1D4E70E-0BDB-4364-8A54-D18CB3F5FD29}"/>
          </ac:spMkLst>
        </pc:spChg>
        <pc:spChg chg="add del mod">
          <ac:chgData name="Agustín Ruiz Martín" userId="42fb2f6dfcc8d877" providerId="LiveId" clId="{4A1C54F8-B80A-4A02-9F85-EEBE78695CFE}" dt="2020-03-31T14:48:22.562" v="40795" actId="1036"/>
          <ac:spMkLst>
            <pc:docMk/>
            <pc:sldMk cId="567555233" sldId="337"/>
            <ac:spMk id="31" creationId="{8D5B2BBC-6FA0-4E38-93EB-66AC34F62673}"/>
          </ac:spMkLst>
        </pc:spChg>
        <pc:spChg chg="add del mod">
          <ac:chgData name="Agustín Ruiz Martín" userId="42fb2f6dfcc8d877" providerId="LiveId" clId="{4A1C54F8-B80A-4A02-9F85-EEBE78695CFE}" dt="2020-03-31T14:48:22.562" v="40795" actId="1036"/>
          <ac:spMkLst>
            <pc:docMk/>
            <pc:sldMk cId="567555233" sldId="337"/>
            <ac:spMk id="32" creationId="{0A98AC46-9CAE-4562-B22B-05F9AAC738F7}"/>
          </ac:spMkLst>
        </pc:spChg>
        <pc:spChg chg="add del mod">
          <ac:chgData name="Agustín Ruiz Martín" userId="42fb2f6dfcc8d877" providerId="LiveId" clId="{4A1C54F8-B80A-4A02-9F85-EEBE78695CFE}" dt="2020-03-31T14:48:22.562" v="40795" actId="1036"/>
          <ac:spMkLst>
            <pc:docMk/>
            <pc:sldMk cId="567555233" sldId="337"/>
            <ac:spMk id="33" creationId="{A5EACF2F-2426-4858-81BB-03916F3F64B6}"/>
          </ac:spMkLst>
        </pc:spChg>
        <pc:spChg chg="add del mod">
          <ac:chgData name="Agustín Ruiz Martín" userId="42fb2f6dfcc8d877" providerId="LiveId" clId="{4A1C54F8-B80A-4A02-9F85-EEBE78695CFE}" dt="2020-03-31T14:48:22.562" v="40795" actId="1036"/>
          <ac:spMkLst>
            <pc:docMk/>
            <pc:sldMk cId="567555233" sldId="337"/>
            <ac:spMk id="34" creationId="{9021581D-F6BD-4224-A52C-291331C8563E}"/>
          </ac:spMkLst>
        </pc:spChg>
        <pc:spChg chg="add del mod">
          <ac:chgData name="Agustín Ruiz Martín" userId="42fb2f6dfcc8d877" providerId="LiveId" clId="{4A1C54F8-B80A-4A02-9F85-EEBE78695CFE}" dt="2020-03-31T14:48:22.562" v="40795" actId="1036"/>
          <ac:spMkLst>
            <pc:docMk/>
            <pc:sldMk cId="567555233" sldId="337"/>
            <ac:spMk id="35" creationId="{880C1418-FB0F-4854-B9D8-BD2EA732D677}"/>
          </ac:spMkLst>
        </pc:spChg>
        <pc:spChg chg="add del mod">
          <ac:chgData name="Agustín Ruiz Martín" userId="42fb2f6dfcc8d877" providerId="LiveId" clId="{4A1C54F8-B80A-4A02-9F85-EEBE78695CFE}" dt="2020-03-31T14:48:22.562" v="40795" actId="1036"/>
          <ac:spMkLst>
            <pc:docMk/>
            <pc:sldMk cId="567555233" sldId="337"/>
            <ac:spMk id="36" creationId="{0F9CBE7B-5057-4F0A-9CFC-6CF0DB1AC964}"/>
          </ac:spMkLst>
        </pc:spChg>
        <pc:spChg chg="add del mod">
          <ac:chgData name="Agustín Ruiz Martín" userId="42fb2f6dfcc8d877" providerId="LiveId" clId="{4A1C54F8-B80A-4A02-9F85-EEBE78695CFE}" dt="2020-03-31T14:48:22.562" v="40795" actId="1036"/>
          <ac:spMkLst>
            <pc:docMk/>
            <pc:sldMk cId="567555233" sldId="337"/>
            <ac:spMk id="37" creationId="{63D686E9-FE99-4C6A-81CD-1F8F71362115}"/>
          </ac:spMkLst>
        </pc:spChg>
        <pc:spChg chg="add del mod">
          <ac:chgData name="Agustín Ruiz Martín" userId="42fb2f6dfcc8d877" providerId="LiveId" clId="{4A1C54F8-B80A-4A02-9F85-EEBE78695CFE}" dt="2020-03-31T14:48:22.562" v="40795" actId="1036"/>
          <ac:spMkLst>
            <pc:docMk/>
            <pc:sldMk cId="567555233" sldId="337"/>
            <ac:spMk id="38" creationId="{FFB80B59-57B0-4CE6-A51F-479BA4AA8420}"/>
          </ac:spMkLst>
        </pc:spChg>
        <pc:spChg chg="add del mod">
          <ac:chgData name="Agustín Ruiz Martín" userId="42fb2f6dfcc8d877" providerId="LiveId" clId="{4A1C54F8-B80A-4A02-9F85-EEBE78695CFE}" dt="2020-03-31T14:48:22.562" v="40795" actId="1036"/>
          <ac:spMkLst>
            <pc:docMk/>
            <pc:sldMk cId="567555233" sldId="337"/>
            <ac:spMk id="39" creationId="{1BC64F8A-F0A2-431C-A1AA-8CDA0E23389C}"/>
          </ac:spMkLst>
        </pc:spChg>
        <pc:spChg chg="add del mod">
          <ac:chgData name="Agustín Ruiz Martín" userId="42fb2f6dfcc8d877" providerId="LiveId" clId="{4A1C54F8-B80A-4A02-9F85-EEBE78695CFE}" dt="2020-03-31T14:48:05.957" v="40766" actId="478"/>
          <ac:spMkLst>
            <pc:docMk/>
            <pc:sldMk cId="567555233" sldId="337"/>
            <ac:spMk id="42" creationId="{17554CE9-33F5-4446-A25C-9FAB1B93A770}"/>
          </ac:spMkLst>
        </pc:spChg>
        <pc:spChg chg="add del mod">
          <ac:chgData name="Agustín Ruiz Martín" userId="42fb2f6dfcc8d877" providerId="LiveId" clId="{4A1C54F8-B80A-4A02-9F85-EEBE78695CFE}" dt="2020-03-31T14:48:22.562" v="40795" actId="1036"/>
          <ac:spMkLst>
            <pc:docMk/>
            <pc:sldMk cId="567555233" sldId="337"/>
            <ac:spMk id="43" creationId="{C3664E22-307E-479A-BC7A-AFF4777FB183}"/>
          </ac:spMkLst>
        </pc:spChg>
        <pc:spChg chg="add del mod">
          <ac:chgData name="Agustín Ruiz Martín" userId="42fb2f6dfcc8d877" providerId="LiveId" clId="{4A1C54F8-B80A-4A02-9F85-EEBE78695CFE}" dt="2020-03-31T14:48:22.562" v="40795" actId="1036"/>
          <ac:spMkLst>
            <pc:docMk/>
            <pc:sldMk cId="567555233" sldId="337"/>
            <ac:spMk id="44" creationId="{471155F1-9A58-4E61-9344-960765F617AF}"/>
          </ac:spMkLst>
        </pc:spChg>
        <pc:spChg chg="add del mod">
          <ac:chgData name="Agustín Ruiz Martín" userId="42fb2f6dfcc8d877" providerId="LiveId" clId="{4A1C54F8-B80A-4A02-9F85-EEBE78695CFE}" dt="2020-03-31T14:48:22.562" v="40795" actId="1036"/>
          <ac:spMkLst>
            <pc:docMk/>
            <pc:sldMk cId="567555233" sldId="337"/>
            <ac:spMk id="45" creationId="{83963DFD-DCEB-476C-9D2D-D3D7B5F366C0}"/>
          </ac:spMkLst>
        </pc:spChg>
        <pc:spChg chg="add del mod">
          <ac:chgData name="Agustín Ruiz Martín" userId="42fb2f6dfcc8d877" providerId="LiveId" clId="{4A1C54F8-B80A-4A02-9F85-EEBE78695CFE}" dt="2020-03-31T14:48:22.562" v="40795" actId="1036"/>
          <ac:spMkLst>
            <pc:docMk/>
            <pc:sldMk cId="567555233" sldId="337"/>
            <ac:spMk id="46" creationId="{9B40DEDD-31FD-4090-9798-54C4EA98F193}"/>
          </ac:spMkLst>
        </pc:spChg>
        <pc:spChg chg="add del mod">
          <ac:chgData name="Agustín Ruiz Martín" userId="42fb2f6dfcc8d877" providerId="LiveId" clId="{4A1C54F8-B80A-4A02-9F85-EEBE78695CFE}" dt="2020-03-31T14:48:22.562" v="40795" actId="1036"/>
          <ac:spMkLst>
            <pc:docMk/>
            <pc:sldMk cId="567555233" sldId="337"/>
            <ac:spMk id="47" creationId="{7A8400C8-BC83-4783-A640-C30EE9739198}"/>
          </ac:spMkLst>
        </pc:spChg>
        <pc:spChg chg="add del mod">
          <ac:chgData name="Agustín Ruiz Martín" userId="42fb2f6dfcc8d877" providerId="LiveId" clId="{4A1C54F8-B80A-4A02-9F85-EEBE78695CFE}" dt="2020-03-31T14:48:02.645" v="40765" actId="478"/>
          <ac:spMkLst>
            <pc:docMk/>
            <pc:sldMk cId="567555233" sldId="337"/>
            <ac:spMk id="48" creationId="{BE7EE522-CE66-43B7-A814-5CCBA810BD9A}"/>
          </ac:spMkLst>
        </pc:spChg>
        <pc:spChg chg="add del mod">
          <ac:chgData name="Agustín Ruiz Martín" userId="42fb2f6dfcc8d877" providerId="LiveId" clId="{4A1C54F8-B80A-4A02-9F85-EEBE78695CFE}" dt="2020-03-31T14:47:58.880" v="40763" actId="478"/>
          <ac:spMkLst>
            <pc:docMk/>
            <pc:sldMk cId="567555233" sldId="337"/>
            <ac:spMk id="49" creationId="{F2C028EC-552B-4C7E-91D5-04EE57BD4C63}"/>
          </ac:spMkLst>
        </pc:spChg>
        <pc:spChg chg="add del mod">
          <ac:chgData name="Agustín Ruiz Martín" userId="42fb2f6dfcc8d877" providerId="LiveId" clId="{4A1C54F8-B80A-4A02-9F85-EEBE78695CFE}" dt="2020-03-31T14:48:00.193" v="40764" actId="478"/>
          <ac:spMkLst>
            <pc:docMk/>
            <pc:sldMk cId="567555233" sldId="337"/>
            <ac:spMk id="50" creationId="{7AC0F560-4C9C-46C8-927D-EC88E5F4B62E}"/>
          </ac:spMkLst>
        </pc:spChg>
        <pc:spChg chg="add del mod">
          <ac:chgData name="Agustín Ruiz Martín" userId="42fb2f6dfcc8d877" providerId="LiveId" clId="{4A1C54F8-B80A-4A02-9F85-EEBE78695CFE}" dt="2020-03-31T14:48:22.562" v="40795" actId="1036"/>
          <ac:spMkLst>
            <pc:docMk/>
            <pc:sldMk cId="567555233" sldId="337"/>
            <ac:spMk id="52" creationId="{3518A01C-0E26-4D2E-A0FD-31E28F743ED1}"/>
          </ac:spMkLst>
        </pc:spChg>
        <pc:spChg chg="add del mod">
          <ac:chgData name="Agustín Ruiz Martín" userId="42fb2f6dfcc8d877" providerId="LiveId" clId="{4A1C54F8-B80A-4A02-9F85-EEBE78695CFE}" dt="2020-03-31T14:48:22.562" v="40795" actId="1036"/>
          <ac:spMkLst>
            <pc:docMk/>
            <pc:sldMk cId="567555233" sldId="337"/>
            <ac:spMk id="54" creationId="{0D6F0259-4AA3-4AC9-BFCB-066E79D39A6C}"/>
          </ac:spMkLst>
        </pc:spChg>
        <pc:spChg chg="add del mod">
          <ac:chgData name="Agustín Ruiz Martín" userId="42fb2f6dfcc8d877" providerId="LiveId" clId="{4A1C54F8-B80A-4A02-9F85-EEBE78695CFE}" dt="2020-03-31T14:48:22.562" v="40795" actId="1036"/>
          <ac:spMkLst>
            <pc:docMk/>
            <pc:sldMk cId="567555233" sldId="337"/>
            <ac:spMk id="55" creationId="{82B40603-878F-44B6-A79A-5860F3B6DF24}"/>
          </ac:spMkLst>
        </pc:spChg>
        <pc:spChg chg="add del mod">
          <ac:chgData name="Agustín Ruiz Martín" userId="42fb2f6dfcc8d877" providerId="LiveId" clId="{4A1C54F8-B80A-4A02-9F85-EEBE78695CFE}" dt="2020-04-05T14:46:00.447" v="47318" actId="20577"/>
          <ac:spMkLst>
            <pc:docMk/>
            <pc:sldMk cId="567555233" sldId="337"/>
            <ac:spMk id="56" creationId="{583CF4E6-F243-4F8D-97DF-D30324996B22}"/>
          </ac:spMkLst>
        </pc:spChg>
        <pc:spChg chg="del mod">
          <ac:chgData name="Agustín Ruiz Martín" userId="42fb2f6dfcc8d877" providerId="LiveId" clId="{4A1C54F8-B80A-4A02-9F85-EEBE78695CFE}" dt="2020-03-29T12:09:59.868" v="25990" actId="478"/>
          <ac:spMkLst>
            <pc:docMk/>
            <pc:sldMk cId="567555233" sldId="337"/>
            <ac:spMk id="57" creationId="{36D7469A-858C-482D-95B6-CD97E494410D}"/>
          </ac:spMkLst>
        </pc:spChg>
      </pc:sldChg>
      <pc:sldChg chg="addSp modSp add modTransition modAnim">
        <pc:chgData name="Agustín Ruiz Martín" userId="42fb2f6dfcc8d877" providerId="LiveId" clId="{4A1C54F8-B80A-4A02-9F85-EEBE78695CFE}" dt="2020-04-05T20:18:32.719" v="47979" actId="20577"/>
        <pc:sldMkLst>
          <pc:docMk/>
          <pc:sldMk cId="2132579646" sldId="338"/>
        </pc:sldMkLst>
        <pc:spChg chg="add mod">
          <ac:chgData name="Agustín Ruiz Martín" userId="42fb2f6dfcc8d877" providerId="LiveId" clId="{4A1C54F8-B80A-4A02-9F85-EEBE78695CFE}" dt="2020-03-29T20:11:57.583" v="36336" actId="20577"/>
          <ac:spMkLst>
            <pc:docMk/>
            <pc:sldMk cId="2132579646" sldId="338"/>
            <ac:spMk id="5" creationId="{CF7E08B4-3654-48CB-B15C-03F305FF768B}"/>
          </ac:spMkLst>
        </pc:spChg>
        <pc:spChg chg="add mod">
          <ac:chgData name="Agustín Ruiz Martín" userId="42fb2f6dfcc8d877" providerId="LiveId" clId="{4A1C54F8-B80A-4A02-9F85-EEBE78695CFE}" dt="2020-03-31T20:57:22.911" v="43088" actId="1035"/>
          <ac:spMkLst>
            <pc:docMk/>
            <pc:sldMk cId="2132579646" sldId="338"/>
            <ac:spMk id="6" creationId="{6605ED6F-DD61-49C6-93D7-42C6A6F58275}"/>
          </ac:spMkLst>
        </pc:spChg>
        <pc:spChg chg="add mod">
          <ac:chgData name="Agustín Ruiz Martín" userId="42fb2f6dfcc8d877" providerId="LiveId" clId="{4A1C54F8-B80A-4A02-9F85-EEBE78695CFE}" dt="2020-03-31T20:57:22.911" v="43088" actId="1035"/>
          <ac:spMkLst>
            <pc:docMk/>
            <pc:sldMk cId="2132579646" sldId="338"/>
            <ac:spMk id="7" creationId="{54E515EE-19A2-4577-B1FE-3432DA47F64A}"/>
          </ac:spMkLst>
        </pc:spChg>
        <pc:spChg chg="add mod">
          <ac:chgData name="Agustín Ruiz Martín" userId="42fb2f6dfcc8d877" providerId="LiveId" clId="{4A1C54F8-B80A-4A02-9F85-EEBE78695CFE}" dt="2020-03-31T20:57:22.911" v="43088" actId="1035"/>
          <ac:spMkLst>
            <pc:docMk/>
            <pc:sldMk cId="2132579646" sldId="338"/>
            <ac:spMk id="8" creationId="{A5656824-17B9-4229-A34F-1059875CE7B2}"/>
          </ac:spMkLst>
        </pc:spChg>
        <pc:spChg chg="add mod">
          <ac:chgData name="Agustín Ruiz Martín" userId="42fb2f6dfcc8d877" providerId="LiveId" clId="{4A1C54F8-B80A-4A02-9F85-EEBE78695CFE}" dt="2020-03-31T20:57:22.911" v="43088" actId="1035"/>
          <ac:spMkLst>
            <pc:docMk/>
            <pc:sldMk cId="2132579646" sldId="338"/>
            <ac:spMk id="9" creationId="{B0CDD35C-A2AE-4560-B884-43DC9E5E764F}"/>
          </ac:spMkLst>
        </pc:spChg>
        <pc:spChg chg="add mod">
          <ac:chgData name="Agustín Ruiz Martín" userId="42fb2f6dfcc8d877" providerId="LiveId" clId="{4A1C54F8-B80A-4A02-9F85-EEBE78695CFE}" dt="2020-03-31T20:57:22.911" v="43088" actId="1035"/>
          <ac:spMkLst>
            <pc:docMk/>
            <pc:sldMk cId="2132579646" sldId="338"/>
            <ac:spMk id="10" creationId="{B4782886-FA63-4CE9-8955-990E6A090257}"/>
          </ac:spMkLst>
        </pc:spChg>
        <pc:spChg chg="add mod">
          <ac:chgData name="Agustín Ruiz Martín" userId="42fb2f6dfcc8d877" providerId="LiveId" clId="{4A1C54F8-B80A-4A02-9F85-EEBE78695CFE}" dt="2020-03-31T20:57:22.911" v="43088" actId="1035"/>
          <ac:spMkLst>
            <pc:docMk/>
            <pc:sldMk cId="2132579646" sldId="338"/>
            <ac:spMk id="11" creationId="{1A4964D7-1B03-4C7B-8746-277B854E151D}"/>
          </ac:spMkLst>
        </pc:spChg>
        <pc:spChg chg="add mod">
          <ac:chgData name="Agustín Ruiz Martín" userId="42fb2f6dfcc8d877" providerId="LiveId" clId="{4A1C54F8-B80A-4A02-9F85-EEBE78695CFE}" dt="2020-03-31T20:57:22.911" v="43088" actId="1035"/>
          <ac:spMkLst>
            <pc:docMk/>
            <pc:sldMk cId="2132579646" sldId="338"/>
            <ac:spMk id="12" creationId="{2BD7AC5B-F387-458C-A1CB-CF31630C61FE}"/>
          </ac:spMkLst>
        </pc:spChg>
        <pc:spChg chg="add mod">
          <ac:chgData name="Agustín Ruiz Martín" userId="42fb2f6dfcc8d877" providerId="LiveId" clId="{4A1C54F8-B80A-4A02-9F85-EEBE78695CFE}" dt="2020-03-31T20:57:22.911" v="43088" actId="1035"/>
          <ac:spMkLst>
            <pc:docMk/>
            <pc:sldMk cId="2132579646" sldId="338"/>
            <ac:spMk id="13" creationId="{A6A26FA3-8958-4DA3-8689-0DCC63A2F38D}"/>
          </ac:spMkLst>
        </pc:spChg>
        <pc:spChg chg="add mod">
          <ac:chgData name="Agustín Ruiz Martín" userId="42fb2f6dfcc8d877" providerId="LiveId" clId="{4A1C54F8-B80A-4A02-9F85-EEBE78695CFE}" dt="2020-03-31T20:57:22.911" v="43088" actId="1035"/>
          <ac:spMkLst>
            <pc:docMk/>
            <pc:sldMk cId="2132579646" sldId="338"/>
            <ac:spMk id="14" creationId="{D44297DD-2F86-4B65-8901-A08D883971C2}"/>
          </ac:spMkLst>
        </pc:spChg>
        <pc:spChg chg="add mod">
          <ac:chgData name="Agustín Ruiz Martín" userId="42fb2f6dfcc8d877" providerId="LiveId" clId="{4A1C54F8-B80A-4A02-9F85-EEBE78695CFE}" dt="2020-03-31T20:57:22.911" v="43088" actId="1035"/>
          <ac:spMkLst>
            <pc:docMk/>
            <pc:sldMk cId="2132579646" sldId="338"/>
            <ac:spMk id="15" creationId="{CD6147A0-ADEB-4FBD-991D-7DB0CB7581C1}"/>
          </ac:spMkLst>
        </pc:spChg>
        <pc:spChg chg="add mod">
          <ac:chgData name="Agustín Ruiz Martín" userId="42fb2f6dfcc8d877" providerId="LiveId" clId="{4A1C54F8-B80A-4A02-9F85-EEBE78695CFE}" dt="2020-03-31T20:57:22.911" v="43088" actId="1035"/>
          <ac:spMkLst>
            <pc:docMk/>
            <pc:sldMk cId="2132579646" sldId="338"/>
            <ac:spMk id="16" creationId="{4165068A-499C-49A2-B922-4B542A407A1A}"/>
          </ac:spMkLst>
        </pc:spChg>
        <pc:spChg chg="add mod">
          <ac:chgData name="Agustín Ruiz Martín" userId="42fb2f6dfcc8d877" providerId="LiveId" clId="{4A1C54F8-B80A-4A02-9F85-EEBE78695CFE}" dt="2020-03-31T20:57:22.911" v="43088" actId="1035"/>
          <ac:spMkLst>
            <pc:docMk/>
            <pc:sldMk cId="2132579646" sldId="338"/>
            <ac:spMk id="18" creationId="{C9BF6375-5A4C-40C8-898F-5CE3D5C2E576}"/>
          </ac:spMkLst>
        </pc:spChg>
        <pc:spChg chg="add mod">
          <ac:chgData name="Agustín Ruiz Martín" userId="42fb2f6dfcc8d877" providerId="LiveId" clId="{4A1C54F8-B80A-4A02-9F85-EEBE78695CFE}" dt="2020-04-05T20:18:32.719" v="47979" actId="20577"/>
          <ac:spMkLst>
            <pc:docMk/>
            <pc:sldMk cId="2132579646" sldId="338"/>
            <ac:spMk id="20" creationId="{D13F3C57-1D57-4158-8A96-20CE1565BBE3}"/>
          </ac:spMkLst>
        </pc:spChg>
        <pc:cxnChg chg="add mod">
          <ac:chgData name="Agustín Ruiz Martín" userId="42fb2f6dfcc8d877" providerId="LiveId" clId="{4A1C54F8-B80A-4A02-9F85-EEBE78695CFE}" dt="2020-03-31T20:57:22.911" v="43088" actId="1035"/>
          <ac:cxnSpMkLst>
            <pc:docMk/>
            <pc:sldMk cId="2132579646" sldId="338"/>
            <ac:cxnSpMk id="19" creationId="{DC524E56-9CFB-4C36-9A20-7ECCB3A6AE78}"/>
          </ac:cxnSpMkLst>
        </pc:cxnChg>
        <pc:cxnChg chg="add mod">
          <ac:chgData name="Agustín Ruiz Martín" userId="42fb2f6dfcc8d877" providerId="LiveId" clId="{4A1C54F8-B80A-4A02-9F85-EEBE78695CFE}" dt="2020-03-31T20:57:22.911" v="43088" actId="1035"/>
          <ac:cxnSpMkLst>
            <pc:docMk/>
            <pc:sldMk cId="2132579646" sldId="338"/>
            <ac:cxnSpMk id="21" creationId="{67A7DF27-7265-43BA-B52C-090E3EBBC28A}"/>
          </ac:cxnSpMkLst>
        </pc:cxnChg>
      </pc:sldChg>
      <pc:sldChg chg="addSp delSp modSp add modTransition addAnim delAnim modAnim modNotesTx">
        <pc:chgData name="Agustín Ruiz Martín" userId="42fb2f6dfcc8d877" providerId="LiveId" clId="{4A1C54F8-B80A-4A02-9F85-EEBE78695CFE}" dt="2020-04-17T15:27:19.014" v="56099" actId="113"/>
        <pc:sldMkLst>
          <pc:docMk/>
          <pc:sldMk cId="3846111981" sldId="339"/>
        </pc:sldMkLst>
        <pc:spChg chg="add mod">
          <ac:chgData name="Agustín Ruiz Martín" userId="42fb2f6dfcc8d877" providerId="LiveId" clId="{4A1C54F8-B80A-4A02-9F85-EEBE78695CFE}" dt="2020-04-17T15:27:19.014" v="56099" actId="113"/>
          <ac:spMkLst>
            <pc:docMk/>
            <pc:sldMk cId="3846111981" sldId="339"/>
            <ac:spMk id="5" creationId="{05F9CE74-851E-4176-B6A3-682BABED1D77}"/>
          </ac:spMkLst>
        </pc:spChg>
        <pc:spChg chg="add del mod">
          <ac:chgData name="Agustín Ruiz Martín" userId="42fb2f6dfcc8d877" providerId="LiveId" clId="{4A1C54F8-B80A-4A02-9F85-EEBE78695CFE}" dt="2020-03-31T22:24:20.187" v="43168" actId="478"/>
          <ac:spMkLst>
            <pc:docMk/>
            <pc:sldMk cId="3846111981" sldId="339"/>
            <ac:spMk id="7" creationId="{CF29FD2F-D291-4A16-93CE-9BA2FB8F8BC9}"/>
          </ac:spMkLst>
        </pc:spChg>
        <pc:spChg chg="add del mod">
          <ac:chgData name="Agustín Ruiz Martín" userId="42fb2f6dfcc8d877" providerId="LiveId" clId="{4A1C54F8-B80A-4A02-9F85-EEBE78695CFE}" dt="2020-03-31T22:23:34.085" v="43165" actId="478"/>
          <ac:spMkLst>
            <pc:docMk/>
            <pc:sldMk cId="3846111981" sldId="339"/>
            <ac:spMk id="9" creationId="{4CD5C3D5-55AA-4E71-B775-D8715FBDBE7E}"/>
          </ac:spMkLst>
        </pc:spChg>
        <pc:spChg chg="add del mod">
          <ac:chgData name="Agustín Ruiz Martín" userId="42fb2f6dfcc8d877" providerId="LiveId" clId="{4A1C54F8-B80A-4A02-9F85-EEBE78695CFE}" dt="2020-03-31T22:23:30.945" v="43164" actId="478"/>
          <ac:spMkLst>
            <pc:docMk/>
            <pc:sldMk cId="3846111981" sldId="339"/>
            <ac:spMk id="10" creationId="{FB409380-F19C-4FDA-AE20-7F579581B034}"/>
          </ac:spMkLst>
        </pc:spChg>
        <pc:graphicFrameChg chg="add del mod">
          <ac:chgData name="Agustín Ruiz Martín" userId="42fb2f6dfcc8d877" providerId="LiveId" clId="{4A1C54F8-B80A-4A02-9F85-EEBE78695CFE}" dt="2020-03-31T22:23:39.303" v="43167" actId="478"/>
          <ac:graphicFrameMkLst>
            <pc:docMk/>
            <pc:sldMk cId="3846111981" sldId="339"/>
            <ac:graphicFrameMk id="6" creationId="{E7E91685-DA6A-4E4F-9982-283AD8E495FE}"/>
          </ac:graphicFrameMkLst>
        </pc:graphicFrameChg>
        <pc:graphicFrameChg chg="add del mod">
          <ac:chgData name="Agustín Ruiz Martín" userId="42fb2f6dfcc8d877" providerId="LiveId" clId="{4A1C54F8-B80A-4A02-9F85-EEBE78695CFE}" dt="2020-03-31T22:24:21.015" v="43169" actId="478"/>
          <ac:graphicFrameMkLst>
            <pc:docMk/>
            <pc:sldMk cId="3846111981" sldId="339"/>
            <ac:graphicFrameMk id="8" creationId="{726C854C-71FB-4F74-B0C7-627771573193}"/>
          </ac:graphicFrameMkLst>
        </pc:graphicFrameChg>
        <pc:graphicFrameChg chg="add del mod">
          <ac:chgData name="Agustín Ruiz Martín" userId="42fb2f6dfcc8d877" providerId="LiveId" clId="{4A1C54F8-B80A-4A02-9F85-EEBE78695CFE}" dt="2020-04-17T11:13:13.542" v="53649" actId="478"/>
          <ac:graphicFrameMkLst>
            <pc:docMk/>
            <pc:sldMk cId="3846111981" sldId="339"/>
            <ac:graphicFrameMk id="11" creationId="{EEE2D778-ED80-4105-9469-8E74C1AD4376}"/>
          </ac:graphicFrameMkLst>
        </pc:graphicFrameChg>
      </pc:sldChg>
      <pc:sldChg chg="addSp modSp add">
        <pc:chgData name="Agustín Ruiz Martín" userId="42fb2f6dfcc8d877" providerId="LiveId" clId="{4A1C54F8-B80A-4A02-9F85-EEBE78695CFE}" dt="2020-03-29T13:13:34.292" v="27229" actId="1037"/>
        <pc:sldMkLst>
          <pc:docMk/>
          <pc:sldMk cId="4165262638" sldId="340"/>
        </pc:sldMkLst>
        <pc:spChg chg="add mod">
          <ac:chgData name="Agustín Ruiz Martín" userId="42fb2f6dfcc8d877" providerId="LiveId" clId="{4A1C54F8-B80A-4A02-9F85-EEBE78695CFE}" dt="2020-03-29T13:13:17.999" v="27216" actId="11"/>
          <ac:spMkLst>
            <pc:docMk/>
            <pc:sldMk cId="4165262638" sldId="340"/>
            <ac:spMk id="5" creationId="{CC8D2B71-E30F-428F-A040-FB572E290CB7}"/>
          </ac:spMkLst>
        </pc:spChg>
        <pc:spChg chg="add mod">
          <ac:chgData name="Agustín Ruiz Martín" userId="42fb2f6dfcc8d877" providerId="LiveId" clId="{4A1C54F8-B80A-4A02-9F85-EEBE78695CFE}" dt="2020-03-29T13:13:34.292" v="27229" actId="1037"/>
          <ac:spMkLst>
            <pc:docMk/>
            <pc:sldMk cId="4165262638" sldId="340"/>
            <ac:spMk id="6" creationId="{80B08980-EE01-48FC-A2B6-5745233E96A2}"/>
          </ac:spMkLst>
        </pc:spChg>
        <pc:spChg chg="add mod">
          <ac:chgData name="Agustín Ruiz Martín" userId="42fb2f6dfcc8d877" providerId="LiveId" clId="{4A1C54F8-B80A-4A02-9F85-EEBE78695CFE}" dt="2020-03-29T13:13:34.292" v="27229" actId="1037"/>
          <ac:spMkLst>
            <pc:docMk/>
            <pc:sldMk cId="4165262638" sldId="340"/>
            <ac:spMk id="7" creationId="{F06D7F14-2D70-415F-8024-AF4719543819}"/>
          </ac:spMkLst>
        </pc:spChg>
        <pc:spChg chg="add mod">
          <ac:chgData name="Agustín Ruiz Martín" userId="42fb2f6dfcc8d877" providerId="LiveId" clId="{4A1C54F8-B80A-4A02-9F85-EEBE78695CFE}" dt="2020-03-29T13:13:34.292" v="27229" actId="1037"/>
          <ac:spMkLst>
            <pc:docMk/>
            <pc:sldMk cId="4165262638" sldId="340"/>
            <ac:spMk id="8" creationId="{BA545BBE-051D-49EB-881F-D5F81CFD0F1D}"/>
          </ac:spMkLst>
        </pc:spChg>
        <pc:spChg chg="add mod">
          <ac:chgData name="Agustín Ruiz Martín" userId="42fb2f6dfcc8d877" providerId="LiveId" clId="{4A1C54F8-B80A-4A02-9F85-EEBE78695CFE}" dt="2020-03-29T13:13:34.292" v="27229" actId="1037"/>
          <ac:spMkLst>
            <pc:docMk/>
            <pc:sldMk cId="4165262638" sldId="340"/>
            <ac:spMk id="9" creationId="{A07EA433-005C-4E51-AE21-70F9A778B7A2}"/>
          </ac:spMkLst>
        </pc:spChg>
        <pc:spChg chg="add mod">
          <ac:chgData name="Agustín Ruiz Martín" userId="42fb2f6dfcc8d877" providerId="LiveId" clId="{4A1C54F8-B80A-4A02-9F85-EEBE78695CFE}" dt="2020-03-29T13:13:34.292" v="27229" actId="1037"/>
          <ac:spMkLst>
            <pc:docMk/>
            <pc:sldMk cId="4165262638" sldId="340"/>
            <ac:spMk id="10" creationId="{47355F90-7AEE-4A33-B833-A35C3F0F8A91}"/>
          </ac:spMkLst>
        </pc:spChg>
        <pc:spChg chg="add mod">
          <ac:chgData name="Agustín Ruiz Martín" userId="42fb2f6dfcc8d877" providerId="LiveId" clId="{4A1C54F8-B80A-4A02-9F85-EEBE78695CFE}" dt="2020-03-29T13:13:34.292" v="27229" actId="1037"/>
          <ac:spMkLst>
            <pc:docMk/>
            <pc:sldMk cId="4165262638" sldId="340"/>
            <ac:spMk id="11" creationId="{52717EFB-FD1D-4129-B731-FE72B3571760}"/>
          </ac:spMkLst>
        </pc:spChg>
        <pc:spChg chg="add mod">
          <ac:chgData name="Agustín Ruiz Martín" userId="42fb2f6dfcc8d877" providerId="LiveId" clId="{4A1C54F8-B80A-4A02-9F85-EEBE78695CFE}" dt="2020-03-29T13:13:34.292" v="27229" actId="1037"/>
          <ac:spMkLst>
            <pc:docMk/>
            <pc:sldMk cId="4165262638" sldId="340"/>
            <ac:spMk id="12" creationId="{1D39706D-A5FB-479D-A1CF-E825F570AEF3}"/>
          </ac:spMkLst>
        </pc:spChg>
        <pc:spChg chg="add mod">
          <ac:chgData name="Agustín Ruiz Martín" userId="42fb2f6dfcc8d877" providerId="LiveId" clId="{4A1C54F8-B80A-4A02-9F85-EEBE78695CFE}" dt="2020-03-29T13:13:34.292" v="27229" actId="1037"/>
          <ac:spMkLst>
            <pc:docMk/>
            <pc:sldMk cId="4165262638" sldId="340"/>
            <ac:spMk id="13" creationId="{850B5700-C6EE-4954-93C0-CED2E490490C}"/>
          </ac:spMkLst>
        </pc:spChg>
        <pc:spChg chg="add mod">
          <ac:chgData name="Agustín Ruiz Martín" userId="42fb2f6dfcc8d877" providerId="LiveId" clId="{4A1C54F8-B80A-4A02-9F85-EEBE78695CFE}" dt="2020-03-29T13:13:34.292" v="27229" actId="1037"/>
          <ac:spMkLst>
            <pc:docMk/>
            <pc:sldMk cId="4165262638" sldId="340"/>
            <ac:spMk id="14" creationId="{9622943E-F6C4-4FE2-81FE-46B975DCE0BB}"/>
          </ac:spMkLst>
        </pc:spChg>
        <pc:spChg chg="add mod">
          <ac:chgData name="Agustín Ruiz Martín" userId="42fb2f6dfcc8d877" providerId="LiveId" clId="{4A1C54F8-B80A-4A02-9F85-EEBE78695CFE}" dt="2020-03-29T13:13:34.292" v="27229" actId="1037"/>
          <ac:spMkLst>
            <pc:docMk/>
            <pc:sldMk cId="4165262638" sldId="340"/>
            <ac:spMk id="15" creationId="{19EE727F-2AA6-40D0-9C5C-F99DF92190BB}"/>
          </ac:spMkLst>
        </pc:spChg>
        <pc:spChg chg="add mod">
          <ac:chgData name="Agustín Ruiz Martín" userId="42fb2f6dfcc8d877" providerId="LiveId" clId="{4A1C54F8-B80A-4A02-9F85-EEBE78695CFE}" dt="2020-03-29T13:13:34.292" v="27229" actId="1037"/>
          <ac:spMkLst>
            <pc:docMk/>
            <pc:sldMk cId="4165262638" sldId="340"/>
            <ac:spMk id="16" creationId="{56951E18-C557-43DF-B4D9-07ABD5F1D920}"/>
          </ac:spMkLst>
        </pc:spChg>
        <pc:spChg chg="add mod">
          <ac:chgData name="Agustín Ruiz Martín" userId="42fb2f6dfcc8d877" providerId="LiveId" clId="{4A1C54F8-B80A-4A02-9F85-EEBE78695CFE}" dt="2020-03-29T13:13:34.292" v="27229" actId="1037"/>
          <ac:spMkLst>
            <pc:docMk/>
            <pc:sldMk cId="4165262638" sldId="340"/>
            <ac:spMk id="18" creationId="{20BD049E-7F69-4162-977D-5CE04CED800C}"/>
          </ac:spMkLst>
        </pc:spChg>
        <pc:spChg chg="add mod">
          <ac:chgData name="Agustín Ruiz Martín" userId="42fb2f6dfcc8d877" providerId="LiveId" clId="{4A1C54F8-B80A-4A02-9F85-EEBE78695CFE}" dt="2020-03-29T13:13:34.292" v="27229" actId="1037"/>
          <ac:spMkLst>
            <pc:docMk/>
            <pc:sldMk cId="4165262638" sldId="340"/>
            <ac:spMk id="19" creationId="{40B2B045-646B-402C-890C-251E7217C613}"/>
          </ac:spMkLst>
        </pc:spChg>
        <pc:spChg chg="add mod">
          <ac:chgData name="Agustín Ruiz Martín" userId="42fb2f6dfcc8d877" providerId="LiveId" clId="{4A1C54F8-B80A-4A02-9F85-EEBE78695CFE}" dt="2020-03-29T13:13:34.292" v="27229" actId="1037"/>
          <ac:spMkLst>
            <pc:docMk/>
            <pc:sldMk cId="4165262638" sldId="340"/>
            <ac:spMk id="20" creationId="{68AAFEB3-C96C-4F6C-81A3-F8B6E20E4F3D}"/>
          </ac:spMkLst>
        </pc:spChg>
        <pc:spChg chg="add mod">
          <ac:chgData name="Agustín Ruiz Martín" userId="42fb2f6dfcc8d877" providerId="LiveId" clId="{4A1C54F8-B80A-4A02-9F85-EEBE78695CFE}" dt="2020-03-29T13:13:34.292" v="27229" actId="1037"/>
          <ac:spMkLst>
            <pc:docMk/>
            <pc:sldMk cId="4165262638" sldId="340"/>
            <ac:spMk id="21" creationId="{076CF1FE-0C18-4C7D-ADC4-C23F38E79A83}"/>
          </ac:spMkLst>
        </pc:spChg>
        <pc:spChg chg="add mod">
          <ac:chgData name="Agustín Ruiz Martín" userId="42fb2f6dfcc8d877" providerId="LiveId" clId="{4A1C54F8-B80A-4A02-9F85-EEBE78695CFE}" dt="2020-03-29T13:13:34.292" v="27229" actId="1037"/>
          <ac:spMkLst>
            <pc:docMk/>
            <pc:sldMk cId="4165262638" sldId="340"/>
            <ac:spMk id="23" creationId="{78F55957-E06A-496D-8A48-D772745B1657}"/>
          </ac:spMkLst>
        </pc:spChg>
        <pc:spChg chg="add mod">
          <ac:chgData name="Agustín Ruiz Martín" userId="42fb2f6dfcc8d877" providerId="LiveId" clId="{4A1C54F8-B80A-4A02-9F85-EEBE78695CFE}" dt="2020-03-29T13:13:34.292" v="27229" actId="1037"/>
          <ac:spMkLst>
            <pc:docMk/>
            <pc:sldMk cId="4165262638" sldId="340"/>
            <ac:spMk id="24" creationId="{BBE01F4C-272B-4809-A4CD-B5F334DCAC70}"/>
          </ac:spMkLst>
        </pc:spChg>
        <pc:spChg chg="add mod">
          <ac:chgData name="Agustín Ruiz Martín" userId="42fb2f6dfcc8d877" providerId="LiveId" clId="{4A1C54F8-B80A-4A02-9F85-EEBE78695CFE}" dt="2020-03-29T13:13:34.292" v="27229" actId="1037"/>
          <ac:spMkLst>
            <pc:docMk/>
            <pc:sldMk cId="4165262638" sldId="340"/>
            <ac:spMk id="25" creationId="{07B4CD45-5310-4177-9A6E-AFAB6DD94543}"/>
          </ac:spMkLst>
        </pc:spChg>
        <pc:spChg chg="add mod">
          <ac:chgData name="Agustín Ruiz Martín" userId="42fb2f6dfcc8d877" providerId="LiveId" clId="{4A1C54F8-B80A-4A02-9F85-EEBE78695CFE}" dt="2020-03-29T13:13:34.292" v="27229" actId="1037"/>
          <ac:spMkLst>
            <pc:docMk/>
            <pc:sldMk cId="4165262638" sldId="340"/>
            <ac:spMk id="26" creationId="{B2C1D782-D436-4D6C-B72E-7C7E7226B187}"/>
          </ac:spMkLst>
        </pc:spChg>
        <pc:spChg chg="add mod">
          <ac:chgData name="Agustín Ruiz Martín" userId="42fb2f6dfcc8d877" providerId="LiveId" clId="{4A1C54F8-B80A-4A02-9F85-EEBE78695CFE}" dt="2020-03-29T13:13:34.292" v="27229" actId="1037"/>
          <ac:spMkLst>
            <pc:docMk/>
            <pc:sldMk cId="4165262638" sldId="340"/>
            <ac:spMk id="27" creationId="{393AF813-6BFF-4F60-846B-80A6A30F8AE6}"/>
          </ac:spMkLst>
        </pc:spChg>
        <pc:spChg chg="add mod">
          <ac:chgData name="Agustín Ruiz Martín" userId="42fb2f6dfcc8d877" providerId="LiveId" clId="{4A1C54F8-B80A-4A02-9F85-EEBE78695CFE}" dt="2020-03-29T13:13:34.292" v="27229" actId="1037"/>
          <ac:spMkLst>
            <pc:docMk/>
            <pc:sldMk cId="4165262638" sldId="340"/>
            <ac:spMk id="28" creationId="{0BE1EF3B-393D-4E0F-B4A1-59109D686D79}"/>
          </ac:spMkLst>
        </pc:spChg>
        <pc:spChg chg="add mod">
          <ac:chgData name="Agustín Ruiz Martín" userId="42fb2f6dfcc8d877" providerId="LiveId" clId="{4A1C54F8-B80A-4A02-9F85-EEBE78695CFE}" dt="2020-03-29T13:13:34.292" v="27229" actId="1037"/>
          <ac:spMkLst>
            <pc:docMk/>
            <pc:sldMk cId="4165262638" sldId="340"/>
            <ac:spMk id="29" creationId="{7FA982F5-6A15-4846-9A70-92DDE346F4C4}"/>
          </ac:spMkLst>
        </pc:spChg>
        <pc:spChg chg="add mod">
          <ac:chgData name="Agustín Ruiz Martín" userId="42fb2f6dfcc8d877" providerId="LiveId" clId="{4A1C54F8-B80A-4A02-9F85-EEBE78695CFE}" dt="2020-03-29T13:13:34.292" v="27229" actId="1037"/>
          <ac:spMkLst>
            <pc:docMk/>
            <pc:sldMk cId="4165262638" sldId="340"/>
            <ac:spMk id="30" creationId="{CEA6A7E8-AFE6-4F07-B165-1759763BF140}"/>
          </ac:spMkLst>
        </pc:spChg>
        <pc:spChg chg="add mod">
          <ac:chgData name="Agustín Ruiz Martín" userId="42fb2f6dfcc8d877" providerId="LiveId" clId="{4A1C54F8-B80A-4A02-9F85-EEBE78695CFE}" dt="2020-03-29T13:13:34.292" v="27229" actId="1037"/>
          <ac:spMkLst>
            <pc:docMk/>
            <pc:sldMk cId="4165262638" sldId="340"/>
            <ac:spMk id="31" creationId="{202663D5-AA57-4B9A-8BD0-2B49C7662677}"/>
          </ac:spMkLst>
        </pc:spChg>
        <pc:spChg chg="add mod">
          <ac:chgData name="Agustín Ruiz Martín" userId="42fb2f6dfcc8d877" providerId="LiveId" clId="{4A1C54F8-B80A-4A02-9F85-EEBE78695CFE}" dt="2020-03-29T13:13:34.292" v="27229" actId="1037"/>
          <ac:spMkLst>
            <pc:docMk/>
            <pc:sldMk cId="4165262638" sldId="340"/>
            <ac:spMk id="32" creationId="{D67CF1CB-3EBB-48D9-AB1D-518FD1A85781}"/>
          </ac:spMkLst>
        </pc:spChg>
        <pc:spChg chg="add mod">
          <ac:chgData name="Agustín Ruiz Martín" userId="42fb2f6dfcc8d877" providerId="LiveId" clId="{4A1C54F8-B80A-4A02-9F85-EEBE78695CFE}" dt="2020-03-29T13:13:34.292" v="27229" actId="1037"/>
          <ac:spMkLst>
            <pc:docMk/>
            <pc:sldMk cId="4165262638" sldId="340"/>
            <ac:spMk id="33" creationId="{AF4270BD-C4C9-480C-8395-EBA70A4CC7D1}"/>
          </ac:spMkLst>
        </pc:spChg>
        <pc:spChg chg="add mod">
          <ac:chgData name="Agustín Ruiz Martín" userId="42fb2f6dfcc8d877" providerId="LiveId" clId="{4A1C54F8-B80A-4A02-9F85-EEBE78695CFE}" dt="2020-03-29T13:13:34.292" v="27229" actId="1037"/>
          <ac:spMkLst>
            <pc:docMk/>
            <pc:sldMk cId="4165262638" sldId="340"/>
            <ac:spMk id="34" creationId="{BD6AD850-430E-45F7-AE12-8C123E255CEF}"/>
          </ac:spMkLst>
        </pc:spChg>
        <pc:spChg chg="add mod">
          <ac:chgData name="Agustín Ruiz Martín" userId="42fb2f6dfcc8d877" providerId="LiveId" clId="{4A1C54F8-B80A-4A02-9F85-EEBE78695CFE}" dt="2020-03-29T13:13:34.292" v="27229" actId="1037"/>
          <ac:spMkLst>
            <pc:docMk/>
            <pc:sldMk cId="4165262638" sldId="340"/>
            <ac:spMk id="35" creationId="{FBF763E4-05E9-4B3C-A5E5-5E73FE8F6DB6}"/>
          </ac:spMkLst>
        </pc:spChg>
        <pc:spChg chg="add mod">
          <ac:chgData name="Agustín Ruiz Martín" userId="42fb2f6dfcc8d877" providerId="LiveId" clId="{4A1C54F8-B80A-4A02-9F85-EEBE78695CFE}" dt="2020-03-29T13:13:34.292" v="27229" actId="1037"/>
          <ac:spMkLst>
            <pc:docMk/>
            <pc:sldMk cId="4165262638" sldId="340"/>
            <ac:spMk id="36" creationId="{61A48322-F47F-4A67-A9DD-121EE18C99BA}"/>
          </ac:spMkLst>
        </pc:spChg>
        <pc:spChg chg="add mod">
          <ac:chgData name="Agustín Ruiz Martín" userId="42fb2f6dfcc8d877" providerId="LiveId" clId="{4A1C54F8-B80A-4A02-9F85-EEBE78695CFE}" dt="2020-03-29T13:13:34.292" v="27229" actId="1037"/>
          <ac:spMkLst>
            <pc:docMk/>
            <pc:sldMk cId="4165262638" sldId="340"/>
            <ac:spMk id="37" creationId="{CDA41092-A988-4879-97DC-3B488F9D2112}"/>
          </ac:spMkLst>
        </pc:spChg>
        <pc:spChg chg="add mod">
          <ac:chgData name="Agustín Ruiz Martín" userId="42fb2f6dfcc8d877" providerId="LiveId" clId="{4A1C54F8-B80A-4A02-9F85-EEBE78695CFE}" dt="2020-03-29T13:13:34.292" v="27229" actId="1037"/>
          <ac:spMkLst>
            <pc:docMk/>
            <pc:sldMk cId="4165262638" sldId="340"/>
            <ac:spMk id="38" creationId="{EC400766-FD26-4F03-9412-118038DF6C45}"/>
          </ac:spMkLst>
        </pc:spChg>
        <pc:spChg chg="add mod">
          <ac:chgData name="Agustín Ruiz Martín" userId="42fb2f6dfcc8d877" providerId="LiveId" clId="{4A1C54F8-B80A-4A02-9F85-EEBE78695CFE}" dt="2020-03-29T13:13:34.292" v="27229" actId="1037"/>
          <ac:spMkLst>
            <pc:docMk/>
            <pc:sldMk cId="4165262638" sldId="340"/>
            <ac:spMk id="39" creationId="{B647FD20-E294-4A29-ADA4-B7A7594948C5}"/>
          </ac:spMkLst>
        </pc:spChg>
        <pc:spChg chg="add mod">
          <ac:chgData name="Agustín Ruiz Martín" userId="42fb2f6dfcc8d877" providerId="LiveId" clId="{4A1C54F8-B80A-4A02-9F85-EEBE78695CFE}" dt="2020-03-29T13:13:34.292" v="27229" actId="1037"/>
          <ac:spMkLst>
            <pc:docMk/>
            <pc:sldMk cId="4165262638" sldId="340"/>
            <ac:spMk id="40" creationId="{5FB846D1-4809-43DE-B73F-1745A0A54987}"/>
          </ac:spMkLst>
        </pc:spChg>
        <pc:spChg chg="add mod">
          <ac:chgData name="Agustín Ruiz Martín" userId="42fb2f6dfcc8d877" providerId="LiveId" clId="{4A1C54F8-B80A-4A02-9F85-EEBE78695CFE}" dt="2020-03-29T13:13:34.292" v="27229" actId="1037"/>
          <ac:spMkLst>
            <pc:docMk/>
            <pc:sldMk cId="4165262638" sldId="340"/>
            <ac:spMk id="42" creationId="{EFDA9F78-C75F-474A-9633-3FD0BC3D313E}"/>
          </ac:spMkLst>
        </pc:spChg>
        <pc:spChg chg="add mod">
          <ac:chgData name="Agustín Ruiz Martín" userId="42fb2f6dfcc8d877" providerId="LiveId" clId="{4A1C54F8-B80A-4A02-9F85-EEBE78695CFE}" dt="2020-03-29T13:13:34.292" v="27229" actId="1037"/>
          <ac:spMkLst>
            <pc:docMk/>
            <pc:sldMk cId="4165262638" sldId="340"/>
            <ac:spMk id="43" creationId="{E0A89E15-795D-4A3D-BB96-82CC0CBEAF9A}"/>
          </ac:spMkLst>
        </pc:spChg>
        <pc:spChg chg="add mod">
          <ac:chgData name="Agustín Ruiz Martín" userId="42fb2f6dfcc8d877" providerId="LiveId" clId="{4A1C54F8-B80A-4A02-9F85-EEBE78695CFE}" dt="2020-03-29T13:13:34.292" v="27229" actId="1037"/>
          <ac:spMkLst>
            <pc:docMk/>
            <pc:sldMk cId="4165262638" sldId="340"/>
            <ac:spMk id="44" creationId="{BD666EDB-7805-4444-9EC8-6ABD199276F5}"/>
          </ac:spMkLst>
        </pc:spChg>
      </pc:sldChg>
      <pc:sldChg chg="addSp modSp add modAnim">
        <pc:chgData name="Agustín Ruiz Martín" userId="42fb2f6dfcc8d877" providerId="LiveId" clId="{4A1C54F8-B80A-4A02-9F85-EEBE78695CFE}" dt="2020-04-05T20:18:42.353" v="48000" actId="20577"/>
        <pc:sldMkLst>
          <pc:docMk/>
          <pc:sldMk cId="4209261214" sldId="341"/>
        </pc:sldMkLst>
        <pc:spChg chg="add mod">
          <ac:chgData name="Agustín Ruiz Martín" userId="42fb2f6dfcc8d877" providerId="LiveId" clId="{4A1C54F8-B80A-4A02-9F85-EEBE78695CFE}" dt="2020-03-29T13:19:37.541" v="27296" actId="20577"/>
          <ac:spMkLst>
            <pc:docMk/>
            <pc:sldMk cId="4209261214" sldId="341"/>
            <ac:spMk id="5" creationId="{1601F017-E9A7-4BD4-B331-E48B41E5EC8C}"/>
          </ac:spMkLst>
        </pc:spChg>
        <pc:spChg chg="add">
          <ac:chgData name="Agustín Ruiz Martín" userId="42fb2f6dfcc8d877" providerId="LiveId" clId="{4A1C54F8-B80A-4A02-9F85-EEBE78695CFE}" dt="2020-03-29T13:15:25.925" v="27236"/>
          <ac:spMkLst>
            <pc:docMk/>
            <pc:sldMk cId="4209261214" sldId="341"/>
            <ac:spMk id="6" creationId="{60BD8C8A-316B-468B-970C-90114CB05772}"/>
          </ac:spMkLst>
        </pc:spChg>
        <pc:spChg chg="add">
          <ac:chgData name="Agustín Ruiz Martín" userId="42fb2f6dfcc8d877" providerId="LiveId" clId="{4A1C54F8-B80A-4A02-9F85-EEBE78695CFE}" dt="2020-03-29T13:15:25.925" v="27236"/>
          <ac:spMkLst>
            <pc:docMk/>
            <pc:sldMk cId="4209261214" sldId="341"/>
            <ac:spMk id="7" creationId="{68749499-BB15-45D9-9F56-DE6869CE5145}"/>
          </ac:spMkLst>
        </pc:spChg>
        <pc:spChg chg="add mod">
          <ac:chgData name="Agustín Ruiz Martín" userId="42fb2f6dfcc8d877" providerId="LiveId" clId="{4A1C54F8-B80A-4A02-9F85-EEBE78695CFE}" dt="2020-03-29T13:15:45.426" v="27255" actId="207"/>
          <ac:spMkLst>
            <pc:docMk/>
            <pc:sldMk cId="4209261214" sldId="341"/>
            <ac:spMk id="8" creationId="{A180E618-F515-4D5A-B271-226669D13BFC}"/>
          </ac:spMkLst>
        </pc:spChg>
        <pc:spChg chg="add">
          <ac:chgData name="Agustín Ruiz Martín" userId="42fb2f6dfcc8d877" providerId="LiveId" clId="{4A1C54F8-B80A-4A02-9F85-EEBE78695CFE}" dt="2020-03-29T13:15:25.925" v="27236"/>
          <ac:spMkLst>
            <pc:docMk/>
            <pc:sldMk cId="4209261214" sldId="341"/>
            <ac:spMk id="9" creationId="{C71159C6-B0B3-4337-8D6A-6380BE2FAB08}"/>
          </ac:spMkLst>
        </pc:spChg>
        <pc:spChg chg="add mod">
          <ac:chgData name="Agustín Ruiz Martín" userId="42fb2f6dfcc8d877" providerId="LiveId" clId="{4A1C54F8-B80A-4A02-9F85-EEBE78695CFE}" dt="2020-03-29T13:16:54.393" v="27266" actId="20577"/>
          <ac:spMkLst>
            <pc:docMk/>
            <pc:sldMk cId="4209261214" sldId="341"/>
            <ac:spMk id="10" creationId="{1AEFE8E2-02AF-4BFC-982B-60ADAC87521F}"/>
          </ac:spMkLst>
        </pc:spChg>
        <pc:spChg chg="add">
          <ac:chgData name="Agustín Ruiz Martín" userId="42fb2f6dfcc8d877" providerId="LiveId" clId="{4A1C54F8-B80A-4A02-9F85-EEBE78695CFE}" dt="2020-03-29T13:15:25.925" v="27236"/>
          <ac:spMkLst>
            <pc:docMk/>
            <pc:sldMk cId="4209261214" sldId="341"/>
            <ac:spMk id="11" creationId="{C30B2F12-7888-4730-B929-70AAE3CACEF4}"/>
          </ac:spMkLst>
        </pc:spChg>
        <pc:spChg chg="add mod">
          <ac:chgData name="Agustín Ruiz Martín" userId="42fb2f6dfcc8d877" providerId="LiveId" clId="{4A1C54F8-B80A-4A02-9F85-EEBE78695CFE}" dt="2020-03-29T13:16:59.955" v="27269" actId="20577"/>
          <ac:spMkLst>
            <pc:docMk/>
            <pc:sldMk cId="4209261214" sldId="341"/>
            <ac:spMk id="12" creationId="{F2627D15-AB38-4942-8291-4774A2CD3D64}"/>
          </ac:spMkLst>
        </pc:spChg>
        <pc:spChg chg="add mod">
          <ac:chgData name="Agustín Ruiz Martín" userId="42fb2f6dfcc8d877" providerId="LiveId" clId="{4A1C54F8-B80A-4A02-9F85-EEBE78695CFE}" dt="2020-03-29T13:17:18.908" v="27277" actId="255"/>
          <ac:spMkLst>
            <pc:docMk/>
            <pc:sldMk cId="4209261214" sldId="341"/>
            <ac:spMk id="13" creationId="{AD74B485-8A0E-4538-896F-FFDE95CC34B6}"/>
          </ac:spMkLst>
        </pc:spChg>
        <pc:spChg chg="add mod">
          <ac:chgData name="Agustín Ruiz Martín" userId="42fb2f6dfcc8d877" providerId="LiveId" clId="{4A1C54F8-B80A-4A02-9F85-EEBE78695CFE}" dt="2020-03-29T13:20:39.940" v="27297" actId="113"/>
          <ac:spMkLst>
            <pc:docMk/>
            <pc:sldMk cId="4209261214" sldId="341"/>
            <ac:spMk id="14" creationId="{91A9934B-E563-4B0D-BA9B-4757AE9391E9}"/>
          </ac:spMkLst>
        </pc:spChg>
        <pc:spChg chg="add">
          <ac:chgData name="Agustín Ruiz Martín" userId="42fb2f6dfcc8d877" providerId="LiveId" clId="{4A1C54F8-B80A-4A02-9F85-EEBE78695CFE}" dt="2020-03-29T13:15:25.925" v="27236"/>
          <ac:spMkLst>
            <pc:docMk/>
            <pc:sldMk cId="4209261214" sldId="341"/>
            <ac:spMk id="15" creationId="{2A1604F4-E9E0-4F26-8BCF-70BBF8CBD278}"/>
          </ac:spMkLst>
        </pc:spChg>
        <pc:spChg chg="add mod">
          <ac:chgData name="Agustín Ruiz Martín" userId="42fb2f6dfcc8d877" providerId="LiveId" clId="{4A1C54F8-B80A-4A02-9F85-EEBE78695CFE}" dt="2020-03-29T13:20:44.722" v="27298" actId="113"/>
          <ac:spMkLst>
            <pc:docMk/>
            <pc:sldMk cId="4209261214" sldId="341"/>
            <ac:spMk id="16" creationId="{2E3303B9-A63D-4B80-B11D-B9801F03178B}"/>
          </ac:spMkLst>
        </pc:spChg>
        <pc:spChg chg="add mod">
          <ac:chgData name="Agustín Ruiz Martín" userId="42fb2f6dfcc8d877" providerId="LiveId" clId="{4A1C54F8-B80A-4A02-9F85-EEBE78695CFE}" dt="2020-04-05T20:18:42.353" v="48000" actId="20577"/>
          <ac:spMkLst>
            <pc:docMk/>
            <pc:sldMk cId="4209261214" sldId="341"/>
            <ac:spMk id="19" creationId="{988111C3-8FA1-4251-8686-148F4CDE24C5}"/>
          </ac:spMkLst>
        </pc:spChg>
        <pc:spChg chg="add">
          <ac:chgData name="Agustín Ruiz Martín" userId="42fb2f6dfcc8d877" providerId="LiveId" clId="{4A1C54F8-B80A-4A02-9F85-EEBE78695CFE}" dt="2020-03-29T13:15:25.925" v="27236"/>
          <ac:spMkLst>
            <pc:docMk/>
            <pc:sldMk cId="4209261214" sldId="341"/>
            <ac:spMk id="21" creationId="{3D438851-BDC6-42F3-9BD9-72D8A4CB4D9B}"/>
          </ac:spMkLst>
        </pc:spChg>
        <pc:spChg chg="add">
          <ac:chgData name="Agustín Ruiz Martín" userId="42fb2f6dfcc8d877" providerId="LiveId" clId="{4A1C54F8-B80A-4A02-9F85-EEBE78695CFE}" dt="2020-03-29T13:15:25.925" v="27236"/>
          <ac:spMkLst>
            <pc:docMk/>
            <pc:sldMk cId="4209261214" sldId="341"/>
            <ac:spMk id="23" creationId="{8022245A-4F30-4415-A2CA-73088240A6E8}"/>
          </ac:spMkLst>
        </pc:spChg>
        <pc:spChg chg="add">
          <ac:chgData name="Agustín Ruiz Martín" userId="42fb2f6dfcc8d877" providerId="LiveId" clId="{4A1C54F8-B80A-4A02-9F85-EEBE78695CFE}" dt="2020-03-29T13:15:25.925" v="27236"/>
          <ac:spMkLst>
            <pc:docMk/>
            <pc:sldMk cId="4209261214" sldId="341"/>
            <ac:spMk id="24" creationId="{8CA67185-D547-443C-AE0A-14B348F76C29}"/>
          </ac:spMkLst>
        </pc:spChg>
        <pc:spChg chg="add">
          <ac:chgData name="Agustín Ruiz Martín" userId="42fb2f6dfcc8d877" providerId="LiveId" clId="{4A1C54F8-B80A-4A02-9F85-EEBE78695CFE}" dt="2020-03-29T13:15:25.925" v="27236"/>
          <ac:spMkLst>
            <pc:docMk/>
            <pc:sldMk cId="4209261214" sldId="341"/>
            <ac:spMk id="25" creationId="{5F8081A6-2F9F-4E76-B353-71632B39AABD}"/>
          </ac:spMkLst>
        </pc:spChg>
        <pc:spChg chg="add">
          <ac:chgData name="Agustín Ruiz Martín" userId="42fb2f6dfcc8d877" providerId="LiveId" clId="{4A1C54F8-B80A-4A02-9F85-EEBE78695CFE}" dt="2020-03-29T13:15:25.925" v="27236"/>
          <ac:spMkLst>
            <pc:docMk/>
            <pc:sldMk cId="4209261214" sldId="341"/>
            <ac:spMk id="26" creationId="{79D85245-DAFE-497F-BA27-9B7288D4DED6}"/>
          </ac:spMkLst>
        </pc:spChg>
        <pc:spChg chg="add">
          <ac:chgData name="Agustín Ruiz Martín" userId="42fb2f6dfcc8d877" providerId="LiveId" clId="{4A1C54F8-B80A-4A02-9F85-EEBE78695CFE}" dt="2020-03-29T13:15:25.925" v="27236"/>
          <ac:spMkLst>
            <pc:docMk/>
            <pc:sldMk cId="4209261214" sldId="341"/>
            <ac:spMk id="27" creationId="{8F685F03-B636-417F-949F-6E8443824E18}"/>
          </ac:spMkLst>
        </pc:spChg>
        <pc:spChg chg="add">
          <ac:chgData name="Agustín Ruiz Martín" userId="42fb2f6dfcc8d877" providerId="LiveId" clId="{4A1C54F8-B80A-4A02-9F85-EEBE78695CFE}" dt="2020-03-29T13:15:25.925" v="27236"/>
          <ac:spMkLst>
            <pc:docMk/>
            <pc:sldMk cId="4209261214" sldId="341"/>
            <ac:spMk id="28" creationId="{8D4240C3-0894-4EB8-8C28-7B6E815FFDC4}"/>
          </ac:spMkLst>
        </pc:spChg>
        <pc:spChg chg="add">
          <ac:chgData name="Agustín Ruiz Martín" userId="42fb2f6dfcc8d877" providerId="LiveId" clId="{4A1C54F8-B80A-4A02-9F85-EEBE78695CFE}" dt="2020-03-29T13:15:25.925" v="27236"/>
          <ac:spMkLst>
            <pc:docMk/>
            <pc:sldMk cId="4209261214" sldId="341"/>
            <ac:spMk id="29" creationId="{8F0E94C3-921A-4E38-A573-763B1F406DC4}"/>
          </ac:spMkLst>
        </pc:spChg>
        <pc:spChg chg="add">
          <ac:chgData name="Agustín Ruiz Martín" userId="42fb2f6dfcc8d877" providerId="LiveId" clId="{4A1C54F8-B80A-4A02-9F85-EEBE78695CFE}" dt="2020-03-29T13:15:25.925" v="27236"/>
          <ac:spMkLst>
            <pc:docMk/>
            <pc:sldMk cId="4209261214" sldId="341"/>
            <ac:spMk id="30" creationId="{ECC07095-E5F8-40DC-B9FA-858EC87CEE78}"/>
          </ac:spMkLst>
        </pc:spChg>
        <pc:spChg chg="add">
          <ac:chgData name="Agustín Ruiz Martín" userId="42fb2f6dfcc8d877" providerId="LiveId" clId="{4A1C54F8-B80A-4A02-9F85-EEBE78695CFE}" dt="2020-03-29T13:15:25.925" v="27236"/>
          <ac:spMkLst>
            <pc:docMk/>
            <pc:sldMk cId="4209261214" sldId="341"/>
            <ac:spMk id="31" creationId="{775F8CD5-743D-4B0B-8339-D4EE1944D026}"/>
          </ac:spMkLst>
        </pc:spChg>
        <pc:spChg chg="add">
          <ac:chgData name="Agustín Ruiz Martín" userId="42fb2f6dfcc8d877" providerId="LiveId" clId="{4A1C54F8-B80A-4A02-9F85-EEBE78695CFE}" dt="2020-03-29T13:15:25.925" v="27236"/>
          <ac:spMkLst>
            <pc:docMk/>
            <pc:sldMk cId="4209261214" sldId="341"/>
            <ac:spMk id="32" creationId="{4FD6500A-A73F-4E47-A71B-0A277AC5F137}"/>
          </ac:spMkLst>
        </pc:spChg>
        <pc:spChg chg="add">
          <ac:chgData name="Agustín Ruiz Martín" userId="42fb2f6dfcc8d877" providerId="LiveId" clId="{4A1C54F8-B80A-4A02-9F85-EEBE78695CFE}" dt="2020-03-29T13:15:25.925" v="27236"/>
          <ac:spMkLst>
            <pc:docMk/>
            <pc:sldMk cId="4209261214" sldId="341"/>
            <ac:spMk id="33" creationId="{C87A448C-85A2-480D-8E3F-DCEE64830048}"/>
          </ac:spMkLst>
        </pc:spChg>
        <pc:spChg chg="add">
          <ac:chgData name="Agustín Ruiz Martín" userId="42fb2f6dfcc8d877" providerId="LiveId" clId="{4A1C54F8-B80A-4A02-9F85-EEBE78695CFE}" dt="2020-03-29T13:15:25.925" v="27236"/>
          <ac:spMkLst>
            <pc:docMk/>
            <pc:sldMk cId="4209261214" sldId="341"/>
            <ac:spMk id="34" creationId="{BE1FFEB1-5F79-4782-BA4A-602F28F278F3}"/>
          </ac:spMkLst>
        </pc:spChg>
        <pc:spChg chg="add">
          <ac:chgData name="Agustín Ruiz Martín" userId="42fb2f6dfcc8d877" providerId="LiveId" clId="{4A1C54F8-B80A-4A02-9F85-EEBE78695CFE}" dt="2020-03-29T13:15:25.925" v="27236"/>
          <ac:spMkLst>
            <pc:docMk/>
            <pc:sldMk cId="4209261214" sldId="341"/>
            <ac:spMk id="35" creationId="{AD481D59-773B-4AC4-A9D0-5D41146A53E4}"/>
          </ac:spMkLst>
        </pc:spChg>
        <pc:spChg chg="add">
          <ac:chgData name="Agustín Ruiz Martín" userId="42fb2f6dfcc8d877" providerId="LiveId" clId="{4A1C54F8-B80A-4A02-9F85-EEBE78695CFE}" dt="2020-03-29T13:15:25.925" v="27236"/>
          <ac:spMkLst>
            <pc:docMk/>
            <pc:sldMk cId="4209261214" sldId="341"/>
            <ac:spMk id="36" creationId="{8113434F-1C55-4AFD-917D-5BE5014EF1A6}"/>
          </ac:spMkLst>
        </pc:spChg>
        <pc:spChg chg="add">
          <ac:chgData name="Agustín Ruiz Martín" userId="42fb2f6dfcc8d877" providerId="LiveId" clId="{4A1C54F8-B80A-4A02-9F85-EEBE78695CFE}" dt="2020-03-29T13:15:25.925" v="27236"/>
          <ac:spMkLst>
            <pc:docMk/>
            <pc:sldMk cId="4209261214" sldId="341"/>
            <ac:spMk id="37" creationId="{BFBAFEF5-6E86-4A03-89CC-27D9C3BEF493}"/>
          </ac:spMkLst>
        </pc:spChg>
        <pc:spChg chg="add">
          <ac:chgData name="Agustín Ruiz Martín" userId="42fb2f6dfcc8d877" providerId="LiveId" clId="{4A1C54F8-B80A-4A02-9F85-EEBE78695CFE}" dt="2020-03-29T13:15:25.925" v="27236"/>
          <ac:spMkLst>
            <pc:docMk/>
            <pc:sldMk cId="4209261214" sldId="341"/>
            <ac:spMk id="38" creationId="{C115E4A4-D47E-41A0-9B72-4F94EB4E2F3C}"/>
          </ac:spMkLst>
        </pc:spChg>
        <pc:spChg chg="add">
          <ac:chgData name="Agustín Ruiz Martín" userId="42fb2f6dfcc8d877" providerId="LiveId" clId="{4A1C54F8-B80A-4A02-9F85-EEBE78695CFE}" dt="2020-03-29T13:15:25.925" v="27236"/>
          <ac:spMkLst>
            <pc:docMk/>
            <pc:sldMk cId="4209261214" sldId="341"/>
            <ac:spMk id="39" creationId="{20E00A9D-9C4C-4C59-97A8-57FABC4CDE90}"/>
          </ac:spMkLst>
        </pc:spChg>
        <pc:spChg chg="add">
          <ac:chgData name="Agustín Ruiz Martín" userId="42fb2f6dfcc8d877" providerId="LiveId" clId="{4A1C54F8-B80A-4A02-9F85-EEBE78695CFE}" dt="2020-03-29T13:15:25.925" v="27236"/>
          <ac:spMkLst>
            <pc:docMk/>
            <pc:sldMk cId="4209261214" sldId="341"/>
            <ac:spMk id="40" creationId="{4C762E26-8A6F-430B-A59D-FBDDB15EFF1F}"/>
          </ac:spMkLst>
        </pc:spChg>
        <pc:spChg chg="add">
          <ac:chgData name="Agustín Ruiz Martín" userId="42fb2f6dfcc8d877" providerId="LiveId" clId="{4A1C54F8-B80A-4A02-9F85-EEBE78695CFE}" dt="2020-03-29T13:15:25.925" v="27236"/>
          <ac:spMkLst>
            <pc:docMk/>
            <pc:sldMk cId="4209261214" sldId="341"/>
            <ac:spMk id="42" creationId="{2AAD708C-3ACA-45DD-AD7A-097F24F498A4}"/>
          </ac:spMkLst>
        </pc:spChg>
        <pc:spChg chg="add">
          <ac:chgData name="Agustín Ruiz Martín" userId="42fb2f6dfcc8d877" providerId="LiveId" clId="{4A1C54F8-B80A-4A02-9F85-EEBE78695CFE}" dt="2020-03-29T13:15:25.925" v="27236"/>
          <ac:spMkLst>
            <pc:docMk/>
            <pc:sldMk cId="4209261214" sldId="341"/>
            <ac:spMk id="43" creationId="{E4C07D8D-6874-47A9-8197-723962EB00BC}"/>
          </ac:spMkLst>
        </pc:spChg>
        <pc:spChg chg="add">
          <ac:chgData name="Agustín Ruiz Martín" userId="42fb2f6dfcc8d877" providerId="LiveId" clId="{4A1C54F8-B80A-4A02-9F85-EEBE78695CFE}" dt="2020-03-29T13:15:25.925" v="27236"/>
          <ac:spMkLst>
            <pc:docMk/>
            <pc:sldMk cId="4209261214" sldId="341"/>
            <ac:spMk id="44" creationId="{57B11ED3-E007-4AFB-906B-C9A49A1E9CF5}"/>
          </ac:spMkLst>
        </pc:spChg>
        <pc:spChg chg="add">
          <ac:chgData name="Agustín Ruiz Martín" userId="42fb2f6dfcc8d877" providerId="LiveId" clId="{4A1C54F8-B80A-4A02-9F85-EEBE78695CFE}" dt="2020-03-29T13:15:25.925" v="27236"/>
          <ac:spMkLst>
            <pc:docMk/>
            <pc:sldMk cId="4209261214" sldId="341"/>
            <ac:spMk id="45" creationId="{D1937023-14BA-47A6-9A72-CF30CDA7B6D5}"/>
          </ac:spMkLst>
        </pc:spChg>
        <pc:spChg chg="add">
          <ac:chgData name="Agustín Ruiz Martín" userId="42fb2f6dfcc8d877" providerId="LiveId" clId="{4A1C54F8-B80A-4A02-9F85-EEBE78695CFE}" dt="2020-03-29T13:15:25.925" v="27236"/>
          <ac:spMkLst>
            <pc:docMk/>
            <pc:sldMk cId="4209261214" sldId="341"/>
            <ac:spMk id="46" creationId="{E8EFD100-6460-49EC-9512-1F4BE8F83EDD}"/>
          </ac:spMkLst>
        </pc:spChg>
        <pc:spChg chg="add">
          <ac:chgData name="Agustín Ruiz Martín" userId="42fb2f6dfcc8d877" providerId="LiveId" clId="{4A1C54F8-B80A-4A02-9F85-EEBE78695CFE}" dt="2020-03-29T13:15:25.925" v="27236"/>
          <ac:spMkLst>
            <pc:docMk/>
            <pc:sldMk cId="4209261214" sldId="341"/>
            <ac:spMk id="47" creationId="{3587EAE0-1AC4-4444-A3B4-0A043055B06F}"/>
          </ac:spMkLst>
        </pc:spChg>
        <pc:spChg chg="add">
          <ac:chgData name="Agustín Ruiz Martín" userId="42fb2f6dfcc8d877" providerId="LiveId" clId="{4A1C54F8-B80A-4A02-9F85-EEBE78695CFE}" dt="2020-03-29T13:15:25.925" v="27236"/>
          <ac:spMkLst>
            <pc:docMk/>
            <pc:sldMk cId="4209261214" sldId="341"/>
            <ac:spMk id="48" creationId="{8BC3C09B-79A8-4578-8A15-28362969A591}"/>
          </ac:spMkLst>
        </pc:spChg>
        <pc:spChg chg="add">
          <ac:chgData name="Agustín Ruiz Martín" userId="42fb2f6dfcc8d877" providerId="LiveId" clId="{4A1C54F8-B80A-4A02-9F85-EEBE78695CFE}" dt="2020-03-29T13:15:25.925" v="27236"/>
          <ac:spMkLst>
            <pc:docMk/>
            <pc:sldMk cId="4209261214" sldId="341"/>
            <ac:spMk id="49" creationId="{2E7B99B5-4BA0-40D3-8BF5-D974F5F51739}"/>
          </ac:spMkLst>
        </pc:spChg>
        <pc:spChg chg="add">
          <ac:chgData name="Agustín Ruiz Martín" userId="42fb2f6dfcc8d877" providerId="LiveId" clId="{4A1C54F8-B80A-4A02-9F85-EEBE78695CFE}" dt="2020-03-29T13:15:25.925" v="27236"/>
          <ac:spMkLst>
            <pc:docMk/>
            <pc:sldMk cId="4209261214" sldId="341"/>
            <ac:spMk id="50" creationId="{C35C30B4-DA90-43C3-8384-BEAF61D7212D}"/>
          </ac:spMkLst>
        </pc:spChg>
        <pc:spChg chg="add">
          <ac:chgData name="Agustín Ruiz Martín" userId="42fb2f6dfcc8d877" providerId="LiveId" clId="{4A1C54F8-B80A-4A02-9F85-EEBE78695CFE}" dt="2020-03-29T13:15:25.925" v="27236"/>
          <ac:spMkLst>
            <pc:docMk/>
            <pc:sldMk cId="4209261214" sldId="341"/>
            <ac:spMk id="51" creationId="{8E9615F0-7FEA-43A2-976B-2DE199904C0A}"/>
          </ac:spMkLst>
        </pc:spChg>
        <pc:spChg chg="add">
          <ac:chgData name="Agustín Ruiz Martín" userId="42fb2f6dfcc8d877" providerId="LiveId" clId="{4A1C54F8-B80A-4A02-9F85-EEBE78695CFE}" dt="2020-03-29T13:15:25.925" v="27236"/>
          <ac:spMkLst>
            <pc:docMk/>
            <pc:sldMk cId="4209261214" sldId="341"/>
            <ac:spMk id="52" creationId="{6AE438A4-3549-469A-807E-D8742E1DAE53}"/>
          </ac:spMkLst>
        </pc:spChg>
        <pc:spChg chg="add">
          <ac:chgData name="Agustín Ruiz Martín" userId="42fb2f6dfcc8d877" providerId="LiveId" clId="{4A1C54F8-B80A-4A02-9F85-EEBE78695CFE}" dt="2020-03-29T13:15:25.925" v="27236"/>
          <ac:spMkLst>
            <pc:docMk/>
            <pc:sldMk cId="4209261214" sldId="341"/>
            <ac:spMk id="53" creationId="{FBF38FBC-5A86-4AC9-877E-DB30A033387B}"/>
          </ac:spMkLst>
        </pc:spChg>
        <pc:spChg chg="add">
          <ac:chgData name="Agustín Ruiz Martín" userId="42fb2f6dfcc8d877" providerId="LiveId" clId="{4A1C54F8-B80A-4A02-9F85-EEBE78695CFE}" dt="2020-03-29T13:15:25.925" v="27236"/>
          <ac:spMkLst>
            <pc:docMk/>
            <pc:sldMk cId="4209261214" sldId="341"/>
            <ac:spMk id="54" creationId="{34BA1ECB-A6B0-4C64-BCD0-E70187A1832C}"/>
          </ac:spMkLst>
        </pc:spChg>
        <pc:spChg chg="add">
          <ac:chgData name="Agustín Ruiz Martín" userId="42fb2f6dfcc8d877" providerId="LiveId" clId="{4A1C54F8-B80A-4A02-9F85-EEBE78695CFE}" dt="2020-03-29T13:15:25.925" v="27236"/>
          <ac:spMkLst>
            <pc:docMk/>
            <pc:sldMk cId="4209261214" sldId="341"/>
            <ac:spMk id="55" creationId="{F35C846E-173D-44A0-B29D-4D5AA991EFAB}"/>
          </ac:spMkLst>
        </pc:spChg>
        <pc:spChg chg="add">
          <ac:chgData name="Agustín Ruiz Martín" userId="42fb2f6dfcc8d877" providerId="LiveId" clId="{4A1C54F8-B80A-4A02-9F85-EEBE78695CFE}" dt="2020-03-29T13:15:25.925" v="27236"/>
          <ac:spMkLst>
            <pc:docMk/>
            <pc:sldMk cId="4209261214" sldId="341"/>
            <ac:spMk id="56" creationId="{5AAD4F9D-2B65-483F-9AE5-59560B325F03}"/>
          </ac:spMkLst>
        </pc:spChg>
        <pc:spChg chg="add">
          <ac:chgData name="Agustín Ruiz Martín" userId="42fb2f6dfcc8d877" providerId="LiveId" clId="{4A1C54F8-B80A-4A02-9F85-EEBE78695CFE}" dt="2020-03-29T13:15:25.925" v="27236"/>
          <ac:spMkLst>
            <pc:docMk/>
            <pc:sldMk cId="4209261214" sldId="341"/>
            <ac:spMk id="57" creationId="{841C954F-4529-478D-962B-B3BD118D7154}"/>
          </ac:spMkLst>
        </pc:spChg>
        <pc:spChg chg="add">
          <ac:chgData name="Agustín Ruiz Martín" userId="42fb2f6dfcc8d877" providerId="LiveId" clId="{4A1C54F8-B80A-4A02-9F85-EEBE78695CFE}" dt="2020-03-29T13:15:25.925" v="27236"/>
          <ac:spMkLst>
            <pc:docMk/>
            <pc:sldMk cId="4209261214" sldId="341"/>
            <ac:spMk id="58" creationId="{74B3D5A5-FE3D-4BBE-BAE1-5DBA5B4D63DA}"/>
          </ac:spMkLst>
        </pc:spChg>
        <pc:cxnChg chg="add">
          <ac:chgData name="Agustín Ruiz Martín" userId="42fb2f6dfcc8d877" providerId="LiveId" clId="{4A1C54F8-B80A-4A02-9F85-EEBE78695CFE}" dt="2020-03-29T13:15:25.925" v="27236"/>
          <ac:cxnSpMkLst>
            <pc:docMk/>
            <pc:sldMk cId="4209261214" sldId="341"/>
            <ac:cxnSpMk id="18" creationId="{C08E96DA-BDF7-41C1-B3C6-25F69F09E19A}"/>
          </ac:cxnSpMkLst>
        </pc:cxnChg>
        <pc:cxnChg chg="add">
          <ac:chgData name="Agustín Ruiz Martín" userId="42fb2f6dfcc8d877" providerId="LiveId" clId="{4A1C54F8-B80A-4A02-9F85-EEBE78695CFE}" dt="2020-03-29T13:15:25.925" v="27236"/>
          <ac:cxnSpMkLst>
            <pc:docMk/>
            <pc:sldMk cId="4209261214" sldId="341"/>
            <ac:cxnSpMk id="20" creationId="{C0700750-821C-4938-8AEB-DC21E773A1E7}"/>
          </ac:cxnSpMkLst>
        </pc:cxnChg>
      </pc:sldChg>
      <pc:sldChg chg="addSp modSp add modAnim">
        <pc:chgData name="Agustín Ruiz Martín" userId="42fb2f6dfcc8d877" providerId="LiveId" clId="{4A1C54F8-B80A-4A02-9F85-EEBE78695CFE}" dt="2020-04-05T20:18:49.867" v="48021" actId="20577"/>
        <pc:sldMkLst>
          <pc:docMk/>
          <pc:sldMk cId="3708308414" sldId="342"/>
        </pc:sldMkLst>
        <pc:spChg chg="add mod">
          <ac:chgData name="Agustín Ruiz Martín" userId="42fb2f6dfcc8d877" providerId="LiveId" clId="{4A1C54F8-B80A-4A02-9F85-EEBE78695CFE}" dt="2020-03-29T13:19:33.089" v="27295" actId="20577"/>
          <ac:spMkLst>
            <pc:docMk/>
            <pc:sldMk cId="3708308414" sldId="342"/>
            <ac:spMk id="5" creationId="{7E43CD75-BD0F-4E16-8A91-B26A82168EAF}"/>
          </ac:spMkLst>
        </pc:spChg>
        <pc:spChg chg="add">
          <ac:chgData name="Agustín Ruiz Martín" userId="42fb2f6dfcc8d877" providerId="LiveId" clId="{4A1C54F8-B80A-4A02-9F85-EEBE78695CFE}" dt="2020-03-29T13:21:07.109" v="27299"/>
          <ac:spMkLst>
            <pc:docMk/>
            <pc:sldMk cId="3708308414" sldId="342"/>
            <ac:spMk id="6" creationId="{C1065449-1C61-4B05-833E-E97C1B86B9F5}"/>
          </ac:spMkLst>
        </pc:spChg>
        <pc:spChg chg="add mod">
          <ac:chgData name="Agustín Ruiz Martín" userId="42fb2f6dfcc8d877" providerId="LiveId" clId="{4A1C54F8-B80A-4A02-9F85-EEBE78695CFE}" dt="2020-04-01T16:33:36.389" v="43727" actId="1038"/>
          <ac:spMkLst>
            <pc:docMk/>
            <pc:sldMk cId="3708308414" sldId="342"/>
            <ac:spMk id="7" creationId="{EA41E784-0BF4-4B4F-ACFB-4B82DD83CFC6}"/>
          </ac:spMkLst>
        </pc:spChg>
        <pc:spChg chg="add mod">
          <ac:chgData name="Agustín Ruiz Martín" userId="42fb2f6dfcc8d877" providerId="LiveId" clId="{4A1C54F8-B80A-4A02-9F85-EEBE78695CFE}" dt="2020-03-29T13:21:15.810" v="27300" actId="207"/>
          <ac:spMkLst>
            <pc:docMk/>
            <pc:sldMk cId="3708308414" sldId="342"/>
            <ac:spMk id="8" creationId="{38DCEC1B-735D-406A-B082-C181D451A5B1}"/>
          </ac:spMkLst>
        </pc:spChg>
        <pc:spChg chg="add mod">
          <ac:chgData name="Agustín Ruiz Martín" userId="42fb2f6dfcc8d877" providerId="LiveId" clId="{4A1C54F8-B80A-4A02-9F85-EEBE78695CFE}" dt="2020-04-01T16:40:05.028" v="43751" actId="1036"/>
          <ac:spMkLst>
            <pc:docMk/>
            <pc:sldMk cId="3708308414" sldId="342"/>
            <ac:spMk id="9" creationId="{9442FA10-A19E-470B-9168-BEAE49B90382}"/>
          </ac:spMkLst>
        </pc:spChg>
        <pc:spChg chg="add mod">
          <ac:chgData name="Agustín Ruiz Martín" userId="42fb2f6dfcc8d877" providerId="LiveId" clId="{4A1C54F8-B80A-4A02-9F85-EEBE78695CFE}" dt="2020-03-29T13:21:48.474" v="27310" actId="20577"/>
          <ac:spMkLst>
            <pc:docMk/>
            <pc:sldMk cId="3708308414" sldId="342"/>
            <ac:spMk id="10" creationId="{6979E50B-F587-4646-AF19-C4E72AA020C2}"/>
          </ac:spMkLst>
        </pc:spChg>
        <pc:spChg chg="add">
          <ac:chgData name="Agustín Ruiz Martín" userId="42fb2f6dfcc8d877" providerId="LiveId" clId="{4A1C54F8-B80A-4A02-9F85-EEBE78695CFE}" dt="2020-03-29T13:21:07.109" v="27299"/>
          <ac:spMkLst>
            <pc:docMk/>
            <pc:sldMk cId="3708308414" sldId="342"/>
            <ac:spMk id="11" creationId="{09842B0B-28D7-4075-BEF2-C6A622655CD6}"/>
          </ac:spMkLst>
        </pc:spChg>
        <pc:spChg chg="add mod">
          <ac:chgData name="Agustín Ruiz Martín" userId="42fb2f6dfcc8d877" providerId="LiveId" clId="{4A1C54F8-B80A-4A02-9F85-EEBE78695CFE}" dt="2020-03-29T13:21:37.196" v="27305" actId="20577"/>
          <ac:spMkLst>
            <pc:docMk/>
            <pc:sldMk cId="3708308414" sldId="342"/>
            <ac:spMk id="12" creationId="{57315D42-54B6-4000-B43D-B07BC33F4789}"/>
          </ac:spMkLst>
        </pc:spChg>
        <pc:spChg chg="add mod">
          <ac:chgData name="Agustín Ruiz Martín" userId="42fb2f6dfcc8d877" providerId="LiveId" clId="{4A1C54F8-B80A-4A02-9F85-EEBE78695CFE}" dt="2020-04-03T23:22:59.701" v="44905" actId="255"/>
          <ac:spMkLst>
            <pc:docMk/>
            <pc:sldMk cId="3708308414" sldId="342"/>
            <ac:spMk id="13" creationId="{6262AFEA-FACB-41A9-881E-78FE49EF42F0}"/>
          </ac:spMkLst>
        </pc:spChg>
        <pc:spChg chg="add mod">
          <ac:chgData name="Agustín Ruiz Martín" userId="42fb2f6dfcc8d877" providerId="LiveId" clId="{4A1C54F8-B80A-4A02-9F85-EEBE78695CFE}" dt="2020-03-29T13:21:20.512" v="27301" actId="113"/>
          <ac:spMkLst>
            <pc:docMk/>
            <pc:sldMk cId="3708308414" sldId="342"/>
            <ac:spMk id="14" creationId="{578085E2-3631-4FF8-B309-F1F19A32593D}"/>
          </ac:spMkLst>
        </pc:spChg>
        <pc:spChg chg="add mod">
          <ac:chgData name="Agustín Ruiz Martín" userId="42fb2f6dfcc8d877" providerId="LiveId" clId="{4A1C54F8-B80A-4A02-9F85-EEBE78695CFE}" dt="2020-04-03T23:12:11.071" v="44783" actId="1036"/>
          <ac:spMkLst>
            <pc:docMk/>
            <pc:sldMk cId="3708308414" sldId="342"/>
            <ac:spMk id="15" creationId="{E17961BC-ED20-4A8E-B186-2835D02F4F05}"/>
          </ac:spMkLst>
        </pc:spChg>
        <pc:spChg chg="add mod">
          <ac:chgData name="Agustín Ruiz Martín" userId="42fb2f6dfcc8d877" providerId="LiveId" clId="{4A1C54F8-B80A-4A02-9F85-EEBE78695CFE}" dt="2020-03-29T13:21:24.105" v="27302" actId="113"/>
          <ac:spMkLst>
            <pc:docMk/>
            <pc:sldMk cId="3708308414" sldId="342"/>
            <ac:spMk id="16" creationId="{EDF427CD-7B05-4068-80E0-5C6A6925F9D2}"/>
          </ac:spMkLst>
        </pc:spChg>
        <pc:spChg chg="add mod">
          <ac:chgData name="Agustín Ruiz Martín" userId="42fb2f6dfcc8d877" providerId="LiveId" clId="{4A1C54F8-B80A-4A02-9F85-EEBE78695CFE}" dt="2020-04-05T20:18:49.867" v="48021" actId="20577"/>
          <ac:spMkLst>
            <pc:docMk/>
            <pc:sldMk cId="3708308414" sldId="342"/>
            <ac:spMk id="19" creationId="{5FB62E72-33BC-4F74-9431-B5594C171DC3}"/>
          </ac:spMkLst>
        </pc:spChg>
        <pc:spChg chg="add">
          <ac:chgData name="Agustín Ruiz Martín" userId="42fb2f6dfcc8d877" providerId="LiveId" clId="{4A1C54F8-B80A-4A02-9F85-EEBE78695CFE}" dt="2020-03-29T13:21:07.109" v="27299"/>
          <ac:spMkLst>
            <pc:docMk/>
            <pc:sldMk cId="3708308414" sldId="342"/>
            <ac:spMk id="21" creationId="{EC29BA69-81A7-4829-858D-400171379847}"/>
          </ac:spMkLst>
        </pc:spChg>
        <pc:spChg chg="add">
          <ac:chgData name="Agustín Ruiz Martín" userId="42fb2f6dfcc8d877" providerId="LiveId" clId="{4A1C54F8-B80A-4A02-9F85-EEBE78695CFE}" dt="2020-03-29T13:21:07.109" v="27299"/>
          <ac:spMkLst>
            <pc:docMk/>
            <pc:sldMk cId="3708308414" sldId="342"/>
            <ac:spMk id="23" creationId="{D491BA20-0055-466C-9C73-C9B0B8F66A64}"/>
          </ac:spMkLst>
        </pc:spChg>
        <pc:spChg chg="add">
          <ac:chgData name="Agustín Ruiz Martín" userId="42fb2f6dfcc8d877" providerId="LiveId" clId="{4A1C54F8-B80A-4A02-9F85-EEBE78695CFE}" dt="2020-03-29T13:21:07.109" v="27299"/>
          <ac:spMkLst>
            <pc:docMk/>
            <pc:sldMk cId="3708308414" sldId="342"/>
            <ac:spMk id="24" creationId="{69431524-3240-4D10-9663-100C81D42C7C}"/>
          </ac:spMkLst>
        </pc:spChg>
        <pc:spChg chg="add">
          <ac:chgData name="Agustín Ruiz Martín" userId="42fb2f6dfcc8d877" providerId="LiveId" clId="{4A1C54F8-B80A-4A02-9F85-EEBE78695CFE}" dt="2020-03-29T13:21:07.109" v="27299"/>
          <ac:spMkLst>
            <pc:docMk/>
            <pc:sldMk cId="3708308414" sldId="342"/>
            <ac:spMk id="25" creationId="{21F94F8A-84D5-4698-B876-3C9CC5A2775E}"/>
          </ac:spMkLst>
        </pc:spChg>
        <pc:spChg chg="add">
          <ac:chgData name="Agustín Ruiz Martín" userId="42fb2f6dfcc8d877" providerId="LiveId" clId="{4A1C54F8-B80A-4A02-9F85-EEBE78695CFE}" dt="2020-03-29T13:21:07.109" v="27299"/>
          <ac:spMkLst>
            <pc:docMk/>
            <pc:sldMk cId="3708308414" sldId="342"/>
            <ac:spMk id="26" creationId="{DBEA4387-12CD-4B3A-B2A4-DB2AA356D5B4}"/>
          </ac:spMkLst>
        </pc:spChg>
        <pc:spChg chg="add">
          <ac:chgData name="Agustín Ruiz Martín" userId="42fb2f6dfcc8d877" providerId="LiveId" clId="{4A1C54F8-B80A-4A02-9F85-EEBE78695CFE}" dt="2020-03-29T13:21:07.109" v="27299"/>
          <ac:spMkLst>
            <pc:docMk/>
            <pc:sldMk cId="3708308414" sldId="342"/>
            <ac:spMk id="27" creationId="{9F8C92F1-069F-4CB2-90F4-A823553D287A}"/>
          </ac:spMkLst>
        </pc:spChg>
        <pc:spChg chg="add">
          <ac:chgData name="Agustín Ruiz Martín" userId="42fb2f6dfcc8d877" providerId="LiveId" clId="{4A1C54F8-B80A-4A02-9F85-EEBE78695CFE}" dt="2020-03-29T13:21:07.109" v="27299"/>
          <ac:spMkLst>
            <pc:docMk/>
            <pc:sldMk cId="3708308414" sldId="342"/>
            <ac:spMk id="28" creationId="{80ACAD77-03E2-4E89-9C4D-3E355914AA0A}"/>
          </ac:spMkLst>
        </pc:spChg>
        <pc:spChg chg="add">
          <ac:chgData name="Agustín Ruiz Martín" userId="42fb2f6dfcc8d877" providerId="LiveId" clId="{4A1C54F8-B80A-4A02-9F85-EEBE78695CFE}" dt="2020-03-29T13:21:07.109" v="27299"/>
          <ac:spMkLst>
            <pc:docMk/>
            <pc:sldMk cId="3708308414" sldId="342"/>
            <ac:spMk id="29" creationId="{7C35A50F-3F39-4BFD-81BE-93E4CD9DC3F8}"/>
          </ac:spMkLst>
        </pc:spChg>
        <pc:spChg chg="add">
          <ac:chgData name="Agustín Ruiz Martín" userId="42fb2f6dfcc8d877" providerId="LiveId" clId="{4A1C54F8-B80A-4A02-9F85-EEBE78695CFE}" dt="2020-03-29T13:21:07.109" v="27299"/>
          <ac:spMkLst>
            <pc:docMk/>
            <pc:sldMk cId="3708308414" sldId="342"/>
            <ac:spMk id="30" creationId="{F2B4A75F-84C0-4736-9A12-1A162B52CA29}"/>
          </ac:spMkLst>
        </pc:spChg>
        <pc:spChg chg="add">
          <ac:chgData name="Agustín Ruiz Martín" userId="42fb2f6dfcc8d877" providerId="LiveId" clId="{4A1C54F8-B80A-4A02-9F85-EEBE78695CFE}" dt="2020-03-29T13:21:07.109" v="27299"/>
          <ac:spMkLst>
            <pc:docMk/>
            <pc:sldMk cId="3708308414" sldId="342"/>
            <ac:spMk id="31" creationId="{31948F8B-51D9-409D-8AD1-39339972E004}"/>
          </ac:spMkLst>
        </pc:spChg>
        <pc:spChg chg="add">
          <ac:chgData name="Agustín Ruiz Martín" userId="42fb2f6dfcc8d877" providerId="LiveId" clId="{4A1C54F8-B80A-4A02-9F85-EEBE78695CFE}" dt="2020-03-29T13:21:07.109" v="27299"/>
          <ac:spMkLst>
            <pc:docMk/>
            <pc:sldMk cId="3708308414" sldId="342"/>
            <ac:spMk id="32" creationId="{8C017B9F-442F-496C-9E81-E1AE3D3DC378}"/>
          </ac:spMkLst>
        </pc:spChg>
        <pc:spChg chg="add">
          <ac:chgData name="Agustín Ruiz Martín" userId="42fb2f6dfcc8d877" providerId="LiveId" clId="{4A1C54F8-B80A-4A02-9F85-EEBE78695CFE}" dt="2020-03-29T13:21:07.109" v="27299"/>
          <ac:spMkLst>
            <pc:docMk/>
            <pc:sldMk cId="3708308414" sldId="342"/>
            <ac:spMk id="33" creationId="{DB068A6B-FC69-415C-A0F7-2890E5061E1F}"/>
          </ac:spMkLst>
        </pc:spChg>
        <pc:spChg chg="add">
          <ac:chgData name="Agustín Ruiz Martín" userId="42fb2f6dfcc8d877" providerId="LiveId" clId="{4A1C54F8-B80A-4A02-9F85-EEBE78695CFE}" dt="2020-03-29T13:21:07.109" v="27299"/>
          <ac:spMkLst>
            <pc:docMk/>
            <pc:sldMk cId="3708308414" sldId="342"/>
            <ac:spMk id="34" creationId="{2A23FBC0-C3B7-4739-8999-2F028D9673A0}"/>
          </ac:spMkLst>
        </pc:spChg>
        <pc:spChg chg="add">
          <ac:chgData name="Agustín Ruiz Martín" userId="42fb2f6dfcc8d877" providerId="LiveId" clId="{4A1C54F8-B80A-4A02-9F85-EEBE78695CFE}" dt="2020-03-29T13:21:07.109" v="27299"/>
          <ac:spMkLst>
            <pc:docMk/>
            <pc:sldMk cId="3708308414" sldId="342"/>
            <ac:spMk id="35" creationId="{1310D306-DF27-4A8D-8A9D-FD0F035E13BF}"/>
          </ac:spMkLst>
        </pc:spChg>
        <pc:spChg chg="add">
          <ac:chgData name="Agustín Ruiz Martín" userId="42fb2f6dfcc8d877" providerId="LiveId" clId="{4A1C54F8-B80A-4A02-9F85-EEBE78695CFE}" dt="2020-03-29T13:21:07.109" v="27299"/>
          <ac:spMkLst>
            <pc:docMk/>
            <pc:sldMk cId="3708308414" sldId="342"/>
            <ac:spMk id="36" creationId="{C43D8601-706F-409A-A096-B88DFF00FDB0}"/>
          </ac:spMkLst>
        </pc:spChg>
        <pc:spChg chg="add">
          <ac:chgData name="Agustín Ruiz Martín" userId="42fb2f6dfcc8d877" providerId="LiveId" clId="{4A1C54F8-B80A-4A02-9F85-EEBE78695CFE}" dt="2020-03-29T13:21:07.109" v="27299"/>
          <ac:spMkLst>
            <pc:docMk/>
            <pc:sldMk cId="3708308414" sldId="342"/>
            <ac:spMk id="37" creationId="{1B8E80A9-03BC-4FED-8487-50AE95A0B776}"/>
          </ac:spMkLst>
        </pc:spChg>
        <pc:spChg chg="add">
          <ac:chgData name="Agustín Ruiz Martín" userId="42fb2f6dfcc8d877" providerId="LiveId" clId="{4A1C54F8-B80A-4A02-9F85-EEBE78695CFE}" dt="2020-03-29T13:21:07.109" v="27299"/>
          <ac:spMkLst>
            <pc:docMk/>
            <pc:sldMk cId="3708308414" sldId="342"/>
            <ac:spMk id="38" creationId="{C99229BD-4545-4075-B6C6-26A3EA14D0EF}"/>
          </ac:spMkLst>
        </pc:spChg>
        <pc:spChg chg="add">
          <ac:chgData name="Agustín Ruiz Martín" userId="42fb2f6dfcc8d877" providerId="LiveId" clId="{4A1C54F8-B80A-4A02-9F85-EEBE78695CFE}" dt="2020-03-29T13:21:07.109" v="27299"/>
          <ac:spMkLst>
            <pc:docMk/>
            <pc:sldMk cId="3708308414" sldId="342"/>
            <ac:spMk id="39" creationId="{72FCAA90-E49E-4911-A664-532B8ADC58C2}"/>
          </ac:spMkLst>
        </pc:spChg>
        <pc:spChg chg="add">
          <ac:chgData name="Agustín Ruiz Martín" userId="42fb2f6dfcc8d877" providerId="LiveId" clId="{4A1C54F8-B80A-4A02-9F85-EEBE78695CFE}" dt="2020-03-29T13:21:07.109" v="27299"/>
          <ac:spMkLst>
            <pc:docMk/>
            <pc:sldMk cId="3708308414" sldId="342"/>
            <ac:spMk id="40" creationId="{EAED9467-AAFA-4CAE-8971-06D1D29BCE97}"/>
          </ac:spMkLst>
        </pc:spChg>
        <pc:spChg chg="add">
          <ac:chgData name="Agustín Ruiz Martín" userId="42fb2f6dfcc8d877" providerId="LiveId" clId="{4A1C54F8-B80A-4A02-9F85-EEBE78695CFE}" dt="2020-03-29T13:21:07.109" v="27299"/>
          <ac:spMkLst>
            <pc:docMk/>
            <pc:sldMk cId="3708308414" sldId="342"/>
            <ac:spMk id="42" creationId="{E1B06984-81D6-4936-82E2-67F70EF8115F}"/>
          </ac:spMkLst>
        </pc:spChg>
        <pc:spChg chg="add">
          <ac:chgData name="Agustín Ruiz Martín" userId="42fb2f6dfcc8d877" providerId="LiveId" clId="{4A1C54F8-B80A-4A02-9F85-EEBE78695CFE}" dt="2020-03-29T13:21:07.109" v="27299"/>
          <ac:spMkLst>
            <pc:docMk/>
            <pc:sldMk cId="3708308414" sldId="342"/>
            <ac:spMk id="43" creationId="{F1D9FE1E-DDD8-46D7-8561-72599B21EEB5}"/>
          </ac:spMkLst>
        </pc:spChg>
        <pc:spChg chg="add">
          <ac:chgData name="Agustín Ruiz Martín" userId="42fb2f6dfcc8d877" providerId="LiveId" clId="{4A1C54F8-B80A-4A02-9F85-EEBE78695CFE}" dt="2020-03-29T13:21:07.109" v="27299"/>
          <ac:spMkLst>
            <pc:docMk/>
            <pc:sldMk cId="3708308414" sldId="342"/>
            <ac:spMk id="44" creationId="{C5F0B097-FF38-4B35-A3D0-F9BAC4814B47}"/>
          </ac:spMkLst>
        </pc:spChg>
        <pc:spChg chg="add">
          <ac:chgData name="Agustín Ruiz Martín" userId="42fb2f6dfcc8d877" providerId="LiveId" clId="{4A1C54F8-B80A-4A02-9F85-EEBE78695CFE}" dt="2020-03-29T13:21:07.109" v="27299"/>
          <ac:spMkLst>
            <pc:docMk/>
            <pc:sldMk cId="3708308414" sldId="342"/>
            <ac:spMk id="45" creationId="{14267287-CE7C-4D45-A069-99947E7E8B73}"/>
          </ac:spMkLst>
        </pc:spChg>
        <pc:spChg chg="add">
          <ac:chgData name="Agustín Ruiz Martín" userId="42fb2f6dfcc8d877" providerId="LiveId" clId="{4A1C54F8-B80A-4A02-9F85-EEBE78695CFE}" dt="2020-03-29T13:21:07.109" v="27299"/>
          <ac:spMkLst>
            <pc:docMk/>
            <pc:sldMk cId="3708308414" sldId="342"/>
            <ac:spMk id="46" creationId="{56A0B75B-4195-490D-B145-8BA8C0980255}"/>
          </ac:spMkLst>
        </pc:spChg>
        <pc:spChg chg="add">
          <ac:chgData name="Agustín Ruiz Martín" userId="42fb2f6dfcc8d877" providerId="LiveId" clId="{4A1C54F8-B80A-4A02-9F85-EEBE78695CFE}" dt="2020-03-29T13:21:07.109" v="27299"/>
          <ac:spMkLst>
            <pc:docMk/>
            <pc:sldMk cId="3708308414" sldId="342"/>
            <ac:spMk id="47" creationId="{36B44DD5-4FAF-4ACE-8C50-B0BD101BF36C}"/>
          </ac:spMkLst>
        </pc:spChg>
        <pc:spChg chg="add">
          <ac:chgData name="Agustín Ruiz Martín" userId="42fb2f6dfcc8d877" providerId="LiveId" clId="{4A1C54F8-B80A-4A02-9F85-EEBE78695CFE}" dt="2020-03-29T13:21:07.109" v="27299"/>
          <ac:spMkLst>
            <pc:docMk/>
            <pc:sldMk cId="3708308414" sldId="342"/>
            <ac:spMk id="48" creationId="{0118A666-3BE1-4CB6-A61B-CF156153120F}"/>
          </ac:spMkLst>
        </pc:spChg>
        <pc:spChg chg="add">
          <ac:chgData name="Agustín Ruiz Martín" userId="42fb2f6dfcc8d877" providerId="LiveId" clId="{4A1C54F8-B80A-4A02-9F85-EEBE78695CFE}" dt="2020-03-29T13:21:07.109" v="27299"/>
          <ac:spMkLst>
            <pc:docMk/>
            <pc:sldMk cId="3708308414" sldId="342"/>
            <ac:spMk id="49" creationId="{50F23F1C-0675-4CBC-8B17-14BC0C6870CE}"/>
          </ac:spMkLst>
        </pc:spChg>
        <pc:spChg chg="add">
          <ac:chgData name="Agustín Ruiz Martín" userId="42fb2f6dfcc8d877" providerId="LiveId" clId="{4A1C54F8-B80A-4A02-9F85-EEBE78695CFE}" dt="2020-03-29T13:21:07.109" v="27299"/>
          <ac:spMkLst>
            <pc:docMk/>
            <pc:sldMk cId="3708308414" sldId="342"/>
            <ac:spMk id="50" creationId="{26F9EF40-FF5C-4A8B-B33B-D0C019273193}"/>
          </ac:spMkLst>
        </pc:spChg>
        <pc:spChg chg="add">
          <ac:chgData name="Agustín Ruiz Martín" userId="42fb2f6dfcc8d877" providerId="LiveId" clId="{4A1C54F8-B80A-4A02-9F85-EEBE78695CFE}" dt="2020-03-29T13:21:07.109" v="27299"/>
          <ac:spMkLst>
            <pc:docMk/>
            <pc:sldMk cId="3708308414" sldId="342"/>
            <ac:spMk id="51" creationId="{0E416DBD-7177-40BC-91E2-41AB6F4D7EAF}"/>
          </ac:spMkLst>
        </pc:spChg>
        <pc:spChg chg="add">
          <ac:chgData name="Agustín Ruiz Martín" userId="42fb2f6dfcc8d877" providerId="LiveId" clId="{4A1C54F8-B80A-4A02-9F85-EEBE78695CFE}" dt="2020-03-29T13:21:07.109" v="27299"/>
          <ac:spMkLst>
            <pc:docMk/>
            <pc:sldMk cId="3708308414" sldId="342"/>
            <ac:spMk id="52" creationId="{DA25CD2E-C687-48D5-800B-FD8431321180}"/>
          </ac:spMkLst>
        </pc:spChg>
        <pc:spChg chg="add">
          <ac:chgData name="Agustín Ruiz Martín" userId="42fb2f6dfcc8d877" providerId="LiveId" clId="{4A1C54F8-B80A-4A02-9F85-EEBE78695CFE}" dt="2020-03-29T13:21:07.109" v="27299"/>
          <ac:spMkLst>
            <pc:docMk/>
            <pc:sldMk cId="3708308414" sldId="342"/>
            <ac:spMk id="53" creationId="{AD0B070D-1337-4AF1-B7F9-7C63F2BB0CC6}"/>
          </ac:spMkLst>
        </pc:spChg>
        <pc:spChg chg="add">
          <ac:chgData name="Agustín Ruiz Martín" userId="42fb2f6dfcc8d877" providerId="LiveId" clId="{4A1C54F8-B80A-4A02-9F85-EEBE78695CFE}" dt="2020-03-29T13:21:07.109" v="27299"/>
          <ac:spMkLst>
            <pc:docMk/>
            <pc:sldMk cId="3708308414" sldId="342"/>
            <ac:spMk id="54" creationId="{0FAB9E60-F526-406B-B6DE-CD34F9E9534B}"/>
          </ac:spMkLst>
        </pc:spChg>
        <pc:spChg chg="add">
          <ac:chgData name="Agustín Ruiz Martín" userId="42fb2f6dfcc8d877" providerId="LiveId" clId="{4A1C54F8-B80A-4A02-9F85-EEBE78695CFE}" dt="2020-03-29T13:21:07.109" v="27299"/>
          <ac:spMkLst>
            <pc:docMk/>
            <pc:sldMk cId="3708308414" sldId="342"/>
            <ac:spMk id="55" creationId="{1AD24F9F-7419-49BE-BE5C-E8EE11B53B15}"/>
          </ac:spMkLst>
        </pc:spChg>
        <pc:spChg chg="add">
          <ac:chgData name="Agustín Ruiz Martín" userId="42fb2f6dfcc8d877" providerId="LiveId" clId="{4A1C54F8-B80A-4A02-9F85-EEBE78695CFE}" dt="2020-03-29T13:21:07.109" v="27299"/>
          <ac:spMkLst>
            <pc:docMk/>
            <pc:sldMk cId="3708308414" sldId="342"/>
            <ac:spMk id="56" creationId="{54484C9A-BFDB-41AB-A896-7FA6BBC1D1F9}"/>
          </ac:spMkLst>
        </pc:spChg>
        <pc:spChg chg="add">
          <ac:chgData name="Agustín Ruiz Martín" userId="42fb2f6dfcc8d877" providerId="LiveId" clId="{4A1C54F8-B80A-4A02-9F85-EEBE78695CFE}" dt="2020-03-29T13:21:07.109" v="27299"/>
          <ac:spMkLst>
            <pc:docMk/>
            <pc:sldMk cId="3708308414" sldId="342"/>
            <ac:spMk id="57" creationId="{4D47DCF2-FC98-4EA6-A242-E704A384E659}"/>
          </ac:spMkLst>
        </pc:spChg>
        <pc:spChg chg="add">
          <ac:chgData name="Agustín Ruiz Martín" userId="42fb2f6dfcc8d877" providerId="LiveId" clId="{4A1C54F8-B80A-4A02-9F85-EEBE78695CFE}" dt="2020-03-29T13:21:07.109" v="27299"/>
          <ac:spMkLst>
            <pc:docMk/>
            <pc:sldMk cId="3708308414" sldId="342"/>
            <ac:spMk id="58" creationId="{11CF7F6E-843A-4DAE-9918-CE5437615800}"/>
          </ac:spMkLst>
        </pc:spChg>
        <pc:spChg chg="add">
          <ac:chgData name="Agustín Ruiz Martín" userId="42fb2f6dfcc8d877" providerId="LiveId" clId="{4A1C54F8-B80A-4A02-9F85-EEBE78695CFE}" dt="2020-03-29T13:21:07.109" v="27299"/>
          <ac:spMkLst>
            <pc:docMk/>
            <pc:sldMk cId="3708308414" sldId="342"/>
            <ac:spMk id="59" creationId="{FD4E893F-E0F8-4FD6-9706-CF993D40459C}"/>
          </ac:spMkLst>
        </pc:spChg>
        <pc:spChg chg="add">
          <ac:chgData name="Agustín Ruiz Martín" userId="42fb2f6dfcc8d877" providerId="LiveId" clId="{4A1C54F8-B80A-4A02-9F85-EEBE78695CFE}" dt="2020-03-29T13:21:07.109" v="27299"/>
          <ac:spMkLst>
            <pc:docMk/>
            <pc:sldMk cId="3708308414" sldId="342"/>
            <ac:spMk id="60" creationId="{D2A7409C-977A-4861-9001-E1CC08D021CF}"/>
          </ac:spMkLst>
        </pc:spChg>
        <pc:cxnChg chg="add mod">
          <ac:chgData name="Agustín Ruiz Martín" userId="42fb2f6dfcc8d877" providerId="LiveId" clId="{4A1C54F8-B80A-4A02-9F85-EEBE78695CFE}" dt="2020-04-01T16:33:36.389" v="43727" actId="1038"/>
          <ac:cxnSpMkLst>
            <pc:docMk/>
            <pc:sldMk cId="3708308414" sldId="342"/>
            <ac:cxnSpMk id="18" creationId="{CF4B5FF1-891C-463B-A2D8-963FEF805420}"/>
          </ac:cxnSpMkLst>
        </pc:cxnChg>
        <pc:cxnChg chg="add">
          <ac:chgData name="Agustín Ruiz Martín" userId="42fb2f6dfcc8d877" providerId="LiveId" clId="{4A1C54F8-B80A-4A02-9F85-EEBE78695CFE}" dt="2020-03-29T13:21:07.109" v="27299"/>
          <ac:cxnSpMkLst>
            <pc:docMk/>
            <pc:sldMk cId="3708308414" sldId="342"/>
            <ac:cxnSpMk id="20" creationId="{3CDD6A98-9ADE-4E20-B539-6B5A8714EFA1}"/>
          </ac:cxnSpMkLst>
        </pc:cxnChg>
      </pc:sldChg>
      <pc:sldChg chg="addSp modSp add modAnim">
        <pc:chgData name="Agustín Ruiz Martín" userId="42fb2f6dfcc8d877" providerId="LiveId" clId="{4A1C54F8-B80A-4A02-9F85-EEBE78695CFE}" dt="2020-04-05T20:18:54.913" v="48042" actId="20577"/>
        <pc:sldMkLst>
          <pc:docMk/>
          <pc:sldMk cId="3045803462" sldId="343"/>
        </pc:sldMkLst>
        <pc:spChg chg="add mod">
          <ac:chgData name="Agustín Ruiz Martín" userId="42fb2f6dfcc8d877" providerId="LiveId" clId="{4A1C54F8-B80A-4A02-9F85-EEBE78695CFE}" dt="2020-03-29T13:22:42.890" v="27317" actId="11"/>
          <ac:spMkLst>
            <pc:docMk/>
            <pc:sldMk cId="3045803462" sldId="343"/>
            <ac:spMk id="5" creationId="{A1FE3913-58FE-4BDD-A99D-9ACF3138503F}"/>
          </ac:spMkLst>
        </pc:spChg>
        <pc:spChg chg="add">
          <ac:chgData name="Agustín Ruiz Martín" userId="42fb2f6dfcc8d877" providerId="LiveId" clId="{4A1C54F8-B80A-4A02-9F85-EEBE78695CFE}" dt="2020-03-29T13:23:04.964" v="27318"/>
          <ac:spMkLst>
            <pc:docMk/>
            <pc:sldMk cId="3045803462" sldId="343"/>
            <ac:spMk id="6" creationId="{AD68AD02-ABD6-459E-9D4B-BCB272FAA030}"/>
          </ac:spMkLst>
        </pc:spChg>
        <pc:spChg chg="add mod">
          <ac:chgData name="Agustín Ruiz Martín" userId="42fb2f6dfcc8d877" providerId="LiveId" clId="{4A1C54F8-B80A-4A02-9F85-EEBE78695CFE}" dt="2020-04-03T23:10:47.136" v="44769" actId="14861"/>
          <ac:spMkLst>
            <pc:docMk/>
            <pc:sldMk cId="3045803462" sldId="343"/>
            <ac:spMk id="7" creationId="{003154DF-2E5F-4F25-827D-91D59AF798EE}"/>
          </ac:spMkLst>
        </pc:spChg>
        <pc:spChg chg="add mod">
          <ac:chgData name="Agustín Ruiz Martín" userId="42fb2f6dfcc8d877" providerId="LiveId" clId="{4A1C54F8-B80A-4A02-9F85-EEBE78695CFE}" dt="2020-03-29T13:23:10.229" v="27319" actId="207"/>
          <ac:spMkLst>
            <pc:docMk/>
            <pc:sldMk cId="3045803462" sldId="343"/>
            <ac:spMk id="8" creationId="{B43F6F4E-CD5C-410B-A37E-3BEDD84BF2EB}"/>
          </ac:spMkLst>
        </pc:spChg>
        <pc:spChg chg="add mod">
          <ac:chgData name="Agustín Ruiz Martín" userId="42fb2f6dfcc8d877" providerId="LiveId" clId="{4A1C54F8-B80A-4A02-9F85-EEBE78695CFE}" dt="2020-04-01T16:39:23.951" v="43741" actId="20577"/>
          <ac:spMkLst>
            <pc:docMk/>
            <pc:sldMk cId="3045803462" sldId="343"/>
            <ac:spMk id="9" creationId="{8F6A0BB1-1279-41CC-8798-30F0C019DE59}"/>
          </ac:spMkLst>
        </pc:spChg>
        <pc:spChg chg="add mod">
          <ac:chgData name="Agustín Ruiz Martín" userId="42fb2f6dfcc8d877" providerId="LiveId" clId="{4A1C54F8-B80A-4A02-9F85-EEBE78695CFE}" dt="2020-03-29T13:23:23.477" v="27322" actId="20577"/>
          <ac:spMkLst>
            <pc:docMk/>
            <pc:sldMk cId="3045803462" sldId="343"/>
            <ac:spMk id="10" creationId="{5940D113-3ECC-456C-BD05-26E4F40502A3}"/>
          </ac:spMkLst>
        </pc:spChg>
        <pc:spChg chg="add">
          <ac:chgData name="Agustín Ruiz Martín" userId="42fb2f6dfcc8d877" providerId="LiveId" clId="{4A1C54F8-B80A-4A02-9F85-EEBE78695CFE}" dt="2020-03-29T13:23:04.964" v="27318"/>
          <ac:spMkLst>
            <pc:docMk/>
            <pc:sldMk cId="3045803462" sldId="343"/>
            <ac:spMk id="11" creationId="{6BA7E8F0-23D9-40B6-9440-DD38307D7EE6}"/>
          </ac:spMkLst>
        </pc:spChg>
        <pc:spChg chg="add mod">
          <ac:chgData name="Agustín Ruiz Martín" userId="42fb2f6dfcc8d877" providerId="LiveId" clId="{4A1C54F8-B80A-4A02-9F85-EEBE78695CFE}" dt="2020-03-29T13:23:29.287" v="27325" actId="20577"/>
          <ac:spMkLst>
            <pc:docMk/>
            <pc:sldMk cId="3045803462" sldId="343"/>
            <ac:spMk id="12" creationId="{95D864C5-AEF1-4E53-AD2A-F3CFD7FBBD01}"/>
          </ac:spMkLst>
        </pc:spChg>
        <pc:spChg chg="add mod">
          <ac:chgData name="Agustín Ruiz Martín" userId="42fb2f6dfcc8d877" providerId="LiveId" clId="{4A1C54F8-B80A-4A02-9F85-EEBE78695CFE}" dt="2020-04-03T23:22:36.073" v="44903" actId="255"/>
          <ac:spMkLst>
            <pc:docMk/>
            <pc:sldMk cId="3045803462" sldId="343"/>
            <ac:spMk id="13" creationId="{8D47C380-9CFD-4466-A20F-1AD0CFB0B8D7}"/>
          </ac:spMkLst>
        </pc:spChg>
        <pc:spChg chg="add mod">
          <ac:chgData name="Agustín Ruiz Martín" userId="42fb2f6dfcc8d877" providerId="LiveId" clId="{4A1C54F8-B80A-4A02-9F85-EEBE78695CFE}" dt="2020-03-29T13:23:15.713" v="27320" actId="113"/>
          <ac:spMkLst>
            <pc:docMk/>
            <pc:sldMk cId="3045803462" sldId="343"/>
            <ac:spMk id="14" creationId="{9DF65759-F237-4BC3-9EEE-AF4622E316AE}"/>
          </ac:spMkLst>
        </pc:spChg>
        <pc:spChg chg="add mod">
          <ac:chgData name="Agustín Ruiz Martín" userId="42fb2f6dfcc8d877" providerId="LiveId" clId="{4A1C54F8-B80A-4A02-9F85-EEBE78695CFE}" dt="2020-04-03T23:12:56.139" v="44793" actId="1036"/>
          <ac:spMkLst>
            <pc:docMk/>
            <pc:sldMk cId="3045803462" sldId="343"/>
            <ac:spMk id="15" creationId="{FC6BC1B6-58ED-4365-9EFF-2E91DED33AB4}"/>
          </ac:spMkLst>
        </pc:spChg>
        <pc:spChg chg="add mod">
          <ac:chgData name="Agustín Ruiz Martín" userId="42fb2f6dfcc8d877" providerId="LiveId" clId="{4A1C54F8-B80A-4A02-9F85-EEBE78695CFE}" dt="2020-04-03T23:13:16.384" v="44798" actId="1036"/>
          <ac:spMkLst>
            <pc:docMk/>
            <pc:sldMk cId="3045803462" sldId="343"/>
            <ac:spMk id="16" creationId="{E13189CE-94A9-47A5-955D-C3DA53DC79E7}"/>
          </ac:spMkLst>
        </pc:spChg>
        <pc:spChg chg="add mod">
          <ac:chgData name="Agustín Ruiz Martín" userId="42fb2f6dfcc8d877" providerId="LiveId" clId="{4A1C54F8-B80A-4A02-9F85-EEBE78695CFE}" dt="2020-04-05T20:18:54.913" v="48042" actId="20577"/>
          <ac:spMkLst>
            <pc:docMk/>
            <pc:sldMk cId="3045803462" sldId="343"/>
            <ac:spMk id="19" creationId="{C2454A84-8B79-4659-90DD-9D77209B73CE}"/>
          </ac:spMkLst>
        </pc:spChg>
        <pc:spChg chg="add">
          <ac:chgData name="Agustín Ruiz Martín" userId="42fb2f6dfcc8d877" providerId="LiveId" clId="{4A1C54F8-B80A-4A02-9F85-EEBE78695CFE}" dt="2020-03-29T13:23:04.964" v="27318"/>
          <ac:spMkLst>
            <pc:docMk/>
            <pc:sldMk cId="3045803462" sldId="343"/>
            <ac:spMk id="21" creationId="{8FC4A125-FA48-4728-B168-EB50C70F1206}"/>
          </ac:spMkLst>
        </pc:spChg>
        <pc:spChg chg="add">
          <ac:chgData name="Agustín Ruiz Martín" userId="42fb2f6dfcc8d877" providerId="LiveId" clId="{4A1C54F8-B80A-4A02-9F85-EEBE78695CFE}" dt="2020-03-29T13:23:04.964" v="27318"/>
          <ac:spMkLst>
            <pc:docMk/>
            <pc:sldMk cId="3045803462" sldId="343"/>
            <ac:spMk id="23" creationId="{C2C0A881-579C-4E68-BF1E-44A21D9E8A54}"/>
          </ac:spMkLst>
        </pc:spChg>
        <pc:spChg chg="add">
          <ac:chgData name="Agustín Ruiz Martín" userId="42fb2f6dfcc8d877" providerId="LiveId" clId="{4A1C54F8-B80A-4A02-9F85-EEBE78695CFE}" dt="2020-03-29T13:23:04.964" v="27318"/>
          <ac:spMkLst>
            <pc:docMk/>
            <pc:sldMk cId="3045803462" sldId="343"/>
            <ac:spMk id="24" creationId="{0C84E2A6-E783-47FA-8A1F-B9D5B7A48E8B}"/>
          </ac:spMkLst>
        </pc:spChg>
        <pc:spChg chg="add">
          <ac:chgData name="Agustín Ruiz Martín" userId="42fb2f6dfcc8d877" providerId="LiveId" clId="{4A1C54F8-B80A-4A02-9F85-EEBE78695CFE}" dt="2020-03-29T13:23:04.964" v="27318"/>
          <ac:spMkLst>
            <pc:docMk/>
            <pc:sldMk cId="3045803462" sldId="343"/>
            <ac:spMk id="25" creationId="{1A89F9DB-9CB5-4279-8A15-6931E709DB4D}"/>
          </ac:spMkLst>
        </pc:spChg>
        <pc:spChg chg="add">
          <ac:chgData name="Agustín Ruiz Martín" userId="42fb2f6dfcc8d877" providerId="LiveId" clId="{4A1C54F8-B80A-4A02-9F85-EEBE78695CFE}" dt="2020-03-29T13:23:04.964" v="27318"/>
          <ac:spMkLst>
            <pc:docMk/>
            <pc:sldMk cId="3045803462" sldId="343"/>
            <ac:spMk id="26" creationId="{166DCB77-7768-425A-8737-6965320CB8E7}"/>
          </ac:spMkLst>
        </pc:spChg>
        <pc:spChg chg="add">
          <ac:chgData name="Agustín Ruiz Martín" userId="42fb2f6dfcc8d877" providerId="LiveId" clId="{4A1C54F8-B80A-4A02-9F85-EEBE78695CFE}" dt="2020-03-29T13:23:04.964" v="27318"/>
          <ac:spMkLst>
            <pc:docMk/>
            <pc:sldMk cId="3045803462" sldId="343"/>
            <ac:spMk id="27" creationId="{BA04603F-E5CF-4D4F-95EE-684BE1CB9CA5}"/>
          </ac:spMkLst>
        </pc:spChg>
        <pc:spChg chg="add">
          <ac:chgData name="Agustín Ruiz Martín" userId="42fb2f6dfcc8d877" providerId="LiveId" clId="{4A1C54F8-B80A-4A02-9F85-EEBE78695CFE}" dt="2020-03-29T13:23:04.964" v="27318"/>
          <ac:spMkLst>
            <pc:docMk/>
            <pc:sldMk cId="3045803462" sldId="343"/>
            <ac:spMk id="28" creationId="{1E0A4657-59CD-4B7D-AD65-08BC50EE8C86}"/>
          </ac:spMkLst>
        </pc:spChg>
        <pc:spChg chg="add">
          <ac:chgData name="Agustín Ruiz Martín" userId="42fb2f6dfcc8d877" providerId="LiveId" clId="{4A1C54F8-B80A-4A02-9F85-EEBE78695CFE}" dt="2020-03-29T13:23:04.964" v="27318"/>
          <ac:spMkLst>
            <pc:docMk/>
            <pc:sldMk cId="3045803462" sldId="343"/>
            <ac:spMk id="29" creationId="{3CEE0CAF-1C3B-45FA-A675-8E18FB93A9F2}"/>
          </ac:spMkLst>
        </pc:spChg>
        <pc:spChg chg="add">
          <ac:chgData name="Agustín Ruiz Martín" userId="42fb2f6dfcc8d877" providerId="LiveId" clId="{4A1C54F8-B80A-4A02-9F85-EEBE78695CFE}" dt="2020-03-29T13:23:04.964" v="27318"/>
          <ac:spMkLst>
            <pc:docMk/>
            <pc:sldMk cId="3045803462" sldId="343"/>
            <ac:spMk id="30" creationId="{ACDA6EB2-CBBC-418E-B600-2A7D76023258}"/>
          </ac:spMkLst>
        </pc:spChg>
        <pc:spChg chg="add">
          <ac:chgData name="Agustín Ruiz Martín" userId="42fb2f6dfcc8d877" providerId="LiveId" clId="{4A1C54F8-B80A-4A02-9F85-EEBE78695CFE}" dt="2020-03-29T13:23:04.964" v="27318"/>
          <ac:spMkLst>
            <pc:docMk/>
            <pc:sldMk cId="3045803462" sldId="343"/>
            <ac:spMk id="31" creationId="{0DBBB547-3200-4BE5-86D2-B164FDABB82C}"/>
          </ac:spMkLst>
        </pc:spChg>
        <pc:spChg chg="add">
          <ac:chgData name="Agustín Ruiz Martín" userId="42fb2f6dfcc8d877" providerId="LiveId" clId="{4A1C54F8-B80A-4A02-9F85-EEBE78695CFE}" dt="2020-03-29T13:23:04.964" v="27318"/>
          <ac:spMkLst>
            <pc:docMk/>
            <pc:sldMk cId="3045803462" sldId="343"/>
            <ac:spMk id="32" creationId="{BEBB70C7-411F-4E6C-BE69-1030CE2D1289}"/>
          </ac:spMkLst>
        </pc:spChg>
        <pc:spChg chg="add">
          <ac:chgData name="Agustín Ruiz Martín" userId="42fb2f6dfcc8d877" providerId="LiveId" clId="{4A1C54F8-B80A-4A02-9F85-EEBE78695CFE}" dt="2020-03-29T13:23:04.964" v="27318"/>
          <ac:spMkLst>
            <pc:docMk/>
            <pc:sldMk cId="3045803462" sldId="343"/>
            <ac:spMk id="33" creationId="{C65CF6F7-A383-49F3-B602-6889E9D9D29A}"/>
          </ac:spMkLst>
        </pc:spChg>
        <pc:spChg chg="add">
          <ac:chgData name="Agustín Ruiz Martín" userId="42fb2f6dfcc8d877" providerId="LiveId" clId="{4A1C54F8-B80A-4A02-9F85-EEBE78695CFE}" dt="2020-03-29T13:23:04.964" v="27318"/>
          <ac:spMkLst>
            <pc:docMk/>
            <pc:sldMk cId="3045803462" sldId="343"/>
            <ac:spMk id="34" creationId="{D1464511-D3F2-44DD-83CF-7DA0701DBC26}"/>
          </ac:spMkLst>
        </pc:spChg>
        <pc:spChg chg="add">
          <ac:chgData name="Agustín Ruiz Martín" userId="42fb2f6dfcc8d877" providerId="LiveId" clId="{4A1C54F8-B80A-4A02-9F85-EEBE78695CFE}" dt="2020-03-29T13:23:04.964" v="27318"/>
          <ac:spMkLst>
            <pc:docMk/>
            <pc:sldMk cId="3045803462" sldId="343"/>
            <ac:spMk id="35" creationId="{39D7396E-A81C-40CE-B963-9C993C542BBD}"/>
          </ac:spMkLst>
        </pc:spChg>
        <pc:spChg chg="add">
          <ac:chgData name="Agustín Ruiz Martín" userId="42fb2f6dfcc8d877" providerId="LiveId" clId="{4A1C54F8-B80A-4A02-9F85-EEBE78695CFE}" dt="2020-03-29T13:23:04.964" v="27318"/>
          <ac:spMkLst>
            <pc:docMk/>
            <pc:sldMk cId="3045803462" sldId="343"/>
            <ac:spMk id="36" creationId="{7A4E4628-C1B6-436B-B6A5-C54298057BAC}"/>
          </ac:spMkLst>
        </pc:spChg>
        <pc:spChg chg="add">
          <ac:chgData name="Agustín Ruiz Martín" userId="42fb2f6dfcc8d877" providerId="LiveId" clId="{4A1C54F8-B80A-4A02-9F85-EEBE78695CFE}" dt="2020-03-29T13:23:04.964" v="27318"/>
          <ac:spMkLst>
            <pc:docMk/>
            <pc:sldMk cId="3045803462" sldId="343"/>
            <ac:spMk id="37" creationId="{859A8238-3180-498B-88D5-E39A04050BFB}"/>
          </ac:spMkLst>
        </pc:spChg>
        <pc:spChg chg="add">
          <ac:chgData name="Agustín Ruiz Martín" userId="42fb2f6dfcc8d877" providerId="LiveId" clId="{4A1C54F8-B80A-4A02-9F85-EEBE78695CFE}" dt="2020-03-29T13:23:04.964" v="27318"/>
          <ac:spMkLst>
            <pc:docMk/>
            <pc:sldMk cId="3045803462" sldId="343"/>
            <ac:spMk id="38" creationId="{F8948F5C-7FAB-444B-8CEE-435B097D52B4}"/>
          </ac:spMkLst>
        </pc:spChg>
        <pc:spChg chg="add">
          <ac:chgData name="Agustín Ruiz Martín" userId="42fb2f6dfcc8d877" providerId="LiveId" clId="{4A1C54F8-B80A-4A02-9F85-EEBE78695CFE}" dt="2020-03-29T13:23:04.964" v="27318"/>
          <ac:spMkLst>
            <pc:docMk/>
            <pc:sldMk cId="3045803462" sldId="343"/>
            <ac:spMk id="39" creationId="{F085CA6E-A337-4269-A0CD-52147E7F9C05}"/>
          </ac:spMkLst>
        </pc:spChg>
        <pc:spChg chg="add">
          <ac:chgData name="Agustín Ruiz Martín" userId="42fb2f6dfcc8d877" providerId="LiveId" clId="{4A1C54F8-B80A-4A02-9F85-EEBE78695CFE}" dt="2020-03-29T13:23:04.964" v="27318"/>
          <ac:spMkLst>
            <pc:docMk/>
            <pc:sldMk cId="3045803462" sldId="343"/>
            <ac:spMk id="40" creationId="{4410BF68-8FA9-4B29-BCCE-0CAAFAD3BD48}"/>
          </ac:spMkLst>
        </pc:spChg>
        <pc:spChg chg="add">
          <ac:chgData name="Agustín Ruiz Martín" userId="42fb2f6dfcc8d877" providerId="LiveId" clId="{4A1C54F8-B80A-4A02-9F85-EEBE78695CFE}" dt="2020-03-29T13:23:04.964" v="27318"/>
          <ac:spMkLst>
            <pc:docMk/>
            <pc:sldMk cId="3045803462" sldId="343"/>
            <ac:spMk id="42" creationId="{4472FC0F-3B22-4280-93F7-2C4BBA7484E6}"/>
          </ac:spMkLst>
        </pc:spChg>
        <pc:spChg chg="add">
          <ac:chgData name="Agustín Ruiz Martín" userId="42fb2f6dfcc8d877" providerId="LiveId" clId="{4A1C54F8-B80A-4A02-9F85-EEBE78695CFE}" dt="2020-03-29T13:23:04.964" v="27318"/>
          <ac:spMkLst>
            <pc:docMk/>
            <pc:sldMk cId="3045803462" sldId="343"/>
            <ac:spMk id="43" creationId="{FB01F64B-A182-4CE2-BE20-5B6291C05BC8}"/>
          </ac:spMkLst>
        </pc:spChg>
        <pc:spChg chg="add">
          <ac:chgData name="Agustín Ruiz Martín" userId="42fb2f6dfcc8d877" providerId="LiveId" clId="{4A1C54F8-B80A-4A02-9F85-EEBE78695CFE}" dt="2020-03-29T13:23:04.964" v="27318"/>
          <ac:spMkLst>
            <pc:docMk/>
            <pc:sldMk cId="3045803462" sldId="343"/>
            <ac:spMk id="44" creationId="{3B2F23A2-D7B7-4A7A-A03A-4D22EABE07EB}"/>
          </ac:spMkLst>
        </pc:spChg>
        <pc:spChg chg="add">
          <ac:chgData name="Agustín Ruiz Martín" userId="42fb2f6dfcc8d877" providerId="LiveId" clId="{4A1C54F8-B80A-4A02-9F85-EEBE78695CFE}" dt="2020-03-29T13:23:04.964" v="27318"/>
          <ac:spMkLst>
            <pc:docMk/>
            <pc:sldMk cId="3045803462" sldId="343"/>
            <ac:spMk id="45" creationId="{DA4F8322-5187-4D85-A35E-1D40950CE7AB}"/>
          </ac:spMkLst>
        </pc:spChg>
        <pc:spChg chg="add">
          <ac:chgData name="Agustín Ruiz Martín" userId="42fb2f6dfcc8d877" providerId="LiveId" clId="{4A1C54F8-B80A-4A02-9F85-EEBE78695CFE}" dt="2020-03-29T13:23:04.964" v="27318"/>
          <ac:spMkLst>
            <pc:docMk/>
            <pc:sldMk cId="3045803462" sldId="343"/>
            <ac:spMk id="46" creationId="{C2B6A898-600B-4726-AB73-3BA49DDCC70A}"/>
          </ac:spMkLst>
        </pc:spChg>
        <pc:spChg chg="add">
          <ac:chgData name="Agustín Ruiz Martín" userId="42fb2f6dfcc8d877" providerId="LiveId" clId="{4A1C54F8-B80A-4A02-9F85-EEBE78695CFE}" dt="2020-03-29T13:23:04.964" v="27318"/>
          <ac:spMkLst>
            <pc:docMk/>
            <pc:sldMk cId="3045803462" sldId="343"/>
            <ac:spMk id="47" creationId="{2CEA8A8B-7169-4936-8D29-7D319CFC9EB1}"/>
          </ac:spMkLst>
        </pc:spChg>
        <pc:spChg chg="add">
          <ac:chgData name="Agustín Ruiz Martín" userId="42fb2f6dfcc8d877" providerId="LiveId" clId="{4A1C54F8-B80A-4A02-9F85-EEBE78695CFE}" dt="2020-03-29T13:23:04.964" v="27318"/>
          <ac:spMkLst>
            <pc:docMk/>
            <pc:sldMk cId="3045803462" sldId="343"/>
            <ac:spMk id="48" creationId="{D08845AD-A000-45FB-AC49-2CD1825D8EF8}"/>
          </ac:spMkLst>
        </pc:spChg>
        <pc:spChg chg="add">
          <ac:chgData name="Agustín Ruiz Martín" userId="42fb2f6dfcc8d877" providerId="LiveId" clId="{4A1C54F8-B80A-4A02-9F85-EEBE78695CFE}" dt="2020-03-29T13:23:04.964" v="27318"/>
          <ac:spMkLst>
            <pc:docMk/>
            <pc:sldMk cId="3045803462" sldId="343"/>
            <ac:spMk id="49" creationId="{352E2B5B-BED4-4551-B172-28960FAAF3C1}"/>
          </ac:spMkLst>
        </pc:spChg>
        <pc:spChg chg="add">
          <ac:chgData name="Agustín Ruiz Martín" userId="42fb2f6dfcc8d877" providerId="LiveId" clId="{4A1C54F8-B80A-4A02-9F85-EEBE78695CFE}" dt="2020-03-29T13:23:04.964" v="27318"/>
          <ac:spMkLst>
            <pc:docMk/>
            <pc:sldMk cId="3045803462" sldId="343"/>
            <ac:spMk id="50" creationId="{AE60129A-F312-40F1-B787-D221BBA7AE1C}"/>
          </ac:spMkLst>
        </pc:spChg>
        <pc:spChg chg="add">
          <ac:chgData name="Agustín Ruiz Martín" userId="42fb2f6dfcc8d877" providerId="LiveId" clId="{4A1C54F8-B80A-4A02-9F85-EEBE78695CFE}" dt="2020-03-29T13:23:04.964" v="27318"/>
          <ac:spMkLst>
            <pc:docMk/>
            <pc:sldMk cId="3045803462" sldId="343"/>
            <ac:spMk id="51" creationId="{26AFB403-BA95-4B95-AA46-24C91B69989C}"/>
          </ac:spMkLst>
        </pc:spChg>
        <pc:spChg chg="add">
          <ac:chgData name="Agustín Ruiz Martín" userId="42fb2f6dfcc8d877" providerId="LiveId" clId="{4A1C54F8-B80A-4A02-9F85-EEBE78695CFE}" dt="2020-03-29T13:23:04.964" v="27318"/>
          <ac:spMkLst>
            <pc:docMk/>
            <pc:sldMk cId="3045803462" sldId="343"/>
            <ac:spMk id="52" creationId="{3ABDAD4D-51D5-43F1-ACCA-45C4F04F51AC}"/>
          </ac:spMkLst>
        </pc:spChg>
        <pc:spChg chg="add">
          <ac:chgData name="Agustín Ruiz Martín" userId="42fb2f6dfcc8d877" providerId="LiveId" clId="{4A1C54F8-B80A-4A02-9F85-EEBE78695CFE}" dt="2020-03-29T13:23:04.964" v="27318"/>
          <ac:spMkLst>
            <pc:docMk/>
            <pc:sldMk cId="3045803462" sldId="343"/>
            <ac:spMk id="53" creationId="{1D4AA702-CA4E-44A6-827D-5B5A909F8F85}"/>
          </ac:spMkLst>
        </pc:spChg>
        <pc:spChg chg="add">
          <ac:chgData name="Agustín Ruiz Martín" userId="42fb2f6dfcc8d877" providerId="LiveId" clId="{4A1C54F8-B80A-4A02-9F85-EEBE78695CFE}" dt="2020-03-29T13:23:04.964" v="27318"/>
          <ac:spMkLst>
            <pc:docMk/>
            <pc:sldMk cId="3045803462" sldId="343"/>
            <ac:spMk id="54" creationId="{61846CCB-8322-4668-BA17-54C4525E2B2E}"/>
          </ac:spMkLst>
        </pc:spChg>
        <pc:spChg chg="add">
          <ac:chgData name="Agustín Ruiz Martín" userId="42fb2f6dfcc8d877" providerId="LiveId" clId="{4A1C54F8-B80A-4A02-9F85-EEBE78695CFE}" dt="2020-03-29T13:23:04.964" v="27318"/>
          <ac:spMkLst>
            <pc:docMk/>
            <pc:sldMk cId="3045803462" sldId="343"/>
            <ac:spMk id="55" creationId="{BFC9762B-6714-4C1F-BFAF-A300DEEBBFC2}"/>
          </ac:spMkLst>
        </pc:spChg>
        <pc:spChg chg="add">
          <ac:chgData name="Agustín Ruiz Martín" userId="42fb2f6dfcc8d877" providerId="LiveId" clId="{4A1C54F8-B80A-4A02-9F85-EEBE78695CFE}" dt="2020-03-29T13:23:04.964" v="27318"/>
          <ac:spMkLst>
            <pc:docMk/>
            <pc:sldMk cId="3045803462" sldId="343"/>
            <ac:spMk id="56" creationId="{8A5EEB01-FC62-4239-B958-3E6A4CA26890}"/>
          </ac:spMkLst>
        </pc:spChg>
        <pc:spChg chg="add">
          <ac:chgData name="Agustín Ruiz Martín" userId="42fb2f6dfcc8d877" providerId="LiveId" clId="{4A1C54F8-B80A-4A02-9F85-EEBE78695CFE}" dt="2020-03-29T13:23:04.964" v="27318"/>
          <ac:spMkLst>
            <pc:docMk/>
            <pc:sldMk cId="3045803462" sldId="343"/>
            <ac:spMk id="57" creationId="{DBE85357-190B-4CC4-92E0-36D2BC47EC99}"/>
          </ac:spMkLst>
        </pc:spChg>
        <pc:spChg chg="add">
          <ac:chgData name="Agustín Ruiz Martín" userId="42fb2f6dfcc8d877" providerId="LiveId" clId="{4A1C54F8-B80A-4A02-9F85-EEBE78695CFE}" dt="2020-03-29T13:23:04.964" v="27318"/>
          <ac:spMkLst>
            <pc:docMk/>
            <pc:sldMk cId="3045803462" sldId="343"/>
            <ac:spMk id="58" creationId="{30D907E5-A77B-4472-B46A-34537B5A0C37}"/>
          </ac:spMkLst>
        </pc:spChg>
        <pc:spChg chg="add">
          <ac:chgData name="Agustín Ruiz Martín" userId="42fb2f6dfcc8d877" providerId="LiveId" clId="{4A1C54F8-B80A-4A02-9F85-EEBE78695CFE}" dt="2020-03-29T13:23:04.964" v="27318"/>
          <ac:spMkLst>
            <pc:docMk/>
            <pc:sldMk cId="3045803462" sldId="343"/>
            <ac:spMk id="59" creationId="{584437B4-6A17-4238-923A-488FE487233A}"/>
          </ac:spMkLst>
        </pc:spChg>
        <pc:spChg chg="add">
          <ac:chgData name="Agustín Ruiz Martín" userId="42fb2f6dfcc8d877" providerId="LiveId" clId="{4A1C54F8-B80A-4A02-9F85-EEBE78695CFE}" dt="2020-03-29T13:23:04.964" v="27318"/>
          <ac:spMkLst>
            <pc:docMk/>
            <pc:sldMk cId="3045803462" sldId="343"/>
            <ac:spMk id="60" creationId="{8095216A-EB08-4DF9-8677-8C9B1A99F5AF}"/>
          </ac:spMkLst>
        </pc:spChg>
        <pc:cxnChg chg="add mod">
          <ac:chgData name="Agustín Ruiz Martín" userId="42fb2f6dfcc8d877" providerId="LiveId" clId="{4A1C54F8-B80A-4A02-9F85-EEBE78695CFE}" dt="2020-04-03T23:10:41.310" v="44768" actId="14861"/>
          <ac:cxnSpMkLst>
            <pc:docMk/>
            <pc:sldMk cId="3045803462" sldId="343"/>
            <ac:cxnSpMk id="18" creationId="{C80935F0-2D78-408B-A9B7-4F97E84299A3}"/>
          </ac:cxnSpMkLst>
        </pc:cxnChg>
        <pc:cxnChg chg="add">
          <ac:chgData name="Agustín Ruiz Martín" userId="42fb2f6dfcc8d877" providerId="LiveId" clId="{4A1C54F8-B80A-4A02-9F85-EEBE78695CFE}" dt="2020-03-29T13:23:04.964" v="27318"/>
          <ac:cxnSpMkLst>
            <pc:docMk/>
            <pc:sldMk cId="3045803462" sldId="343"/>
            <ac:cxnSpMk id="20" creationId="{87F0682C-A424-408A-BFFA-61AA78A9EBA7}"/>
          </ac:cxnSpMkLst>
        </pc:cxnChg>
      </pc:sldChg>
      <pc:sldChg chg="addSp modSp add modAnim">
        <pc:chgData name="Agustín Ruiz Martín" userId="42fb2f6dfcc8d877" providerId="LiveId" clId="{4A1C54F8-B80A-4A02-9F85-EEBE78695CFE}" dt="2020-03-31T23:28:01.929" v="43655"/>
        <pc:sldMkLst>
          <pc:docMk/>
          <pc:sldMk cId="2525685978" sldId="344"/>
        </pc:sldMkLst>
        <pc:spChg chg="add mod">
          <ac:chgData name="Agustín Ruiz Martín" userId="42fb2f6dfcc8d877" providerId="LiveId" clId="{4A1C54F8-B80A-4A02-9F85-EEBE78695CFE}" dt="2020-03-31T23:28:01.929" v="43655"/>
          <ac:spMkLst>
            <pc:docMk/>
            <pc:sldMk cId="2525685978" sldId="344"/>
            <ac:spMk id="5" creationId="{298C97AF-4BB3-4B6E-867E-3F5BC698F381}"/>
          </ac:spMkLst>
        </pc:spChg>
        <pc:spChg chg="add mod">
          <ac:chgData name="Agustín Ruiz Martín" userId="42fb2f6dfcc8d877" providerId="LiveId" clId="{4A1C54F8-B80A-4A02-9F85-EEBE78695CFE}" dt="2020-03-31T22:25:45.794" v="43282" actId="1036"/>
          <ac:spMkLst>
            <pc:docMk/>
            <pc:sldMk cId="2525685978" sldId="344"/>
            <ac:spMk id="6" creationId="{05F06502-3710-4103-86E7-6957CB1AB3D2}"/>
          </ac:spMkLst>
        </pc:spChg>
        <pc:spChg chg="add mod">
          <ac:chgData name="Agustín Ruiz Martín" userId="42fb2f6dfcc8d877" providerId="LiveId" clId="{4A1C54F8-B80A-4A02-9F85-EEBE78695CFE}" dt="2020-03-29T14:09:50.160" v="28188" actId="14861"/>
          <ac:spMkLst>
            <pc:docMk/>
            <pc:sldMk cId="2525685978" sldId="344"/>
            <ac:spMk id="7" creationId="{B2CF2E26-7682-4066-B5A2-7F64E006BF8A}"/>
          </ac:spMkLst>
        </pc:spChg>
        <pc:spChg chg="add mod">
          <ac:chgData name="Agustín Ruiz Martín" userId="42fb2f6dfcc8d877" providerId="LiveId" clId="{4A1C54F8-B80A-4A02-9F85-EEBE78695CFE}" dt="2020-03-29T14:09:42.786" v="28187" actId="14861"/>
          <ac:spMkLst>
            <pc:docMk/>
            <pc:sldMk cId="2525685978" sldId="344"/>
            <ac:spMk id="8" creationId="{A7A7AADC-F0DD-4D1A-9848-DD710A14F649}"/>
          </ac:spMkLst>
        </pc:spChg>
        <pc:spChg chg="add mod">
          <ac:chgData name="Agustín Ruiz Martín" userId="42fb2f6dfcc8d877" providerId="LiveId" clId="{4A1C54F8-B80A-4A02-9F85-EEBE78695CFE}" dt="2020-03-29T14:09:42.786" v="28187" actId="14861"/>
          <ac:spMkLst>
            <pc:docMk/>
            <pc:sldMk cId="2525685978" sldId="344"/>
            <ac:spMk id="9" creationId="{D1F94C6D-8984-4D2E-9998-3B8033D03765}"/>
          </ac:spMkLst>
        </pc:spChg>
        <pc:spChg chg="add mod">
          <ac:chgData name="Agustín Ruiz Martín" userId="42fb2f6dfcc8d877" providerId="LiveId" clId="{4A1C54F8-B80A-4A02-9F85-EEBE78695CFE}" dt="2020-03-29T14:10:04.110" v="28189" actId="14861"/>
          <ac:spMkLst>
            <pc:docMk/>
            <pc:sldMk cId="2525685978" sldId="344"/>
            <ac:spMk id="10" creationId="{8799BDC2-7862-4A9C-ABAC-9C03CD1350A7}"/>
          </ac:spMkLst>
        </pc:spChg>
        <pc:spChg chg="add mod">
          <ac:chgData name="Agustín Ruiz Martín" userId="42fb2f6dfcc8d877" providerId="LiveId" clId="{4A1C54F8-B80A-4A02-9F85-EEBE78695CFE}" dt="2020-03-29T14:11:09.508" v="28193" actId="14861"/>
          <ac:spMkLst>
            <pc:docMk/>
            <pc:sldMk cId="2525685978" sldId="344"/>
            <ac:spMk id="11" creationId="{1FC42BDC-812C-4580-8126-6B71D81DFD58}"/>
          </ac:spMkLst>
        </pc:spChg>
        <pc:spChg chg="add mod">
          <ac:chgData name="Agustín Ruiz Martín" userId="42fb2f6dfcc8d877" providerId="LiveId" clId="{4A1C54F8-B80A-4A02-9F85-EEBE78695CFE}" dt="2020-03-29T14:07:13.159" v="28131" actId="1035"/>
          <ac:spMkLst>
            <pc:docMk/>
            <pc:sldMk cId="2525685978" sldId="344"/>
            <ac:spMk id="12" creationId="{DF2AB120-EADA-405F-9293-20B62527FC15}"/>
          </ac:spMkLst>
        </pc:spChg>
        <pc:spChg chg="add mod">
          <ac:chgData name="Agustín Ruiz Martín" userId="42fb2f6dfcc8d877" providerId="LiveId" clId="{4A1C54F8-B80A-4A02-9F85-EEBE78695CFE}" dt="2020-03-29T14:07:13.159" v="28131" actId="1035"/>
          <ac:spMkLst>
            <pc:docMk/>
            <pc:sldMk cId="2525685978" sldId="344"/>
            <ac:spMk id="13" creationId="{25D312A9-E217-4226-8DC8-DF7F7456FFA1}"/>
          </ac:spMkLst>
        </pc:spChg>
        <pc:spChg chg="add mod">
          <ac:chgData name="Agustín Ruiz Martín" userId="42fb2f6dfcc8d877" providerId="LiveId" clId="{4A1C54F8-B80A-4A02-9F85-EEBE78695CFE}" dt="2020-03-29T14:09:14.673" v="28186" actId="1038"/>
          <ac:spMkLst>
            <pc:docMk/>
            <pc:sldMk cId="2525685978" sldId="344"/>
            <ac:spMk id="14" creationId="{9F6AB22C-9ADE-44CB-A7FF-D1F185A2227F}"/>
          </ac:spMkLst>
        </pc:spChg>
        <pc:spChg chg="add mod">
          <ac:chgData name="Agustín Ruiz Martín" userId="42fb2f6dfcc8d877" providerId="LiveId" clId="{4A1C54F8-B80A-4A02-9F85-EEBE78695CFE}" dt="2020-03-29T14:07:13.159" v="28131" actId="1035"/>
          <ac:spMkLst>
            <pc:docMk/>
            <pc:sldMk cId="2525685978" sldId="344"/>
            <ac:spMk id="15" creationId="{6BD51502-DF3E-437C-950E-D77C3FB1176F}"/>
          </ac:spMkLst>
        </pc:spChg>
        <pc:spChg chg="add mod">
          <ac:chgData name="Agustín Ruiz Martín" userId="42fb2f6dfcc8d877" providerId="LiveId" clId="{4A1C54F8-B80A-4A02-9F85-EEBE78695CFE}" dt="2020-03-29T14:07:13.159" v="28131" actId="1035"/>
          <ac:spMkLst>
            <pc:docMk/>
            <pc:sldMk cId="2525685978" sldId="344"/>
            <ac:spMk id="16" creationId="{EFF5C810-12E0-4560-8DF6-86E9AD975456}"/>
          </ac:spMkLst>
        </pc:spChg>
        <pc:spChg chg="add mod">
          <ac:chgData name="Agustín Ruiz Martín" userId="42fb2f6dfcc8d877" providerId="LiveId" clId="{4A1C54F8-B80A-4A02-9F85-EEBE78695CFE}" dt="2020-03-31T15:56:20.225" v="41797" actId="20577"/>
          <ac:spMkLst>
            <pc:docMk/>
            <pc:sldMk cId="2525685978" sldId="344"/>
            <ac:spMk id="18" creationId="{EEFC2E0E-2DDE-4C3A-B9E7-30BACC5B04D4}"/>
          </ac:spMkLst>
        </pc:spChg>
        <pc:spChg chg="add mod">
          <ac:chgData name="Agustín Ruiz Martín" userId="42fb2f6dfcc8d877" providerId="LiveId" clId="{4A1C54F8-B80A-4A02-9F85-EEBE78695CFE}" dt="2020-03-29T14:11:39.415" v="28194" actId="1036"/>
          <ac:spMkLst>
            <pc:docMk/>
            <pc:sldMk cId="2525685978" sldId="344"/>
            <ac:spMk id="19" creationId="{8A382172-15F0-416F-A3AC-A9318948FD82}"/>
          </ac:spMkLst>
        </pc:spChg>
        <pc:spChg chg="add mod">
          <ac:chgData name="Agustín Ruiz Martín" userId="42fb2f6dfcc8d877" providerId="LiveId" clId="{4A1C54F8-B80A-4A02-9F85-EEBE78695CFE}" dt="2020-03-29T14:07:13.159" v="28131" actId="1035"/>
          <ac:spMkLst>
            <pc:docMk/>
            <pc:sldMk cId="2525685978" sldId="344"/>
            <ac:spMk id="20" creationId="{C6580E26-A1A2-40CC-8417-A7137EF3BB47}"/>
          </ac:spMkLst>
        </pc:spChg>
        <pc:spChg chg="add mod">
          <ac:chgData name="Agustín Ruiz Martín" userId="42fb2f6dfcc8d877" providerId="LiveId" clId="{4A1C54F8-B80A-4A02-9F85-EEBE78695CFE}" dt="2020-03-29T14:09:50.160" v="28188" actId="14861"/>
          <ac:spMkLst>
            <pc:docMk/>
            <pc:sldMk cId="2525685978" sldId="344"/>
            <ac:spMk id="21" creationId="{81EFE4A9-B76A-430B-91B6-4D022CA13E77}"/>
          </ac:spMkLst>
        </pc:spChg>
        <pc:spChg chg="mod">
          <ac:chgData name="Agustín Ruiz Martín" userId="42fb2f6dfcc8d877" providerId="LiveId" clId="{4A1C54F8-B80A-4A02-9F85-EEBE78695CFE}" dt="2020-03-29T14:06:57.159" v="28126" actId="1035"/>
          <ac:spMkLst>
            <pc:docMk/>
            <pc:sldMk cId="2525685978" sldId="344"/>
            <ac:spMk id="22" creationId="{4D2CED4E-D02B-47E9-9937-550C7237D6DD}"/>
          </ac:spMkLst>
        </pc:spChg>
        <pc:spChg chg="add mod">
          <ac:chgData name="Agustín Ruiz Martín" userId="42fb2f6dfcc8d877" providerId="LiveId" clId="{4A1C54F8-B80A-4A02-9F85-EEBE78695CFE}" dt="2020-03-29T14:10:36.717" v="28190" actId="14861"/>
          <ac:spMkLst>
            <pc:docMk/>
            <pc:sldMk cId="2525685978" sldId="344"/>
            <ac:spMk id="23" creationId="{55117B5A-ACFA-4F6E-82F5-A06D8F14BC0B}"/>
          </ac:spMkLst>
        </pc:spChg>
        <pc:spChg chg="add mod">
          <ac:chgData name="Agustín Ruiz Martín" userId="42fb2f6dfcc8d877" providerId="LiveId" clId="{4A1C54F8-B80A-4A02-9F85-EEBE78695CFE}" dt="2020-03-29T14:09:50.160" v="28188" actId="14861"/>
          <ac:spMkLst>
            <pc:docMk/>
            <pc:sldMk cId="2525685978" sldId="344"/>
            <ac:spMk id="24" creationId="{63568230-E970-4C08-AE9B-481BB8D5D370}"/>
          </ac:spMkLst>
        </pc:spChg>
        <pc:spChg chg="add mod">
          <ac:chgData name="Agustín Ruiz Martín" userId="42fb2f6dfcc8d877" providerId="LiveId" clId="{4A1C54F8-B80A-4A02-9F85-EEBE78695CFE}" dt="2020-03-29T14:10:36.717" v="28190" actId="14861"/>
          <ac:spMkLst>
            <pc:docMk/>
            <pc:sldMk cId="2525685978" sldId="344"/>
            <ac:spMk id="25" creationId="{BA189B13-BBAA-454A-86FF-AC762DD11E91}"/>
          </ac:spMkLst>
        </pc:spChg>
        <pc:spChg chg="add mod">
          <ac:chgData name="Agustín Ruiz Martín" userId="42fb2f6dfcc8d877" providerId="LiveId" clId="{4A1C54F8-B80A-4A02-9F85-EEBE78695CFE}" dt="2020-03-29T14:07:13.159" v="28131" actId="1035"/>
          <ac:spMkLst>
            <pc:docMk/>
            <pc:sldMk cId="2525685978" sldId="344"/>
            <ac:spMk id="26" creationId="{D498BA88-857F-43FC-81D5-9FEEBE5C67F9}"/>
          </ac:spMkLst>
        </pc:spChg>
        <pc:spChg chg="add mod">
          <ac:chgData name="Agustín Ruiz Martín" userId="42fb2f6dfcc8d877" providerId="LiveId" clId="{4A1C54F8-B80A-4A02-9F85-EEBE78695CFE}" dt="2020-03-29T14:07:13.159" v="28131" actId="1035"/>
          <ac:spMkLst>
            <pc:docMk/>
            <pc:sldMk cId="2525685978" sldId="344"/>
            <ac:spMk id="27" creationId="{123D40D0-E3F3-4D59-8E4A-D84AB6FD150B}"/>
          </ac:spMkLst>
        </pc:spChg>
        <pc:spChg chg="add mod">
          <ac:chgData name="Agustín Ruiz Martín" userId="42fb2f6dfcc8d877" providerId="LiveId" clId="{4A1C54F8-B80A-4A02-9F85-EEBE78695CFE}" dt="2020-03-29T14:07:13.159" v="28131" actId="1035"/>
          <ac:spMkLst>
            <pc:docMk/>
            <pc:sldMk cId="2525685978" sldId="344"/>
            <ac:spMk id="28" creationId="{5016CB1A-39BC-465B-8125-BF8C0DA9DF3D}"/>
          </ac:spMkLst>
        </pc:spChg>
        <pc:spChg chg="add mod">
          <ac:chgData name="Agustín Ruiz Martín" userId="42fb2f6dfcc8d877" providerId="LiveId" clId="{4A1C54F8-B80A-4A02-9F85-EEBE78695CFE}" dt="2020-03-29T14:10:04.110" v="28189" actId="14861"/>
          <ac:spMkLst>
            <pc:docMk/>
            <pc:sldMk cId="2525685978" sldId="344"/>
            <ac:spMk id="29" creationId="{53492E5C-95FC-4EB9-84FE-4E15963B2D9E}"/>
          </ac:spMkLst>
        </pc:spChg>
        <pc:spChg chg="add mod">
          <ac:chgData name="Agustín Ruiz Martín" userId="42fb2f6dfcc8d877" providerId="LiveId" clId="{4A1C54F8-B80A-4A02-9F85-EEBE78695CFE}" dt="2020-03-29T14:10:04.110" v="28189" actId="14861"/>
          <ac:spMkLst>
            <pc:docMk/>
            <pc:sldMk cId="2525685978" sldId="344"/>
            <ac:spMk id="30" creationId="{1F2FD4F9-FA44-4289-B4AE-18ABAAE8DD12}"/>
          </ac:spMkLst>
        </pc:spChg>
        <pc:spChg chg="add mod">
          <ac:chgData name="Agustín Ruiz Martín" userId="42fb2f6dfcc8d877" providerId="LiveId" clId="{4A1C54F8-B80A-4A02-9F85-EEBE78695CFE}" dt="2020-03-29T14:07:13.159" v="28131" actId="1035"/>
          <ac:spMkLst>
            <pc:docMk/>
            <pc:sldMk cId="2525685978" sldId="344"/>
            <ac:spMk id="31" creationId="{C644C474-C381-4DEE-AF7D-51FB7BE59973}"/>
          </ac:spMkLst>
        </pc:spChg>
        <pc:spChg chg="add mod">
          <ac:chgData name="Agustín Ruiz Martín" userId="42fb2f6dfcc8d877" providerId="LiveId" clId="{4A1C54F8-B80A-4A02-9F85-EEBE78695CFE}" dt="2020-03-29T14:07:13.159" v="28131" actId="1035"/>
          <ac:spMkLst>
            <pc:docMk/>
            <pc:sldMk cId="2525685978" sldId="344"/>
            <ac:spMk id="32" creationId="{9085F79D-784C-41C6-ABE4-C9AE4054E869}"/>
          </ac:spMkLst>
        </pc:spChg>
        <pc:spChg chg="add mod">
          <ac:chgData name="Agustín Ruiz Martín" userId="42fb2f6dfcc8d877" providerId="LiveId" clId="{4A1C54F8-B80A-4A02-9F85-EEBE78695CFE}" dt="2020-03-31T16:00:01.620" v="41814" actId="1036"/>
          <ac:spMkLst>
            <pc:docMk/>
            <pc:sldMk cId="2525685978" sldId="344"/>
            <ac:spMk id="33" creationId="{BFC659BB-9C46-41AE-A7A8-C9E5AABBD740}"/>
          </ac:spMkLst>
        </pc:spChg>
        <pc:spChg chg="add mod">
          <ac:chgData name="Agustín Ruiz Martín" userId="42fb2f6dfcc8d877" providerId="LiveId" clId="{4A1C54F8-B80A-4A02-9F85-EEBE78695CFE}" dt="2020-03-31T15:59:46.466" v="41808" actId="1037"/>
          <ac:spMkLst>
            <pc:docMk/>
            <pc:sldMk cId="2525685978" sldId="344"/>
            <ac:spMk id="34" creationId="{0C556693-1345-4E75-ACBA-BF7ACFA961FE}"/>
          </ac:spMkLst>
        </pc:spChg>
        <pc:spChg chg="add mod">
          <ac:chgData name="Agustín Ruiz Martín" userId="42fb2f6dfcc8d877" providerId="LiveId" clId="{4A1C54F8-B80A-4A02-9F85-EEBE78695CFE}" dt="2020-03-29T14:10:42.728" v="28191" actId="14861"/>
          <ac:spMkLst>
            <pc:docMk/>
            <pc:sldMk cId="2525685978" sldId="344"/>
            <ac:spMk id="35" creationId="{1F87673D-E76C-486B-AE10-0A0FF77BB230}"/>
          </ac:spMkLst>
        </pc:spChg>
        <pc:spChg chg="add mod">
          <ac:chgData name="Agustín Ruiz Martín" userId="42fb2f6dfcc8d877" providerId="LiveId" clId="{4A1C54F8-B80A-4A02-9F85-EEBE78695CFE}" dt="2020-03-29T14:07:13.159" v="28131" actId="1035"/>
          <ac:spMkLst>
            <pc:docMk/>
            <pc:sldMk cId="2525685978" sldId="344"/>
            <ac:spMk id="36" creationId="{4C21CA45-A8B5-420C-A535-75C16E0D92D7}"/>
          </ac:spMkLst>
        </pc:spChg>
        <pc:spChg chg="add mod">
          <ac:chgData name="Agustín Ruiz Martín" userId="42fb2f6dfcc8d877" providerId="LiveId" clId="{4A1C54F8-B80A-4A02-9F85-EEBE78695CFE}" dt="2020-03-29T14:07:13.159" v="28131" actId="1035"/>
          <ac:spMkLst>
            <pc:docMk/>
            <pc:sldMk cId="2525685978" sldId="344"/>
            <ac:spMk id="37" creationId="{EEDC1FE0-CCDB-4EB4-874C-4CAA003439DC}"/>
          </ac:spMkLst>
        </pc:spChg>
        <pc:spChg chg="add mod">
          <ac:chgData name="Agustín Ruiz Martín" userId="42fb2f6dfcc8d877" providerId="LiveId" clId="{4A1C54F8-B80A-4A02-9F85-EEBE78695CFE}" dt="2020-03-29T14:07:13.159" v="28131" actId="1035"/>
          <ac:spMkLst>
            <pc:docMk/>
            <pc:sldMk cId="2525685978" sldId="344"/>
            <ac:spMk id="38" creationId="{837FE49E-6432-49DF-ACC7-D65E5EAA4FF6}"/>
          </ac:spMkLst>
        </pc:spChg>
        <pc:spChg chg="add mod">
          <ac:chgData name="Agustín Ruiz Martín" userId="42fb2f6dfcc8d877" providerId="LiveId" clId="{4A1C54F8-B80A-4A02-9F85-EEBE78695CFE}" dt="2020-03-29T14:07:13.159" v="28131" actId="1035"/>
          <ac:spMkLst>
            <pc:docMk/>
            <pc:sldMk cId="2525685978" sldId="344"/>
            <ac:spMk id="39" creationId="{A04518E5-1F81-4950-89B4-2D7AC55C4317}"/>
          </ac:spMkLst>
        </pc:spChg>
        <pc:spChg chg="add mod">
          <ac:chgData name="Agustín Ruiz Martín" userId="42fb2f6dfcc8d877" providerId="LiveId" clId="{4A1C54F8-B80A-4A02-9F85-EEBE78695CFE}" dt="2020-03-29T14:10:36.717" v="28190" actId="14861"/>
          <ac:spMkLst>
            <pc:docMk/>
            <pc:sldMk cId="2525685978" sldId="344"/>
            <ac:spMk id="40" creationId="{802D48DD-8A8A-42D9-BBB2-A8CB96BF42E0}"/>
          </ac:spMkLst>
        </pc:spChg>
        <pc:spChg chg="add mod">
          <ac:chgData name="Agustín Ruiz Martín" userId="42fb2f6dfcc8d877" providerId="LiveId" clId="{4A1C54F8-B80A-4A02-9F85-EEBE78695CFE}" dt="2020-03-29T14:07:13.159" v="28131" actId="1035"/>
          <ac:spMkLst>
            <pc:docMk/>
            <pc:sldMk cId="2525685978" sldId="344"/>
            <ac:spMk id="42" creationId="{D5802F66-20C1-424F-AC92-CA7567B49965}"/>
          </ac:spMkLst>
        </pc:spChg>
        <pc:spChg chg="add mod">
          <ac:chgData name="Agustín Ruiz Martín" userId="42fb2f6dfcc8d877" providerId="LiveId" clId="{4A1C54F8-B80A-4A02-9F85-EEBE78695CFE}" dt="2020-03-29T14:07:13.159" v="28131" actId="1035"/>
          <ac:spMkLst>
            <pc:docMk/>
            <pc:sldMk cId="2525685978" sldId="344"/>
            <ac:spMk id="43" creationId="{75A962CC-8CC2-4619-849A-E3EDF742D705}"/>
          </ac:spMkLst>
        </pc:spChg>
        <pc:spChg chg="add mod">
          <ac:chgData name="Agustín Ruiz Martín" userId="42fb2f6dfcc8d877" providerId="LiveId" clId="{4A1C54F8-B80A-4A02-9F85-EEBE78695CFE}" dt="2020-03-29T14:07:13.159" v="28131" actId="1035"/>
          <ac:spMkLst>
            <pc:docMk/>
            <pc:sldMk cId="2525685978" sldId="344"/>
            <ac:spMk id="44" creationId="{23626A2E-C19A-4B18-BB7D-8C33EFA57064}"/>
          </ac:spMkLst>
        </pc:spChg>
        <pc:spChg chg="add mod">
          <ac:chgData name="Agustín Ruiz Martín" userId="42fb2f6dfcc8d877" providerId="LiveId" clId="{4A1C54F8-B80A-4A02-9F85-EEBE78695CFE}" dt="2020-03-29T14:07:13.159" v="28131" actId="1035"/>
          <ac:spMkLst>
            <pc:docMk/>
            <pc:sldMk cId="2525685978" sldId="344"/>
            <ac:spMk id="45" creationId="{5B01A4DF-AB41-46CF-90B9-F607A7E460AF}"/>
          </ac:spMkLst>
        </pc:spChg>
        <pc:spChg chg="add mod">
          <ac:chgData name="Agustín Ruiz Martín" userId="42fb2f6dfcc8d877" providerId="LiveId" clId="{4A1C54F8-B80A-4A02-9F85-EEBE78695CFE}" dt="2020-03-29T14:07:13.159" v="28131" actId="1035"/>
          <ac:spMkLst>
            <pc:docMk/>
            <pc:sldMk cId="2525685978" sldId="344"/>
            <ac:spMk id="46" creationId="{E4C6B0D6-94FC-4F76-80C9-0F9F06BA7E94}"/>
          </ac:spMkLst>
        </pc:spChg>
        <pc:spChg chg="add mod">
          <ac:chgData name="Agustín Ruiz Martín" userId="42fb2f6dfcc8d877" providerId="LiveId" clId="{4A1C54F8-B80A-4A02-9F85-EEBE78695CFE}" dt="2020-03-29T14:07:13.159" v="28131" actId="1035"/>
          <ac:spMkLst>
            <pc:docMk/>
            <pc:sldMk cId="2525685978" sldId="344"/>
            <ac:spMk id="47" creationId="{458B8845-1980-49E3-92C2-A2910F1E8ADD}"/>
          </ac:spMkLst>
        </pc:spChg>
        <pc:spChg chg="add mod">
          <ac:chgData name="Agustín Ruiz Martín" userId="42fb2f6dfcc8d877" providerId="LiveId" clId="{4A1C54F8-B80A-4A02-9F85-EEBE78695CFE}" dt="2020-03-29T14:10:46.150" v="28192" actId="14861"/>
          <ac:spMkLst>
            <pc:docMk/>
            <pc:sldMk cId="2525685978" sldId="344"/>
            <ac:spMk id="48" creationId="{403F36D1-2A4F-4E28-9FB5-4F7BCBAAC70C}"/>
          </ac:spMkLst>
        </pc:spChg>
      </pc:sldChg>
      <pc:sldChg chg="addSp modSp add ord">
        <pc:chgData name="Agustín Ruiz Martín" userId="42fb2f6dfcc8d877" providerId="LiveId" clId="{4A1C54F8-B80A-4A02-9F85-EEBE78695CFE}" dt="2020-04-13T21:01:19.712" v="53283" actId="1036"/>
        <pc:sldMkLst>
          <pc:docMk/>
          <pc:sldMk cId="3020125106" sldId="345"/>
        </pc:sldMkLst>
        <pc:spChg chg="add mod">
          <ac:chgData name="Agustín Ruiz Martín" userId="42fb2f6dfcc8d877" providerId="LiveId" clId="{4A1C54F8-B80A-4A02-9F85-EEBE78695CFE}" dt="2020-04-13T21:01:19.712" v="53283" actId="1036"/>
          <ac:spMkLst>
            <pc:docMk/>
            <pc:sldMk cId="3020125106" sldId="345"/>
            <ac:spMk id="5" creationId="{730BC939-8C83-4C99-BABA-B0985E0DA622}"/>
          </ac:spMkLst>
        </pc:spChg>
        <pc:spChg chg="mod">
          <ac:chgData name="Agustín Ruiz Martín" userId="42fb2f6dfcc8d877" providerId="LiveId" clId="{4A1C54F8-B80A-4A02-9F85-EEBE78695CFE}" dt="2020-03-29T19:53:36.793" v="36223" actId="20577"/>
          <ac:spMkLst>
            <pc:docMk/>
            <pc:sldMk cId="3020125106" sldId="345"/>
            <ac:spMk id="22" creationId="{4D2CED4E-D02B-47E9-9937-550C7237D6DD}"/>
          </ac:spMkLst>
        </pc:spChg>
      </pc:sldChg>
      <pc:sldChg chg="addSp modSp add del">
        <pc:chgData name="Agustín Ruiz Martín" userId="42fb2f6dfcc8d877" providerId="LiveId" clId="{4A1C54F8-B80A-4A02-9F85-EEBE78695CFE}" dt="2020-03-31T22:26:28.859" v="43283" actId="2696"/>
        <pc:sldMkLst>
          <pc:docMk/>
          <pc:sldMk cId="1897799201" sldId="346"/>
        </pc:sldMkLst>
        <pc:spChg chg="add mod">
          <ac:chgData name="Agustín Ruiz Martín" userId="42fb2f6dfcc8d877" providerId="LiveId" clId="{4A1C54F8-B80A-4A02-9F85-EEBE78695CFE}" dt="2020-03-31T15:15:44.179" v="41262" actId="1036"/>
          <ac:spMkLst>
            <pc:docMk/>
            <pc:sldMk cId="1897799201" sldId="346"/>
            <ac:spMk id="5" creationId="{B10F6B44-AEC5-4D87-9AE5-76D95A46BD2F}"/>
          </ac:spMkLst>
        </pc:spChg>
      </pc:sldChg>
      <pc:sldChg chg="addSp modSp add">
        <pc:chgData name="Agustín Ruiz Martín" userId="42fb2f6dfcc8d877" providerId="LiveId" clId="{4A1C54F8-B80A-4A02-9F85-EEBE78695CFE}" dt="2020-04-17T15:27:42.649" v="56105" actId="1036"/>
        <pc:sldMkLst>
          <pc:docMk/>
          <pc:sldMk cId="3559900793" sldId="347"/>
        </pc:sldMkLst>
        <pc:spChg chg="mod">
          <ac:chgData name="Agustín Ruiz Martín" userId="42fb2f6dfcc8d877" providerId="LiveId" clId="{4A1C54F8-B80A-4A02-9F85-EEBE78695CFE}" dt="2020-03-31T15:14:31.138" v="41231" actId="20577"/>
          <ac:spMkLst>
            <pc:docMk/>
            <pc:sldMk cId="3559900793" sldId="347"/>
            <ac:spMk id="7" creationId="{0966E316-AD15-48A5-8568-91529E51EFC6}"/>
          </ac:spMkLst>
        </pc:spChg>
        <pc:spChg chg="add mod">
          <ac:chgData name="Agustín Ruiz Martín" userId="42fb2f6dfcc8d877" providerId="LiveId" clId="{4A1C54F8-B80A-4A02-9F85-EEBE78695CFE}" dt="2020-04-17T15:27:39.227" v="56100" actId="1036"/>
          <ac:spMkLst>
            <pc:docMk/>
            <pc:sldMk cId="3559900793" sldId="347"/>
            <ac:spMk id="8" creationId="{42C00A0D-3117-494A-B0B1-490A8324A0AF}"/>
          </ac:spMkLst>
        </pc:spChg>
        <pc:spChg chg="add mod">
          <ac:chgData name="Agustín Ruiz Martín" userId="42fb2f6dfcc8d877" providerId="LiveId" clId="{4A1C54F8-B80A-4A02-9F85-EEBE78695CFE}" dt="2020-03-31T22:33:08.800" v="43330" actId="1036"/>
          <ac:spMkLst>
            <pc:docMk/>
            <pc:sldMk cId="3559900793" sldId="347"/>
            <ac:spMk id="10" creationId="{FF8DE295-6B22-44AC-82EB-A8741C6B642F}"/>
          </ac:spMkLst>
        </pc:spChg>
        <pc:grpChg chg="add">
          <ac:chgData name="Agustín Ruiz Martín" userId="42fb2f6dfcc8d877" providerId="LiveId" clId="{4A1C54F8-B80A-4A02-9F85-EEBE78695CFE}" dt="2020-03-29T14:38:49.232" v="28800"/>
          <ac:grpSpMkLst>
            <pc:docMk/>
            <pc:sldMk cId="3559900793" sldId="347"/>
            <ac:grpSpMk id="5" creationId="{D9AA4E74-9695-48A7-9EC3-3EC5543C0B2E}"/>
          </ac:grpSpMkLst>
        </pc:grpChg>
        <pc:graphicFrameChg chg="add mod modGraphic">
          <ac:chgData name="Agustín Ruiz Martín" userId="42fb2f6dfcc8d877" providerId="LiveId" clId="{4A1C54F8-B80A-4A02-9F85-EEBE78695CFE}" dt="2020-04-17T15:27:42.649" v="56105" actId="1036"/>
          <ac:graphicFrameMkLst>
            <pc:docMk/>
            <pc:sldMk cId="3559900793" sldId="347"/>
            <ac:graphicFrameMk id="9" creationId="{E68F1842-0F75-4C6E-9639-887489A6F4D8}"/>
          </ac:graphicFrameMkLst>
        </pc:graphicFrameChg>
      </pc:sldChg>
      <pc:sldChg chg="modSp add del">
        <pc:chgData name="Agustín Ruiz Martín" userId="42fb2f6dfcc8d877" providerId="LiveId" clId="{4A1C54F8-B80A-4A02-9F85-EEBE78695CFE}" dt="2020-03-31T21:06:13.915" v="43144" actId="2696"/>
        <pc:sldMkLst>
          <pc:docMk/>
          <pc:sldMk cId="4139716383" sldId="348"/>
        </pc:sldMkLst>
        <pc:spChg chg="mod">
          <ac:chgData name="Agustín Ruiz Martín" userId="42fb2f6dfcc8d877" providerId="LiveId" clId="{4A1C54F8-B80A-4A02-9F85-EEBE78695CFE}" dt="2020-03-31T16:01:14.960" v="41819" actId="1035"/>
          <ac:spMkLst>
            <pc:docMk/>
            <pc:sldMk cId="4139716383" sldId="348"/>
            <ac:spMk id="36" creationId="{C8AB4429-541B-4B27-920B-9A10AC771606}"/>
          </ac:spMkLst>
        </pc:spChg>
        <pc:spChg chg="mod">
          <ac:chgData name="Agustín Ruiz Martín" userId="42fb2f6dfcc8d877" providerId="LiveId" clId="{4A1C54F8-B80A-4A02-9F85-EEBE78695CFE}" dt="2020-03-31T16:01:14.960" v="41819" actId="1035"/>
          <ac:spMkLst>
            <pc:docMk/>
            <pc:sldMk cId="4139716383" sldId="348"/>
            <ac:spMk id="37" creationId="{011B26F9-66B8-45C9-97F7-DB8AE1BA8619}"/>
          </ac:spMkLst>
        </pc:spChg>
      </pc:sldChg>
      <pc:sldChg chg="addSp delSp modSp add modAnim">
        <pc:chgData name="Agustín Ruiz Martín" userId="42fb2f6dfcc8d877" providerId="LiveId" clId="{4A1C54F8-B80A-4A02-9F85-EEBE78695CFE}" dt="2020-04-17T11:53:38.737" v="55517" actId="20577"/>
        <pc:sldMkLst>
          <pc:docMk/>
          <pc:sldMk cId="794562822" sldId="349"/>
        </pc:sldMkLst>
        <pc:spChg chg="add mod">
          <ac:chgData name="Agustín Ruiz Martín" userId="42fb2f6dfcc8d877" providerId="LiveId" clId="{4A1C54F8-B80A-4A02-9F85-EEBE78695CFE}" dt="2020-04-05T12:04:45.016" v="45766" actId="113"/>
          <ac:spMkLst>
            <pc:docMk/>
            <pc:sldMk cId="794562822" sldId="349"/>
            <ac:spMk id="5" creationId="{38818067-0A7D-4971-83C5-1D9CE183E683}"/>
          </ac:spMkLst>
        </pc:spChg>
        <pc:spChg chg="add mod">
          <ac:chgData name="Agustín Ruiz Martín" userId="42fb2f6dfcc8d877" providerId="LiveId" clId="{4A1C54F8-B80A-4A02-9F85-EEBE78695CFE}" dt="2020-04-17T11:53:35.762" v="55515" actId="20577"/>
          <ac:spMkLst>
            <pc:docMk/>
            <pc:sldMk cId="794562822" sldId="349"/>
            <ac:spMk id="6" creationId="{D0CD5402-7185-4EE7-9EA8-5DCEB34C0068}"/>
          </ac:spMkLst>
        </pc:spChg>
        <pc:spChg chg="add mod">
          <ac:chgData name="Agustín Ruiz Martín" userId="42fb2f6dfcc8d877" providerId="LiveId" clId="{4A1C54F8-B80A-4A02-9F85-EEBE78695CFE}" dt="2020-04-17T11:53:38.737" v="55517" actId="20577"/>
          <ac:spMkLst>
            <pc:docMk/>
            <pc:sldMk cId="794562822" sldId="349"/>
            <ac:spMk id="7" creationId="{E6298ECB-5384-4DFE-A173-F4DD3925DEDF}"/>
          </ac:spMkLst>
        </pc:spChg>
        <pc:spChg chg="add mod">
          <ac:chgData name="Agustín Ruiz Martín" userId="42fb2f6dfcc8d877" providerId="LiveId" clId="{4A1C54F8-B80A-4A02-9F85-EEBE78695CFE}" dt="2020-04-17T11:53:02.583" v="55501" actId="1036"/>
          <ac:spMkLst>
            <pc:docMk/>
            <pc:sldMk cId="794562822" sldId="349"/>
            <ac:spMk id="9" creationId="{E521D77E-8F0C-40A4-927E-05CD48DA62C2}"/>
          </ac:spMkLst>
        </pc:spChg>
        <pc:spChg chg="add mod">
          <ac:chgData name="Agustín Ruiz Martín" userId="42fb2f6dfcc8d877" providerId="LiveId" clId="{4A1C54F8-B80A-4A02-9F85-EEBE78695CFE}" dt="2020-04-17T11:50:20.619" v="55468" actId="1035"/>
          <ac:spMkLst>
            <pc:docMk/>
            <pc:sldMk cId="794562822" sldId="349"/>
            <ac:spMk id="10" creationId="{16BF92D1-BC4E-4054-A56F-FD828238468A}"/>
          </ac:spMkLst>
        </pc:spChg>
        <pc:spChg chg="add mod">
          <ac:chgData name="Agustín Ruiz Martín" userId="42fb2f6dfcc8d877" providerId="LiveId" clId="{4A1C54F8-B80A-4A02-9F85-EEBE78695CFE}" dt="2020-04-17T11:53:12.049" v="55505" actId="20577"/>
          <ac:spMkLst>
            <pc:docMk/>
            <pc:sldMk cId="794562822" sldId="349"/>
            <ac:spMk id="11" creationId="{4D0669CD-9578-4D8D-BE19-F1AFF74C50F3}"/>
          </ac:spMkLst>
        </pc:spChg>
        <pc:spChg chg="add mod">
          <ac:chgData name="Agustín Ruiz Martín" userId="42fb2f6dfcc8d877" providerId="LiveId" clId="{4A1C54F8-B80A-4A02-9F85-EEBE78695CFE}" dt="2020-04-17T11:53:02.583" v="55501" actId="1036"/>
          <ac:spMkLst>
            <pc:docMk/>
            <pc:sldMk cId="794562822" sldId="349"/>
            <ac:spMk id="12" creationId="{24657152-D8C5-44FD-84AE-3C11FD579F56}"/>
          </ac:spMkLst>
        </pc:spChg>
        <pc:spChg chg="add mod">
          <ac:chgData name="Agustín Ruiz Martín" userId="42fb2f6dfcc8d877" providerId="LiveId" clId="{4A1C54F8-B80A-4A02-9F85-EEBE78695CFE}" dt="2020-04-17T11:53:07.467" v="55503" actId="20577"/>
          <ac:spMkLst>
            <pc:docMk/>
            <pc:sldMk cId="794562822" sldId="349"/>
            <ac:spMk id="13" creationId="{41FFC8E5-56A0-4BAD-9BEC-544ACFE71DB8}"/>
          </ac:spMkLst>
        </pc:spChg>
        <pc:spChg chg="add mod">
          <ac:chgData name="Agustín Ruiz Martín" userId="42fb2f6dfcc8d877" providerId="LiveId" clId="{4A1C54F8-B80A-4A02-9F85-EEBE78695CFE}" dt="2020-04-17T11:53:21.577" v="55509" actId="20577"/>
          <ac:spMkLst>
            <pc:docMk/>
            <pc:sldMk cId="794562822" sldId="349"/>
            <ac:spMk id="15" creationId="{4582DE01-CB56-4495-8E3F-F37265C96F7E}"/>
          </ac:spMkLst>
        </pc:spChg>
        <pc:spChg chg="add mod">
          <ac:chgData name="Agustín Ruiz Martín" userId="42fb2f6dfcc8d877" providerId="LiveId" clId="{4A1C54F8-B80A-4A02-9F85-EEBE78695CFE}" dt="2020-04-17T11:53:02.583" v="55501" actId="1036"/>
          <ac:spMkLst>
            <pc:docMk/>
            <pc:sldMk cId="794562822" sldId="349"/>
            <ac:spMk id="16" creationId="{3DAF8FC5-6252-4E66-A23E-CCD9EE30C27F}"/>
          </ac:spMkLst>
        </pc:spChg>
        <pc:spChg chg="add mod">
          <ac:chgData name="Agustín Ruiz Martín" userId="42fb2f6dfcc8d877" providerId="LiveId" clId="{4A1C54F8-B80A-4A02-9F85-EEBE78695CFE}" dt="2020-04-17T11:53:17.705" v="55507" actId="20577"/>
          <ac:spMkLst>
            <pc:docMk/>
            <pc:sldMk cId="794562822" sldId="349"/>
            <ac:spMk id="18" creationId="{B52AFB46-B608-455F-8582-A38351BB560E}"/>
          </ac:spMkLst>
        </pc:spChg>
        <pc:spChg chg="add">
          <ac:chgData name="Agustín Ruiz Martín" userId="42fb2f6dfcc8d877" providerId="LiveId" clId="{4A1C54F8-B80A-4A02-9F85-EEBE78695CFE}" dt="2020-03-29T14:45:55.924" v="29016"/>
          <ac:spMkLst>
            <pc:docMk/>
            <pc:sldMk cId="794562822" sldId="349"/>
            <ac:spMk id="19" creationId="{FE586532-C158-42C8-80A1-07F65B366D0F}"/>
          </ac:spMkLst>
        </pc:spChg>
        <pc:spChg chg="add mod">
          <ac:chgData name="Agustín Ruiz Martín" userId="42fb2f6dfcc8d877" providerId="LiveId" clId="{4A1C54F8-B80A-4A02-9F85-EEBE78695CFE}" dt="2020-04-17T11:45:40.284" v="55381" actId="20577"/>
          <ac:spMkLst>
            <pc:docMk/>
            <pc:sldMk cId="794562822" sldId="349"/>
            <ac:spMk id="25" creationId="{2F389DD1-3E6D-4117-8057-35319D186006}"/>
          </ac:spMkLst>
        </pc:spChg>
        <pc:spChg chg="add">
          <ac:chgData name="Agustín Ruiz Martín" userId="42fb2f6dfcc8d877" providerId="LiveId" clId="{4A1C54F8-B80A-4A02-9F85-EEBE78695CFE}" dt="2020-03-29T14:45:55.924" v="29016"/>
          <ac:spMkLst>
            <pc:docMk/>
            <pc:sldMk cId="794562822" sldId="349"/>
            <ac:spMk id="26" creationId="{3EE3C909-DD55-4475-9079-FEB4D7F528E6}"/>
          </ac:spMkLst>
        </pc:spChg>
        <pc:spChg chg="add">
          <ac:chgData name="Agustín Ruiz Martín" userId="42fb2f6dfcc8d877" providerId="LiveId" clId="{4A1C54F8-B80A-4A02-9F85-EEBE78695CFE}" dt="2020-03-29T14:45:55.924" v="29016"/>
          <ac:spMkLst>
            <pc:docMk/>
            <pc:sldMk cId="794562822" sldId="349"/>
            <ac:spMk id="27" creationId="{63080659-37F3-48BD-A747-57AAD9131F77}"/>
          </ac:spMkLst>
        </pc:spChg>
        <pc:spChg chg="add mod">
          <ac:chgData name="Agustín Ruiz Martín" userId="42fb2f6dfcc8d877" providerId="LiveId" clId="{4A1C54F8-B80A-4A02-9F85-EEBE78695CFE}" dt="2020-03-31T22:55:30.593" v="43606" actId="1037"/>
          <ac:spMkLst>
            <pc:docMk/>
            <pc:sldMk cId="794562822" sldId="349"/>
            <ac:spMk id="30" creationId="{AC1A990A-C7D1-454F-A6AF-6A33791FF808}"/>
          </ac:spMkLst>
        </pc:spChg>
        <pc:graphicFrameChg chg="add mod">
          <ac:chgData name="Agustín Ruiz Martín" userId="42fb2f6dfcc8d877" providerId="LiveId" clId="{4A1C54F8-B80A-4A02-9F85-EEBE78695CFE}" dt="2020-03-31T22:55:57.611" v="43608" actId="1076"/>
          <ac:graphicFrameMkLst>
            <pc:docMk/>
            <pc:sldMk cId="794562822" sldId="349"/>
            <ac:graphicFrameMk id="29" creationId="{1B7409F2-512B-446C-B9CD-BBC1F8C9F188}"/>
          </ac:graphicFrameMkLst>
        </pc:graphicFrameChg>
        <pc:graphicFrameChg chg="add del">
          <ac:chgData name="Agustín Ruiz Martín" userId="42fb2f6dfcc8d877" providerId="LiveId" clId="{4A1C54F8-B80A-4A02-9F85-EEBE78695CFE}" dt="2020-03-29T14:46:17.406" v="29029" actId="478"/>
          <ac:graphicFrameMkLst>
            <pc:docMk/>
            <pc:sldMk cId="794562822" sldId="349"/>
            <ac:graphicFrameMk id="29" creationId="{DDE4E9BA-D278-4428-8481-25B06BD2117B}"/>
          </ac:graphicFrameMkLst>
        </pc:graphicFrameChg>
        <pc:picChg chg="add mod">
          <ac:chgData name="Agustín Ruiz Martín" userId="42fb2f6dfcc8d877" providerId="LiveId" clId="{4A1C54F8-B80A-4A02-9F85-EEBE78695CFE}" dt="2020-03-31T22:55:30.593" v="43606" actId="1037"/>
          <ac:picMkLst>
            <pc:docMk/>
            <pc:sldMk cId="794562822" sldId="349"/>
            <ac:picMk id="2" creationId="{BC02036D-5B08-4175-A5E4-83B1F55A83FD}"/>
          </ac:picMkLst>
        </pc:picChg>
        <pc:cxnChg chg="add mod">
          <ac:chgData name="Agustín Ruiz Martín" userId="42fb2f6dfcc8d877" providerId="LiveId" clId="{4A1C54F8-B80A-4A02-9F85-EEBE78695CFE}" dt="2020-04-17T11:52:44.162" v="55498" actId="1036"/>
          <ac:cxnSpMkLst>
            <pc:docMk/>
            <pc:sldMk cId="794562822" sldId="349"/>
            <ac:cxnSpMk id="8" creationId="{9D4E5EA7-61A7-4AE3-A6EB-496B7A1B40C0}"/>
          </ac:cxnSpMkLst>
        </pc:cxnChg>
        <pc:cxnChg chg="add mod">
          <ac:chgData name="Agustín Ruiz Martín" userId="42fb2f6dfcc8d877" providerId="LiveId" clId="{4A1C54F8-B80A-4A02-9F85-EEBE78695CFE}" dt="2020-04-17T11:52:44.162" v="55498" actId="1036"/>
          <ac:cxnSpMkLst>
            <pc:docMk/>
            <pc:sldMk cId="794562822" sldId="349"/>
            <ac:cxnSpMk id="14" creationId="{3B86B89F-2BB7-4617-9C69-3146495BDBF7}"/>
          </ac:cxnSpMkLst>
        </pc:cxnChg>
        <pc:cxnChg chg="add mod">
          <ac:chgData name="Agustín Ruiz Martín" userId="42fb2f6dfcc8d877" providerId="LiveId" clId="{4A1C54F8-B80A-4A02-9F85-EEBE78695CFE}" dt="2020-04-17T11:53:02.583" v="55501" actId="1036"/>
          <ac:cxnSpMkLst>
            <pc:docMk/>
            <pc:sldMk cId="794562822" sldId="349"/>
            <ac:cxnSpMk id="20" creationId="{8009BEE9-E221-4EFD-BF04-70733F1AEA54}"/>
          </ac:cxnSpMkLst>
        </pc:cxnChg>
        <pc:cxnChg chg="add mod">
          <ac:chgData name="Agustín Ruiz Martín" userId="42fb2f6dfcc8d877" providerId="LiveId" clId="{4A1C54F8-B80A-4A02-9F85-EEBE78695CFE}" dt="2020-04-17T11:50:20.619" v="55468" actId="1035"/>
          <ac:cxnSpMkLst>
            <pc:docMk/>
            <pc:sldMk cId="794562822" sldId="349"/>
            <ac:cxnSpMk id="21" creationId="{DB3575C6-1A6B-49E8-94EF-522111F4E1AD}"/>
          </ac:cxnSpMkLst>
        </pc:cxnChg>
        <pc:cxnChg chg="add mod">
          <ac:chgData name="Agustín Ruiz Martín" userId="42fb2f6dfcc8d877" providerId="LiveId" clId="{4A1C54F8-B80A-4A02-9F85-EEBE78695CFE}" dt="2020-04-17T11:53:02.583" v="55501" actId="1036"/>
          <ac:cxnSpMkLst>
            <pc:docMk/>
            <pc:sldMk cId="794562822" sldId="349"/>
            <ac:cxnSpMk id="23" creationId="{1B3BA061-6A9A-4941-BE62-0A72902801CE}"/>
          </ac:cxnSpMkLst>
        </pc:cxnChg>
        <pc:cxnChg chg="add mod">
          <ac:chgData name="Agustín Ruiz Martín" userId="42fb2f6dfcc8d877" providerId="LiveId" clId="{4A1C54F8-B80A-4A02-9F85-EEBE78695CFE}" dt="2020-04-17T11:50:20.619" v="55468" actId="1035"/>
          <ac:cxnSpMkLst>
            <pc:docMk/>
            <pc:sldMk cId="794562822" sldId="349"/>
            <ac:cxnSpMk id="24" creationId="{1D8B23A3-3C19-4441-9950-CF7AFE1E9510}"/>
          </ac:cxnSpMkLst>
        </pc:cxnChg>
        <pc:cxnChg chg="add mod">
          <ac:chgData name="Agustín Ruiz Martín" userId="42fb2f6dfcc8d877" providerId="LiveId" clId="{4A1C54F8-B80A-4A02-9F85-EEBE78695CFE}" dt="2020-04-17T11:50:20.619" v="55468" actId="1035"/>
          <ac:cxnSpMkLst>
            <pc:docMk/>
            <pc:sldMk cId="794562822" sldId="349"/>
            <ac:cxnSpMk id="28" creationId="{0EE736B9-6D99-4755-B2A4-4BC44B2CD6F1}"/>
          </ac:cxnSpMkLst>
        </pc:cxnChg>
      </pc:sldChg>
      <pc:sldChg chg="addSp modSp add modAnim">
        <pc:chgData name="Agustín Ruiz Martín" userId="42fb2f6dfcc8d877" providerId="LiveId" clId="{4A1C54F8-B80A-4A02-9F85-EEBE78695CFE}" dt="2020-04-05T20:19:15.518" v="48063" actId="20577"/>
        <pc:sldMkLst>
          <pc:docMk/>
          <pc:sldMk cId="2155232773" sldId="350"/>
        </pc:sldMkLst>
        <pc:spChg chg="add">
          <ac:chgData name="Agustín Ruiz Martín" userId="42fb2f6dfcc8d877" providerId="LiveId" clId="{4A1C54F8-B80A-4A02-9F85-EEBE78695CFE}" dt="2020-03-29T14:54:37.032" v="29151"/>
          <ac:spMkLst>
            <pc:docMk/>
            <pc:sldMk cId="2155232773" sldId="350"/>
            <ac:spMk id="5" creationId="{35177CA2-498D-4E42-955F-3854C58A3439}"/>
          </ac:spMkLst>
        </pc:spChg>
        <pc:spChg chg="add">
          <ac:chgData name="Agustín Ruiz Martín" userId="42fb2f6dfcc8d877" providerId="LiveId" clId="{4A1C54F8-B80A-4A02-9F85-EEBE78695CFE}" dt="2020-03-29T14:54:37.032" v="29151"/>
          <ac:spMkLst>
            <pc:docMk/>
            <pc:sldMk cId="2155232773" sldId="350"/>
            <ac:spMk id="6" creationId="{1F7B5109-3B8C-4AB7-A3A0-004580E7DFCC}"/>
          </ac:spMkLst>
        </pc:spChg>
        <pc:spChg chg="add">
          <ac:chgData name="Agustín Ruiz Martín" userId="42fb2f6dfcc8d877" providerId="LiveId" clId="{4A1C54F8-B80A-4A02-9F85-EEBE78695CFE}" dt="2020-03-29T14:54:37.032" v="29151"/>
          <ac:spMkLst>
            <pc:docMk/>
            <pc:sldMk cId="2155232773" sldId="350"/>
            <ac:spMk id="7" creationId="{668A7B12-7E44-4B46-8208-A61F52A3E2AD}"/>
          </ac:spMkLst>
        </pc:spChg>
        <pc:spChg chg="add">
          <ac:chgData name="Agustín Ruiz Martín" userId="42fb2f6dfcc8d877" providerId="LiveId" clId="{4A1C54F8-B80A-4A02-9F85-EEBE78695CFE}" dt="2020-03-29T14:54:37.032" v="29151"/>
          <ac:spMkLst>
            <pc:docMk/>
            <pc:sldMk cId="2155232773" sldId="350"/>
            <ac:spMk id="8" creationId="{77786D6E-5131-4459-A70C-F1E3B609D280}"/>
          </ac:spMkLst>
        </pc:spChg>
        <pc:spChg chg="add">
          <ac:chgData name="Agustín Ruiz Martín" userId="42fb2f6dfcc8d877" providerId="LiveId" clId="{4A1C54F8-B80A-4A02-9F85-EEBE78695CFE}" dt="2020-03-29T14:54:37.032" v="29151"/>
          <ac:spMkLst>
            <pc:docMk/>
            <pc:sldMk cId="2155232773" sldId="350"/>
            <ac:spMk id="9" creationId="{52B2BD4A-981E-4C02-982B-0B9B28E8F74E}"/>
          </ac:spMkLst>
        </pc:spChg>
        <pc:spChg chg="add">
          <ac:chgData name="Agustín Ruiz Martín" userId="42fb2f6dfcc8d877" providerId="LiveId" clId="{4A1C54F8-B80A-4A02-9F85-EEBE78695CFE}" dt="2020-03-29T14:54:37.032" v="29151"/>
          <ac:spMkLst>
            <pc:docMk/>
            <pc:sldMk cId="2155232773" sldId="350"/>
            <ac:spMk id="10" creationId="{DF56B24D-F662-40BD-B6AE-FBFD0AD48144}"/>
          </ac:spMkLst>
        </pc:spChg>
        <pc:spChg chg="add">
          <ac:chgData name="Agustín Ruiz Martín" userId="42fb2f6dfcc8d877" providerId="LiveId" clId="{4A1C54F8-B80A-4A02-9F85-EEBE78695CFE}" dt="2020-03-29T14:54:37.032" v="29151"/>
          <ac:spMkLst>
            <pc:docMk/>
            <pc:sldMk cId="2155232773" sldId="350"/>
            <ac:spMk id="11" creationId="{7D5013F4-26E5-4659-A32B-6788EF8819AC}"/>
          </ac:spMkLst>
        </pc:spChg>
        <pc:spChg chg="add">
          <ac:chgData name="Agustín Ruiz Martín" userId="42fb2f6dfcc8d877" providerId="LiveId" clId="{4A1C54F8-B80A-4A02-9F85-EEBE78695CFE}" dt="2020-03-29T14:54:37.032" v="29151"/>
          <ac:spMkLst>
            <pc:docMk/>
            <pc:sldMk cId="2155232773" sldId="350"/>
            <ac:spMk id="12" creationId="{1B9D64B5-2222-42F9-A295-54F6D09F4B9E}"/>
          </ac:spMkLst>
        </pc:spChg>
        <pc:spChg chg="add">
          <ac:chgData name="Agustín Ruiz Martín" userId="42fb2f6dfcc8d877" providerId="LiveId" clId="{4A1C54F8-B80A-4A02-9F85-EEBE78695CFE}" dt="2020-03-29T14:54:37.032" v="29151"/>
          <ac:spMkLst>
            <pc:docMk/>
            <pc:sldMk cId="2155232773" sldId="350"/>
            <ac:spMk id="13" creationId="{947365CC-C740-46BD-A931-95ACE8B9451F}"/>
          </ac:spMkLst>
        </pc:spChg>
        <pc:spChg chg="add">
          <ac:chgData name="Agustín Ruiz Martín" userId="42fb2f6dfcc8d877" providerId="LiveId" clId="{4A1C54F8-B80A-4A02-9F85-EEBE78695CFE}" dt="2020-03-29T14:54:37.032" v="29151"/>
          <ac:spMkLst>
            <pc:docMk/>
            <pc:sldMk cId="2155232773" sldId="350"/>
            <ac:spMk id="14" creationId="{A2BF9307-D88C-4CBD-B737-A9A2938CE5B5}"/>
          </ac:spMkLst>
        </pc:spChg>
        <pc:spChg chg="add">
          <ac:chgData name="Agustín Ruiz Martín" userId="42fb2f6dfcc8d877" providerId="LiveId" clId="{4A1C54F8-B80A-4A02-9F85-EEBE78695CFE}" dt="2020-03-29T14:54:37.032" v="29151"/>
          <ac:spMkLst>
            <pc:docMk/>
            <pc:sldMk cId="2155232773" sldId="350"/>
            <ac:spMk id="15" creationId="{7BE39521-AC08-4A1A-9318-59DF7A54CA9B}"/>
          </ac:spMkLst>
        </pc:spChg>
        <pc:spChg chg="add">
          <ac:chgData name="Agustín Ruiz Martín" userId="42fb2f6dfcc8d877" providerId="LiveId" clId="{4A1C54F8-B80A-4A02-9F85-EEBE78695CFE}" dt="2020-03-29T14:54:37.032" v="29151"/>
          <ac:spMkLst>
            <pc:docMk/>
            <pc:sldMk cId="2155232773" sldId="350"/>
            <ac:spMk id="16" creationId="{7C07C294-B73A-4FC6-A30D-E33AF5DD1834}"/>
          </ac:spMkLst>
        </pc:spChg>
        <pc:spChg chg="add">
          <ac:chgData name="Agustín Ruiz Martín" userId="42fb2f6dfcc8d877" providerId="LiveId" clId="{4A1C54F8-B80A-4A02-9F85-EEBE78695CFE}" dt="2020-03-29T14:54:37.032" v="29151"/>
          <ac:spMkLst>
            <pc:docMk/>
            <pc:sldMk cId="2155232773" sldId="350"/>
            <ac:spMk id="18" creationId="{9BDC4CBB-1567-4C66-8FE3-A18068EE0543}"/>
          </ac:spMkLst>
        </pc:spChg>
        <pc:spChg chg="add">
          <ac:chgData name="Agustín Ruiz Martín" userId="42fb2f6dfcc8d877" providerId="LiveId" clId="{4A1C54F8-B80A-4A02-9F85-EEBE78695CFE}" dt="2020-03-29T14:54:37.032" v="29151"/>
          <ac:spMkLst>
            <pc:docMk/>
            <pc:sldMk cId="2155232773" sldId="350"/>
            <ac:spMk id="19" creationId="{31271373-8360-4F71-B995-E09DDE6FAFC9}"/>
          </ac:spMkLst>
        </pc:spChg>
        <pc:spChg chg="add">
          <ac:chgData name="Agustín Ruiz Martín" userId="42fb2f6dfcc8d877" providerId="LiveId" clId="{4A1C54F8-B80A-4A02-9F85-EEBE78695CFE}" dt="2020-03-29T14:54:37.032" v="29151"/>
          <ac:spMkLst>
            <pc:docMk/>
            <pc:sldMk cId="2155232773" sldId="350"/>
            <ac:spMk id="20" creationId="{BF765377-5352-4DEB-A586-53BC8A51EB8F}"/>
          </ac:spMkLst>
        </pc:spChg>
        <pc:spChg chg="add">
          <ac:chgData name="Agustín Ruiz Martín" userId="42fb2f6dfcc8d877" providerId="LiveId" clId="{4A1C54F8-B80A-4A02-9F85-EEBE78695CFE}" dt="2020-03-29T14:54:37.032" v="29151"/>
          <ac:spMkLst>
            <pc:docMk/>
            <pc:sldMk cId="2155232773" sldId="350"/>
            <ac:spMk id="21" creationId="{3AA88A4E-2D40-4BE4-AE56-3C49C9DF41C6}"/>
          </ac:spMkLst>
        </pc:spChg>
        <pc:spChg chg="add">
          <ac:chgData name="Agustín Ruiz Martín" userId="42fb2f6dfcc8d877" providerId="LiveId" clId="{4A1C54F8-B80A-4A02-9F85-EEBE78695CFE}" dt="2020-03-29T14:54:37.032" v="29151"/>
          <ac:spMkLst>
            <pc:docMk/>
            <pc:sldMk cId="2155232773" sldId="350"/>
            <ac:spMk id="23" creationId="{B1884D9D-E101-4658-8173-F6A073797EB7}"/>
          </ac:spMkLst>
        </pc:spChg>
        <pc:spChg chg="add">
          <ac:chgData name="Agustín Ruiz Martín" userId="42fb2f6dfcc8d877" providerId="LiveId" clId="{4A1C54F8-B80A-4A02-9F85-EEBE78695CFE}" dt="2020-03-29T14:54:37.032" v="29151"/>
          <ac:spMkLst>
            <pc:docMk/>
            <pc:sldMk cId="2155232773" sldId="350"/>
            <ac:spMk id="24" creationId="{6832295F-D6AD-4F6E-9B4D-B9AF6A35DECB}"/>
          </ac:spMkLst>
        </pc:spChg>
        <pc:spChg chg="add">
          <ac:chgData name="Agustín Ruiz Martín" userId="42fb2f6dfcc8d877" providerId="LiveId" clId="{4A1C54F8-B80A-4A02-9F85-EEBE78695CFE}" dt="2020-03-29T14:54:37.032" v="29151"/>
          <ac:spMkLst>
            <pc:docMk/>
            <pc:sldMk cId="2155232773" sldId="350"/>
            <ac:spMk id="25" creationId="{38A0AD65-A0BE-458E-85FF-EC32610D17FE}"/>
          </ac:spMkLst>
        </pc:spChg>
        <pc:spChg chg="add">
          <ac:chgData name="Agustín Ruiz Martín" userId="42fb2f6dfcc8d877" providerId="LiveId" clId="{4A1C54F8-B80A-4A02-9F85-EEBE78695CFE}" dt="2020-03-29T14:54:37.032" v="29151"/>
          <ac:spMkLst>
            <pc:docMk/>
            <pc:sldMk cId="2155232773" sldId="350"/>
            <ac:spMk id="26" creationId="{456DDC56-CD9A-43B2-A6DC-7FC45DA6FC1C}"/>
          </ac:spMkLst>
        </pc:spChg>
        <pc:spChg chg="add">
          <ac:chgData name="Agustín Ruiz Martín" userId="42fb2f6dfcc8d877" providerId="LiveId" clId="{4A1C54F8-B80A-4A02-9F85-EEBE78695CFE}" dt="2020-03-29T14:54:37.032" v="29151"/>
          <ac:spMkLst>
            <pc:docMk/>
            <pc:sldMk cId="2155232773" sldId="350"/>
            <ac:spMk id="27" creationId="{43CDBC32-E7A8-4078-B2AA-D8FCDD7FD11D}"/>
          </ac:spMkLst>
        </pc:spChg>
        <pc:spChg chg="add">
          <ac:chgData name="Agustín Ruiz Martín" userId="42fb2f6dfcc8d877" providerId="LiveId" clId="{4A1C54F8-B80A-4A02-9F85-EEBE78695CFE}" dt="2020-03-29T14:54:37.032" v="29151"/>
          <ac:spMkLst>
            <pc:docMk/>
            <pc:sldMk cId="2155232773" sldId="350"/>
            <ac:spMk id="28" creationId="{698740A6-B9BC-46F2-9680-11AD4E33C94A}"/>
          </ac:spMkLst>
        </pc:spChg>
        <pc:spChg chg="add">
          <ac:chgData name="Agustín Ruiz Martín" userId="42fb2f6dfcc8d877" providerId="LiveId" clId="{4A1C54F8-B80A-4A02-9F85-EEBE78695CFE}" dt="2020-03-29T14:54:37.032" v="29151"/>
          <ac:spMkLst>
            <pc:docMk/>
            <pc:sldMk cId="2155232773" sldId="350"/>
            <ac:spMk id="29" creationId="{D21E4D75-1E0B-4D04-90CC-36D21F30327C}"/>
          </ac:spMkLst>
        </pc:spChg>
        <pc:spChg chg="add">
          <ac:chgData name="Agustín Ruiz Martín" userId="42fb2f6dfcc8d877" providerId="LiveId" clId="{4A1C54F8-B80A-4A02-9F85-EEBE78695CFE}" dt="2020-03-29T14:54:37.032" v="29151"/>
          <ac:spMkLst>
            <pc:docMk/>
            <pc:sldMk cId="2155232773" sldId="350"/>
            <ac:spMk id="30" creationId="{81D61000-AA59-4D75-AD05-76A71783D93D}"/>
          </ac:spMkLst>
        </pc:spChg>
        <pc:spChg chg="add">
          <ac:chgData name="Agustín Ruiz Martín" userId="42fb2f6dfcc8d877" providerId="LiveId" clId="{4A1C54F8-B80A-4A02-9F85-EEBE78695CFE}" dt="2020-03-29T14:54:37.032" v="29151"/>
          <ac:spMkLst>
            <pc:docMk/>
            <pc:sldMk cId="2155232773" sldId="350"/>
            <ac:spMk id="31" creationId="{98E78FFF-659F-4B25-BB24-B13F7DE131AA}"/>
          </ac:spMkLst>
        </pc:spChg>
        <pc:spChg chg="add">
          <ac:chgData name="Agustín Ruiz Martín" userId="42fb2f6dfcc8d877" providerId="LiveId" clId="{4A1C54F8-B80A-4A02-9F85-EEBE78695CFE}" dt="2020-03-29T14:54:37.032" v="29151"/>
          <ac:spMkLst>
            <pc:docMk/>
            <pc:sldMk cId="2155232773" sldId="350"/>
            <ac:spMk id="32" creationId="{9177730C-EEE1-48D1-B2F2-62E47FA49C63}"/>
          </ac:spMkLst>
        </pc:spChg>
        <pc:spChg chg="add mod">
          <ac:chgData name="Agustín Ruiz Martín" userId="42fb2f6dfcc8d877" providerId="LiveId" clId="{4A1C54F8-B80A-4A02-9F85-EEBE78695CFE}" dt="2020-04-05T12:04:54.123" v="45767" actId="1036"/>
          <ac:spMkLst>
            <pc:docMk/>
            <pc:sldMk cId="2155232773" sldId="350"/>
            <ac:spMk id="33" creationId="{F0910645-4EB9-4C80-AE9B-FE9AC94CE156}"/>
          </ac:spMkLst>
        </pc:spChg>
        <pc:spChg chg="add mod">
          <ac:chgData name="Agustín Ruiz Martín" userId="42fb2f6dfcc8d877" providerId="LiveId" clId="{4A1C54F8-B80A-4A02-9F85-EEBE78695CFE}" dt="2020-03-29T19:53:22.514" v="36221" actId="1036"/>
          <ac:spMkLst>
            <pc:docMk/>
            <pc:sldMk cId="2155232773" sldId="350"/>
            <ac:spMk id="35" creationId="{96D40433-171B-429D-BE37-A0939F734D5C}"/>
          </ac:spMkLst>
        </pc:spChg>
        <pc:spChg chg="add mod">
          <ac:chgData name="Agustín Ruiz Martín" userId="42fb2f6dfcc8d877" providerId="LiveId" clId="{4A1C54F8-B80A-4A02-9F85-EEBE78695CFE}" dt="2020-04-05T20:19:15.518" v="48063" actId="20577"/>
          <ac:spMkLst>
            <pc:docMk/>
            <pc:sldMk cId="2155232773" sldId="350"/>
            <ac:spMk id="36" creationId="{E7EDDCC1-6180-4E85-9E75-212206BFE128}"/>
          </ac:spMkLst>
        </pc:spChg>
        <pc:spChg chg="add mod">
          <ac:chgData name="Agustín Ruiz Martín" userId="42fb2f6dfcc8d877" providerId="LiveId" clId="{4A1C54F8-B80A-4A02-9F85-EEBE78695CFE}" dt="2020-04-03T23:15:07.332" v="44824" actId="1036"/>
          <ac:spMkLst>
            <pc:docMk/>
            <pc:sldMk cId="2155232773" sldId="350"/>
            <ac:spMk id="37" creationId="{75DF8E0D-54D0-4374-8CEB-D14ABFE4D81D}"/>
          </ac:spMkLst>
        </pc:spChg>
        <pc:spChg chg="add">
          <ac:chgData name="Agustín Ruiz Martín" userId="42fb2f6dfcc8d877" providerId="LiveId" clId="{4A1C54F8-B80A-4A02-9F85-EEBE78695CFE}" dt="2020-03-29T14:54:37.032" v="29151"/>
          <ac:spMkLst>
            <pc:docMk/>
            <pc:sldMk cId="2155232773" sldId="350"/>
            <ac:spMk id="38" creationId="{3F30F357-1BED-4A28-8BD4-120DB0B214C6}"/>
          </ac:spMkLst>
        </pc:spChg>
        <pc:spChg chg="add mod">
          <ac:chgData name="Agustín Ruiz Martín" userId="42fb2f6dfcc8d877" providerId="LiveId" clId="{4A1C54F8-B80A-4A02-9F85-EEBE78695CFE}" dt="2020-04-03T23:15:17.545" v="44826" actId="20577"/>
          <ac:spMkLst>
            <pc:docMk/>
            <pc:sldMk cId="2155232773" sldId="350"/>
            <ac:spMk id="39" creationId="{456BFBE4-D754-4C60-8252-B8BB937B1508}"/>
          </ac:spMkLst>
        </pc:spChg>
        <pc:spChg chg="add mod">
          <ac:chgData name="Agustín Ruiz Martín" userId="42fb2f6dfcc8d877" providerId="LiveId" clId="{4A1C54F8-B80A-4A02-9F85-EEBE78695CFE}" dt="2020-04-03T23:14:48.835" v="44816" actId="20577"/>
          <ac:spMkLst>
            <pc:docMk/>
            <pc:sldMk cId="2155232773" sldId="350"/>
            <ac:spMk id="49" creationId="{63BD1F93-1F5F-474C-ABD5-1DFE7A260047}"/>
          </ac:spMkLst>
        </pc:spChg>
        <pc:spChg chg="add">
          <ac:chgData name="Agustín Ruiz Martín" userId="42fb2f6dfcc8d877" providerId="LiveId" clId="{4A1C54F8-B80A-4A02-9F85-EEBE78695CFE}" dt="2020-03-29T14:54:37.032" v="29151"/>
          <ac:spMkLst>
            <pc:docMk/>
            <pc:sldMk cId="2155232773" sldId="350"/>
            <ac:spMk id="50" creationId="{11344586-13A6-475F-A68C-22A78A445366}"/>
          </ac:spMkLst>
        </pc:spChg>
        <pc:spChg chg="add">
          <ac:chgData name="Agustín Ruiz Martín" userId="42fb2f6dfcc8d877" providerId="LiveId" clId="{4A1C54F8-B80A-4A02-9F85-EEBE78695CFE}" dt="2020-03-29T14:54:37.032" v="29151"/>
          <ac:spMkLst>
            <pc:docMk/>
            <pc:sldMk cId="2155232773" sldId="350"/>
            <ac:spMk id="51" creationId="{6BFDA2FB-A5B2-4001-8F44-745D10F91489}"/>
          </ac:spMkLst>
        </pc:spChg>
        <pc:spChg chg="add">
          <ac:chgData name="Agustín Ruiz Martín" userId="42fb2f6dfcc8d877" providerId="LiveId" clId="{4A1C54F8-B80A-4A02-9F85-EEBE78695CFE}" dt="2020-03-29T14:54:37.032" v="29151"/>
          <ac:spMkLst>
            <pc:docMk/>
            <pc:sldMk cId="2155232773" sldId="350"/>
            <ac:spMk id="52" creationId="{577E8E28-08FA-4967-BE29-AA689E4341B6}"/>
          </ac:spMkLst>
        </pc:spChg>
        <pc:grpChg chg="add mod">
          <ac:chgData name="Agustín Ruiz Martín" userId="42fb2f6dfcc8d877" providerId="LiveId" clId="{4A1C54F8-B80A-4A02-9F85-EEBE78695CFE}" dt="2020-03-29T19:53:22.514" v="36221" actId="1036"/>
          <ac:grpSpMkLst>
            <pc:docMk/>
            <pc:sldMk cId="2155232773" sldId="350"/>
            <ac:grpSpMk id="40" creationId="{6D863012-29B7-43BE-AF09-E62B4D75DF16}"/>
          </ac:grpSpMkLst>
        </pc:grpChg>
        <pc:cxnChg chg="add mod">
          <ac:chgData name="Agustín Ruiz Martín" userId="42fb2f6dfcc8d877" providerId="LiveId" clId="{4A1C54F8-B80A-4A02-9F85-EEBE78695CFE}" dt="2020-04-05T12:04:54.123" v="45767" actId="1036"/>
          <ac:cxnSpMkLst>
            <pc:docMk/>
            <pc:sldMk cId="2155232773" sldId="350"/>
            <ac:cxnSpMk id="34" creationId="{AA2F5D61-2D69-4413-8577-AE03C809C2EA}"/>
          </ac:cxnSpMkLst>
        </pc:cxnChg>
      </pc:sldChg>
      <pc:sldChg chg="addSp delSp modSp add ord addAnim delAnim modAnim modNotesTx">
        <pc:chgData name="Agustín Ruiz Martín" userId="42fb2f6dfcc8d877" providerId="LiveId" clId="{4A1C54F8-B80A-4A02-9F85-EEBE78695CFE}" dt="2020-04-13T20:58:34.995" v="53281" actId="1036"/>
        <pc:sldMkLst>
          <pc:docMk/>
          <pc:sldMk cId="2770217467" sldId="351"/>
        </pc:sldMkLst>
        <pc:spChg chg="add del mod">
          <ac:chgData name="Agustín Ruiz Martín" userId="42fb2f6dfcc8d877" providerId="LiveId" clId="{4A1C54F8-B80A-4A02-9F85-EEBE78695CFE}" dt="2020-03-29T15:07:53.740" v="29998" actId="478"/>
          <ac:spMkLst>
            <pc:docMk/>
            <pc:sldMk cId="2770217467" sldId="351"/>
            <ac:spMk id="5" creationId="{7E1DD889-C3B0-48CF-A384-D36496D58B85}"/>
          </ac:spMkLst>
        </pc:spChg>
        <pc:spChg chg="add del mod">
          <ac:chgData name="Agustín Ruiz Martín" userId="42fb2f6dfcc8d877" providerId="LiveId" clId="{4A1C54F8-B80A-4A02-9F85-EEBE78695CFE}" dt="2020-03-29T15:07:50.707" v="29997" actId="478"/>
          <ac:spMkLst>
            <pc:docMk/>
            <pc:sldMk cId="2770217467" sldId="351"/>
            <ac:spMk id="6" creationId="{9E1E4870-200E-4E0F-9F71-71C4BE8C1E3B}"/>
          </ac:spMkLst>
        </pc:spChg>
        <pc:spChg chg="add mod">
          <ac:chgData name="Agustín Ruiz Martín" userId="42fb2f6dfcc8d877" providerId="LiveId" clId="{4A1C54F8-B80A-4A02-9F85-EEBE78695CFE}" dt="2020-03-31T23:27:29.780" v="43651"/>
          <ac:spMkLst>
            <pc:docMk/>
            <pc:sldMk cId="2770217467" sldId="351"/>
            <ac:spMk id="7" creationId="{C4E73BA8-77A4-4A13-9429-A716FA109C49}"/>
          </ac:spMkLst>
        </pc:spChg>
        <pc:spChg chg="add mod">
          <ac:chgData name="Agustín Ruiz Martín" userId="42fb2f6dfcc8d877" providerId="LiveId" clId="{4A1C54F8-B80A-4A02-9F85-EEBE78695CFE}" dt="2020-04-05T14:48:22.522" v="47433" actId="20577"/>
          <ac:spMkLst>
            <pc:docMk/>
            <pc:sldMk cId="2770217467" sldId="351"/>
            <ac:spMk id="8" creationId="{2DE14E8A-D939-4521-BA61-556494319773}"/>
          </ac:spMkLst>
        </pc:spChg>
        <pc:spChg chg="add mod">
          <ac:chgData name="Agustín Ruiz Martín" userId="42fb2f6dfcc8d877" providerId="LiveId" clId="{4A1C54F8-B80A-4A02-9F85-EEBE78695CFE}" dt="2020-04-10T19:04:06.419" v="49206" actId="1035"/>
          <ac:spMkLst>
            <pc:docMk/>
            <pc:sldMk cId="2770217467" sldId="351"/>
            <ac:spMk id="10" creationId="{0007DB9F-CC21-4371-A3BD-F1E1844E609D}"/>
          </ac:spMkLst>
        </pc:spChg>
        <pc:spChg chg="add mod">
          <ac:chgData name="Agustín Ruiz Martín" userId="42fb2f6dfcc8d877" providerId="LiveId" clId="{4A1C54F8-B80A-4A02-9F85-EEBE78695CFE}" dt="2020-04-10T19:24:05.361" v="49441" actId="1038"/>
          <ac:spMkLst>
            <pc:docMk/>
            <pc:sldMk cId="2770217467" sldId="351"/>
            <ac:spMk id="11" creationId="{404E7FD5-B894-4FB7-B94E-9C7520654588}"/>
          </ac:spMkLst>
        </pc:spChg>
        <pc:spChg chg="add mod">
          <ac:chgData name="Agustín Ruiz Martín" userId="42fb2f6dfcc8d877" providerId="LiveId" clId="{4A1C54F8-B80A-4A02-9F85-EEBE78695CFE}" dt="2020-03-31T16:09:07.418" v="42058" actId="20577"/>
          <ac:spMkLst>
            <pc:docMk/>
            <pc:sldMk cId="2770217467" sldId="351"/>
            <ac:spMk id="12" creationId="{45E4304C-9649-4118-ACD3-0511972B6690}"/>
          </ac:spMkLst>
        </pc:spChg>
        <pc:spChg chg="add del mod">
          <ac:chgData name="Agustín Ruiz Martín" userId="42fb2f6dfcc8d877" providerId="LiveId" clId="{4A1C54F8-B80A-4A02-9F85-EEBE78695CFE}" dt="2020-03-29T16:32:58.280" v="32896" actId="478"/>
          <ac:spMkLst>
            <pc:docMk/>
            <pc:sldMk cId="2770217467" sldId="351"/>
            <ac:spMk id="13" creationId="{E8FBFBCE-3AF2-4C0F-AB5B-0FD653B86AD2}"/>
          </ac:spMkLst>
        </pc:spChg>
        <pc:spChg chg="add">
          <ac:chgData name="Agustín Ruiz Martín" userId="42fb2f6dfcc8d877" providerId="LiveId" clId="{4A1C54F8-B80A-4A02-9F85-EEBE78695CFE}" dt="2020-03-29T19:54:02.225" v="36229"/>
          <ac:spMkLst>
            <pc:docMk/>
            <pc:sldMk cId="2770217467" sldId="351"/>
            <ac:spMk id="14" creationId="{C122AF0D-190B-45A9-9035-7A2640A4FC41}"/>
          </ac:spMkLst>
        </pc:spChg>
        <pc:spChg chg="add mod">
          <ac:chgData name="Agustín Ruiz Martín" userId="42fb2f6dfcc8d877" providerId="LiveId" clId="{4A1C54F8-B80A-4A02-9F85-EEBE78695CFE}" dt="2020-04-10T19:04:06.419" v="49206" actId="1035"/>
          <ac:spMkLst>
            <pc:docMk/>
            <pc:sldMk cId="2770217467" sldId="351"/>
            <ac:spMk id="15" creationId="{F62E6D1A-E9B6-45AB-AF73-3E381F905C6C}"/>
          </ac:spMkLst>
        </pc:spChg>
        <pc:spChg chg="add del mod">
          <ac:chgData name="Agustín Ruiz Martín" userId="42fb2f6dfcc8d877" providerId="LiveId" clId="{4A1C54F8-B80A-4A02-9F85-EEBE78695CFE}" dt="2020-04-13T20:58:34.995" v="53281" actId="1036"/>
          <ac:spMkLst>
            <pc:docMk/>
            <pc:sldMk cId="2770217467" sldId="351"/>
            <ac:spMk id="16" creationId="{B0CB00C2-B008-43B4-BC13-31A341D64623}"/>
          </ac:spMkLst>
        </pc:spChg>
        <pc:spChg chg="add mod">
          <ac:chgData name="Agustín Ruiz Martín" userId="42fb2f6dfcc8d877" providerId="LiveId" clId="{4A1C54F8-B80A-4A02-9F85-EEBE78695CFE}" dt="2020-04-10T19:04:06.419" v="49206" actId="1035"/>
          <ac:spMkLst>
            <pc:docMk/>
            <pc:sldMk cId="2770217467" sldId="351"/>
            <ac:spMk id="18" creationId="{899CBC05-2A48-45C0-A794-6BAD8F2CF8B3}"/>
          </ac:spMkLst>
        </pc:spChg>
        <pc:spChg chg="del mod">
          <ac:chgData name="Agustín Ruiz Martín" userId="42fb2f6dfcc8d877" providerId="LiveId" clId="{4A1C54F8-B80A-4A02-9F85-EEBE78695CFE}" dt="2020-03-29T19:54:01.023" v="36228" actId="478"/>
          <ac:spMkLst>
            <pc:docMk/>
            <pc:sldMk cId="2770217467" sldId="351"/>
            <ac:spMk id="22" creationId="{4D2CED4E-D02B-47E9-9937-550C7237D6DD}"/>
          </ac:spMkLst>
        </pc:spChg>
        <pc:graphicFrameChg chg="add mod">
          <ac:chgData name="Agustín Ruiz Martín" userId="42fb2f6dfcc8d877" providerId="LiveId" clId="{4A1C54F8-B80A-4A02-9F85-EEBE78695CFE}" dt="2020-04-10T19:04:06.419" v="49206" actId="1035"/>
          <ac:graphicFrameMkLst>
            <pc:docMk/>
            <pc:sldMk cId="2770217467" sldId="351"/>
            <ac:graphicFrameMk id="9" creationId="{3704668A-DB96-4706-BB37-B07871206C21}"/>
          </ac:graphicFrameMkLst>
        </pc:graphicFrameChg>
        <pc:cxnChg chg="add del mod">
          <ac:chgData name="Agustín Ruiz Martín" userId="42fb2f6dfcc8d877" providerId="LiveId" clId="{4A1C54F8-B80A-4A02-9F85-EEBE78695CFE}" dt="2020-03-29T16:33:02.949" v="32899" actId="478"/>
          <ac:cxnSpMkLst>
            <pc:docMk/>
            <pc:sldMk cId="2770217467" sldId="351"/>
            <ac:cxnSpMk id="14" creationId="{50C4AF3C-298C-49DB-A1BA-098D1F23BD59}"/>
          </ac:cxnSpMkLst>
        </pc:cxnChg>
      </pc:sldChg>
      <pc:sldChg chg="modSp add ord">
        <pc:chgData name="Agustín Ruiz Martín" userId="42fb2f6dfcc8d877" providerId="LiveId" clId="{4A1C54F8-B80A-4A02-9F85-EEBE78695CFE}" dt="2020-04-04T00:33:57.940" v="45222" actId="1036"/>
        <pc:sldMkLst>
          <pc:docMk/>
          <pc:sldMk cId="2218658373" sldId="352"/>
        </pc:sldMkLst>
        <pc:spChg chg="mod">
          <ac:chgData name="Agustín Ruiz Martín" userId="42fb2f6dfcc8d877" providerId="LiveId" clId="{4A1C54F8-B80A-4A02-9F85-EEBE78695CFE}" dt="2020-03-29T20:27:55.064" v="36506" actId="20577"/>
          <ac:spMkLst>
            <pc:docMk/>
            <pc:sldMk cId="2218658373" sldId="352"/>
            <ac:spMk id="5" creationId="{00000000-0000-0000-0000-000000000000}"/>
          </ac:spMkLst>
        </pc:spChg>
        <pc:picChg chg="mod">
          <ac:chgData name="Agustín Ruiz Martín" userId="42fb2f6dfcc8d877" providerId="LiveId" clId="{4A1C54F8-B80A-4A02-9F85-EEBE78695CFE}" dt="2020-04-04T00:33:57.940" v="45222" actId="1036"/>
          <ac:picMkLst>
            <pc:docMk/>
            <pc:sldMk cId="2218658373" sldId="352"/>
            <ac:picMk id="6" creationId="{9629398D-B36F-4B13-9B2C-DA877B688596}"/>
          </ac:picMkLst>
        </pc:picChg>
      </pc:sldChg>
      <pc:sldChg chg="addSp delSp modSp add modTransition delAnim modAnim">
        <pc:chgData name="Agustín Ruiz Martín" userId="42fb2f6dfcc8d877" providerId="LiveId" clId="{4A1C54F8-B80A-4A02-9F85-EEBE78695CFE}" dt="2020-04-13T20:54:22.618" v="53277" actId="1035"/>
        <pc:sldMkLst>
          <pc:docMk/>
          <pc:sldMk cId="2125943932" sldId="353"/>
        </pc:sldMkLst>
        <pc:spChg chg="add mod">
          <ac:chgData name="Agustín Ruiz Martín" userId="42fb2f6dfcc8d877" providerId="LiveId" clId="{4A1C54F8-B80A-4A02-9F85-EEBE78695CFE}" dt="2020-04-13T20:52:39.307" v="53274" actId="20577"/>
          <ac:spMkLst>
            <pc:docMk/>
            <pc:sldMk cId="2125943932" sldId="353"/>
            <ac:spMk id="2" creationId="{80AB0AD3-E9FE-4680-8D91-6B434E7D3D28}"/>
          </ac:spMkLst>
        </pc:spChg>
        <pc:spChg chg="mod">
          <ac:chgData name="Agustín Ruiz Martín" userId="42fb2f6dfcc8d877" providerId="LiveId" clId="{4A1C54F8-B80A-4A02-9F85-EEBE78695CFE}" dt="2020-04-10T22:48:40.731" v="52972" actId="1036"/>
          <ac:spMkLst>
            <pc:docMk/>
            <pc:sldMk cId="2125943932" sldId="353"/>
            <ac:spMk id="5" creationId="{730BC939-8C83-4C99-BABA-B0985E0DA622}"/>
          </ac:spMkLst>
        </pc:spChg>
        <pc:spChg chg="add mod">
          <ac:chgData name="Agustín Ruiz Martín" userId="42fb2f6dfcc8d877" providerId="LiveId" clId="{4A1C54F8-B80A-4A02-9F85-EEBE78695CFE}" dt="2020-04-10T21:55:04.451" v="51482" actId="1035"/>
          <ac:spMkLst>
            <pc:docMk/>
            <pc:sldMk cId="2125943932" sldId="353"/>
            <ac:spMk id="6" creationId="{ABB421B6-3284-4D43-A893-B231F136EE63}"/>
          </ac:spMkLst>
        </pc:spChg>
        <pc:spChg chg="add mod">
          <ac:chgData name="Agustín Ruiz Martín" userId="42fb2f6dfcc8d877" providerId="LiveId" clId="{4A1C54F8-B80A-4A02-9F85-EEBE78695CFE}" dt="2020-04-10T21:55:04.451" v="51482" actId="1035"/>
          <ac:spMkLst>
            <pc:docMk/>
            <pc:sldMk cId="2125943932" sldId="353"/>
            <ac:spMk id="7" creationId="{D6366197-4108-488C-8C79-FEBA6CFCC72F}"/>
          </ac:spMkLst>
        </pc:spChg>
        <pc:spChg chg="add del">
          <ac:chgData name="Agustín Ruiz Martín" userId="42fb2f6dfcc8d877" providerId="LiveId" clId="{4A1C54F8-B80A-4A02-9F85-EEBE78695CFE}" dt="2020-03-29T15:52:36.754" v="31909" actId="478"/>
          <ac:spMkLst>
            <pc:docMk/>
            <pc:sldMk cId="2125943932" sldId="353"/>
            <ac:spMk id="8" creationId="{9071EDDF-3A41-471F-B948-8F94E2287DA6}"/>
          </ac:spMkLst>
        </pc:spChg>
        <pc:spChg chg="add mod">
          <ac:chgData name="Agustín Ruiz Martín" userId="42fb2f6dfcc8d877" providerId="LiveId" clId="{4A1C54F8-B80A-4A02-9F85-EEBE78695CFE}" dt="2020-04-13T20:54:22.618" v="53277" actId="1035"/>
          <ac:spMkLst>
            <pc:docMk/>
            <pc:sldMk cId="2125943932" sldId="353"/>
            <ac:spMk id="9" creationId="{F3AB5146-6847-44CD-B2B4-D59BA3AA0773}"/>
          </ac:spMkLst>
        </pc:spChg>
        <pc:spChg chg="add mod">
          <ac:chgData name="Agustín Ruiz Martín" userId="42fb2f6dfcc8d877" providerId="LiveId" clId="{4A1C54F8-B80A-4A02-9F85-EEBE78695CFE}" dt="2020-04-10T21:55:04.451" v="51482" actId="1035"/>
          <ac:spMkLst>
            <pc:docMk/>
            <pc:sldMk cId="2125943932" sldId="353"/>
            <ac:spMk id="10" creationId="{D6E30F56-69C1-4BC8-AA32-7DB8BD7E2938}"/>
          </ac:spMkLst>
        </pc:spChg>
        <pc:spChg chg="add mod">
          <ac:chgData name="Agustín Ruiz Martín" userId="42fb2f6dfcc8d877" providerId="LiveId" clId="{4A1C54F8-B80A-4A02-9F85-EEBE78695CFE}" dt="2020-04-10T21:55:04.451" v="51482" actId="1035"/>
          <ac:spMkLst>
            <pc:docMk/>
            <pc:sldMk cId="2125943932" sldId="353"/>
            <ac:spMk id="11" creationId="{2006B5D7-0810-4935-B2EE-06167BF3621A}"/>
          </ac:spMkLst>
        </pc:spChg>
        <pc:spChg chg="add mod">
          <ac:chgData name="Agustín Ruiz Martín" userId="42fb2f6dfcc8d877" providerId="LiveId" clId="{4A1C54F8-B80A-4A02-9F85-EEBE78695CFE}" dt="2020-04-10T21:55:04.451" v="51482" actId="1035"/>
          <ac:spMkLst>
            <pc:docMk/>
            <pc:sldMk cId="2125943932" sldId="353"/>
            <ac:spMk id="12" creationId="{429CBCBD-B083-42AD-8433-1A3E78B991FF}"/>
          </ac:spMkLst>
        </pc:spChg>
        <pc:spChg chg="add mod">
          <ac:chgData name="Agustín Ruiz Martín" userId="42fb2f6dfcc8d877" providerId="LiveId" clId="{4A1C54F8-B80A-4A02-9F85-EEBE78695CFE}" dt="2020-04-10T21:55:04.451" v="51482" actId="1035"/>
          <ac:spMkLst>
            <pc:docMk/>
            <pc:sldMk cId="2125943932" sldId="353"/>
            <ac:spMk id="13" creationId="{91806CC3-D34E-469F-A7CD-32364E827D6F}"/>
          </ac:spMkLst>
        </pc:spChg>
        <pc:spChg chg="add mod">
          <ac:chgData name="Agustín Ruiz Martín" userId="42fb2f6dfcc8d877" providerId="LiveId" clId="{4A1C54F8-B80A-4A02-9F85-EEBE78695CFE}" dt="2020-04-10T21:55:04.451" v="51482" actId="1035"/>
          <ac:spMkLst>
            <pc:docMk/>
            <pc:sldMk cId="2125943932" sldId="353"/>
            <ac:spMk id="14" creationId="{4E004B56-E393-48DE-80B1-459C469098A4}"/>
          </ac:spMkLst>
        </pc:spChg>
        <pc:spChg chg="add mod">
          <ac:chgData name="Agustín Ruiz Martín" userId="42fb2f6dfcc8d877" providerId="LiveId" clId="{4A1C54F8-B80A-4A02-9F85-EEBE78695CFE}" dt="2020-04-10T21:57:48.818" v="51535" actId="1035"/>
          <ac:spMkLst>
            <pc:docMk/>
            <pc:sldMk cId="2125943932" sldId="353"/>
            <ac:spMk id="15" creationId="{16576A5F-C97C-4C80-BBFF-F18372AC81F6}"/>
          </ac:spMkLst>
        </pc:spChg>
        <pc:spChg chg="add del">
          <ac:chgData name="Agustín Ruiz Martín" userId="42fb2f6dfcc8d877" providerId="LiveId" clId="{4A1C54F8-B80A-4A02-9F85-EEBE78695CFE}" dt="2020-03-29T15:52:35.661" v="31908" actId="478"/>
          <ac:spMkLst>
            <pc:docMk/>
            <pc:sldMk cId="2125943932" sldId="353"/>
            <ac:spMk id="16" creationId="{0FEF4143-D863-4123-B776-C40C37A56B80}"/>
          </ac:spMkLst>
        </pc:spChg>
        <pc:spChg chg="add">
          <ac:chgData name="Agustín Ruiz Martín" userId="42fb2f6dfcc8d877" providerId="LiveId" clId="{4A1C54F8-B80A-4A02-9F85-EEBE78695CFE}" dt="2020-03-29T19:53:47.884" v="36225"/>
          <ac:spMkLst>
            <pc:docMk/>
            <pc:sldMk cId="2125943932" sldId="353"/>
            <ac:spMk id="16" creationId="{7BD4BED9-ABFD-4EF0-B546-A26D5ADFA020}"/>
          </ac:spMkLst>
        </pc:spChg>
        <pc:spChg chg="add mod">
          <ac:chgData name="Agustín Ruiz Martín" userId="42fb2f6dfcc8d877" providerId="LiveId" clId="{4A1C54F8-B80A-4A02-9F85-EEBE78695CFE}" dt="2020-04-10T21:56:56.582" v="51527" actId="1036"/>
          <ac:spMkLst>
            <pc:docMk/>
            <pc:sldMk cId="2125943932" sldId="353"/>
            <ac:spMk id="18" creationId="{263D342F-170D-4123-936C-C9E4E8B281E8}"/>
          </ac:spMkLst>
        </pc:spChg>
        <pc:spChg chg="del">
          <ac:chgData name="Agustín Ruiz Martín" userId="42fb2f6dfcc8d877" providerId="LiveId" clId="{4A1C54F8-B80A-4A02-9F85-EEBE78695CFE}" dt="2020-03-29T19:53:46.463" v="36224" actId="478"/>
          <ac:spMkLst>
            <pc:docMk/>
            <pc:sldMk cId="2125943932" sldId="353"/>
            <ac:spMk id="22" creationId="{4D2CED4E-D02B-47E9-9937-550C7237D6DD}"/>
          </ac:spMkLst>
        </pc:spChg>
      </pc:sldChg>
      <pc:sldChg chg="addSp delSp modSp add del delAnim">
        <pc:chgData name="Agustín Ruiz Martín" userId="42fb2f6dfcc8d877" providerId="LiveId" clId="{4A1C54F8-B80A-4A02-9F85-EEBE78695CFE}" dt="2020-03-29T20:20:22.833" v="36409" actId="2696"/>
        <pc:sldMkLst>
          <pc:docMk/>
          <pc:sldMk cId="716766714" sldId="354"/>
        </pc:sldMkLst>
        <pc:spChg chg="mod">
          <ac:chgData name="Agustín Ruiz Martín" userId="42fb2f6dfcc8d877" providerId="LiveId" clId="{4A1C54F8-B80A-4A02-9F85-EEBE78695CFE}" dt="2020-03-29T16:23:44.505" v="32674" actId="20577"/>
          <ac:spMkLst>
            <pc:docMk/>
            <pc:sldMk cId="716766714" sldId="354"/>
            <ac:spMk id="5" creationId="{730BC939-8C83-4C99-BABA-B0985E0DA622}"/>
          </ac:spMkLst>
        </pc:spChg>
        <pc:spChg chg="add">
          <ac:chgData name="Agustín Ruiz Martín" userId="42fb2f6dfcc8d877" providerId="LiveId" clId="{4A1C54F8-B80A-4A02-9F85-EEBE78695CFE}" dt="2020-03-29T19:53:54.040" v="36227"/>
          <ac:spMkLst>
            <pc:docMk/>
            <pc:sldMk cId="716766714" sldId="354"/>
            <ac:spMk id="6" creationId="{23590BEF-5DAA-4A45-822A-0699941989CD}"/>
          </ac:spMkLst>
        </pc:spChg>
        <pc:spChg chg="del">
          <ac:chgData name="Agustín Ruiz Martín" userId="42fb2f6dfcc8d877" providerId="LiveId" clId="{4A1C54F8-B80A-4A02-9F85-EEBE78695CFE}" dt="2020-03-29T15:59:56.294" v="32160" actId="478"/>
          <ac:spMkLst>
            <pc:docMk/>
            <pc:sldMk cId="716766714" sldId="354"/>
            <ac:spMk id="6" creationId="{ABB421B6-3284-4D43-A893-B231F136EE63}"/>
          </ac:spMkLst>
        </pc:spChg>
        <pc:spChg chg="del">
          <ac:chgData name="Agustín Ruiz Martín" userId="42fb2f6dfcc8d877" providerId="LiveId" clId="{4A1C54F8-B80A-4A02-9F85-EEBE78695CFE}" dt="2020-03-29T15:59:56.294" v="32160" actId="478"/>
          <ac:spMkLst>
            <pc:docMk/>
            <pc:sldMk cId="716766714" sldId="354"/>
            <ac:spMk id="7" creationId="{D6366197-4108-488C-8C79-FEBA6CFCC72F}"/>
          </ac:spMkLst>
        </pc:spChg>
        <pc:spChg chg="del">
          <ac:chgData name="Agustín Ruiz Martín" userId="42fb2f6dfcc8d877" providerId="LiveId" clId="{4A1C54F8-B80A-4A02-9F85-EEBE78695CFE}" dt="2020-03-29T15:59:56.294" v="32160" actId="478"/>
          <ac:spMkLst>
            <pc:docMk/>
            <pc:sldMk cId="716766714" sldId="354"/>
            <ac:spMk id="9" creationId="{F3AB5146-6847-44CD-B2B4-D59BA3AA0773}"/>
          </ac:spMkLst>
        </pc:spChg>
        <pc:spChg chg="del">
          <ac:chgData name="Agustín Ruiz Martín" userId="42fb2f6dfcc8d877" providerId="LiveId" clId="{4A1C54F8-B80A-4A02-9F85-EEBE78695CFE}" dt="2020-03-29T15:59:56.294" v="32160" actId="478"/>
          <ac:spMkLst>
            <pc:docMk/>
            <pc:sldMk cId="716766714" sldId="354"/>
            <ac:spMk id="10" creationId="{D6E30F56-69C1-4BC8-AA32-7DB8BD7E2938}"/>
          </ac:spMkLst>
        </pc:spChg>
        <pc:spChg chg="del">
          <ac:chgData name="Agustín Ruiz Martín" userId="42fb2f6dfcc8d877" providerId="LiveId" clId="{4A1C54F8-B80A-4A02-9F85-EEBE78695CFE}" dt="2020-03-29T15:59:56.294" v="32160" actId="478"/>
          <ac:spMkLst>
            <pc:docMk/>
            <pc:sldMk cId="716766714" sldId="354"/>
            <ac:spMk id="11" creationId="{2006B5D7-0810-4935-B2EE-06167BF3621A}"/>
          </ac:spMkLst>
        </pc:spChg>
        <pc:spChg chg="del">
          <ac:chgData name="Agustín Ruiz Martín" userId="42fb2f6dfcc8d877" providerId="LiveId" clId="{4A1C54F8-B80A-4A02-9F85-EEBE78695CFE}" dt="2020-03-29T15:59:56.294" v="32160" actId="478"/>
          <ac:spMkLst>
            <pc:docMk/>
            <pc:sldMk cId="716766714" sldId="354"/>
            <ac:spMk id="12" creationId="{429CBCBD-B083-42AD-8433-1A3E78B991FF}"/>
          </ac:spMkLst>
        </pc:spChg>
        <pc:spChg chg="del">
          <ac:chgData name="Agustín Ruiz Martín" userId="42fb2f6dfcc8d877" providerId="LiveId" clId="{4A1C54F8-B80A-4A02-9F85-EEBE78695CFE}" dt="2020-03-29T15:59:56.294" v="32160" actId="478"/>
          <ac:spMkLst>
            <pc:docMk/>
            <pc:sldMk cId="716766714" sldId="354"/>
            <ac:spMk id="13" creationId="{91806CC3-D34E-469F-A7CD-32364E827D6F}"/>
          </ac:spMkLst>
        </pc:spChg>
        <pc:spChg chg="del">
          <ac:chgData name="Agustín Ruiz Martín" userId="42fb2f6dfcc8d877" providerId="LiveId" clId="{4A1C54F8-B80A-4A02-9F85-EEBE78695CFE}" dt="2020-03-29T15:59:56.294" v="32160" actId="478"/>
          <ac:spMkLst>
            <pc:docMk/>
            <pc:sldMk cId="716766714" sldId="354"/>
            <ac:spMk id="14" creationId="{4E004B56-E393-48DE-80B1-459C469098A4}"/>
          </ac:spMkLst>
        </pc:spChg>
        <pc:spChg chg="del">
          <ac:chgData name="Agustín Ruiz Martín" userId="42fb2f6dfcc8d877" providerId="LiveId" clId="{4A1C54F8-B80A-4A02-9F85-EEBE78695CFE}" dt="2020-03-29T15:59:56.294" v="32160" actId="478"/>
          <ac:spMkLst>
            <pc:docMk/>
            <pc:sldMk cId="716766714" sldId="354"/>
            <ac:spMk id="15" creationId="{16576A5F-C97C-4C80-BBFF-F18372AC81F6}"/>
          </ac:spMkLst>
        </pc:spChg>
        <pc:spChg chg="del">
          <ac:chgData name="Agustín Ruiz Martín" userId="42fb2f6dfcc8d877" providerId="LiveId" clId="{4A1C54F8-B80A-4A02-9F85-EEBE78695CFE}" dt="2020-03-29T15:59:56.294" v="32160" actId="478"/>
          <ac:spMkLst>
            <pc:docMk/>
            <pc:sldMk cId="716766714" sldId="354"/>
            <ac:spMk id="18" creationId="{263D342F-170D-4123-936C-C9E4E8B281E8}"/>
          </ac:spMkLst>
        </pc:spChg>
        <pc:spChg chg="del">
          <ac:chgData name="Agustín Ruiz Martín" userId="42fb2f6dfcc8d877" providerId="LiveId" clId="{4A1C54F8-B80A-4A02-9F85-EEBE78695CFE}" dt="2020-03-29T19:53:53.071" v="36226" actId="478"/>
          <ac:spMkLst>
            <pc:docMk/>
            <pc:sldMk cId="716766714" sldId="354"/>
            <ac:spMk id="22" creationId="{4D2CED4E-D02B-47E9-9937-550C7237D6DD}"/>
          </ac:spMkLst>
        </pc:spChg>
      </pc:sldChg>
      <pc:sldChg chg="addSp delSp modSp add ord delAnim modAnim">
        <pc:chgData name="Agustín Ruiz Martín" userId="42fb2f6dfcc8d877" providerId="LiveId" clId="{4A1C54F8-B80A-4A02-9F85-EEBE78695CFE}" dt="2020-04-10T21:44:40.181" v="51158" actId="1036"/>
        <pc:sldMkLst>
          <pc:docMk/>
          <pc:sldMk cId="85077311" sldId="355"/>
        </pc:sldMkLst>
        <pc:spChg chg="add mod">
          <ac:chgData name="Agustín Ruiz Martín" userId="42fb2f6dfcc8d877" providerId="LiveId" clId="{4A1C54F8-B80A-4A02-9F85-EEBE78695CFE}" dt="2020-04-05T14:50:26.768" v="47557" actId="20577"/>
          <ac:spMkLst>
            <pc:docMk/>
            <pc:sldMk cId="85077311" sldId="355"/>
            <ac:spMk id="6" creationId="{F844C563-7BA4-4E10-9D6D-9423536ACDDA}"/>
          </ac:spMkLst>
        </pc:spChg>
        <pc:spChg chg="mod">
          <ac:chgData name="Agustín Ruiz Martín" userId="42fb2f6dfcc8d877" providerId="LiveId" clId="{4A1C54F8-B80A-4A02-9F85-EEBE78695CFE}" dt="2020-04-10T20:47:41.452" v="51020" actId="20577"/>
          <ac:spMkLst>
            <pc:docMk/>
            <pc:sldMk cId="85077311" sldId="355"/>
            <ac:spMk id="7" creationId="{C4E73BA8-77A4-4A13-9429-A716FA109C49}"/>
          </ac:spMkLst>
        </pc:spChg>
        <pc:spChg chg="add mod">
          <ac:chgData name="Agustín Ruiz Martín" userId="42fb2f6dfcc8d877" providerId="LiveId" clId="{4A1C54F8-B80A-4A02-9F85-EEBE78695CFE}" dt="2020-04-10T21:44:40.181" v="51158" actId="1036"/>
          <ac:spMkLst>
            <pc:docMk/>
            <pc:sldMk cId="85077311" sldId="355"/>
            <ac:spMk id="9" creationId="{29F1FA64-80F3-4D5B-B258-0AFAF5CCC3AE}"/>
          </ac:spMkLst>
        </pc:spChg>
        <pc:spChg chg="add mod">
          <ac:chgData name="Agustín Ruiz Martín" userId="42fb2f6dfcc8d877" providerId="LiveId" clId="{4A1C54F8-B80A-4A02-9F85-EEBE78695CFE}" dt="2020-03-29T18:27:22.503" v="34861" actId="1036"/>
          <ac:spMkLst>
            <pc:docMk/>
            <pc:sldMk cId="85077311" sldId="355"/>
            <ac:spMk id="10" creationId="{81BA0062-DEEF-4C7C-87DA-2FABA4F31463}"/>
          </ac:spMkLst>
        </pc:spChg>
        <pc:spChg chg="add del mod">
          <ac:chgData name="Agustín Ruiz Martín" userId="42fb2f6dfcc8d877" providerId="LiveId" clId="{4A1C54F8-B80A-4A02-9F85-EEBE78695CFE}" dt="2020-03-29T17:42:34.761" v="34017" actId="478"/>
          <ac:spMkLst>
            <pc:docMk/>
            <pc:sldMk cId="85077311" sldId="355"/>
            <ac:spMk id="11" creationId="{5F63EC16-9156-4F4F-8385-35A7F07785BA}"/>
          </ac:spMkLst>
        </pc:spChg>
        <pc:spChg chg="add del mod">
          <ac:chgData name="Agustín Ruiz Martín" userId="42fb2f6dfcc8d877" providerId="LiveId" clId="{4A1C54F8-B80A-4A02-9F85-EEBE78695CFE}" dt="2020-03-29T17:42:38.463" v="34019" actId="478"/>
          <ac:spMkLst>
            <pc:docMk/>
            <pc:sldMk cId="85077311" sldId="355"/>
            <ac:spMk id="12" creationId="{2D41708A-92BD-432E-A659-D664C9531C01}"/>
          </ac:spMkLst>
        </pc:spChg>
        <pc:spChg chg="add">
          <ac:chgData name="Agustín Ruiz Martín" userId="42fb2f6dfcc8d877" providerId="LiveId" clId="{4A1C54F8-B80A-4A02-9F85-EEBE78695CFE}" dt="2020-03-29T19:54:49.578" v="36243"/>
          <ac:spMkLst>
            <pc:docMk/>
            <pc:sldMk cId="85077311" sldId="355"/>
            <ac:spMk id="13" creationId="{1B1BF237-E3BE-491B-B829-50A2F3E33BE7}"/>
          </ac:spMkLst>
        </pc:spChg>
        <pc:spChg chg="add del mod">
          <ac:chgData name="Agustín Ruiz Martín" userId="42fb2f6dfcc8d877" providerId="LiveId" clId="{4A1C54F8-B80A-4A02-9F85-EEBE78695CFE}" dt="2020-03-29T17:42:36.213" v="34018" actId="478"/>
          <ac:spMkLst>
            <pc:docMk/>
            <pc:sldMk cId="85077311" sldId="355"/>
            <ac:spMk id="13" creationId="{C6421336-D6EA-4C1D-94FC-103396A79726}"/>
          </ac:spMkLst>
        </pc:spChg>
        <pc:spChg chg="add mod">
          <ac:chgData name="Agustín Ruiz Martín" userId="42fb2f6dfcc8d877" providerId="LiveId" clId="{4A1C54F8-B80A-4A02-9F85-EEBE78695CFE}" dt="2020-04-05T15:24:31.443" v="47714" actId="20577"/>
          <ac:spMkLst>
            <pc:docMk/>
            <pc:sldMk cId="85077311" sldId="355"/>
            <ac:spMk id="14" creationId="{663054C5-BC15-46C9-81AE-4FC2B4BB268B}"/>
          </ac:spMkLst>
        </pc:spChg>
        <pc:spChg chg="add mod">
          <ac:chgData name="Agustín Ruiz Martín" userId="42fb2f6dfcc8d877" providerId="LiveId" clId="{4A1C54F8-B80A-4A02-9F85-EEBE78695CFE}" dt="2020-03-29T18:27:22.503" v="34861" actId="1036"/>
          <ac:spMkLst>
            <pc:docMk/>
            <pc:sldMk cId="85077311" sldId="355"/>
            <ac:spMk id="15" creationId="{EF3391E9-CD9B-4D86-90B8-3D4632BD3C76}"/>
          </ac:spMkLst>
        </pc:spChg>
        <pc:spChg chg="add mod">
          <ac:chgData name="Agustín Ruiz Martín" userId="42fb2f6dfcc8d877" providerId="LiveId" clId="{4A1C54F8-B80A-4A02-9F85-EEBE78695CFE}" dt="2020-03-31T16:18:58.729" v="42069" actId="20577"/>
          <ac:spMkLst>
            <pc:docMk/>
            <pc:sldMk cId="85077311" sldId="355"/>
            <ac:spMk id="16" creationId="{8D199A15-C682-4C13-9781-DA363BCC2A49}"/>
          </ac:spMkLst>
        </pc:spChg>
        <pc:spChg chg="del">
          <ac:chgData name="Agustín Ruiz Martín" userId="42fb2f6dfcc8d877" providerId="LiveId" clId="{4A1C54F8-B80A-4A02-9F85-EEBE78695CFE}" dt="2020-03-29T19:54:48.395" v="36242" actId="478"/>
          <ac:spMkLst>
            <pc:docMk/>
            <pc:sldMk cId="85077311" sldId="355"/>
            <ac:spMk id="22" creationId="{4D2CED4E-D02B-47E9-9937-550C7237D6DD}"/>
          </ac:spMkLst>
        </pc:spChg>
        <pc:graphicFrameChg chg="add mod">
          <ac:chgData name="Agustín Ruiz Martín" userId="42fb2f6dfcc8d877" providerId="LiveId" clId="{4A1C54F8-B80A-4A02-9F85-EEBE78695CFE}" dt="2020-04-10T21:44:40.181" v="51158" actId="1036"/>
          <ac:graphicFrameMkLst>
            <pc:docMk/>
            <pc:sldMk cId="85077311" sldId="355"/>
            <ac:graphicFrameMk id="8" creationId="{DFCF2E05-6608-4F33-BEB0-5F23C9FA79B5}"/>
          </ac:graphicFrameMkLst>
        </pc:graphicFrameChg>
      </pc:sldChg>
      <pc:sldChg chg="addSp delSp modSp add modAnim">
        <pc:chgData name="Agustín Ruiz Martín" userId="42fb2f6dfcc8d877" providerId="LiveId" clId="{4A1C54F8-B80A-4A02-9F85-EEBE78695CFE}" dt="2020-04-10T22:53:02.955" v="53004" actId="20577"/>
        <pc:sldMkLst>
          <pc:docMk/>
          <pc:sldMk cId="1380393116" sldId="356"/>
        </pc:sldMkLst>
        <pc:spChg chg="add mod">
          <ac:chgData name="Agustín Ruiz Martín" userId="42fb2f6dfcc8d877" providerId="LiveId" clId="{4A1C54F8-B80A-4A02-9F85-EEBE78695CFE}" dt="2020-04-10T19:24:28.024" v="49449" actId="20577"/>
          <ac:spMkLst>
            <pc:docMk/>
            <pc:sldMk cId="1380393116" sldId="356"/>
            <ac:spMk id="6" creationId="{34A2FB98-B8B9-4502-918A-83A90EA932D7}"/>
          </ac:spMkLst>
        </pc:spChg>
        <pc:spChg chg="del">
          <ac:chgData name="Agustín Ruiz Martín" userId="42fb2f6dfcc8d877" providerId="LiveId" clId="{4A1C54F8-B80A-4A02-9F85-EEBE78695CFE}" dt="2020-03-29T16:24:57.704" v="32683" actId="478"/>
          <ac:spMkLst>
            <pc:docMk/>
            <pc:sldMk cId="1380393116" sldId="356"/>
            <ac:spMk id="7" creationId="{C4E73BA8-77A4-4A13-9429-A716FA109C49}"/>
          </ac:spMkLst>
        </pc:spChg>
        <pc:spChg chg="add mod">
          <ac:chgData name="Agustín Ruiz Martín" userId="42fb2f6dfcc8d877" providerId="LiveId" clId="{4A1C54F8-B80A-4A02-9F85-EEBE78695CFE}" dt="2020-03-29T16:53:34.598" v="33219" actId="113"/>
          <ac:spMkLst>
            <pc:docMk/>
            <pc:sldMk cId="1380393116" sldId="356"/>
            <ac:spMk id="8" creationId="{59CFD61E-BD4F-4CDE-BAC4-A0BE49A2C469}"/>
          </ac:spMkLst>
        </pc:spChg>
        <pc:spChg chg="add mod">
          <ac:chgData name="Agustín Ruiz Martín" userId="42fb2f6dfcc8d877" providerId="LiveId" clId="{4A1C54F8-B80A-4A02-9F85-EEBE78695CFE}" dt="2020-04-10T22:53:02.955" v="53004" actId="20577"/>
          <ac:spMkLst>
            <pc:docMk/>
            <pc:sldMk cId="1380393116" sldId="356"/>
            <ac:spMk id="9" creationId="{06201A7F-9C06-4BEC-8F87-1FEBAB0ABB13}"/>
          </ac:spMkLst>
        </pc:spChg>
        <pc:spChg chg="add mod">
          <ac:chgData name="Agustín Ruiz Martín" userId="42fb2f6dfcc8d877" providerId="LiveId" clId="{4A1C54F8-B80A-4A02-9F85-EEBE78695CFE}" dt="2020-03-29T16:56:41.500" v="33252" actId="1037"/>
          <ac:spMkLst>
            <pc:docMk/>
            <pc:sldMk cId="1380393116" sldId="356"/>
            <ac:spMk id="10" creationId="{EDC08BFB-AACB-48FC-BF85-ADC895AB163D}"/>
          </ac:spMkLst>
        </pc:spChg>
        <pc:spChg chg="add mod">
          <ac:chgData name="Agustín Ruiz Martín" userId="42fb2f6dfcc8d877" providerId="LiveId" clId="{4A1C54F8-B80A-4A02-9F85-EEBE78695CFE}" dt="2020-03-29T16:55:59.556" v="33246" actId="1038"/>
          <ac:spMkLst>
            <pc:docMk/>
            <pc:sldMk cId="1380393116" sldId="356"/>
            <ac:spMk id="11" creationId="{4869DBD2-301B-4A72-AED2-1974B852FE71}"/>
          </ac:spMkLst>
        </pc:spChg>
        <pc:spChg chg="add mod">
          <ac:chgData name="Agustín Ruiz Martín" userId="42fb2f6dfcc8d877" providerId="LiveId" clId="{4A1C54F8-B80A-4A02-9F85-EEBE78695CFE}" dt="2020-03-29T16:58:01.601" v="33264" actId="1035"/>
          <ac:spMkLst>
            <pc:docMk/>
            <pc:sldMk cId="1380393116" sldId="356"/>
            <ac:spMk id="12" creationId="{9A188F9D-9B37-4840-98D2-AEABDFE531A9}"/>
          </ac:spMkLst>
        </pc:spChg>
        <pc:spChg chg="add mod">
          <ac:chgData name="Agustín Ruiz Martín" userId="42fb2f6dfcc8d877" providerId="LiveId" clId="{4A1C54F8-B80A-4A02-9F85-EEBE78695CFE}" dt="2020-03-29T16:55:10.629" v="33230" actId="14100"/>
          <ac:spMkLst>
            <pc:docMk/>
            <pc:sldMk cId="1380393116" sldId="356"/>
            <ac:spMk id="13" creationId="{4783D517-8565-4A53-A0EC-EAED7EE2024C}"/>
          </ac:spMkLst>
        </pc:spChg>
        <pc:spChg chg="add mod">
          <ac:chgData name="Agustín Ruiz Martín" userId="42fb2f6dfcc8d877" providerId="LiveId" clId="{4A1C54F8-B80A-4A02-9F85-EEBE78695CFE}" dt="2020-03-29T16:56:30.549" v="33248" actId="113"/>
          <ac:spMkLst>
            <pc:docMk/>
            <pc:sldMk cId="1380393116" sldId="356"/>
            <ac:spMk id="14" creationId="{76C01244-E308-4C5C-989C-233DD237C5A8}"/>
          </ac:spMkLst>
        </pc:spChg>
        <pc:spChg chg="add mod">
          <ac:chgData name="Agustín Ruiz Martín" userId="42fb2f6dfcc8d877" providerId="LiveId" clId="{4A1C54F8-B80A-4A02-9F85-EEBE78695CFE}" dt="2020-04-10T19:05:20.254" v="49218" actId="1076"/>
          <ac:spMkLst>
            <pc:docMk/>
            <pc:sldMk cId="1380393116" sldId="356"/>
            <ac:spMk id="15" creationId="{6195EBF6-1F86-4E1C-A239-30D68A80C8D5}"/>
          </ac:spMkLst>
        </pc:spChg>
        <pc:spChg chg="add">
          <ac:chgData name="Agustín Ruiz Martín" userId="42fb2f6dfcc8d877" providerId="LiveId" clId="{4A1C54F8-B80A-4A02-9F85-EEBE78695CFE}" dt="2020-03-29T19:54:07.584" v="36231"/>
          <ac:spMkLst>
            <pc:docMk/>
            <pc:sldMk cId="1380393116" sldId="356"/>
            <ac:spMk id="16" creationId="{05BCB6D2-86C6-4894-B027-A8426B14048A}"/>
          </ac:spMkLst>
        </pc:spChg>
        <pc:spChg chg="del">
          <ac:chgData name="Agustín Ruiz Martín" userId="42fb2f6dfcc8d877" providerId="LiveId" clId="{4A1C54F8-B80A-4A02-9F85-EEBE78695CFE}" dt="2020-03-29T19:54:06.616" v="36230" actId="478"/>
          <ac:spMkLst>
            <pc:docMk/>
            <pc:sldMk cId="1380393116" sldId="356"/>
            <ac:spMk id="22" creationId="{4D2CED4E-D02B-47E9-9937-550C7237D6DD}"/>
          </ac:spMkLst>
        </pc:spChg>
      </pc:sldChg>
      <pc:sldChg chg="addSp delSp modSp add ord delAnim modAnim">
        <pc:chgData name="Agustín Ruiz Martín" userId="42fb2f6dfcc8d877" providerId="LiveId" clId="{4A1C54F8-B80A-4A02-9F85-EEBE78695CFE}" dt="2020-04-10T19:20:43.200" v="49374" actId="20577"/>
        <pc:sldMkLst>
          <pc:docMk/>
          <pc:sldMk cId="2073144927" sldId="357"/>
        </pc:sldMkLst>
        <pc:spChg chg="add mod">
          <ac:chgData name="Agustín Ruiz Martín" userId="42fb2f6dfcc8d877" providerId="LiveId" clId="{4A1C54F8-B80A-4A02-9F85-EEBE78695CFE}" dt="2020-04-10T19:12:12.936" v="49242" actId="207"/>
          <ac:spMkLst>
            <pc:docMk/>
            <pc:sldMk cId="2073144927" sldId="357"/>
            <ac:spMk id="5" creationId="{9507AC16-E908-40C5-96DE-B95D1616D7E7}"/>
          </ac:spMkLst>
        </pc:spChg>
        <pc:spChg chg="add mod">
          <ac:chgData name="Agustín Ruiz Martín" userId="42fb2f6dfcc8d877" providerId="LiveId" clId="{4A1C54F8-B80A-4A02-9F85-EEBE78695CFE}" dt="2020-04-10T19:20:43.200" v="49374" actId="20577"/>
          <ac:spMkLst>
            <pc:docMk/>
            <pc:sldMk cId="2073144927" sldId="357"/>
            <ac:spMk id="6" creationId="{3DC1C903-8DE2-4C1F-B8D4-0E2AA6F78B61}"/>
          </ac:spMkLst>
        </pc:spChg>
        <pc:spChg chg="add mod">
          <ac:chgData name="Agustín Ruiz Martín" userId="42fb2f6dfcc8d877" providerId="LiveId" clId="{4A1C54F8-B80A-4A02-9F85-EEBE78695CFE}" dt="2020-03-29T17:02:02.456" v="33303" actId="1036"/>
          <ac:spMkLst>
            <pc:docMk/>
            <pc:sldMk cId="2073144927" sldId="357"/>
            <ac:spMk id="7" creationId="{2ACBE296-B865-46FD-A103-698647E4FB88}"/>
          </ac:spMkLst>
        </pc:spChg>
        <pc:spChg chg="add mod">
          <ac:chgData name="Agustín Ruiz Martín" userId="42fb2f6dfcc8d877" providerId="LiveId" clId="{4A1C54F8-B80A-4A02-9F85-EEBE78695CFE}" dt="2020-03-29T17:02:02.456" v="33303" actId="1036"/>
          <ac:spMkLst>
            <pc:docMk/>
            <pc:sldMk cId="2073144927" sldId="357"/>
            <ac:spMk id="8" creationId="{9DA8AEB4-387C-472E-9E14-1F973ECA82A4}"/>
          </ac:spMkLst>
        </pc:spChg>
        <pc:spChg chg="add mod">
          <ac:chgData name="Agustín Ruiz Martín" userId="42fb2f6dfcc8d877" providerId="LiveId" clId="{4A1C54F8-B80A-4A02-9F85-EEBE78695CFE}" dt="2020-03-29T17:02:02.456" v="33303" actId="1036"/>
          <ac:spMkLst>
            <pc:docMk/>
            <pc:sldMk cId="2073144927" sldId="357"/>
            <ac:spMk id="9" creationId="{3CBF2E1E-F14C-462E-B5B6-BB195D5D5E16}"/>
          </ac:spMkLst>
        </pc:spChg>
        <pc:spChg chg="add mod">
          <ac:chgData name="Agustín Ruiz Martín" userId="42fb2f6dfcc8d877" providerId="LiveId" clId="{4A1C54F8-B80A-4A02-9F85-EEBE78695CFE}" dt="2020-03-29T17:02:02.456" v="33303" actId="1036"/>
          <ac:spMkLst>
            <pc:docMk/>
            <pc:sldMk cId="2073144927" sldId="357"/>
            <ac:spMk id="10" creationId="{E8D2DA02-6E08-48FB-A018-A611636178FB}"/>
          </ac:spMkLst>
        </pc:spChg>
        <pc:spChg chg="add mod">
          <ac:chgData name="Agustín Ruiz Martín" userId="42fb2f6dfcc8d877" providerId="LiveId" clId="{4A1C54F8-B80A-4A02-9F85-EEBE78695CFE}" dt="2020-03-29T17:02:02.456" v="33303" actId="1036"/>
          <ac:spMkLst>
            <pc:docMk/>
            <pc:sldMk cId="2073144927" sldId="357"/>
            <ac:spMk id="11" creationId="{E5F17504-89CC-47F7-8238-BE8835CA6E1C}"/>
          </ac:spMkLst>
        </pc:spChg>
        <pc:spChg chg="add del mod">
          <ac:chgData name="Agustín Ruiz Martín" userId="42fb2f6dfcc8d877" providerId="LiveId" clId="{4A1C54F8-B80A-4A02-9F85-EEBE78695CFE}" dt="2020-03-29T17:04:38.126" v="33325" actId="478"/>
          <ac:spMkLst>
            <pc:docMk/>
            <pc:sldMk cId="2073144927" sldId="357"/>
            <ac:spMk id="12" creationId="{353B8F67-7E91-4842-A6D0-73271005EC03}"/>
          </ac:spMkLst>
        </pc:spChg>
        <pc:spChg chg="add del mod">
          <ac:chgData name="Agustín Ruiz Martín" userId="42fb2f6dfcc8d877" providerId="LiveId" clId="{4A1C54F8-B80A-4A02-9F85-EEBE78695CFE}" dt="2020-03-29T17:04:43.603" v="33326" actId="478"/>
          <ac:spMkLst>
            <pc:docMk/>
            <pc:sldMk cId="2073144927" sldId="357"/>
            <ac:spMk id="13" creationId="{4EC4DE24-2DFF-4B94-9240-FE4E11B4C2E4}"/>
          </ac:spMkLst>
        </pc:spChg>
        <pc:spChg chg="add del mod">
          <ac:chgData name="Agustín Ruiz Martín" userId="42fb2f6dfcc8d877" providerId="LiveId" clId="{4A1C54F8-B80A-4A02-9F85-EEBE78695CFE}" dt="2020-03-29T17:04:46.232" v="33327" actId="478"/>
          <ac:spMkLst>
            <pc:docMk/>
            <pc:sldMk cId="2073144927" sldId="357"/>
            <ac:spMk id="14" creationId="{CC1E35B9-A8F0-4BDA-ADBA-62EB56860B82}"/>
          </ac:spMkLst>
        </pc:spChg>
        <pc:spChg chg="add mod">
          <ac:chgData name="Agustín Ruiz Martín" userId="42fb2f6dfcc8d877" providerId="LiveId" clId="{4A1C54F8-B80A-4A02-9F85-EEBE78695CFE}" dt="2020-03-29T17:02:02.456" v="33303" actId="1036"/>
          <ac:spMkLst>
            <pc:docMk/>
            <pc:sldMk cId="2073144927" sldId="357"/>
            <ac:spMk id="15" creationId="{DC3BEDC1-FB0A-4B7C-B21B-4F32444C04B7}"/>
          </ac:spMkLst>
        </pc:spChg>
        <pc:spChg chg="add mod">
          <ac:chgData name="Agustín Ruiz Martín" userId="42fb2f6dfcc8d877" providerId="LiveId" clId="{4A1C54F8-B80A-4A02-9F85-EEBE78695CFE}" dt="2020-03-29T17:02:02.456" v="33303" actId="1036"/>
          <ac:spMkLst>
            <pc:docMk/>
            <pc:sldMk cId="2073144927" sldId="357"/>
            <ac:spMk id="16" creationId="{607B1F24-6885-409E-948F-F39470B1BFDF}"/>
          </ac:spMkLst>
        </pc:spChg>
        <pc:spChg chg="add mod">
          <ac:chgData name="Agustín Ruiz Martín" userId="42fb2f6dfcc8d877" providerId="LiveId" clId="{4A1C54F8-B80A-4A02-9F85-EEBE78695CFE}" dt="2020-03-29T17:02:02.456" v="33303" actId="1036"/>
          <ac:spMkLst>
            <pc:docMk/>
            <pc:sldMk cId="2073144927" sldId="357"/>
            <ac:spMk id="18" creationId="{5BFE4506-F4C8-44FD-83E4-B7383336DB97}"/>
          </ac:spMkLst>
        </pc:spChg>
        <pc:spChg chg="add mod">
          <ac:chgData name="Agustín Ruiz Martín" userId="42fb2f6dfcc8d877" providerId="LiveId" clId="{4A1C54F8-B80A-4A02-9F85-EEBE78695CFE}" dt="2020-03-29T17:02:02.456" v="33303" actId="1036"/>
          <ac:spMkLst>
            <pc:docMk/>
            <pc:sldMk cId="2073144927" sldId="357"/>
            <ac:spMk id="19" creationId="{733FC5FC-E0D8-4004-ADF9-2F7F1E7ED316}"/>
          </ac:spMkLst>
        </pc:spChg>
        <pc:spChg chg="add mod">
          <ac:chgData name="Agustín Ruiz Martín" userId="42fb2f6dfcc8d877" providerId="LiveId" clId="{4A1C54F8-B80A-4A02-9F85-EEBE78695CFE}" dt="2020-03-29T17:02:02.456" v="33303" actId="1036"/>
          <ac:spMkLst>
            <pc:docMk/>
            <pc:sldMk cId="2073144927" sldId="357"/>
            <ac:spMk id="20" creationId="{6C9E445D-42D5-4F04-A040-E1D8250BF5B1}"/>
          </ac:spMkLst>
        </pc:spChg>
        <pc:spChg chg="add mod">
          <ac:chgData name="Agustín Ruiz Martín" userId="42fb2f6dfcc8d877" providerId="LiveId" clId="{4A1C54F8-B80A-4A02-9F85-EEBE78695CFE}" dt="2020-03-29T17:05:45.027" v="33331" actId="14861"/>
          <ac:spMkLst>
            <pc:docMk/>
            <pc:sldMk cId="2073144927" sldId="357"/>
            <ac:spMk id="21" creationId="{A1DBE599-A0A8-4B47-8967-EE973CFF690A}"/>
          </ac:spMkLst>
        </pc:spChg>
        <pc:spChg chg="del">
          <ac:chgData name="Agustín Ruiz Martín" userId="42fb2f6dfcc8d877" providerId="LiveId" clId="{4A1C54F8-B80A-4A02-9F85-EEBE78695CFE}" dt="2020-03-29T19:54:12.521" v="36232" actId="478"/>
          <ac:spMkLst>
            <pc:docMk/>
            <pc:sldMk cId="2073144927" sldId="357"/>
            <ac:spMk id="22" creationId="{4D2CED4E-D02B-47E9-9937-550C7237D6DD}"/>
          </ac:spMkLst>
        </pc:spChg>
        <pc:spChg chg="add mod">
          <ac:chgData name="Agustín Ruiz Martín" userId="42fb2f6dfcc8d877" providerId="LiveId" clId="{4A1C54F8-B80A-4A02-9F85-EEBE78695CFE}" dt="2020-03-29T17:05:52.338" v="33332" actId="14861"/>
          <ac:spMkLst>
            <pc:docMk/>
            <pc:sldMk cId="2073144927" sldId="357"/>
            <ac:spMk id="23" creationId="{3796742F-DD9C-4C2D-9A31-F8A43F0EBBB0}"/>
          </ac:spMkLst>
        </pc:spChg>
        <pc:spChg chg="add mod">
          <ac:chgData name="Agustín Ruiz Martín" userId="42fb2f6dfcc8d877" providerId="LiveId" clId="{4A1C54F8-B80A-4A02-9F85-EEBE78695CFE}" dt="2020-03-29T17:05:24.007" v="33328" actId="14861"/>
          <ac:spMkLst>
            <pc:docMk/>
            <pc:sldMk cId="2073144927" sldId="357"/>
            <ac:spMk id="24" creationId="{821E8D86-1661-4611-9727-06F772C2A6E1}"/>
          </ac:spMkLst>
        </pc:spChg>
        <pc:spChg chg="add mod">
          <ac:chgData name="Agustín Ruiz Martín" userId="42fb2f6dfcc8d877" providerId="LiveId" clId="{4A1C54F8-B80A-4A02-9F85-EEBE78695CFE}" dt="2020-03-29T17:05:24.007" v="33328" actId="14861"/>
          <ac:spMkLst>
            <pc:docMk/>
            <pc:sldMk cId="2073144927" sldId="357"/>
            <ac:spMk id="25" creationId="{BAAE8F54-BD8C-49BF-9DA1-806BAA0EDB6B}"/>
          </ac:spMkLst>
        </pc:spChg>
        <pc:spChg chg="add mod">
          <ac:chgData name="Agustín Ruiz Martín" userId="42fb2f6dfcc8d877" providerId="LiveId" clId="{4A1C54F8-B80A-4A02-9F85-EEBE78695CFE}" dt="2020-04-10T19:12:33.533" v="49249" actId="1037"/>
          <ac:spMkLst>
            <pc:docMk/>
            <pc:sldMk cId="2073144927" sldId="357"/>
            <ac:spMk id="26" creationId="{57D2E20B-1977-4870-A5D0-0CB7942E527D}"/>
          </ac:spMkLst>
        </pc:spChg>
        <pc:spChg chg="add mod">
          <ac:chgData name="Agustín Ruiz Martín" userId="42fb2f6dfcc8d877" providerId="LiveId" clId="{4A1C54F8-B80A-4A02-9F85-EEBE78695CFE}" dt="2020-03-29T17:02:02.456" v="33303" actId="1036"/>
          <ac:spMkLst>
            <pc:docMk/>
            <pc:sldMk cId="2073144927" sldId="357"/>
            <ac:spMk id="27" creationId="{6AE2A17F-2645-4E84-BD81-EBAF0152A5EF}"/>
          </ac:spMkLst>
        </pc:spChg>
        <pc:spChg chg="add mod">
          <ac:chgData name="Agustín Ruiz Martín" userId="42fb2f6dfcc8d877" providerId="LiveId" clId="{4A1C54F8-B80A-4A02-9F85-EEBE78695CFE}" dt="2020-03-29T17:02:02.456" v="33303" actId="1036"/>
          <ac:spMkLst>
            <pc:docMk/>
            <pc:sldMk cId="2073144927" sldId="357"/>
            <ac:spMk id="28" creationId="{3B22461C-3A86-46DC-9807-EAC468C19074}"/>
          </ac:spMkLst>
        </pc:spChg>
        <pc:spChg chg="add mod">
          <ac:chgData name="Agustín Ruiz Martín" userId="42fb2f6dfcc8d877" providerId="LiveId" clId="{4A1C54F8-B80A-4A02-9F85-EEBE78695CFE}" dt="2020-03-29T17:05:32.138" v="33329" actId="14861"/>
          <ac:spMkLst>
            <pc:docMk/>
            <pc:sldMk cId="2073144927" sldId="357"/>
            <ac:spMk id="29" creationId="{30979A34-FB33-4395-AEB5-F8DB17777957}"/>
          </ac:spMkLst>
        </pc:spChg>
        <pc:spChg chg="add mod">
          <ac:chgData name="Agustín Ruiz Martín" userId="42fb2f6dfcc8d877" providerId="LiveId" clId="{4A1C54F8-B80A-4A02-9F85-EEBE78695CFE}" dt="2020-03-29T17:02:02.456" v="33303" actId="1036"/>
          <ac:spMkLst>
            <pc:docMk/>
            <pc:sldMk cId="2073144927" sldId="357"/>
            <ac:spMk id="30" creationId="{F3BDA7F0-A140-4BB2-8B29-79D7B107BB99}"/>
          </ac:spMkLst>
        </pc:spChg>
        <pc:spChg chg="add mod">
          <ac:chgData name="Agustín Ruiz Martín" userId="42fb2f6dfcc8d877" providerId="LiveId" clId="{4A1C54F8-B80A-4A02-9F85-EEBE78695CFE}" dt="2020-03-29T17:02:02.456" v="33303" actId="1036"/>
          <ac:spMkLst>
            <pc:docMk/>
            <pc:sldMk cId="2073144927" sldId="357"/>
            <ac:spMk id="31" creationId="{FA9D08CF-9695-4932-9DE5-3015C67B9E83}"/>
          </ac:spMkLst>
        </pc:spChg>
        <pc:spChg chg="add mod">
          <ac:chgData name="Agustín Ruiz Martín" userId="42fb2f6dfcc8d877" providerId="LiveId" clId="{4A1C54F8-B80A-4A02-9F85-EEBE78695CFE}" dt="2020-03-29T17:02:02.456" v="33303" actId="1036"/>
          <ac:spMkLst>
            <pc:docMk/>
            <pc:sldMk cId="2073144927" sldId="357"/>
            <ac:spMk id="32" creationId="{4935D8CE-1B7F-48B2-9BCB-FFA83398486F}"/>
          </ac:spMkLst>
        </pc:spChg>
        <pc:spChg chg="add mod">
          <ac:chgData name="Agustín Ruiz Martín" userId="42fb2f6dfcc8d877" providerId="LiveId" clId="{4A1C54F8-B80A-4A02-9F85-EEBE78695CFE}" dt="2020-03-29T17:05:52.338" v="33332" actId="14861"/>
          <ac:spMkLst>
            <pc:docMk/>
            <pc:sldMk cId="2073144927" sldId="357"/>
            <ac:spMk id="33" creationId="{67941DCE-03CB-498B-BD4D-5DAA88D6CAAF}"/>
          </ac:spMkLst>
        </pc:spChg>
        <pc:spChg chg="add mod">
          <ac:chgData name="Agustín Ruiz Martín" userId="42fb2f6dfcc8d877" providerId="LiveId" clId="{4A1C54F8-B80A-4A02-9F85-EEBE78695CFE}" dt="2020-03-29T17:02:02.456" v="33303" actId="1036"/>
          <ac:spMkLst>
            <pc:docMk/>
            <pc:sldMk cId="2073144927" sldId="357"/>
            <ac:spMk id="34" creationId="{40A02016-ACF5-486E-BB9A-9B1C67BDB8F8}"/>
          </ac:spMkLst>
        </pc:spChg>
        <pc:spChg chg="add mod">
          <ac:chgData name="Agustín Ruiz Martín" userId="42fb2f6dfcc8d877" providerId="LiveId" clId="{4A1C54F8-B80A-4A02-9F85-EEBE78695CFE}" dt="2020-03-29T17:02:02.456" v="33303" actId="1036"/>
          <ac:spMkLst>
            <pc:docMk/>
            <pc:sldMk cId="2073144927" sldId="357"/>
            <ac:spMk id="35" creationId="{596DBCBF-D9A9-4518-9321-0F0F5ED8EB0E}"/>
          </ac:spMkLst>
        </pc:spChg>
        <pc:spChg chg="add mod">
          <ac:chgData name="Agustín Ruiz Martín" userId="42fb2f6dfcc8d877" providerId="LiveId" clId="{4A1C54F8-B80A-4A02-9F85-EEBE78695CFE}" dt="2020-03-29T17:05:45.027" v="33331" actId="14861"/>
          <ac:spMkLst>
            <pc:docMk/>
            <pc:sldMk cId="2073144927" sldId="357"/>
            <ac:spMk id="36" creationId="{9DDAD909-D37D-4776-A79D-0687527B12F5}"/>
          </ac:spMkLst>
        </pc:spChg>
        <pc:spChg chg="add mod">
          <ac:chgData name="Agustín Ruiz Martín" userId="42fb2f6dfcc8d877" providerId="LiveId" clId="{4A1C54F8-B80A-4A02-9F85-EEBE78695CFE}" dt="2020-03-29T17:02:02.456" v="33303" actId="1036"/>
          <ac:spMkLst>
            <pc:docMk/>
            <pc:sldMk cId="2073144927" sldId="357"/>
            <ac:spMk id="37" creationId="{CA74B909-7DC8-4119-A7E0-2C9CF2295450}"/>
          </ac:spMkLst>
        </pc:spChg>
        <pc:spChg chg="add mod">
          <ac:chgData name="Agustín Ruiz Martín" userId="42fb2f6dfcc8d877" providerId="LiveId" clId="{4A1C54F8-B80A-4A02-9F85-EEBE78695CFE}" dt="2020-03-29T17:02:02.456" v="33303" actId="1036"/>
          <ac:spMkLst>
            <pc:docMk/>
            <pc:sldMk cId="2073144927" sldId="357"/>
            <ac:spMk id="38" creationId="{36AFF52C-23BC-4236-9521-ED505E33E79F}"/>
          </ac:spMkLst>
        </pc:spChg>
        <pc:spChg chg="add mod">
          <ac:chgData name="Agustín Ruiz Martín" userId="42fb2f6dfcc8d877" providerId="LiveId" clId="{4A1C54F8-B80A-4A02-9F85-EEBE78695CFE}" dt="2020-03-29T17:02:02.456" v="33303" actId="1036"/>
          <ac:spMkLst>
            <pc:docMk/>
            <pc:sldMk cId="2073144927" sldId="357"/>
            <ac:spMk id="39" creationId="{6968281C-64F2-4E55-A900-FB85942A6D9A}"/>
          </ac:spMkLst>
        </pc:spChg>
        <pc:spChg chg="add mod">
          <ac:chgData name="Agustín Ruiz Martín" userId="42fb2f6dfcc8d877" providerId="LiveId" clId="{4A1C54F8-B80A-4A02-9F85-EEBE78695CFE}" dt="2020-03-29T17:02:02.456" v="33303" actId="1036"/>
          <ac:spMkLst>
            <pc:docMk/>
            <pc:sldMk cId="2073144927" sldId="357"/>
            <ac:spMk id="40" creationId="{A23F35D5-C493-442A-86C3-8CD5713D3A78}"/>
          </ac:spMkLst>
        </pc:spChg>
        <pc:spChg chg="add mod">
          <ac:chgData name="Agustín Ruiz Martín" userId="42fb2f6dfcc8d877" providerId="LiveId" clId="{4A1C54F8-B80A-4A02-9F85-EEBE78695CFE}" dt="2020-03-29T17:02:02.456" v="33303" actId="1036"/>
          <ac:spMkLst>
            <pc:docMk/>
            <pc:sldMk cId="2073144927" sldId="357"/>
            <ac:spMk id="42" creationId="{A98873D3-D35C-487E-B40C-791FCBC3B2BE}"/>
          </ac:spMkLst>
        </pc:spChg>
        <pc:spChg chg="add mod">
          <ac:chgData name="Agustín Ruiz Martín" userId="42fb2f6dfcc8d877" providerId="LiveId" clId="{4A1C54F8-B80A-4A02-9F85-EEBE78695CFE}" dt="2020-04-10T19:12:08.485" v="49241" actId="207"/>
          <ac:spMkLst>
            <pc:docMk/>
            <pc:sldMk cId="2073144927" sldId="357"/>
            <ac:spMk id="43" creationId="{CC94A983-5344-423C-8090-4185C1A49235}"/>
          </ac:spMkLst>
        </pc:spChg>
        <pc:spChg chg="add mod">
          <ac:chgData name="Agustín Ruiz Martín" userId="42fb2f6dfcc8d877" providerId="LiveId" clId="{4A1C54F8-B80A-4A02-9F85-EEBE78695CFE}" dt="2020-03-29T17:02:02.456" v="33303" actId="1036"/>
          <ac:spMkLst>
            <pc:docMk/>
            <pc:sldMk cId="2073144927" sldId="357"/>
            <ac:spMk id="44" creationId="{85319D6C-FD22-476F-84B5-9042C5687900}"/>
          </ac:spMkLst>
        </pc:spChg>
        <pc:spChg chg="add mod">
          <ac:chgData name="Agustín Ruiz Martín" userId="42fb2f6dfcc8d877" providerId="LiveId" clId="{4A1C54F8-B80A-4A02-9F85-EEBE78695CFE}" dt="2020-03-29T17:05:36.935" v="33330" actId="14861"/>
          <ac:spMkLst>
            <pc:docMk/>
            <pc:sldMk cId="2073144927" sldId="357"/>
            <ac:spMk id="45" creationId="{8D6A251B-6C34-490C-8D20-0FCA3B2BE893}"/>
          </ac:spMkLst>
        </pc:spChg>
        <pc:spChg chg="add mod">
          <ac:chgData name="Agustín Ruiz Martín" userId="42fb2f6dfcc8d877" providerId="LiveId" clId="{4A1C54F8-B80A-4A02-9F85-EEBE78695CFE}" dt="2020-04-03T23:31:45.569" v="45029" actId="20577"/>
          <ac:spMkLst>
            <pc:docMk/>
            <pc:sldMk cId="2073144927" sldId="357"/>
            <ac:spMk id="46" creationId="{C3BECFA1-39F0-4759-A2C9-55D93740957A}"/>
          </ac:spMkLst>
        </pc:spChg>
        <pc:spChg chg="add mod">
          <ac:chgData name="Agustín Ruiz Martín" userId="42fb2f6dfcc8d877" providerId="LiveId" clId="{4A1C54F8-B80A-4A02-9F85-EEBE78695CFE}" dt="2020-03-29T17:02:02.456" v="33303" actId="1036"/>
          <ac:spMkLst>
            <pc:docMk/>
            <pc:sldMk cId="2073144927" sldId="357"/>
            <ac:spMk id="47" creationId="{BF13911B-0FD8-4559-B7D5-D9FC1408AFA8}"/>
          </ac:spMkLst>
        </pc:spChg>
        <pc:spChg chg="add mod">
          <ac:chgData name="Agustín Ruiz Martín" userId="42fb2f6dfcc8d877" providerId="LiveId" clId="{4A1C54F8-B80A-4A02-9F85-EEBE78695CFE}" dt="2020-03-29T17:05:32.138" v="33329" actId="14861"/>
          <ac:spMkLst>
            <pc:docMk/>
            <pc:sldMk cId="2073144927" sldId="357"/>
            <ac:spMk id="50" creationId="{6F4EF0E8-8A07-4BEB-8C12-9B076ACA7014}"/>
          </ac:spMkLst>
        </pc:spChg>
        <pc:spChg chg="add">
          <ac:chgData name="Agustín Ruiz Martín" userId="42fb2f6dfcc8d877" providerId="LiveId" clId="{4A1C54F8-B80A-4A02-9F85-EEBE78695CFE}" dt="2020-03-29T19:54:13.911" v="36233"/>
          <ac:spMkLst>
            <pc:docMk/>
            <pc:sldMk cId="2073144927" sldId="357"/>
            <ac:spMk id="51" creationId="{693285DF-0405-4265-8FD3-AF4D676EF047}"/>
          </ac:spMkLst>
        </pc:spChg>
        <pc:cxnChg chg="add mod">
          <ac:chgData name="Agustín Ruiz Martín" userId="42fb2f6dfcc8d877" providerId="LiveId" clId="{4A1C54F8-B80A-4A02-9F85-EEBE78695CFE}" dt="2020-03-29T17:02:02.456" v="33303" actId="1036"/>
          <ac:cxnSpMkLst>
            <pc:docMk/>
            <pc:sldMk cId="2073144927" sldId="357"/>
            <ac:cxnSpMk id="48" creationId="{75358F9A-14D6-4F5A-B991-6E430ABE3D75}"/>
          </ac:cxnSpMkLst>
        </pc:cxnChg>
        <pc:cxnChg chg="add mod">
          <ac:chgData name="Agustín Ruiz Martín" userId="42fb2f6dfcc8d877" providerId="LiveId" clId="{4A1C54F8-B80A-4A02-9F85-EEBE78695CFE}" dt="2020-03-29T17:02:02.456" v="33303" actId="1036"/>
          <ac:cxnSpMkLst>
            <pc:docMk/>
            <pc:sldMk cId="2073144927" sldId="357"/>
            <ac:cxnSpMk id="49" creationId="{31554E64-0D5C-4844-824A-A6FE81A855B2}"/>
          </ac:cxnSpMkLst>
        </pc:cxnChg>
      </pc:sldChg>
      <pc:sldChg chg="addSp delSp modSp add modAnim">
        <pc:chgData name="Agustín Ruiz Martín" userId="42fb2f6dfcc8d877" providerId="LiveId" clId="{4A1C54F8-B80A-4A02-9F85-EEBE78695CFE}" dt="2020-04-17T15:03:10.329" v="55557" actId="20577"/>
        <pc:sldMkLst>
          <pc:docMk/>
          <pc:sldMk cId="4195596208" sldId="358"/>
        </pc:sldMkLst>
        <pc:spChg chg="add mod">
          <ac:chgData name="Agustín Ruiz Martín" userId="42fb2f6dfcc8d877" providerId="LiveId" clId="{4A1C54F8-B80A-4A02-9F85-EEBE78695CFE}" dt="2020-04-10T20:10:50.306" v="50172" actId="1035"/>
          <ac:spMkLst>
            <pc:docMk/>
            <pc:sldMk cId="4195596208" sldId="358"/>
            <ac:spMk id="2" creationId="{6473FBFB-0B9F-4945-8688-07AC9DE9C328}"/>
          </ac:spMkLst>
        </pc:spChg>
        <pc:spChg chg="add mod">
          <ac:chgData name="Agustín Ruiz Martín" userId="42fb2f6dfcc8d877" providerId="LiveId" clId="{4A1C54F8-B80A-4A02-9F85-EEBE78695CFE}" dt="2020-04-10T20:10:56.244" v="50177" actId="1035"/>
          <ac:spMkLst>
            <pc:docMk/>
            <pc:sldMk cId="4195596208" sldId="358"/>
            <ac:spMk id="3" creationId="{0283DA99-7315-4FE3-A87D-F4C7E999FA9F}"/>
          </ac:spMkLst>
        </pc:spChg>
        <pc:spChg chg="add del mod">
          <ac:chgData name="Agustín Ruiz Martín" userId="42fb2f6dfcc8d877" providerId="LiveId" clId="{4A1C54F8-B80A-4A02-9F85-EEBE78695CFE}" dt="2020-03-29T17:22:00.089" v="33462" actId="478"/>
          <ac:spMkLst>
            <pc:docMk/>
            <pc:sldMk cId="4195596208" sldId="358"/>
            <ac:spMk id="5" creationId="{58072D99-9B55-4F48-8886-C0F5E237C8F0}"/>
          </ac:spMkLst>
        </pc:spChg>
        <pc:spChg chg="mod">
          <ac:chgData name="Agustín Ruiz Martín" userId="42fb2f6dfcc8d877" providerId="LiveId" clId="{4A1C54F8-B80A-4A02-9F85-EEBE78695CFE}" dt="2020-03-29T17:22:18.023" v="33465" actId="20577"/>
          <ac:spMkLst>
            <pc:docMk/>
            <pc:sldMk cId="4195596208" sldId="358"/>
            <ac:spMk id="8" creationId="{B7D75CDB-4DFC-489D-92CA-2F57028022E5}"/>
          </ac:spMkLst>
        </pc:spChg>
        <pc:spChg chg="add del">
          <ac:chgData name="Agustín Ruiz Martín" userId="42fb2f6dfcc8d877" providerId="LiveId" clId="{4A1C54F8-B80A-4A02-9F85-EEBE78695CFE}" dt="2020-03-29T17:25:19.535" v="33532"/>
          <ac:spMkLst>
            <pc:docMk/>
            <pc:sldMk cId="4195596208" sldId="358"/>
            <ac:spMk id="11" creationId="{990E01CA-8883-4DEF-A8E8-1D18D0802A98}"/>
          </ac:spMkLst>
        </pc:spChg>
        <pc:spChg chg="add del">
          <ac:chgData name="Agustín Ruiz Martín" userId="42fb2f6dfcc8d877" providerId="LiveId" clId="{4A1C54F8-B80A-4A02-9F85-EEBE78695CFE}" dt="2020-03-29T17:25:19.535" v="33532"/>
          <ac:spMkLst>
            <pc:docMk/>
            <pc:sldMk cId="4195596208" sldId="358"/>
            <ac:spMk id="12" creationId="{24DE75DA-4C29-4F43-ADB2-7A3BB9B2FE19}"/>
          </ac:spMkLst>
        </pc:spChg>
        <pc:spChg chg="add del">
          <ac:chgData name="Agustín Ruiz Martín" userId="42fb2f6dfcc8d877" providerId="LiveId" clId="{4A1C54F8-B80A-4A02-9F85-EEBE78695CFE}" dt="2020-03-29T17:25:19.535" v="33532"/>
          <ac:spMkLst>
            <pc:docMk/>
            <pc:sldMk cId="4195596208" sldId="358"/>
            <ac:spMk id="13" creationId="{8ED16F3A-D0C2-4691-A41E-5E2965C55314}"/>
          </ac:spMkLst>
        </pc:spChg>
        <pc:spChg chg="add del">
          <ac:chgData name="Agustín Ruiz Martín" userId="42fb2f6dfcc8d877" providerId="LiveId" clId="{4A1C54F8-B80A-4A02-9F85-EEBE78695CFE}" dt="2020-03-29T17:25:19.535" v="33532"/>
          <ac:spMkLst>
            <pc:docMk/>
            <pc:sldMk cId="4195596208" sldId="358"/>
            <ac:spMk id="15" creationId="{20F2EECA-8619-42AC-B84A-705DE06C64AC}"/>
          </ac:spMkLst>
        </pc:spChg>
        <pc:spChg chg="add del">
          <ac:chgData name="Agustín Ruiz Martín" userId="42fb2f6dfcc8d877" providerId="LiveId" clId="{4A1C54F8-B80A-4A02-9F85-EEBE78695CFE}" dt="2020-03-29T17:25:19.535" v="33532"/>
          <ac:spMkLst>
            <pc:docMk/>
            <pc:sldMk cId="4195596208" sldId="358"/>
            <ac:spMk id="16" creationId="{8B2F889A-289F-42A5-91E1-C411BD637100}"/>
          </ac:spMkLst>
        </pc:spChg>
        <pc:spChg chg="add del">
          <ac:chgData name="Agustín Ruiz Martín" userId="42fb2f6dfcc8d877" providerId="LiveId" clId="{4A1C54F8-B80A-4A02-9F85-EEBE78695CFE}" dt="2020-03-29T17:25:19.535" v="33532"/>
          <ac:spMkLst>
            <pc:docMk/>
            <pc:sldMk cId="4195596208" sldId="358"/>
            <ac:spMk id="18" creationId="{1BABDCCE-1557-4D2C-AB07-519CC5AF45CE}"/>
          </ac:spMkLst>
        </pc:spChg>
        <pc:spChg chg="add del">
          <ac:chgData name="Agustín Ruiz Martín" userId="42fb2f6dfcc8d877" providerId="LiveId" clId="{4A1C54F8-B80A-4A02-9F85-EEBE78695CFE}" dt="2020-03-29T17:25:19.535" v="33532"/>
          <ac:spMkLst>
            <pc:docMk/>
            <pc:sldMk cId="4195596208" sldId="358"/>
            <ac:spMk id="19" creationId="{1464C740-F9D3-41F7-A8C5-CD87641E528B}"/>
          </ac:spMkLst>
        </pc:spChg>
        <pc:spChg chg="add del">
          <ac:chgData name="Agustín Ruiz Martín" userId="42fb2f6dfcc8d877" providerId="LiveId" clId="{4A1C54F8-B80A-4A02-9F85-EEBE78695CFE}" dt="2020-03-29T17:25:19.535" v="33532"/>
          <ac:spMkLst>
            <pc:docMk/>
            <pc:sldMk cId="4195596208" sldId="358"/>
            <ac:spMk id="20" creationId="{BDCA4794-288C-4DB5-BA8F-5F9BF7DADC1E}"/>
          </ac:spMkLst>
        </pc:spChg>
        <pc:spChg chg="add del">
          <ac:chgData name="Agustín Ruiz Martín" userId="42fb2f6dfcc8d877" providerId="LiveId" clId="{4A1C54F8-B80A-4A02-9F85-EEBE78695CFE}" dt="2020-03-29T17:25:19.535" v="33532"/>
          <ac:spMkLst>
            <pc:docMk/>
            <pc:sldMk cId="4195596208" sldId="358"/>
            <ac:spMk id="21" creationId="{F627ACD1-50A9-4D51-9733-3419652BB793}"/>
          </ac:spMkLst>
        </pc:spChg>
        <pc:spChg chg="del">
          <ac:chgData name="Agustín Ruiz Martín" userId="42fb2f6dfcc8d877" providerId="LiveId" clId="{4A1C54F8-B80A-4A02-9F85-EEBE78695CFE}" dt="2020-03-29T19:54:33.907" v="36238" actId="478"/>
          <ac:spMkLst>
            <pc:docMk/>
            <pc:sldMk cId="4195596208" sldId="358"/>
            <ac:spMk id="22" creationId="{4D2CED4E-D02B-47E9-9937-550C7237D6DD}"/>
          </ac:spMkLst>
        </pc:spChg>
        <pc:spChg chg="add mod">
          <ac:chgData name="Agustín Ruiz Martín" userId="42fb2f6dfcc8d877" providerId="LiveId" clId="{4A1C54F8-B80A-4A02-9F85-EEBE78695CFE}" dt="2020-04-13T21:02:59.572" v="53290" actId="1036"/>
          <ac:spMkLst>
            <pc:docMk/>
            <pc:sldMk cId="4195596208" sldId="358"/>
            <ac:spMk id="22" creationId="{CF44162D-680F-4AB2-9BE1-91FD7735DC93}"/>
          </ac:spMkLst>
        </pc:spChg>
        <pc:spChg chg="add del">
          <ac:chgData name="Agustín Ruiz Martín" userId="42fb2f6dfcc8d877" providerId="LiveId" clId="{4A1C54F8-B80A-4A02-9F85-EEBE78695CFE}" dt="2020-03-29T17:25:19.535" v="33532"/>
          <ac:spMkLst>
            <pc:docMk/>
            <pc:sldMk cId="4195596208" sldId="358"/>
            <ac:spMk id="23" creationId="{2AE9B374-E262-4621-98ED-FEB08679E3CB}"/>
          </ac:spMkLst>
        </pc:spChg>
        <pc:spChg chg="add">
          <ac:chgData name="Agustín Ruiz Martín" userId="42fb2f6dfcc8d877" providerId="LiveId" clId="{4A1C54F8-B80A-4A02-9F85-EEBE78695CFE}" dt="2020-03-29T19:54:34.844" v="36239"/>
          <ac:spMkLst>
            <pc:docMk/>
            <pc:sldMk cId="4195596208" sldId="358"/>
            <ac:spMk id="23" creationId="{ED928931-A8EA-4FCB-A9EA-CF6806AE3A8A}"/>
          </ac:spMkLst>
        </pc:spChg>
        <pc:spChg chg="add del">
          <ac:chgData name="Agustín Ruiz Martín" userId="42fb2f6dfcc8d877" providerId="LiveId" clId="{4A1C54F8-B80A-4A02-9F85-EEBE78695CFE}" dt="2020-03-29T17:25:19.535" v="33532"/>
          <ac:spMkLst>
            <pc:docMk/>
            <pc:sldMk cId="4195596208" sldId="358"/>
            <ac:spMk id="24" creationId="{74712E52-94B0-45E3-AAA3-C524D414FB1C}"/>
          </ac:spMkLst>
        </pc:spChg>
        <pc:spChg chg="add mod">
          <ac:chgData name="Agustín Ruiz Martín" userId="42fb2f6dfcc8d877" providerId="LiveId" clId="{4A1C54F8-B80A-4A02-9F85-EEBE78695CFE}" dt="2020-04-13T21:02:59.572" v="53290" actId="1036"/>
          <ac:spMkLst>
            <pc:docMk/>
            <pc:sldMk cId="4195596208" sldId="358"/>
            <ac:spMk id="25" creationId="{9AF18D37-8D64-43B6-B245-50CF75BE901B}"/>
          </ac:spMkLst>
        </pc:spChg>
        <pc:spChg chg="add mod">
          <ac:chgData name="Agustín Ruiz Martín" userId="42fb2f6dfcc8d877" providerId="LiveId" clId="{4A1C54F8-B80A-4A02-9F85-EEBE78695CFE}" dt="2020-04-13T21:02:59.572" v="53290" actId="1036"/>
          <ac:spMkLst>
            <pc:docMk/>
            <pc:sldMk cId="4195596208" sldId="358"/>
            <ac:spMk id="26" creationId="{87E7153E-0D44-4689-B585-EED4352846EB}"/>
          </ac:spMkLst>
        </pc:spChg>
        <pc:spChg chg="add mod">
          <ac:chgData name="Agustín Ruiz Martín" userId="42fb2f6dfcc8d877" providerId="LiveId" clId="{4A1C54F8-B80A-4A02-9F85-EEBE78695CFE}" dt="2020-04-13T21:02:59.572" v="53290" actId="1036"/>
          <ac:spMkLst>
            <pc:docMk/>
            <pc:sldMk cId="4195596208" sldId="358"/>
            <ac:spMk id="27" creationId="{E680BE31-68BA-4DCB-B2D2-0FD64B5CDDC0}"/>
          </ac:spMkLst>
        </pc:spChg>
        <pc:spChg chg="add mod">
          <ac:chgData name="Agustín Ruiz Martín" userId="42fb2f6dfcc8d877" providerId="LiveId" clId="{4A1C54F8-B80A-4A02-9F85-EEBE78695CFE}" dt="2020-04-17T15:02:40.560" v="55547" actId="20577"/>
          <ac:spMkLst>
            <pc:docMk/>
            <pc:sldMk cId="4195596208" sldId="358"/>
            <ac:spMk id="29" creationId="{6514118A-5421-4468-8FA1-96D11E0A9B1F}"/>
          </ac:spMkLst>
        </pc:spChg>
        <pc:spChg chg="add mod">
          <ac:chgData name="Agustín Ruiz Martín" userId="42fb2f6dfcc8d877" providerId="LiveId" clId="{4A1C54F8-B80A-4A02-9F85-EEBE78695CFE}" dt="2020-04-10T20:41:19.514" v="50994" actId="1036"/>
          <ac:spMkLst>
            <pc:docMk/>
            <pc:sldMk cId="4195596208" sldId="358"/>
            <ac:spMk id="30" creationId="{A6FC121F-833F-4812-96F6-3DEC49063B2D}"/>
          </ac:spMkLst>
        </pc:spChg>
        <pc:spChg chg="add mod">
          <ac:chgData name="Agustín Ruiz Martín" userId="42fb2f6dfcc8d877" providerId="LiveId" clId="{4A1C54F8-B80A-4A02-9F85-EEBE78695CFE}" dt="2020-04-10T20:40:55.300" v="50983" actId="1036"/>
          <ac:spMkLst>
            <pc:docMk/>
            <pc:sldMk cId="4195596208" sldId="358"/>
            <ac:spMk id="31" creationId="{9C778E8A-5C8E-471B-92D8-75A883FDB76F}"/>
          </ac:spMkLst>
        </pc:spChg>
        <pc:spChg chg="add mod">
          <ac:chgData name="Agustín Ruiz Martín" userId="42fb2f6dfcc8d877" providerId="LiveId" clId="{4A1C54F8-B80A-4A02-9F85-EEBE78695CFE}" dt="2020-04-17T15:02:45.877" v="55549" actId="20577"/>
          <ac:spMkLst>
            <pc:docMk/>
            <pc:sldMk cId="4195596208" sldId="358"/>
            <ac:spMk id="32" creationId="{94B86F10-9F73-4B59-B236-EA77E3BBAB65}"/>
          </ac:spMkLst>
        </pc:spChg>
        <pc:spChg chg="add mod">
          <ac:chgData name="Agustín Ruiz Martín" userId="42fb2f6dfcc8d877" providerId="LiveId" clId="{4A1C54F8-B80A-4A02-9F85-EEBE78695CFE}" dt="2020-04-10T20:41:29.226" v="50995" actId="1036"/>
          <ac:spMkLst>
            <pc:docMk/>
            <pc:sldMk cId="4195596208" sldId="358"/>
            <ac:spMk id="33" creationId="{66EC315F-FD4E-455F-A4DA-024B42DE15E1}"/>
          </ac:spMkLst>
        </pc:spChg>
        <pc:spChg chg="add mod">
          <ac:chgData name="Agustín Ruiz Martín" userId="42fb2f6dfcc8d877" providerId="LiveId" clId="{4A1C54F8-B80A-4A02-9F85-EEBE78695CFE}" dt="2020-04-17T15:03:10.329" v="55557" actId="20577"/>
          <ac:spMkLst>
            <pc:docMk/>
            <pc:sldMk cId="4195596208" sldId="358"/>
            <ac:spMk id="34" creationId="{4C03C666-6024-4834-A847-0AFD2D3C38A9}"/>
          </ac:spMkLst>
        </pc:spChg>
        <pc:spChg chg="add mod">
          <ac:chgData name="Agustín Ruiz Martín" userId="42fb2f6dfcc8d877" providerId="LiveId" clId="{4A1C54F8-B80A-4A02-9F85-EEBE78695CFE}" dt="2020-04-17T15:01:47.708" v="55545" actId="1037"/>
          <ac:spMkLst>
            <pc:docMk/>
            <pc:sldMk cId="4195596208" sldId="358"/>
            <ac:spMk id="35" creationId="{205391D9-FCB3-47BF-AD10-46773BF8F9DA}"/>
          </ac:spMkLst>
        </pc:spChg>
        <pc:spChg chg="add mod">
          <ac:chgData name="Agustín Ruiz Martín" userId="42fb2f6dfcc8d877" providerId="LiveId" clId="{4A1C54F8-B80A-4A02-9F85-EEBE78695CFE}" dt="2020-04-17T15:01:47.708" v="55545" actId="1037"/>
          <ac:spMkLst>
            <pc:docMk/>
            <pc:sldMk cId="4195596208" sldId="358"/>
            <ac:spMk id="36" creationId="{CCF995A0-A41F-48FF-914D-1A5BB3537891}"/>
          </ac:spMkLst>
        </pc:spChg>
        <pc:grpChg chg="add mod">
          <ac:chgData name="Agustín Ruiz Martín" userId="42fb2f6dfcc8d877" providerId="LiveId" clId="{4A1C54F8-B80A-4A02-9F85-EEBE78695CFE}" dt="2020-04-10T20:11:51.078" v="50195" actId="1036"/>
          <ac:grpSpMkLst>
            <pc:docMk/>
            <pc:sldMk cId="4195596208" sldId="358"/>
            <ac:grpSpMk id="6" creationId="{B015C566-9957-43FB-9809-FC5EA7C15379}"/>
          </ac:grpSpMkLst>
        </pc:grpChg>
        <pc:graphicFrameChg chg="add del">
          <ac:chgData name="Agustín Ruiz Martín" userId="42fb2f6dfcc8d877" providerId="LiveId" clId="{4A1C54F8-B80A-4A02-9F85-EEBE78695CFE}" dt="2020-03-29T17:25:19.535" v="33532"/>
          <ac:graphicFrameMkLst>
            <pc:docMk/>
            <pc:sldMk cId="4195596208" sldId="358"/>
            <ac:graphicFrameMk id="14" creationId="{73CB361F-DD3B-4DBC-B1D3-1E1B4F65B5AF}"/>
          </ac:graphicFrameMkLst>
        </pc:graphicFrameChg>
        <pc:graphicFrameChg chg="add mod">
          <ac:chgData name="Agustín Ruiz Martín" userId="42fb2f6dfcc8d877" providerId="LiveId" clId="{4A1C54F8-B80A-4A02-9F85-EEBE78695CFE}" dt="2020-04-13T21:02:59.572" v="53290" actId="1036"/>
          <ac:graphicFrameMkLst>
            <pc:docMk/>
            <pc:sldMk cId="4195596208" sldId="358"/>
            <ac:graphicFrameMk id="28" creationId="{7E76ABEC-5D0A-46EC-8521-A17B4C1C5BB9}"/>
          </ac:graphicFrameMkLst>
        </pc:graphicFrameChg>
      </pc:sldChg>
      <pc:sldChg chg="addSp delSp modSp add modAnim modNotesTx">
        <pc:chgData name="Agustín Ruiz Martín" userId="42fb2f6dfcc8d877" providerId="LiveId" clId="{4A1C54F8-B80A-4A02-9F85-EEBE78695CFE}" dt="2020-04-10T19:17:38.671" v="49337" actId="20577"/>
        <pc:sldMkLst>
          <pc:docMk/>
          <pc:sldMk cId="1938672721" sldId="359"/>
        </pc:sldMkLst>
        <pc:spChg chg="add mod">
          <ac:chgData name="Agustín Ruiz Martín" userId="42fb2f6dfcc8d877" providerId="LiveId" clId="{4A1C54F8-B80A-4A02-9F85-EEBE78695CFE}" dt="2020-03-29T17:12:06.246" v="33398" actId="114"/>
          <ac:spMkLst>
            <pc:docMk/>
            <pc:sldMk cId="1938672721" sldId="359"/>
            <ac:spMk id="5" creationId="{347E003C-C765-4DBE-922D-8F6B074D45CC}"/>
          </ac:spMkLst>
        </pc:spChg>
        <pc:spChg chg="add mod">
          <ac:chgData name="Agustín Ruiz Martín" userId="42fb2f6dfcc8d877" providerId="LiveId" clId="{4A1C54F8-B80A-4A02-9F85-EEBE78695CFE}" dt="2020-03-29T17:12:33.466" v="33402" actId="114"/>
          <ac:spMkLst>
            <pc:docMk/>
            <pc:sldMk cId="1938672721" sldId="359"/>
            <ac:spMk id="6" creationId="{8A24C04A-C54B-40C6-86DE-B1927C6CC36F}"/>
          </ac:spMkLst>
        </pc:spChg>
        <pc:spChg chg="add mod">
          <ac:chgData name="Agustín Ruiz Martín" userId="42fb2f6dfcc8d877" providerId="LiveId" clId="{4A1C54F8-B80A-4A02-9F85-EEBE78695CFE}" dt="2020-03-29T18:39:06.651" v="35007" actId="1037"/>
          <ac:spMkLst>
            <pc:docMk/>
            <pc:sldMk cId="1938672721" sldId="359"/>
            <ac:spMk id="7" creationId="{47AE4268-21C8-44E3-867C-BDE4F20F07BE}"/>
          </ac:spMkLst>
        </pc:spChg>
        <pc:spChg chg="add mod">
          <ac:chgData name="Agustín Ruiz Martín" userId="42fb2f6dfcc8d877" providerId="LiveId" clId="{4A1C54F8-B80A-4A02-9F85-EEBE78695CFE}" dt="2020-03-29T17:10:00.141" v="33374" actId="1035"/>
          <ac:spMkLst>
            <pc:docMk/>
            <pc:sldMk cId="1938672721" sldId="359"/>
            <ac:spMk id="8" creationId="{C903C4BD-229F-41AC-93D0-320E7AD4BA2D}"/>
          </ac:spMkLst>
        </pc:spChg>
        <pc:spChg chg="add mod">
          <ac:chgData name="Agustín Ruiz Martín" userId="42fb2f6dfcc8d877" providerId="LiveId" clId="{4A1C54F8-B80A-4A02-9F85-EEBE78695CFE}" dt="2020-03-29T17:10:00.141" v="33374" actId="1035"/>
          <ac:spMkLst>
            <pc:docMk/>
            <pc:sldMk cId="1938672721" sldId="359"/>
            <ac:spMk id="9" creationId="{874B560F-F817-4222-B36F-B2475C121475}"/>
          </ac:spMkLst>
        </pc:spChg>
        <pc:spChg chg="add mod">
          <ac:chgData name="Agustín Ruiz Martín" userId="42fb2f6dfcc8d877" providerId="LiveId" clId="{4A1C54F8-B80A-4A02-9F85-EEBE78695CFE}" dt="2020-03-29T17:10:00.141" v="33374" actId="1035"/>
          <ac:spMkLst>
            <pc:docMk/>
            <pc:sldMk cId="1938672721" sldId="359"/>
            <ac:spMk id="10" creationId="{A67D3D83-6B90-474B-8C43-EB655FF5B86A}"/>
          </ac:spMkLst>
        </pc:spChg>
        <pc:spChg chg="add mod">
          <ac:chgData name="Agustín Ruiz Martín" userId="42fb2f6dfcc8d877" providerId="LiveId" clId="{4A1C54F8-B80A-4A02-9F85-EEBE78695CFE}" dt="2020-03-29T17:10:00.141" v="33374" actId="1035"/>
          <ac:spMkLst>
            <pc:docMk/>
            <pc:sldMk cId="1938672721" sldId="359"/>
            <ac:spMk id="11" creationId="{5E040EAD-EE1A-4BF4-9614-52ACD642FE99}"/>
          </ac:spMkLst>
        </pc:spChg>
        <pc:spChg chg="add mod">
          <ac:chgData name="Agustín Ruiz Martín" userId="42fb2f6dfcc8d877" providerId="LiveId" clId="{4A1C54F8-B80A-4A02-9F85-EEBE78695CFE}" dt="2020-03-29T18:41:15.347" v="35071" actId="114"/>
          <ac:spMkLst>
            <pc:docMk/>
            <pc:sldMk cId="1938672721" sldId="359"/>
            <ac:spMk id="12" creationId="{CE64A358-6896-4E82-AC84-75F09E784156}"/>
          </ac:spMkLst>
        </pc:spChg>
        <pc:spChg chg="add mod">
          <ac:chgData name="Agustín Ruiz Martín" userId="42fb2f6dfcc8d877" providerId="LiveId" clId="{4A1C54F8-B80A-4A02-9F85-EEBE78695CFE}" dt="2020-03-29T18:41:19.413" v="35072" actId="114"/>
          <ac:spMkLst>
            <pc:docMk/>
            <pc:sldMk cId="1938672721" sldId="359"/>
            <ac:spMk id="13" creationId="{9C866B53-BA86-4544-B17E-88944DA3742A}"/>
          </ac:spMkLst>
        </pc:spChg>
        <pc:spChg chg="add mod">
          <ac:chgData name="Agustín Ruiz Martín" userId="42fb2f6dfcc8d877" providerId="LiveId" clId="{4A1C54F8-B80A-4A02-9F85-EEBE78695CFE}" dt="2020-04-10T19:17:38.671" v="49337" actId="20577"/>
          <ac:spMkLst>
            <pc:docMk/>
            <pc:sldMk cId="1938672721" sldId="359"/>
            <ac:spMk id="14" creationId="{4F7A20D6-5ADF-4C18-8763-FBBD796C8847}"/>
          </ac:spMkLst>
        </pc:spChg>
        <pc:spChg chg="add mod">
          <ac:chgData name="Agustín Ruiz Martín" userId="42fb2f6dfcc8d877" providerId="LiveId" clId="{4A1C54F8-B80A-4A02-9F85-EEBE78695CFE}" dt="2020-03-29T17:10:00.141" v="33374" actId="1035"/>
          <ac:spMkLst>
            <pc:docMk/>
            <pc:sldMk cId="1938672721" sldId="359"/>
            <ac:spMk id="15" creationId="{8DC9233A-1C6F-40C5-94D2-6FA802B9A68F}"/>
          </ac:spMkLst>
        </pc:spChg>
        <pc:spChg chg="add mod">
          <ac:chgData name="Agustín Ruiz Martín" userId="42fb2f6dfcc8d877" providerId="LiveId" clId="{4A1C54F8-B80A-4A02-9F85-EEBE78695CFE}" dt="2020-03-29T17:10:00.141" v="33374" actId="1035"/>
          <ac:spMkLst>
            <pc:docMk/>
            <pc:sldMk cId="1938672721" sldId="359"/>
            <ac:spMk id="16" creationId="{45172706-77A9-4FAA-8CC3-D087F2A3FD23}"/>
          </ac:spMkLst>
        </pc:spChg>
        <pc:spChg chg="add mod">
          <ac:chgData name="Agustín Ruiz Martín" userId="42fb2f6dfcc8d877" providerId="LiveId" clId="{4A1C54F8-B80A-4A02-9F85-EEBE78695CFE}" dt="2020-03-29T17:12:44.323" v="33403" actId="207"/>
          <ac:spMkLst>
            <pc:docMk/>
            <pc:sldMk cId="1938672721" sldId="359"/>
            <ac:spMk id="18" creationId="{D998028C-31C1-4F77-B97D-05C3A8AD25F1}"/>
          </ac:spMkLst>
        </pc:spChg>
        <pc:spChg chg="add mod">
          <ac:chgData name="Agustín Ruiz Martín" userId="42fb2f6dfcc8d877" providerId="LiveId" clId="{4A1C54F8-B80A-4A02-9F85-EEBE78695CFE}" dt="2020-03-29T17:10:00.141" v="33374" actId="1035"/>
          <ac:spMkLst>
            <pc:docMk/>
            <pc:sldMk cId="1938672721" sldId="359"/>
            <ac:spMk id="19" creationId="{67671FA5-A9AA-4C1E-9D8A-E508DB0E930D}"/>
          </ac:spMkLst>
        </pc:spChg>
        <pc:spChg chg="add mod">
          <ac:chgData name="Agustín Ruiz Martín" userId="42fb2f6dfcc8d877" providerId="LiveId" clId="{4A1C54F8-B80A-4A02-9F85-EEBE78695CFE}" dt="2020-03-29T17:10:00.141" v="33374" actId="1035"/>
          <ac:spMkLst>
            <pc:docMk/>
            <pc:sldMk cId="1938672721" sldId="359"/>
            <ac:spMk id="20" creationId="{D91B0E9B-D9CA-45C7-BFCB-216AAC7F6AB4}"/>
          </ac:spMkLst>
        </pc:spChg>
        <pc:spChg chg="add mod">
          <ac:chgData name="Agustín Ruiz Martín" userId="42fb2f6dfcc8d877" providerId="LiveId" clId="{4A1C54F8-B80A-4A02-9F85-EEBE78695CFE}" dt="2020-03-29T17:10:00.141" v="33374" actId="1035"/>
          <ac:spMkLst>
            <pc:docMk/>
            <pc:sldMk cId="1938672721" sldId="359"/>
            <ac:spMk id="21" creationId="{ADF2EEF2-3089-43C7-A31A-9E94D3E773B4}"/>
          </ac:spMkLst>
        </pc:spChg>
        <pc:spChg chg="del">
          <ac:chgData name="Agustín Ruiz Martín" userId="42fb2f6dfcc8d877" providerId="LiveId" clId="{4A1C54F8-B80A-4A02-9F85-EEBE78695CFE}" dt="2020-03-29T19:54:25.627" v="36236" actId="478"/>
          <ac:spMkLst>
            <pc:docMk/>
            <pc:sldMk cId="1938672721" sldId="359"/>
            <ac:spMk id="22" creationId="{4D2CED4E-D02B-47E9-9937-550C7237D6DD}"/>
          </ac:spMkLst>
        </pc:spChg>
        <pc:spChg chg="add mod">
          <ac:chgData name="Agustín Ruiz Martín" userId="42fb2f6dfcc8d877" providerId="LiveId" clId="{4A1C54F8-B80A-4A02-9F85-EEBE78695CFE}" dt="2020-03-29T17:10:00.141" v="33374" actId="1035"/>
          <ac:spMkLst>
            <pc:docMk/>
            <pc:sldMk cId="1938672721" sldId="359"/>
            <ac:spMk id="23" creationId="{7D1EFB30-8C10-42F1-B002-5EEB13628A81}"/>
          </ac:spMkLst>
        </pc:spChg>
        <pc:spChg chg="add mod">
          <ac:chgData name="Agustín Ruiz Martín" userId="42fb2f6dfcc8d877" providerId="LiveId" clId="{4A1C54F8-B80A-4A02-9F85-EEBE78695CFE}" dt="2020-03-29T17:10:00.141" v="33374" actId="1035"/>
          <ac:spMkLst>
            <pc:docMk/>
            <pc:sldMk cId="1938672721" sldId="359"/>
            <ac:spMk id="24" creationId="{3C466ADC-C2F4-44BC-9F3C-E0A3D5674E28}"/>
          </ac:spMkLst>
        </pc:spChg>
        <pc:spChg chg="add mod">
          <ac:chgData name="Agustín Ruiz Martín" userId="42fb2f6dfcc8d877" providerId="LiveId" clId="{4A1C54F8-B80A-4A02-9F85-EEBE78695CFE}" dt="2020-03-30T17:17:46.817" v="36699" actId="14100"/>
          <ac:spMkLst>
            <pc:docMk/>
            <pc:sldMk cId="1938672721" sldId="359"/>
            <ac:spMk id="25" creationId="{060E14AE-7DD6-441D-A943-355792BE25AC}"/>
          </ac:spMkLst>
        </pc:spChg>
        <pc:spChg chg="add mod">
          <ac:chgData name="Agustín Ruiz Martín" userId="42fb2f6dfcc8d877" providerId="LiveId" clId="{4A1C54F8-B80A-4A02-9F85-EEBE78695CFE}" dt="2020-03-29T17:10:00.141" v="33374" actId="1035"/>
          <ac:spMkLst>
            <pc:docMk/>
            <pc:sldMk cId="1938672721" sldId="359"/>
            <ac:spMk id="26" creationId="{684D11E5-D456-4A95-9D86-468D03740F78}"/>
          </ac:spMkLst>
        </pc:spChg>
        <pc:spChg chg="add mod">
          <ac:chgData name="Agustín Ruiz Martín" userId="42fb2f6dfcc8d877" providerId="LiveId" clId="{4A1C54F8-B80A-4A02-9F85-EEBE78695CFE}" dt="2020-03-29T17:10:00.141" v="33374" actId="1035"/>
          <ac:spMkLst>
            <pc:docMk/>
            <pc:sldMk cId="1938672721" sldId="359"/>
            <ac:spMk id="27" creationId="{47804E33-B7D8-4DA6-ABB8-9E0E5FDF8B4F}"/>
          </ac:spMkLst>
        </pc:spChg>
        <pc:spChg chg="add mod">
          <ac:chgData name="Agustín Ruiz Martín" userId="42fb2f6dfcc8d877" providerId="LiveId" clId="{4A1C54F8-B80A-4A02-9F85-EEBE78695CFE}" dt="2020-03-29T17:10:00.141" v="33374" actId="1035"/>
          <ac:spMkLst>
            <pc:docMk/>
            <pc:sldMk cId="1938672721" sldId="359"/>
            <ac:spMk id="28" creationId="{158E48EC-E4E6-4AFF-9477-1227A4F0B821}"/>
          </ac:spMkLst>
        </pc:spChg>
        <pc:spChg chg="add mod">
          <ac:chgData name="Agustín Ruiz Martín" userId="42fb2f6dfcc8d877" providerId="LiveId" clId="{4A1C54F8-B80A-4A02-9F85-EEBE78695CFE}" dt="2020-03-29T17:10:00.141" v="33374" actId="1035"/>
          <ac:spMkLst>
            <pc:docMk/>
            <pc:sldMk cId="1938672721" sldId="359"/>
            <ac:spMk id="30" creationId="{CC37D6A1-433E-49F6-BF5B-9A7F032C6B22}"/>
          </ac:spMkLst>
        </pc:spChg>
        <pc:spChg chg="add mod">
          <ac:chgData name="Agustín Ruiz Martín" userId="42fb2f6dfcc8d877" providerId="LiveId" clId="{4A1C54F8-B80A-4A02-9F85-EEBE78695CFE}" dt="2020-03-29T17:11:11.255" v="33383" actId="207"/>
          <ac:spMkLst>
            <pc:docMk/>
            <pc:sldMk cId="1938672721" sldId="359"/>
            <ac:spMk id="31" creationId="{FE0173B8-F08F-4F51-8280-83201D4C331B}"/>
          </ac:spMkLst>
        </pc:spChg>
        <pc:spChg chg="add mod">
          <ac:chgData name="Agustín Ruiz Martín" userId="42fb2f6dfcc8d877" providerId="LiveId" clId="{4A1C54F8-B80A-4A02-9F85-EEBE78695CFE}" dt="2020-03-29T17:10:00.141" v="33374" actId="1035"/>
          <ac:spMkLst>
            <pc:docMk/>
            <pc:sldMk cId="1938672721" sldId="359"/>
            <ac:spMk id="32" creationId="{B8E82D97-1FC7-42D5-86A9-F03A791AABB1}"/>
          </ac:spMkLst>
        </pc:spChg>
        <pc:spChg chg="add mod">
          <ac:chgData name="Agustín Ruiz Martín" userId="42fb2f6dfcc8d877" providerId="LiveId" clId="{4A1C54F8-B80A-4A02-9F85-EEBE78695CFE}" dt="2020-03-29T17:10:00.141" v="33374" actId="1035"/>
          <ac:spMkLst>
            <pc:docMk/>
            <pc:sldMk cId="1938672721" sldId="359"/>
            <ac:spMk id="35" creationId="{BFC40AA1-ED30-4A97-ACB8-7DDE3DA5E2F8}"/>
          </ac:spMkLst>
        </pc:spChg>
        <pc:spChg chg="add mod">
          <ac:chgData name="Agustín Ruiz Martín" userId="42fb2f6dfcc8d877" providerId="LiveId" clId="{4A1C54F8-B80A-4A02-9F85-EEBE78695CFE}" dt="2020-03-29T17:10:00.141" v="33374" actId="1035"/>
          <ac:spMkLst>
            <pc:docMk/>
            <pc:sldMk cId="1938672721" sldId="359"/>
            <ac:spMk id="36" creationId="{DF6FD2CE-18A0-483A-8BD4-1354AACC8AF2}"/>
          </ac:spMkLst>
        </pc:spChg>
        <pc:spChg chg="add mod">
          <ac:chgData name="Agustín Ruiz Martín" userId="42fb2f6dfcc8d877" providerId="LiveId" clId="{4A1C54F8-B80A-4A02-9F85-EEBE78695CFE}" dt="2020-03-29T17:10:00.141" v="33374" actId="1035"/>
          <ac:spMkLst>
            <pc:docMk/>
            <pc:sldMk cId="1938672721" sldId="359"/>
            <ac:spMk id="37" creationId="{8508C874-7C2A-4B15-806C-6B9676927DAC}"/>
          </ac:spMkLst>
        </pc:spChg>
        <pc:spChg chg="add mod">
          <ac:chgData name="Agustín Ruiz Martín" userId="42fb2f6dfcc8d877" providerId="LiveId" clId="{4A1C54F8-B80A-4A02-9F85-EEBE78695CFE}" dt="2020-03-29T17:11:03.929" v="33382" actId="14100"/>
          <ac:spMkLst>
            <pc:docMk/>
            <pc:sldMk cId="1938672721" sldId="359"/>
            <ac:spMk id="39" creationId="{3F78D1F3-255A-44F2-902F-D69CF64CBA83}"/>
          </ac:spMkLst>
        </pc:spChg>
        <pc:spChg chg="add mod">
          <ac:chgData name="Agustín Ruiz Martín" userId="42fb2f6dfcc8d877" providerId="LiveId" clId="{4A1C54F8-B80A-4A02-9F85-EEBE78695CFE}" dt="2020-03-29T17:10:00.141" v="33374" actId="1035"/>
          <ac:spMkLst>
            <pc:docMk/>
            <pc:sldMk cId="1938672721" sldId="359"/>
            <ac:spMk id="40" creationId="{8AB1F79C-3148-4EF3-861A-51B4B66472F4}"/>
          </ac:spMkLst>
        </pc:spChg>
        <pc:spChg chg="add mod">
          <ac:chgData name="Agustín Ruiz Martín" userId="42fb2f6dfcc8d877" providerId="LiveId" clId="{4A1C54F8-B80A-4A02-9F85-EEBE78695CFE}" dt="2020-03-29T18:39:25.309" v="35016" actId="1035"/>
          <ac:spMkLst>
            <pc:docMk/>
            <pc:sldMk cId="1938672721" sldId="359"/>
            <ac:spMk id="42" creationId="{AFE53439-9581-4DE6-BAC1-76C965F7C409}"/>
          </ac:spMkLst>
        </pc:spChg>
        <pc:spChg chg="add mod">
          <ac:chgData name="Agustín Ruiz Martín" userId="42fb2f6dfcc8d877" providerId="LiveId" clId="{4A1C54F8-B80A-4A02-9F85-EEBE78695CFE}" dt="2020-03-30T17:18:20.791" v="36700" actId="1076"/>
          <ac:spMkLst>
            <pc:docMk/>
            <pc:sldMk cId="1938672721" sldId="359"/>
            <ac:spMk id="43" creationId="{FFDEB525-413F-4C52-A97C-B1507ABEF5D2}"/>
          </ac:spMkLst>
        </pc:spChg>
        <pc:spChg chg="add">
          <ac:chgData name="Agustín Ruiz Martín" userId="42fb2f6dfcc8d877" providerId="LiveId" clId="{4A1C54F8-B80A-4A02-9F85-EEBE78695CFE}" dt="2020-03-29T19:54:26.564" v="36237"/>
          <ac:spMkLst>
            <pc:docMk/>
            <pc:sldMk cId="1938672721" sldId="359"/>
            <ac:spMk id="44" creationId="{FB5E3E38-7779-4CAA-986A-840AB0C9B3D5}"/>
          </ac:spMkLst>
        </pc:spChg>
        <pc:graphicFrameChg chg="add mod">
          <ac:chgData name="Agustín Ruiz Martín" userId="42fb2f6dfcc8d877" providerId="LiveId" clId="{4A1C54F8-B80A-4A02-9F85-EEBE78695CFE}" dt="2020-03-29T17:10:53.348" v="33379" actId="207"/>
          <ac:graphicFrameMkLst>
            <pc:docMk/>
            <pc:sldMk cId="1938672721" sldId="359"/>
            <ac:graphicFrameMk id="29" creationId="{5E605814-D797-4468-A01D-6E86C9304AC7}"/>
          </ac:graphicFrameMkLst>
        </pc:graphicFrameChg>
        <pc:cxnChg chg="add mod">
          <ac:chgData name="Agustín Ruiz Martín" userId="42fb2f6dfcc8d877" providerId="LiveId" clId="{4A1C54F8-B80A-4A02-9F85-EEBE78695CFE}" dt="2020-03-29T17:10:00.141" v="33374" actId="1035"/>
          <ac:cxnSpMkLst>
            <pc:docMk/>
            <pc:sldMk cId="1938672721" sldId="359"/>
            <ac:cxnSpMk id="33" creationId="{A3B41E77-0505-49A0-8144-5446E353165A}"/>
          </ac:cxnSpMkLst>
        </pc:cxnChg>
        <pc:cxnChg chg="add mod">
          <ac:chgData name="Agustín Ruiz Martín" userId="42fb2f6dfcc8d877" providerId="LiveId" clId="{4A1C54F8-B80A-4A02-9F85-EEBE78695CFE}" dt="2020-03-29T17:10:00.141" v="33374" actId="1035"/>
          <ac:cxnSpMkLst>
            <pc:docMk/>
            <pc:sldMk cId="1938672721" sldId="359"/>
            <ac:cxnSpMk id="34" creationId="{D27EC7D9-ACC4-4F7B-95C0-434CF2219B63}"/>
          </ac:cxnSpMkLst>
        </pc:cxnChg>
        <pc:cxnChg chg="add mod">
          <ac:chgData name="Agustín Ruiz Martín" userId="42fb2f6dfcc8d877" providerId="LiveId" clId="{4A1C54F8-B80A-4A02-9F85-EEBE78695CFE}" dt="2020-03-29T17:10:00.141" v="33374" actId="1035"/>
          <ac:cxnSpMkLst>
            <pc:docMk/>
            <pc:sldMk cId="1938672721" sldId="359"/>
            <ac:cxnSpMk id="38" creationId="{AA2623BF-181C-43D3-9088-F4FD52DF5722}"/>
          </ac:cxnSpMkLst>
        </pc:cxnChg>
      </pc:sldChg>
      <pc:sldChg chg="addSp delSp modSp add delAnim modAnim">
        <pc:chgData name="Agustín Ruiz Martín" userId="42fb2f6dfcc8d877" providerId="LiveId" clId="{4A1C54F8-B80A-4A02-9F85-EEBE78695CFE}" dt="2020-04-10T22:59:03.720" v="53053" actId="1038"/>
        <pc:sldMkLst>
          <pc:docMk/>
          <pc:sldMk cId="195589259" sldId="360"/>
        </pc:sldMkLst>
        <pc:spChg chg="add">
          <ac:chgData name="Agustín Ruiz Martín" userId="42fb2f6dfcc8d877" providerId="LiveId" clId="{4A1C54F8-B80A-4A02-9F85-EEBE78695CFE}" dt="2020-03-29T17:03:12.714" v="33308"/>
          <ac:spMkLst>
            <pc:docMk/>
            <pc:sldMk cId="195589259" sldId="360"/>
            <ac:spMk id="5" creationId="{FE91C440-C15F-483A-98E4-A31D3EA90F8A}"/>
          </ac:spMkLst>
        </pc:spChg>
        <pc:spChg chg="add">
          <ac:chgData name="Agustín Ruiz Martín" userId="42fb2f6dfcc8d877" providerId="LiveId" clId="{4A1C54F8-B80A-4A02-9F85-EEBE78695CFE}" dt="2020-03-29T17:03:12.714" v="33308"/>
          <ac:spMkLst>
            <pc:docMk/>
            <pc:sldMk cId="195589259" sldId="360"/>
            <ac:spMk id="6" creationId="{C66D4266-ABBC-4BDD-B90D-50BE3D4B7A04}"/>
          </ac:spMkLst>
        </pc:spChg>
        <pc:spChg chg="add">
          <ac:chgData name="Agustín Ruiz Martín" userId="42fb2f6dfcc8d877" providerId="LiveId" clId="{4A1C54F8-B80A-4A02-9F85-EEBE78695CFE}" dt="2020-03-29T17:03:12.714" v="33308"/>
          <ac:spMkLst>
            <pc:docMk/>
            <pc:sldMk cId="195589259" sldId="360"/>
            <ac:spMk id="7" creationId="{E8CD6819-A8AC-4B19-A682-9B4A8BB19382}"/>
          </ac:spMkLst>
        </pc:spChg>
        <pc:spChg chg="add">
          <ac:chgData name="Agustín Ruiz Martín" userId="42fb2f6dfcc8d877" providerId="LiveId" clId="{4A1C54F8-B80A-4A02-9F85-EEBE78695CFE}" dt="2020-03-29T17:03:12.714" v="33308"/>
          <ac:spMkLst>
            <pc:docMk/>
            <pc:sldMk cId="195589259" sldId="360"/>
            <ac:spMk id="8" creationId="{836A4063-1CB9-48BC-BA72-B8F440A4A85E}"/>
          </ac:spMkLst>
        </pc:spChg>
        <pc:spChg chg="add">
          <ac:chgData name="Agustín Ruiz Martín" userId="42fb2f6dfcc8d877" providerId="LiveId" clId="{4A1C54F8-B80A-4A02-9F85-EEBE78695CFE}" dt="2020-03-29T17:03:12.714" v="33308"/>
          <ac:spMkLst>
            <pc:docMk/>
            <pc:sldMk cId="195589259" sldId="360"/>
            <ac:spMk id="9" creationId="{30F68F0D-3043-4DD8-BD4F-E5AF08C5466D}"/>
          </ac:spMkLst>
        </pc:spChg>
        <pc:spChg chg="add del">
          <ac:chgData name="Agustín Ruiz Martín" userId="42fb2f6dfcc8d877" providerId="LiveId" clId="{4A1C54F8-B80A-4A02-9F85-EEBE78695CFE}" dt="2020-03-29T17:06:29.914" v="33333" actId="478"/>
          <ac:spMkLst>
            <pc:docMk/>
            <pc:sldMk cId="195589259" sldId="360"/>
            <ac:spMk id="10" creationId="{396C3E59-7C8E-4568-B4E8-B2D1B1DE563F}"/>
          </ac:spMkLst>
        </pc:spChg>
        <pc:spChg chg="add del">
          <ac:chgData name="Agustín Ruiz Martín" userId="42fb2f6dfcc8d877" providerId="LiveId" clId="{4A1C54F8-B80A-4A02-9F85-EEBE78695CFE}" dt="2020-03-29T17:06:33.665" v="33334" actId="478"/>
          <ac:spMkLst>
            <pc:docMk/>
            <pc:sldMk cId="195589259" sldId="360"/>
            <ac:spMk id="11" creationId="{5F8DF959-96B3-4500-B7BF-8C6109C335F2}"/>
          </ac:spMkLst>
        </pc:spChg>
        <pc:spChg chg="add del">
          <ac:chgData name="Agustín Ruiz Martín" userId="42fb2f6dfcc8d877" providerId="LiveId" clId="{4A1C54F8-B80A-4A02-9F85-EEBE78695CFE}" dt="2020-03-29T17:06:37.120" v="33335" actId="478"/>
          <ac:spMkLst>
            <pc:docMk/>
            <pc:sldMk cId="195589259" sldId="360"/>
            <ac:spMk id="12" creationId="{C11B243D-D1EF-4BCC-81CD-CD6AA2776C76}"/>
          </ac:spMkLst>
        </pc:spChg>
        <pc:spChg chg="add">
          <ac:chgData name="Agustín Ruiz Martín" userId="42fb2f6dfcc8d877" providerId="LiveId" clId="{4A1C54F8-B80A-4A02-9F85-EEBE78695CFE}" dt="2020-03-29T17:03:12.714" v="33308"/>
          <ac:spMkLst>
            <pc:docMk/>
            <pc:sldMk cId="195589259" sldId="360"/>
            <ac:spMk id="13" creationId="{015F4A34-B2A6-417B-B9E3-7EEDAC59482F}"/>
          </ac:spMkLst>
        </pc:spChg>
        <pc:spChg chg="add">
          <ac:chgData name="Agustín Ruiz Martín" userId="42fb2f6dfcc8d877" providerId="LiveId" clId="{4A1C54F8-B80A-4A02-9F85-EEBE78695CFE}" dt="2020-03-29T17:03:12.714" v="33308"/>
          <ac:spMkLst>
            <pc:docMk/>
            <pc:sldMk cId="195589259" sldId="360"/>
            <ac:spMk id="14" creationId="{65FA15CC-81A1-44AD-974C-329229F1D6D4}"/>
          </ac:spMkLst>
        </pc:spChg>
        <pc:spChg chg="add">
          <ac:chgData name="Agustín Ruiz Martín" userId="42fb2f6dfcc8d877" providerId="LiveId" clId="{4A1C54F8-B80A-4A02-9F85-EEBE78695CFE}" dt="2020-03-29T17:03:12.714" v="33308"/>
          <ac:spMkLst>
            <pc:docMk/>
            <pc:sldMk cId="195589259" sldId="360"/>
            <ac:spMk id="15" creationId="{F9E22EF7-C801-4E8C-ADF9-1DB67A940B9E}"/>
          </ac:spMkLst>
        </pc:spChg>
        <pc:spChg chg="add">
          <ac:chgData name="Agustín Ruiz Martín" userId="42fb2f6dfcc8d877" providerId="LiveId" clId="{4A1C54F8-B80A-4A02-9F85-EEBE78695CFE}" dt="2020-03-29T17:03:12.714" v="33308"/>
          <ac:spMkLst>
            <pc:docMk/>
            <pc:sldMk cId="195589259" sldId="360"/>
            <ac:spMk id="16" creationId="{3654073C-B493-4566-97F0-D23D345BF9B3}"/>
          </ac:spMkLst>
        </pc:spChg>
        <pc:spChg chg="add mod">
          <ac:chgData name="Agustín Ruiz Martín" userId="42fb2f6dfcc8d877" providerId="LiveId" clId="{4A1C54F8-B80A-4A02-9F85-EEBE78695CFE}" dt="2020-03-29T17:07:41.857" v="33348" actId="14861"/>
          <ac:spMkLst>
            <pc:docMk/>
            <pc:sldMk cId="195589259" sldId="360"/>
            <ac:spMk id="18" creationId="{FC4BEA68-3358-4099-8696-76EA69AC390D}"/>
          </ac:spMkLst>
        </pc:spChg>
        <pc:spChg chg="add mod">
          <ac:chgData name="Agustín Ruiz Martín" userId="42fb2f6dfcc8d877" providerId="LiveId" clId="{4A1C54F8-B80A-4A02-9F85-EEBE78695CFE}" dt="2020-03-29T17:07:24.877" v="33345" actId="14861"/>
          <ac:spMkLst>
            <pc:docMk/>
            <pc:sldMk cId="195589259" sldId="360"/>
            <ac:spMk id="19" creationId="{B587441A-75D9-49E6-B40C-E561881B531C}"/>
          </ac:spMkLst>
        </pc:spChg>
        <pc:spChg chg="add mod">
          <ac:chgData name="Agustín Ruiz Martín" userId="42fb2f6dfcc8d877" providerId="LiveId" clId="{4A1C54F8-B80A-4A02-9F85-EEBE78695CFE}" dt="2020-03-29T17:07:24.877" v="33345" actId="14861"/>
          <ac:spMkLst>
            <pc:docMk/>
            <pc:sldMk cId="195589259" sldId="360"/>
            <ac:spMk id="20" creationId="{C7DC952A-8564-45CC-9C1D-9612E74ADA6E}"/>
          </ac:spMkLst>
        </pc:spChg>
        <pc:spChg chg="add">
          <ac:chgData name="Agustín Ruiz Martín" userId="42fb2f6dfcc8d877" providerId="LiveId" clId="{4A1C54F8-B80A-4A02-9F85-EEBE78695CFE}" dt="2020-03-29T17:03:12.714" v="33308"/>
          <ac:spMkLst>
            <pc:docMk/>
            <pc:sldMk cId="195589259" sldId="360"/>
            <ac:spMk id="21" creationId="{8D984B9B-A46C-4CDD-89FB-B8D91C88699E}"/>
          </ac:spMkLst>
        </pc:spChg>
        <pc:spChg chg="del">
          <ac:chgData name="Agustín Ruiz Martín" userId="42fb2f6dfcc8d877" providerId="LiveId" clId="{4A1C54F8-B80A-4A02-9F85-EEBE78695CFE}" dt="2020-03-29T19:54:20.987" v="36234" actId="478"/>
          <ac:spMkLst>
            <pc:docMk/>
            <pc:sldMk cId="195589259" sldId="360"/>
            <ac:spMk id="22" creationId="{4D2CED4E-D02B-47E9-9937-550C7237D6DD}"/>
          </ac:spMkLst>
        </pc:spChg>
        <pc:spChg chg="add">
          <ac:chgData name="Agustín Ruiz Martín" userId="42fb2f6dfcc8d877" providerId="LiveId" clId="{4A1C54F8-B80A-4A02-9F85-EEBE78695CFE}" dt="2020-03-29T17:03:12.714" v="33308"/>
          <ac:spMkLst>
            <pc:docMk/>
            <pc:sldMk cId="195589259" sldId="360"/>
            <ac:spMk id="23" creationId="{73D800AA-6AF7-463B-879F-C7F71935A1E5}"/>
          </ac:spMkLst>
        </pc:spChg>
        <pc:spChg chg="add mod">
          <ac:chgData name="Agustín Ruiz Martín" userId="42fb2f6dfcc8d877" providerId="LiveId" clId="{4A1C54F8-B80A-4A02-9F85-EEBE78695CFE}" dt="2020-03-29T17:07:30.735" v="33346" actId="14861"/>
          <ac:spMkLst>
            <pc:docMk/>
            <pc:sldMk cId="195589259" sldId="360"/>
            <ac:spMk id="24" creationId="{426407D8-9455-4059-8DEE-5C8BA371A7A4}"/>
          </ac:spMkLst>
        </pc:spChg>
        <pc:spChg chg="add">
          <ac:chgData name="Agustín Ruiz Martín" userId="42fb2f6dfcc8d877" providerId="LiveId" clId="{4A1C54F8-B80A-4A02-9F85-EEBE78695CFE}" dt="2020-03-29T17:03:12.714" v="33308"/>
          <ac:spMkLst>
            <pc:docMk/>
            <pc:sldMk cId="195589259" sldId="360"/>
            <ac:spMk id="25" creationId="{615B8C98-97D9-41C7-8533-BDA2586B8BA1}"/>
          </ac:spMkLst>
        </pc:spChg>
        <pc:spChg chg="add">
          <ac:chgData name="Agustín Ruiz Martín" userId="42fb2f6dfcc8d877" providerId="LiveId" clId="{4A1C54F8-B80A-4A02-9F85-EEBE78695CFE}" dt="2020-03-29T17:03:12.714" v="33308"/>
          <ac:spMkLst>
            <pc:docMk/>
            <pc:sldMk cId="195589259" sldId="360"/>
            <ac:spMk id="26" creationId="{C78D7A24-A545-4424-935D-3F5A96AA86FD}"/>
          </ac:spMkLst>
        </pc:spChg>
        <pc:spChg chg="add">
          <ac:chgData name="Agustín Ruiz Martín" userId="42fb2f6dfcc8d877" providerId="LiveId" clId="{4A1C54F8-B80A-4A02-9F85-EEBE78695CFE}" dt="2020-03-29T17:03:12.714" v="33308"/>
          <ac:spMkLst>
            <pc:docMk/>
            <pc:sldMk cId="195589259" sldId="360"/>
            <ac:spMk id="27" creationId="{548A5ADA-34AF-44E1-B7A6-FCAA7AB734E6}"/>
          </ac:spMkLst>
        </pc:spChg>
        <pc:spChg chg="add">
          <ac:chgData name="Agustín Ruiz Martín" userId="42fb2f6dfcc8d877" providerId="LiveId" clId="{4A1C54F8-B80A-4A02-9F85-EEBE78695CFE}" dt="2020-03-29T17:03:12.714" v="33308"/>
          <ac:spMkLst>
            <pc:docMk/>
            <pc:sldMk cId="195589259" sldId="360"/>
            <ac:spMk id="28" creationId="{E4B01FC5-3E10-408E-A28D-0FB7B71240C3}"/>
          </ac:spMkLst>
        </pc:spChg>
        <pc:spChg chg="add">
          <ac:chgData name="Agustín Ruiz Martín" userId="42fb2f6dfcc8d877" providerId="LiveId" clId="{4A1C54F8-B80A-4A02-9F85-EEBE78695CFE}" dt="2020-03-29T17:03:12.714" v="33308"/>
          <ac:spMkLst>
            <pc:docMk/>
            <pc:sldMk cId="195589259" sldId="360"/>
            <ac:spMk id="29" creationId="{11E51AFA-5E6F-47B7-AF18-6F547BF2C919}"/>
          </ac:spMkLst>
        </pc:spChg>
        <pc:spChg chg="add mod">
          <ac:chgData name="Agustín Ruiz Martín" userId="42fb2f6dfcc8d877" providerId="LiveId" clId="{4A1C54F8-B80A-4A02-9F85-EEBE78695CFE}" dt="2020-04-10T19:21:12.226" v="49377"/>
          <ac:spMkLst>
            <pc:docMk/>
            <pc:sldMk cId="195589259" sldId="360"/>
            <ac:spMk id="30" creationId="{7FE7F821-FF90-4E0D-BAAE-BF109167E824}"/>
          </ac:spMkLst>
        </pc:spChg>
        <pc:spChg chg="add">
          <ac:chgData name="Agustín Ruiz Martín" userId="42fb2f6dfcc8d877" providerId="LiveId" clId="{4A1C54F8-B80A-4A02-9F85-EEBE78695CFE}" dt="2020-03-29T17:03:12.714" v="33308"/>
          <ac:spMkLst>
            <pc:docMk/>
            <pc:sldMk cId="195589259" sldId="360"/>
            <ac:spMk id="31" creationId="{4F992A1A-1760-4C9D-9129-B4E87FD67588}"/>
          </ac:spMkLst>
        </pc:spChg>
        <pc:spChg chg="add mod">
          <ac:chgData name="Agustín Ruiz Martín" userId="42fb2f6dfcc8d877" providerId="LiveId" clId="{4A1C54F8-B80A-4A02-9F85-EEBE78695CFE}" dt="2020-03-29T17:08:36.417" v="33352" actId="14861"/>
          <ac:spMkLst>
            <pc:docMk/>
            <pc:sldMk cId="195589259" sldId="360"/>
            <ac:spMk id="32" creationId="{3681749B-BAD9-4444-959E-78B05BCF5E13}"/>
          </ac:spMkLst>
        </pc:spChg>
        <pc:spChg chg="add mod">
          <ac:chgData name="Agustín Ruiz Martín" userId="42fb2f6dfcc8d877" providerId="LiveId" clId="{4A1C54F8-B80A-4A02-9F85-EEBE78695CFE}" dt="2020-03-29T17:08:41.072" v="33353" actId="14861"/>
          <ac:spMkLst>
            <pc:docMk/>
            <pc:sldMk cId="195589259" sldId="360"/>
            <ac:spMk id="33" creationId="{EDEE8E1B-07BC-49E8-B473-85608A93C376}"/>
          </ac:spMkLst>
        </pc:spChg>
        <pc:spChg chg="add">
          <ac:chgData name="Agustín Ruiz Martín" userId="42fb2f6dfcc8d877" providerId="LiveId" clId="{4A1C54F8-B80A-4A02-9F85-EEBE78695CFE}" dt="2020-03-29T17:03:12.714" v="33308"/>
          <ac:spMkLst>
            <pc:docMk/>
            <pc:sldMk cId="195589259" sldId="360"/>
            <ac:spMk id="34" creationId="{F60D41C0-AFD7-4743-A1FD-69238A2DB95A}"/>
          </ac:spMkLst>
        </pc:spChg>
        <pc:spChg chg="add">
          <ac:chgData name="Agustín Ruiz Martín" userId="42fb2f6dfcc8d877" providerId="LiveId" clId="{4A1C54F8-B80A-4A02-9F85-EEBE78695CFE}" dt="2020-03-29T17:03:12.714" v="33308"/>
          <ac:spMkLst>
            <pc:docMk/>
            <pc:sldMk cId="195589259" sldId="360"/>
            <ac:spMk id="35" creationId="{3A09AFC1-9FFB-4675-A7F4-2D882EBF5B0E}"/>
          </ac:spMkLst>
        </pc:spChg>
        <pc:spChg chg="add">
          <ac:chgData name="Agustín Ruiz Martín" userId="42fb2f6dfcc8d877" providerId="LiveId" clId="{4A1C54F8-B80A-4A02-9F85-EEBE78695CFE}" dt="2020-03-29T17:03:12.714" v="33308"/>
          <ac:spMkLst>
            <pc:docMk/>
            <pc:sldMk cId="195589259" sldId="360"/>
            <ac:spMk id="36" creationId="{80889822-9D9F-42FE-9ED1-16632FCFE5D8}"/>
          </ac:spMkLst>
        </pc:spChg>
        <pc:spChg chg="add mod">
          <ac:chgData name="Agustín Ruiz Martín" userId="42fb2f6dfcc8d877" providerId="LiveId" clId="{4A1C54F8-B80A-4A02-9F85-EEBE78695CFE}" dt="2020-03-29T17:08:02.716" v="33350" actId="14861"/>
          <ac:spMkLst>
            <pc:docMk/>
            <pc:sldMk cId="195589259" sldId="360"/>
            <ac:spMk id="37" creationId="{244477D7-A14B-4E60-9B42-552E890DE1C6}"/>
          </ac:spMkLst>
        </pc:spChg>
        <pc:spChg chg="add">
          <ac:chgData name="Agustín Ruiz Martín" userId="42fb2f6dfcc8d877" providerId="LiveId" clId="{4A1C54F8-B80A-4A02-9F85-EEBE78695CFE}" dt="2020-03-29T17:03:12.714" v="33308"/>
          <ac:spMkLst>
            <pc:docMk/>
            <pc:sldMk cId="195589259" sldId="360"/>
            <ac:spMk id="38" creationId="{C8B234F5-92A2-47FA-BD64-AB16B1879970}"/>
          </ac:spMkLst>
        </pc:spChg>
        <pc:spChg chg="add mod">
          <ac:chgData name="Agustín Ruiz Martín" userId="42fb2f6dfcc8d877" providerId="LiveId" clId="{4A1C54F8-B80A-4A02-9F85-EEBE78695CFE}" dt="2020-04-10T19:22:33.747" v="49423" actId="1037"/>
          <ac:spMkLst>
            <pc:docMk/>
            <pc:sldMk cId="195589259" sldId="360"/>
            <ac:spMk id="39" creationId="{548FBF73-C2B2-44B0-9C5B-E21DB1D0DE6D}"/>
          </ac:spMkLst>
        </pc:spChg>
        <pc:spChg chg="add">
          <ac:chgData name="Agustín Ruiz Martín" userId="42fb2f6dfcc8d877" providerId="LiveId" clId="{4A1C54F8-B80A-4A02-9F85-EEBE78695CFE}" dt="2020-03-29T17:03:12.714" v="33308"/>
          <ac:spMkLst>
            <pc:docMk/>
            <pc:sldMk cId="195589259" sldId="360"/>
            <ac:spMk id="40" creationId="{F2E05B58-EB24-480E-B28F-C10A08B1A36D}"/>
          </ac:spMkLst>
        </pc:spChg>
        <pc:spChg chg="add mod">
          <ac:chgData name="Agustín Ruiz Martín" userId="42fb2f6dfcc8d877" providerId="LiveId" clId="{4A1C54F8-B80A-4A02-9F85-EEBE78695CFE}" dt="2020-03-29T17:08:06.011" v="33351" actId="14861"/>
          <ac:spMkLst>
            <pc:docMk/>
            <pc:sldMk cId="195589259" sldId="360"/>
            <ac:spMk id="42" creationId="{0F2C5DC6-09EB-4A9B-9400-79E7740BECD0}"/>
          </ac:spMkLst>
        </pc:spChg>
        <pc:spChg chg="add">
          <ac:chgData name="Agustín Ruiz Martín" userId="42fb2f6dfcc8d877" providerId="LiveId" clId="{4A1C54F8-B80A-4A02-9F85-EEBE78695CFE}" dt="2020-03-29T17:03:12.714" v="33308"/>
          <ac:spMkLst>
            <pc:docMk/>
            <pc:sldMk cId="195589259" sldId="360"/>
            <ac:spMk id="43" creationId="{6A5F0668-530D-4474-8C66-1376E254005D}"/>
          </ac:spMkLst>
        </pc:spChg>
        <pc:spChg chg="add">
          <ac:chgData name="Agustín Ruiz Martín" userId="42fb2f6dfcc8d877" providerId="LiveId" clId="{4A1C54F8-B80A-4A02-9F85-EEBE78695CFE}" dt="2020-03-29T17:03:12.714" v="33308"/>
          <ac:spMkLst>
            <pc:docMk/>
            <pc:sldMk cId="195589259" sldId="360"/>
            <ac:spMk id="44" creationId="{8D139AC0-B0FA-4EF3-8CFD-2F940AE262E8}"/>
          </ac:spMkLst>
        </pc:spChg>
        <pc:spChg chg="add">
          <ac:chgData name="Agustín Ruiz Martín" userId="42fb2f6dfcc8d877" providerId="LiveId" clId="{4A1C54F8-B80A-4A02-9F85-EEBE78695CFE}" dt="2020-03-29T17:03:12.714" v="33308"/>
          <ac:spMkLst>
            <pc:docMk/>
            <pc:sldMk cId="195589259" sldId="360"/>
            <ac:spMk id="45" creationId="{CC54CDB6-5494-413B-9FD2-F947D33E0D56}"/>
          </ac:spMkLst>
        </pc:spChg>
        <pc:spChg chg="add">
          <ac:chgData name="Agustín Ruiz Martín" userId="42fb2f6dfcc8d877" providerId="LiveId" clId="{4A1C54F8-B80A-4A02-9F85-EEBE78695CFE}" dt="2020-03-29T17:03:12.714" v="33308"/>
          <ac:spMkLst>
            <pc:docMk/>
            <pc:sldMk cId="195589259" sldId="360"/>
            <ac:spMk id="46" creationId="{51444C8E-53BA-4CA8-8A84-DA0E13E95509}"/>
          </ac:spMkLst>
        </pc:spChg>
        <pc:spChg chg="add">
          <ac:chgData name="Agustín Ruiz Martín" userId="42fb2f6dfcc8d877" providerId="LiveId" clId="{4A1C54F8-B80A-4A02-9F85-EEBE78695CFE}" dt="2020-03-29T17:03:12.714" v="33308"/>
          <ac:spMkLst>
            <pc:docMk/>
            <pc:sldMk cId="195589259" sldId="360"/>
            <ac:spMk id="47" creationId="{4D879647-A009-402E-B997-3E4069FC3BAA}"/>
          </ac:spMkLst>
        </pc:spChg>
        <pc:spChg chg="add del mod">
          <ac:chgData name="Agustín Ruiz Martín" userId="42fb2f6dfcc8d877" providerId="LiveId" clId="{4A1C54F8-B80A-4A02-9F85-EEBE78695CFE}" dt="2020-04-05T17:16:10.272" v="47825" actId="478"/>
          <ac:spMkLst>
            <pc:docMk/>
            <pc:sldMk cId="195589259" sldId="360"/>
            <ac:spMk id="48" creationId="{42109612-B776-4A4A-9E97-C6FA0518563D}"/>
          </ac:spMkLst>
        </pc:spChg>
        <pc:spChg chg="add">
          <ac:chgData name="Agustín Ruiz Martín" userId="42fb2f6dfcc8d877" providerId="LiveId" clId="{4A1C54F8-B80A-4A02-9F85-EEBE78695CFE}" dt="2020-03-29T17:03:12.714" v="33308"/>
          <ac:spMkLst>
            <pc:docMk/>
            <pc:sldMk cId="195589259" sldId="360"/>
            <ac:spMk id="49" creationId="{CA6C4D3B-BE14-40D2-B09E-252A551ED6F8}"/>
          </ac:spMkLst>
        </pc:spChg>
        <pc:spChg chg="add mod">
          <ac:chgData name="Agustín Ruiz Martín" userId="42fb2f6dfcc8d877" providerId="LiveId" clId="{4A1C54F8-B80A-4A02-9F85-EEBE78695CFE}" dt="2020-04-10T22:59:03.720" v="53053" actId="1038"/>
          <ac:spMkLst>
            <pc:docMk/>
            <pc:sldMk cId="195589259" sldId="360"/>
            <ac:spMk id="50" creationId="{3B7C0CDE-ED3C-40AE-BC23-E6581753A0C2}"/>
          </ac:spMkLst>
        </pc:spChg>
        <pc:spChg chg="add">
          <ac:chgData name="Agustín Ruiz Martín" userId="42fb2f6dfcc8d877" providerId="LiveId" clId="{4A1C54F8-B80A-4A02-9F85-EEBE78695CFE}" dt="2020-03-29T17:03:12.714" v="33308"/>
          <ac:spMkLst>
            <pc:docMk/>
            <pc:sldMk cId="195589259" sldId="360"/>
            <ac:spMk id="51" creationId="{FBECF9AF-839F-4ACB-BD30-5BCE94AE0B8C}"/>
          </ac:spMkLst>
        </pc:spChg>
        <pc:spChg chg="add">
          <ac:chgData name="Agustín Ruiz Martín" userId="42fb2f6dfcc8d877" providerId="LiveId" clId="{4A1C54F8-B80A-4A02-9F85-EEBE78695CFE}" dt="2020-03-29T17:03:12.714" v="33308"/>
          <ac:spMkLst>
            <pc:docMk/>
            <pc:sldMk cId="195589259" sldId="360"/>
            <ac:spMk id="52" creationId="{1B468ED3-989C-490F-BBDE-9A9725CA8F7B}"/>
          </ac:spMkLst>
        </pc:spChg>
        <pc:spChg chg="add">
          <ac:chgData name="Agustín Ruiz Martín" userId="42fb2f6dfcc8d877" providerId="LiveId" clId="{4A1C54F8-B80A-4A02-9F85-EEBE78695CFE}" dt="2020-03-29T17:03:12.714" v="33308"/>
          <ac:spMkLst>
            <pc:docMk/>
            <pc:sldMk cId="195589259" sldId="360"/>
            <ac:spMk id="53" creationId="{965F5944-5F76-4B8F-BD4E-4FD1A29FACA6}"/>
          </ac:spMkLst>
        </pc:spChg>
        <pc:spChg chg="add mod">
          <ac:chgData name="Agustín Ruiz Martín" userId="42fb2f6dfcc8d877" providerId="LiveId" clId="{4A1C54F8-B80A-4A02-9F85-EEBE78695CFE}" dt="2020-03-29T17:07:50.777" v="33349" actId="14861"/>
          <ac:spMkLst>
            <pc:docMk/>
            <pc:sldMk cId="195589259" sldId="360"/>
            <ac:spMk id="54" creationId="{03F11815-85CC-45C9-AAF6-7FD5B7DC2F56}"/>
          </ac:spMkLst>
        </pc:spChg>
        <pc:spChg chg="add mod ord">
          <ac:chgData name="Agustín Ruiz Martín" userId="42fb2f6dfcc8d877" providerId="LiveId" clId="{4A1C54F8-B80A-4A02-9F85-EEBE78695CFE}" dt="2020-04-10T22:55:11.181" v="53018" actId="166"/>
          <ac:spMkLst>
            <pc:docMk/>
            <pc:sldMk cId="195589259" sldId="360"/>
            <ac:spMk id="55" creationId="{B0251A8E-02DC-4D3D-BF05-EBC3BBAA992C}"/>
          </ac:spMkLst>
        </pc:spChg>
        <pc:spChg chg="add mod">
          <ac:chgData name="Agustín Ruiz Martín" userId="42fb2f6dfcc8d877" providerId="LiveId" clId="{4A1C54F8-B80A-4A02-9F85-EEBE78695CFE}" dt="2020-04-10T19:14:37.552" v="49281" actId="1037"/>
          <ac:spMkLst>
            <pc:docMk/>
            <pc:sldMk cId="195589259" sldId="360"/>
            <ac:spMk id="56" creationId="{D5896AA1-4667-4C70-BC46-3BC6A3F1C6C6}"/>
          </ac:spMkLst>
        </pc:spChg>
        <pc:spChg chg="add mod">
          <ac:chgData name="Agustín Ruiz Martín" userId="42fb2f6dfcc8d877" providerId="LiveId" clId="{4A1C54F8-B80A-4A02-9F85-EEBE78695CFE}" dt="2020-03-29T17:07:36.077" v="33347" actId="14861"/>
          <ac:spMkLst>
            <pc:docMk/>
            <pc:sldMk cId="195589259" sldId="360"/>
            <ac:spMk id="57" creationId="{E363B494-A8F1-49D7-AC7D-A61042EFD36D}"/>
          </ac:spMkLst>
        </pc:spChg>
        <pc:spChg chg="add">
          <ac:chgData name="Agustín Ruiz Martín" userId="42fb2f6dfcc8d877" providerId="LiveId" clId="{4A1C54F8-B80A-4A02-9F85-EEBE78695CFE}" dt="2020-03-29T17:03:12.714" v="33308"/>
          <ac:spMkLst>
            <pc:docMk/>
            <pc:sldMk cId="195589259" sldId="360"/>
            <ac:spMk id="58" creationId="{39A2D66D-B76D-4DF1-810F-1E7D51054E2D}"/>
          </ac:spMkLst>
        </pc:spChg>
        <pc:spChg chg="add">
          <ac:chgData name="Agustín Ruiz Martín" userId="42fb2f6dfcc8d877" providerId="LiveId" clId="{4A1C54F8-B80A-4A02-9F85-EEBE78695CFE}" dt="2020-03-29T17:03:12.714" v="33308"/>
          <ac:spMkLst>
            <pc:docMk/>
            <pc:sldMk cId="195589259" sldId="360"/>
            <ac:spMk id="59" creationId="{1068128B-79FF-4F16-ACDA-D335B7FC832E}"/>
          </ac:spMkLst>
        </pc:spChg>
        <pc:spChg chg="add mod">
          <ac:chgData name="Agustín Ruiz Martín" userId="42fb2f6dfcc8d877" providerId="LiveId" clId="{4A1C54F8-B80A-4A02-9F85-EEBE78695CFE}" dt="2020-04-10T19:18:20.005" v="49361" actId="20577"/>
          <ac:spMkLst>
            <pc:docMk/>
            <pc:sldMk cId="195589259" sldId="360"/>
            <ac:spMk id="60" creationId="{D3651FF5-62A0-46B2-8C89-431A2F11B128}"/>
          </ac:spMkLst>
        </pc:spChg>
        <pc:spChg chg="add">
          <ac:chgData name="Agustín Ruiz Martín" userId="42fb2f6dfcc8d877" providerId="LiveId" clId="{4A1C54F8-B80A-4A02-9F85-EEBE78695CFE}" dt="2020-03-29T17:03:12.714" v="33308"/>
          <ac:spMkLst>
            <pc:docMk/>
            <pc:sldMk cId="195589259" sldId="360"/>
            <ac:spMk id="61" creationId="{C6902A16-9418-4CD0-9608-27C1239A7CFD}"/>
          </ac:spMkLst>
        </pc:spChg>
        <pc:spChg chg="add mod">
          <ac:chgData name="Agustín Ruiz Martín" userId="42fb2f6dfcc8d877" providerId="LiveId" clId="{4A1C54F8-B80A-4A02-9F85-EEBE78695CFE}" dt="2020-03-29T19:16:38.791" v="35998" actId="1035"/>
          <ac:spMkLst>
            <pc:docMk/>
            <pc:sldMk cId="195589259" sldId="360"/>
            <ac:spMk id="62" creationId="{96973B9A-D186-4BE8-9A40-D29B2009B8B0}"/>
          </ac:spMkLst>
        </pc:spChg>
        <pc:spChg chg="add">
          <ac:chgData name="Agustín Ruiz Martín" userId="42fb2f6dfcc8d877" providerId="LiveId" clId="{4A1C54F8-B80A-4A02-9F85-EEBE78695CFE}" dt="2020-03-29T19:54:22.003" v="36235"/>
          <ac:spMkLst>
            <pc:docMk/>
            <pc:sldMk cId="195589259" sldId="360"/>
            <ac:spMk id="63" creationId="{D2136E5B-7362-41F5-8AE2-CADAD75887A3}"/>
          </ac:spMkLst>
        </pc:spChg>
        <pc:spChg chg="add del">
          <ac:chgData name="Agustín Ruiz Martín" userId="42fb2f6dfcc8d877" providerId="LiveId" clId="{4A1C54F8-B80A-4A02-9F85-EEBE78695CFE}" dt="2020-04-10T19:21:01.631" v="49376"/>
          <ac:spMkLst>
            <pc:docMk/>
            <pc:sldMk cId="195589259" sldId="360"/>
            <ac:spMk id="64" creationId="{36382A6C-11AB-4366-A425-AF886ADC7E2D}"/>
          </ac:spMkLst>
        </pc:spChg>
        <pc:graphicFrameChg chg="add del mod replId">
          <ac:chgData name="Agustín Ruiz Martín" userId="42fb2f6dfcc8d877" providerId="LiveId" clId="{4A1C54F8-B80A-4A02-9F85-EEBE78695CFE}" dt="2020-04-10T19:14:48.719" v="49283"/>
          <ac:graphicFrameMkLst>
            <pc:docMk/>
            <pc:sldMk cId="195589259" sldId="360"/>
            <ac:graphicFrameMk id="2" creationId="{D3651FF5-62A0-46B2-8C89-431A2F11B128}"/>
          </ac:graphicFrameMkLst>
        </pc:graphicFrameChg>
      </pc:sldChg>
      <pc:sldChg chg="addSp delSp modSp add modAnim">
        <pc:chgData name="Agustín Ruiz Martín" userId="42fb2f6dfcc8d877" providerId="LiveId" clId="{4A1C54F8-B80A-4A02-9F85-EEBE78695CFE}" dt="2020-04-10T21:21:32.802" v="51156" actId="1038"/>
        <pc:sldMkLst>
          <pc:docMk/>
          <pc:sldMk cId="63916115" sldId="361"/>
        </pc:sldMkLst>
        <pc:spChg chg="add mod">
          <ac:chgData name="Agustín Ruiz Martín" userId="42fb2f6dfcc8d877" providerId="LiveId" clId="{4A1C54F8-B80A-4A02-9F85-EEBE78695CFE}" dt="2020-04-10T21:20:56.811" v="51153" actId="1036"/>
          <ac:spMkLst>
            <pc:docMk/>
            <pc:sldMk cId="63916115" sldId="361"/>
            <ac:spMk id="2" creationId="{68128EBC-B32A-46BC-B3AC-8CC0EC7122BD}"/>
          </ac:spMkLst>
        </pc:spChg>
        <pc:spChg chg="add mod">
          <ac:chgData name="Agustín Ruiz Martín" userId="42fb2f6dfcc8d877" providerId="LiveId" clId="{4A1C54F8-B80A-4A02-9F85-EEBE78695CFE}" dt="2020-04-05T14:51:30.860" v="47605" actId="20577"/>
          <ac:spMkLst>
            <pc:docMk/>
            <pc:sldMk cId="63916115" sldId="361"/>
            <ac:spMk id="5" creationId="{35DCD957-C16F-48C9-9030-B24693A3F7CC}"/>
          </ac:spMkLst>
        </pc:spChg>
        <pc:spChg chg="add del">
          <ac:chgData name="Agustín Ruiz Martín" userId="42fb2f6dfcc8d877" providerId="LiveId" clId="{4A1C54F8-B80A-4A02-9F85-EEBE78695CFE}" dt="2020-03-29T18:10:51.231" v="34511" actId="478"/>
          <ac:spMkLst>
            <pc:docMk/>
            <pc:sldMk cId="63916115" sldId="361"/>
            <ac:spMk id="6" creationId="{CEF763D2-AE68-45B3-AF57-CC65119DFAEF}"/>
          </ac:spMkLst>
        </pc:spChg>
        <pc:spChg chg="add del mod">
          <ac:chgData name="Agustín Ruiz Martín" userId="42fb2f6dfcc8d877" providerId="LiveId" clId="{4A1C54F8-B80A-4A02-9F85-EEBE78695CFE}" dt="2020-03-29T18:10:51.231" v="34511" actId="478"/>
          <ac:spMkLst>
            <pc:docMk/>
            <pc:sldMk cId="63916115" sldId="361"/>
            <ac:spMk id="7" creationId="{2FEC186F-BFE3-4AB9-AC9E-329C5041D423}"/>
          </ac:spMkLst>
        </pc:spChg>
        <pc:spChg chg="add del">
          <ac:chgData name="Agustín Ruiz Martín" userId="42fb2f6dfcc8d877" providerId="LiveId" clId="{4A1C54F8-B80A-4A02-9F85-EEBE78695CFE}" dt="2020-03-29T18:10:51.231" v="34511" actId="478"/>
          <ac:spMkLst>
            <pc:docMk/>
            <pc:sldMk cId="63916115" sldId="361"/>
            <ac:spMk id="8" creationId="{E4B84CD8-A797-44C9-B04D-66034F150835}"/>
          </ac:spMkLst>
        </pc:spChg>
        <pc:spChg chg="add mod">
          <ac:chgData name="Agustín Ruiz Martín" userId="42fb2f6dfcc8d877" providerId="LiveId" clId="{4A1C54F8-B80A-4A02-9F85-EEBE78695CFE}" dt="2020-04-10T21:20:56.811" v="51153" actId="1036"/>
          <ac:spMkLst>
            <pc:docMk/>
            <pc:sldMk cId="63916115" sldId="361"/>
            <ac:spMk id="11" creationId="{84CBA5BA-4495-44A9-8F22-BB0536A694B8}"/>
          </ac:spMkLst>
        </pc:spChg>
        <pc:spChg chg="add mod">
          <ac:chgData name="Agustín Ruiz Martín" userId="42fb2f6dfcc8d877" providerId="LiveId" clId="{4A1C54F8-B80A-4A02-9F85-EEBE78695CFE}" dt="2020-04-10T21:20:56.811" v="51153" actId="1036"/>
          <ac:spMkLst>
            <pc:docMk/>
            <pc:sldMk cId="63916115" sldId="361"/>
            <ac:spMk id="12" creationId="{8CF88233-620B-40C9-85B5-01111F95DE73}"/>
          </ac:spMkLst>
        </pc:spChg>
        <pc:spChg chg="add mod">
          <ac:chgData name="Agustín Ruiz Martín" userId="42fb2f6dfcc8d877" providerId="LiveId" clId="{4A1C54F8-B80A-4A02-9F85-EEBE78695CFE}" dt="2020-04-10T21:20:56.811" v="51153" actId="1036"/>
          <ac:spMkLst>
            <pc:docMk/>
            <pc:sldMk cId="63916115" sldId="361"/>
            <ac:spMk id="13" creationId="{997C24A7-1986-4E0F-B0E3-7DFB7B314174}"/>
          </ac:spMkLst>
        </pc:spChg>
        <pc:spChg chg="add mod">
          <ac:chgData name="Agustín Ruiz Martín" userId="42fb2f6dfcc8d877" providerId="LiveId" clId="{4A1C54F8-B80A-4A02-9F85-EEBE78695CFE}" dt="2020-04-10T21:20:56.811" v="51153" actId="1036"/>
          <ac:spMkLst>
            <pc:docMk/>
            <pc:sldMk cId="63916115" sldId="361"/>
            <ac:spMk id="14" creationId="{4E7B7715-FA82-4CD1-8F0E-6E0EE1C804AA}"/>
          </ac:spMkLst>
        </pc:spChg>
        <pc:spChg chg="add mod">
          <ac:chgData name="Agustín Ruiz Martín" userId="42fb2f6dfcc8d877" providerId="LiveId" clId="{4A1C54F8-B80A-4A02-9F85-EEBE78695CFE}" dt="2020-04-10T21:20:56.811" v="51153" actId="1036"/>
          <ac:spMkLst>
            <pc:docMk/>
            <pc:sldMk cId="63916115" sldId="361"/>
            <ac:spMk id="15" creationId="{0828ACF6-F31E-428F-AB8C-2D5BE8EE18E4}"/>
          </ac:spMkLst>
        </pc:spChg>
        <pc:spChg chg="add">
          <ac:chgData name="Agustín Ruiz Martín" userId="42fb2f6dfcc8d877" providerId="LiveId" clId="{4A1C54F8-B80A-4A02-9F85-EEBE78695CFE}" dt="2020-03-29T19:54:54.843" v="36245"/>
          <ac:spMkLst>
            <pc:docMk/>
            <pc:sldMk cId="63916115" sldId="361"/>
            <ac:spMk id="18" creationId="{92A9E775-ACE4-400B-A6B9-E07C682078FC}"/>
          </ac:spMkLst>
        </pc:spChg>
        <pc:spChg chg="add mod">
          <ac:chgData name="Agustín Ruiz Martín" userId="42fb2f6dfcc8d877" providerId="LiveId" clId="{4A1C54F8-B80A-4A02-9F85-EEBE78695CFE}" dt="2020-04-10T21:21:32.802" v="51156" actId="1038"/>
          <ac:spMkLst>
            <pc:docMk/>
            <pc:sldMk cId="63916115" sldId="361"/>
            <ac:spMk id="19" creationId="{96782D68-8AFB-4508-9357-C9B3C6324E1F}"/>
          </ac:spMkLst>
        </pc:spChg>
        <pc:spChg chg="del">
          <ac:chgData name="Agustín Ruiz Martín" userId="42fb2f6dfcc8d877" providerId="LiveId" clId="{4A1C54F8-B80A-4A02-9F85-EEBE78695CFE}" dt="2020-03-29T19:54:53.577" v="36244" actId="478"/>
          <ac:spMkLst>
            <pc:docMk/>
            <pc:sldMk cId="63916115" sldId="361"/>
            <ac:spMk id="22" creationId="{4D2CED4E-D02B-47E9-9937-550C7237D6DD}"/>
          </ac:spMkLst>
        </pc:spChg>
        <pc:cxnChg chg="add del">
          <ac:chgData name="Agustín Ruiz Martín" userId="42fb2f6dfcc8d877" providerId="LiveId" clId="{4A1C54F8-B80A-4A02-9F85-EEBE78695CFE}" dt="2020-03-29T18:10:51.231" v="34511" actId="478"/>
          <ac:cxnSpMkLst>
            <pc:docMk/>
            <pc:sldMk cId="63916115" sldId="361"/>
            <ac:cxnSpMk id="9" creationId="{99155EEA-27B4-418C-BC4F-11C6D078B2D5}"/>
          </ac:cxnSpMkLst>
        </pc:cxnChg>
        <pc:cxnChg chg="add mod">
          <ac:chgData name="Agustín Ruiz Martín" userId="42fb2f6dfcc8d877" providerId="LiveId" clId="{4A1C54F8-B80A-4A02-9F85-EEBE78695CFE}" dt="2020-04-10T21:20:56.811" v="51153" actId="1036"/>
          <ac:cxnSpMkLst>
            <pc:docMk/>
            <pc:sldMk cId="63916115" sldId="361"/>
            <ac:cxnSpMk id="16" creationId="{914E7A8A-BB9B-467A-849F-C85D91799869}"/>
          </ac:cxnSpMkLst>
        </pc:cxnChg>
        <pc:cxnChg chg="add del">
          <ac:chgData name="Agustín Ruiz Martín" userId="42fb2f6dfcc8d877" providerId="LiveId" clId="{4A1C54F8-B80A-4A02-9F85-EEBE78695CFE}" dt="2020-03-29T18:22:46.842" v="34732" actId="478"/>
          <ac:cxnSpMkLst>
            <pc:docMk/>
            <pc:sldMk cId="63916115" sldId="361"/>
            <ac:cxnSpMk id="18" creationId="{09AA71B3-9734-4D3C-900B-C79544F17B9D}"/>
          </ac:cxnSpMkLst>
        </pc:cxnChg>
      </pc:sldChg>
      <pc:sldChg chg="addSp delSp modSp add del modAnim">
        <pc:chgData name="Agustín Ruiz Martín" userId="42fb2f6dfcc8d877" providerId="LiveId" clId="{4A1C54F8-B80A-4A02-9F85-EEBE78695CFE}" dt="2020-04-10T20:40:42.850" v="50979" actId="2696"/>
        <pc:sldMkLst>
          <pc:docMk/>
          <pc:sldMk cId="3095391788" sldId="362"/>
        </pc:sldMkLst>
        <pc:spChg chg="add mod">
          <ac:chgData name="Agustín Ruiz Martín" userId="42fb2f6dfcc8d877" providerId="LiveId" clId="{4A1C54F8-B80A-4A02-9F85-EEBE78695CFE}" dt="2020-04-10T20:28:39.661" v="50480" actId="1035"/>
          <ac:spMkLst>
            <pc:docMk/>
            <pc:sldMk cId="3095391788" sldId="362"/>
            <ac:spMk id="2" creationId="{18A444D0-6944-4657-9BED-D5D65C26BCB4}"/>
          </ac:spMkLst>
        </pc:spChg>
        <pc:spChg chg="del">
          <ac:chgData name="Agustín Ruiz Martín" userId="42fb2f6dfcc8d877" providerId="LiveId" clId="{4A1C54F8-B80A-4A02-9F85-EEBE78695CFE}" dt="2020-03-29T17:37:18.614" v="33829" actId="478"/>
          <ac:spMkLst>
            <pc:docMk/>
            <pc:sldMk cId="3095391788" sldId="362"/>
            <ac:spMk id="5" creationId="{58072D99-9B55-4F48-8886-C0F5E237C8F0}"/>
          </ac:spMkLst>
        </pc:spChg>
        <pc:spChg chg="add mod">
          <ac:chgData name="Agustín Ruiz Martín" userId="42fb2f6dfcc8d877" providerId="LiveId" clId="{4A1C54F8-B80A-4A02-9F85-EEBE78695CFE}" dt="2020-04-10T20:28:39.661" v="50480" actId="1035"/>
          <ac:spMkLst>
            <pc:docMk/>
            <pc:sldMk cId="3095391788" sldId="362"/>
            <ac:spMk id="7" creationId="{A44DE98B-15AC-479F-AD9D-7195130F3F63}"/>
          </ac:spMkLst>
        </pc:spChg>
        <pc:spChg chg="add mod">
          <ac:chgData name="Agustín Ruiz Martín" userId="42fb2f6dfcc8d877" providerId="LiveId" clId="{4A1C54F8-B80A-4A02-9F85-EEBE78695CFE}" dt="2020-04-10T20:28:39.661" v="50480" actId="1035"/>
          <ac:spMkLst>
            <pc:docMk/>
            <pc:sldMk cId="3095391788" sldId="362"/>
            <ac:spMk id="8" creationId="{0A1B01AE-DC1B-4EFD-B93C-2446AB612A29}"/>
          </ac:spMkLst>
        </pc:spChg>
        <pc:spChg chg="add mod">
          <ac:chgData name="Agustín Ruiz Martín" userId="42fb2f6dfcc8d877" providerId="LiveId" clId="{4A1C54F8-B80A-4A02-9F85-EEBE78695CFE}" dt="2020-04-10T20:28:39.661" v="50480" actId="1035"/>
          <ac:spMkLst>
            <pc:docMk/>
            <pc:sldMk cId="3095391788" sldId="362"/>
            <ac:spMk id="9" creationId="{39785AC0-39D1-45F9-997B-C0691D6C6358}"/>
          </ac:spMkLst>
        </pc:spChg>
        <pc:spChg chg="add mod">
          <ac:chgData name="Agustín Ruiz Martín" userId="42fb2f6dfcc8d877" providerId="LiveId" clId="{4A1C54F8-B80A-4A02-9F85-EEBE78695CFE}" dt="2020-04-10T20:28:39.661" v="50480" actId="1035"/>
          <ac:spMkLst>
            <pc:docMk/>
            <pc:sldMk cId="3095391788" sldId="362"/>
            <ac:spMk id="10" creationId="{D8B3F604-590C-4408-95AA-B3196546C846}"/>
          </ac:spMkLst>
        </pc:spChg>
        <pc:spChg chg="add mod">
          <ac:chgData name="Agustín Ruiz Martín" userId="42fb2f6dfcc8d877" providerId="LiveId" clId="{4A1C54F8-B80A-4A02-9F85-EEBE78695CFE}" dt="2020-04-10T20:30:04.755" v="50510" actId="1035"/>
          <ac:spMkLst>
            <pc:docMk/>
            <pc:sldMk cId="3095391788" sldId="362"/>
            <ac:spMk id="11" creationId="{2814616F-A2F6-45A3-A742-9318C64AA577}"/>
          </ac:spMkLst>
        </pc:spChg>
        <pc:spChg chg="add mod">
          <ac:chgData name="Agustín Ruiz Martín" userId="42fb2f6dfcc8d877" providerId="LiveId" clId="{4A1C54F8-B80A-4A02-9F85-EEBE78695CFE}" dt="2020-04-10T20:30:04.755" v="50510" actId="1035"/>
          <ac:spMkLst>
            <pc:docMk/>
            <pc:sldMk cId="3095391788" sldId="362"/>
            <ac:spMk id="12" creationId="{9623906B-1C5B-41C1-9E5F-138E86A86572}"/>
          </ac:spMkLst>
        </pc:spChg>
        <pc:spChg chg="add mod">
          <ac:chgData name="Agustín Ruiz Martín" userId="42fb2f6dfcc8d877" providerId="LiveId" clId="{4A1C54F8-B80A-4A02-9F85-EEBE78695CFE}" dt="2020-04-10T20:30:04.755" v="50510" actId="1035"/>
          <ac:spMkLst>
            <pc:docMk/>
            <pc:sldMk cId="3095391788" sldId="362"/>
            <ac:spMk id="13" creationId="{FAD121FD-F26C-49D6-B7C3-8BACE8A93D0F}"/>
          </ac:spMkLst>
        </pc:spChg>
        <pc:spChg chg="add mod">
          <ac:chgData name="Agustín Ruiz Martín" userId="42fb2f6dfcc8d877" providerId="LiveId" clId="{4A1C54F8-B80A-4A02-9F85-EEBE78695CFE}" dt="2020-04-10T20:28:47.331" v="50498" actId="1035"/>
          <ac:spMkLst>
            <pc:docMk/>
            <pc:sldMk cId="3095391788" sldId="362"/>
            <ac:spMk id="14" creationId="{838DB77D-CFA7-4017-BF44-E5427E445836}"/>
          </ac:spMkLst>
        </pc:spChg>
        <pc:spChg chg="add mod">
          <ac:chgData name="Agustín Ruiz Martín" userId="42fb2f6dfcc8d877" providerId="LiveId" clId="{4A1C54F8-B80A-4A02-9F85-EEBE78695CFE}" dt="2020-04-10T20:28:47.331" v="50498" actId="1035"/>
          <ac:spMkLst>
            <pc:docMk/>
            <pc:sldMk cId="3095391788" sldId="362"/>
            <ac:spMk id="15" creationId="{48E0F5FA-4335-4887-B07F-9F4CEBD7DC7C}"/>
          </ac:spMkLst>
        </pc:spChg>
        <pc:spChg chg="add mod">
          <ac:chgData name="Agustín Ruiz Martín" userId="42fb2f6dfcc8d877" providerId="LiveId" clId="{4A1C54F8-B80A-4A02-9F85-EEBE78695CFE}" dt="2020-04-10T20:28:47.331" v="50498" actId="1035"/>
          <ac:spMkLst>
            <pc:docMk/>
            <pc:sldMk cId="3095391788" sldId="362"/>
            <ac:spMk id="18" creationId="{587DDC78-60D9-4313-B81D-DA6E71BA39D2}"/>
          </ac:spMkLst>
        </pc:spChg>
        <pc:spChg chg="add mod">
          <ac:chgData name="Agustín Ruiz Martín" userId="42fb2f6dfcc8d877" providerId="LiveId" clId="{4A1C54F8-B80A-4A02-9F85-EEBE78695CFE}" dt="2020-04-10T20:28:47.331" v="50498" actId="1035"/>
          <ac:spMkLst>
            <pc:docMk/>
            <pc:sldMk cId="3095391788" sldId="362"/>
            <ac:spMk id="19" creationId="{E5B4AB1B-F0BD-4AC2-8624-4DE002893B6B}"/>
          </ac:spMkLst>
        </pc:spChg>
        <pc:spChg chg="add mod">
          <ac:chgData name="Agustín Ruiz Martín" userId="42fb2f6dfcc8d877" providerId="LiveId" clId="{4A1C54F8-B80A-4A02-9F85-EEBE78695CFE}" dt="2020-04-10T20:28:47.331" v="50498" actId="1035"/>
          <ac:spMkLst>
            <pc:docMk/>
            <pc:sldMk cId="3095391788" sldId="362"/>
            <ac:spMk id="20" creationId="{BEB36855-29CD-4403-B00E-732D6D52352F}"/>
          </ac:spMkLst>
        </pc:spChg>
        <pc:spChg chg="add mod">
          <ac:chgData name="Agustín Ruiz Martín" userId="42fb2f6dfcc8d877" providerId="LiveId" clId="{4A1C54F8-B80A-4A02-9F85-EEBE78695CFE}" dt="2020-04-10T20:28:47.331" v="50498" actId="1035"/>
          <ac:spMkLst>
            <pc:docMk/>
            <pc:sldMk cId="3095391788" sldId="362"/>
            <ac:spMk id="21" creationId="{6E2E5BAA-AEA6-4A3D-8A7A-2E3369B85CD1}"/>
          </ac:spMkLst>
        </pc:spChg>
        <pc:spChg chg="del">
          <ac:chgData name="Agustín Ruiz Martín" userId="42fb2f6dfcc8d877" providerId="LiveId" clId="{4A1C54F8-B80A-4A02-9F85-EEBE78695CFE}" dt="2020-03-29T19:54:40.015" v="36240" actId="478"/>
          <ac:spMkLst>
            <pc:docMk/>
            <pc:sldMk cId="3095391788" sldId="362"/>
            <ac:spMk id="22" creationId="{4D2CED4E-D02B-47E9-9937-550C7237D6DD}"/>
          </ac:spMkLst>
        </pc:spChg>
        <pc:spChg chg="add mod">
          <ac:chgData name="Agustín Ruiz Martín" userId="42fb2f6dfcc8d877" providerId="LiveId" clId="{4A1C54F8-B80A-4A02-9F85-EEBE78695CFE}" dt="2020-04-10T20:28:47.331" v="50498" actId="1035"/>
          <ac:spMkLst>
            <pc:docMk/>
            <pc:sldMk cId="3095391788" sldId="362"/>
            <ac:spMk id="24" creationId="{82B1C24D-5134-4FD3-9C4C-2D02A933FFDD}"/>
          </ac:spMkLst>
        </pc:spChg>
        <pc:spChg chg="add mod">
          <ac:chgData name="Agustín Ruiz Martín" userId="42fb2f6dfcc8d877" providerId="LiveId" clId="{4A1C54F8-B80A-4A02-9F85-EEBE78695CFE}" dt="2020-04-10T20:30:11.996" v="50518" actId="1035"/>
          <ac:spMkLst>
            <pc:docMk/>
            <pc:sldMk cId="3095391788" sldId="362"/>
            <ac:spMk id="26" creationId="{ACE5EE5C-6A0C-441D-B525-ECA4E1AEA5C8}"/>
          </ac:spMkLst>
        </pc:spChg>
        <pc:spChg chg="add">
          <ac:chgData name="Agustín Ruiz Martín" userId="42fb2f6dfcc8d877" providerId="LiveId" clId="{4A1C54F8-B80A-4A02-9F85-EEBE78695CFE}" dt="2020-03-29T19:54:41.059" v="36241"/>
          <ac:spMkLst>
            <pc:docMk/>
            <pc:sldMk cId="3095391788" sldId="362"/>
            <ac:spMk id="27" creationId="{15D08B8F-3D77-407F-BB84-69BA365B649C}"/>
          </ac:spMkLst>
        </pc:spChg>
        <pc:spChg chg="add del">
          <ac:chgData name="Agustín Ruiz Martín" userId="42fb2f6dfcc8d877" providerId="LiveId" clId="{4A1C54F8-B80A-4A02-9F85-EEBE78695CFE}" dt="2020-03-29T17:37:04.850" v="33828"/>
          <ac:spMkLst>
            <pc:docMk/>
            <pc:sldMk cId="3095391788" sldId="362"/>
            <ac:spMk id="27" creationId="{95E9ADDD-29EF-4E87-A02A-A35271643DB7}"/>
          </ac:spMkLst>
        </pc:spChg>
        <pc:spChg chg="add del">
          <ac:chgData name="Agustín Ruiz Martín" userId="42fb2f6dfcc8d877" providerId="LiveId" clId="{4A1C54F8-B80A-4A02-9F85-EEBE78695CFE}" dt="2020-03-29T17:37:04.850" v="33828"/>
          <ac:spMkLst>
            <pc:docMk/>
            <pc:sldMk cId="3095391788" sldId="362"/>
            <ac:spMk id="28" creationId="{04F8BAC9-E68D-4481-B626-386BFDA940CD}"/>
          </ac:spMkLst>
        </pc:spChg>
        <pc:spChg chg="add del">
          <ac:chgData name="Agustín Ruiz Martín" userId="42fb2f6dfcc8d877" providerId="LiveId" clId="{4A1C54F8-B80A-4A02-9F85-EEBE78695CFE}" dt="2020-03-29T17:37:04.850" v="33828"/>
          <ac:spMkLst>
            <pc:docMk/>
            <pc:sldMk cId="3095391788" sldId="362"/>
            <ac:spMk id="29" creationId="{78A30DC1-9678-49A4-AA16-C841A05280AF}"/>
          </ac:spMkLst>
        </pc:spChg>
        <pc:spChg chg="add del">
          <ac:chgData name="Agustín Ruiz Martín" userId="42fb2f6dfcc8d877" providerId="LiveId" clId="{4A1C54F8-B80A-4A02-9F85-EEBE78695CFE}" dt="2020-03-29T17:37:04.850" v="33828"/>
          <ac:spMkLst>
            <pc:docMk/>
            <pc:sldMk cId="3095391788" sldId="362"/>
            <ac:spMk id="30" creationId="{CEAC719E-140A-4A96-B16D-FA722EF27B8E}"/>
          </ac:spMkLst>
        </pc:spChg>
        <pc:spChg chg="add del">
          <ac:chgData name="Agustín Ruiz Martín" userId="42fb2f6dfcc8d877" providerId="LiveId" clId="{4A1C54F8-B80A-4A02-9F85-EEBE78695CFE}" dt="2020-03-29T17:37:04.850" v="33828"/>
          <ac:spMkLst>
            <pc:docMk/>
            <pc:sldMk cId="3095391788" sldId="362"/>
            <ac:spMk id="31" creationId="{4E76C5B3-997D-4A6E-94E2-447244EF4CCA}"/>
          </ac:spMkLst>
        </pc:spChg>
        <pc:spChg chg="add del">
          <ac:chgData name="Agustín Ruiz Martín" userId="42fb2f6dfcc8d877" providerId="LiveId" clId="{4A1C54F8-B80A-4A02-9F85-EEBE78695CFE}" dt="2020-03-29T17:37:04.850" v="33828"/>
          <ac:spMkLst>
            <pc:docMk/>
            <pc:sldMk cId="3095391788" sldId="362"/>
            <ac:spMk id="32" creationId="{E29589C1-6BED-4123-A429-C378F94A8088}"/>
          </ac:spMkLst>
        </pc:spChg>
        <pc:spChg chg="add del">
          <ac:chgData name="Agustín Ruiz Martín" userId="42fb2f6dfcc8d877" providerId="LiveId" clId="{4A1C54F8-B80A-4A02-9F85-EEBE78695CFE}" dt="2020-03-29T17:37:04.850" v="33828"/>
          <ac:spMkLst>
            <pc:docMk/>
            <pc:sldMk cId="3095391788" sldId="362"/>
            <ac:spMk id="33" creationId="{0461256F-E1DF-471A-8D17-161E543B1E32}"/>
          </ac:spMkLst>
        </pc:spChg>
        <pc:spChg chg="add del">
          <ac:chgData name="Agustín Ruiz Martín" userId="42fb2f6dfcc8d877" providerId="LiveId" clId="{4A1C54F8-B80A-4A02-9F85-EEBE78695CFE}" dt="2020-03-29T17:37:04.850" v="33828"/>
          <ac:spMkLst>
            <pc:docMk/>
            <pc:sldMk cId="3095391788" sldId="362"/>
            <ac:spMk id="34" creationId="{444E41FB-A0F9-4B74-9D7F-45ABDAF09813}"/>
          </ac:spMkLst>
        </pc:spChg>
        <pc:spChg chg="add del">
          <ac:chgData name="Agustín Ruiz Martín" userId="42fb2f6dfcc8d877" providerId="LiveId" clId="{4A1C54F8-B80A-4A02-9F85-EEBE78695CFE}" dt="2020-03-29T17:37:04.850" v="33828"/>
          <ac:spMkLst>
            <pc:docMk/>
            <pc:sldMk cId="3095391788" sldId="362"/>
            <ac:spMk id="35" creationId="{0CD5108A-FF12-4B3E-B639-3226A9803F1F}"/>
          </ac:spMkLst>
        </pc:spChg>
        <pc:spChg chg="add del">
          <ac:chgData name="Agustín Ruiz Martín" userId="42fb2f6dfcc8d877" providerId="LiveId" clId="{4A1C54F8-B80A-4A02-9F85-EEBE78695CFE}" dt="2020-03-29T17:37:04.850" v="33828"/>
          <ac:spMkLst>
            <pc:docMk/>
            <pc:sldMk cId="3095391788" sldId="362"/>
            <ac:spMk id="37" creationId="{44911DD7-BC5F-4E7C-ACB7-63A817288022}"/>
          </ac:spMkLst>
        </pc:spChg>
        <pc:spChg chg="add del">
          <ac:chgData name="Agustín Ruiz Martín" userId="42fb2f6dfcc8d877" providerId="LiveId" clId="{4A1C54F8-B80A-4A02-9F85-EEBE78695CFE}" dt="2020-03-29T17:37:04.850" v="33828"/>
          <ac:spMkLst>
            <pc:docMk/>
            <pc:sldMk cId="3095391788" sldId="362"/>
            <ac:spMk id="38" creationId="{A82C9622-0120-40CE-A1CD-D6E2FDEA5799}"/>
          </ac:spMkLst>
        </pc:spChg>
        <pc:spChg chg="add del">
          <ac:chgData name="Agustín Ruiz Martín" userId="42fb2f6dfcc8d877" providerId="LiveId" clId="{4A1C54F8-B80A-4A02-9F85-EEBE78695CFE}" dt="2020-03-29T17:37:04.850" v="33828"/>
          <ac:spMkLst>
            <pc:docMk/>
            <pc:sldMk cId="3095391788" sldId="362"/>
            <ac:spMk id="39" creationId="{6E2BD040-618D-434D-A6B3-CC3709DC353B}"/>
          </ac:spMkLst>
        </pc:spChg>
        <pc:spChg chg="add del">
          <ac:chgData name="Agustín Ruiz Martín" userId="42fb2f6dfcc8d877" providerId="LiveId" clId="{4A1C54F8-B80A-4A02-9F85-EEBE78695CFE}" dt="2020-03-29T17:37:04.850" v="33828"/>
          <ac:spMkLst>
            <pc:docMk/>
            <pc:sldMk cId="3095391788" sldId="362"/>
            <ac:spMk id="40" creationId="{3620BC54-7375-445E-ACF3-A9386BDD0289}"/>
          </ac:spMkLst>
        </pc:spChg>
        <pc:spChg chg="add del">
          <ac:chgData name="Agustín Ruiz Martín" userId="42fb2f6dfcc8d877" providerId="LiveId" clId="{4A1C54F8-B80A-4A02-9F85-EEBE78695CFE}" dt="2020-03-29T17:37:04.850" v="33828"/>
          <ac:spMkLst>
            <pc:docMk/>
            <pc:sldMk cId="3095391788" sldId="362"/>
            <ac:spMk id="43" creationId="{938EA730-D1E7-4347-8B89-D33A12E15AE5}"/>
          </ac:spMkLst>
        </pc:spChg>
        <pc:spChg chg="add del">
          <ac:chgData name="Agustín Ruiz Martín" userId="42fb2f6dfcc8d877" providerId="LiveId" clId="{4A1C54F8-B80A-4A02-9F85-EEBE78695CFE}" dt="2020-03-29T17:37:04.850" v="33828"/>
          <ac:spMkLst>
            <pc:docMk/>
            <pc:sldMk cId="3095391788" sldId="362"/>
            <ac:spMk id="45" creationId="{12736186-A084-45CE-9A6F-B56374994565}"/>
          </ac:spMkLst>
        </pc:spChg>
        <pc:graphicFrameChg chg="add mod">
          <ac:chgData name="Agustín Ruiz Martín" userId="42fb2f6dfcc8d877" providerId="LiveId" clId="{4A1C54F8-B80A-4A02-9F85-EEBE78695CFE}" dt="2020-04-10T20:28:47.331" v="50498" actId="1035"/>
          <ac:graphicFrameMkLst>
            <pc:docMk/>
            <pc:sldMk cId="3095391788" sldId="362"/>
            <ac:graphicFrameMk id="16" creationId="{E4A5A67B-298C-459D-832F-1F899DC66743}"/>
          </ac:graphicFrameMkLst>
        </pc:graphicFrameChg>
        <pc:graphicFrameChg chg="add del">
          <ac:chgData name="Agustín Ruiz Martín" userId="42fb2f6dfcc8d877" providerId="LiveId" clId="{4A1C54F8-B80A-4A02-9F85-EEBE78695CFE}" dt="2020-03-29T17:37:04.850" v="33828"/>
          <ac:graphicFrameMkLst>
            <pc:docMk/>
            <pc:sldMk cId="3095391788" sldId="362"/>
            <ac:graphicFrameMk id="36" creationId="{69A2CDE5-42E7-4E15-BA8F-1DE138B4C1E7}"/>
          </ac:graphicFrameMkLst>
        </pc:graphicFrameChg>
        <pc:cxnChg chg="add mod">
          <ac:chgData name="Agustín Ruiz Martín" userId="42fb2f6dfcc8d877" providerId="LiveId" clId="{4A1C54F8-B80A-4A02-9F85-EEBE78695CFE}" dt="2020-04-10T20:28:47.331" v="50498" actId="1035"/>
          <ac:cxnSpMkLst>
            <pc:docMk/>
            <pc:sldMk cId="3095391788" sldId="362"/>
            <ac:cxnSpMk id="23" creationId="{268FF4A9-4609-47D2-A2AF-9CE3A3E5B05B}"/>
          </ac:cxnSpMkLst>
        </pc:cxnChg>
        <pc:cxnChg chg="add mod">
          <ac:chgData name="Agustín Ruiz Martín" userId="42fb2f6dfcc8d877" providerId="LiveId" clId="{4A1C54F8-B80A-4A02-9F85-EEBE78695CFE}" dt="2020-04-10T20:28:47.331" v="50498" actId="1035"/>
          <ac:cxnSpMkLst>
            <pc:docMk/>
            <pc:sldMk cId="3095391788" sldId="362"/>
            <ac:cxnSpMk id="25" creationId="{517F1506-6C5E-4A7A-932E-B811B3FDB6AD}"/>
          </ac:cxnSpMkLst>
        </pc:cxnChg>
        <pc:cxnChg chg="add del">
          <ac:chgData name="Agustín Ruiz Martín" userId="42fb2f6dfcc8d877" providerId="LiveId" clId="{4A1C54F8-B80A-4A02-9F85-EEBE78695CFE}" dt="2020-03-29T17:37:04.850" v="33828"/>
          <ac:cxnSpMkLst>
            <pc:docMk/>
            <pc:sldMk cId="3095391788" sldId="362"/>
            <ac:cxnSpMk id="42" creationId="{42F786D8-C49E-4491-8558-C6D42AD38E54}"/>
          </ac:cxnSpMkLst>
        </pc:cxnChg>
        <pc:cxnChg chg="add del">
          <ac:chgData name="Agustín Ruiz Martín" userId="42fb2f6dfcc8d877" providerId="LiveId" clId="{4A1C54F8-B80A-4A02-9F85-EEBE78695CFE}" dt="2020-03-29T17:37:04.850" v="33828"/>
          <ac:cxnSpMkLst>
            <pc:docMk/>
            <pc:sldMk cId="3095391788" sldId="362"/>
            <ac:cxnSpMk id="44" creationId="{4B264A1D-2910-4CAB-AA96-15FE3AE8B011}"/>
          </ac:cxnSpMkLst>
        </pc:cxnChg>
      </pc:sldChg>
      <pc:sldChg chg="addSp delSp modSp add delAnim modAnim">
        <pc:chgData name="Agustín Ruiz Martín" userId="42fb2f6dfcc8d877" providerId="LiveId" clId="{4A1C54F8-B80A-4A02-9F85-EEBE78695CFE}" dt="2020-03-29T19:55:02.325" v="36247"/>
        <pc:sldMkLst>
          <pc:docMk/>
          <pc:sldMk cId="3555988512" sldId="363"/>
        </pc:sldMkLst>
        <pc:spChg chg="del">
          <ac:chgData name="Agustín Ruiz Martín" userId="42fb2f6dfcc8d877" providerId="LiveId" clId="{4A1C54F8-B80A-4A02-9F85-EEBE78695CFE}" dt="2020-03-29T18:17:35.951" v="34621" actId="478"/>
          <ac:spMkLst>
            <pc:docMk/>
            <pc:sldMk cId="3555988512" sldId="363"/>
            <ac:spMk id="2" creationId="{68128EBC-B32A-46BC-B3AC-8CC0EC7122BD}"/>
          </ac:spMkLst>
        </pc:spChg>
        <pc:spChg chg="del">
          <ac:chgData name="Agustín Ruiz Martín" userId="42fb2f6dfcc8d877" providerId="LiveId" clId="{4A1C54F8-B80A-4A02-9F85-EEBE78695CFE}" dt="2020-03-29T18:17:33.827" v="34620" actId="478"/>
          <ac:spMkLst>
            <pc:docMk/>
            <pc:sldMk cId="3555988512" sldId="363"/>
            <ac:spMk id="5" creationId="{35DCD957-C16F-48C9-9030-B24693A3F7CC}"/>
          </ac:spMkLst>
        </pc:spChg>
        <pc:spChg chg="add">
          <ac:chgData name="Agustín Ruiz Martín" userId="42fb2f6dfcc8d877" providerId="LiveId" clId="{4A1C54F8-B80A-4A02-9F85-EEBE78695CFE}" dt="2020-03-29T18:17:38.450" v="34623"/>
          <ac:spMkLst>
            <pc:docMk/>
            <pc:sldMk cId="3555988512" sldId="363"/>
            <ac:spMk id="8" creationId="{005343E3-9C9C-418E-947F-FCE249316373}"/>
          </ac:spMkLst>
        </pc:spChg>
        <pc:spChg chg="add">
          <ac:chgData name="Agustín Ruiz Martín" userId="42fb2f6dfcc8d877" providerId="LiveId" clId="{4A1C54F8-B80A-4A02-9F85-EEBE78695CFE}" dt="2020-03-29T18:17:38.450" v="34623"/>
          <ac:spMkLst>
            <pc:docMk/>
            <pc:sldMk cId="3555988512" sldId="363"/>
            <ac:spMk id="9" creationId="{96174ABE-097A-4B5C-9C0A-1F12D690F17F}"/>
          </ac:spMkLst>
        </pc:spChg>
        <pc:spChg chg="add">
          <ac:chgData name="Agustín Ruiz Martín" userId="42fb2f6dfcc8d877" providerId="LiveId" clId="{4A1C54F8-B80A-4A02-9F85-EEBE78695CFE}" dt="2020-03-29T18:17:38.450" v="34623"/>
          <ac:spMkLst>
            <pc:docMk/>
            <pc:sldMk cId="3555988512" sldId="363"/>
            <ac:spMk id="10" creationId="{77E7CFCB-2DBF-4004-8CF6-3B3EA9E2DB49}"/>
          </ac:spMkLst>
        </pc:spChg>
        <pc:spChg chg="del">
          <ac:chgData name="Agustín Ruiz Martín" userId="42fb2f6dfcc8d877" providerId="LiveId" clId="{4A1C54F8-B80A-4A02-9F85-EEBE78695CFE}" dt="2020-03-29T18:17:37.217" v="34622" actId="478"/>
          <ac:spMkLst>
            <pc:docMk/>
            <pc:sldMk cId="3555988512" sldId="363"/>
            <ac:spMk id="11" creationId="{84CBA5BA-4495-44A9-8F22-BB0536A694B8}"/>
          </ac:spMkLst>
        </pc:spChg>
        <pc:spChg chg="add">
          <ac:chgData name="Agustín Ruiz Martín" userId="42fb2f6dfcc8d877" providerId="LiveId" clId="{4A1C54F8-B80A-4A02-9F85-EEBE78695CFE}" dt="2020-03-29T18:17:38.450" v="34623"/>
          <ac:spMkLst>
            <pc:docMk/>
            <pc:sldMk cId="3555988512" sldId="363"/>
            <ac:spMk id="12" creationId="{4576A06A-B619-47C9-ADCA-F31CC480A2AB}"/>
          </ac:spMkLst>
        </pc:spChg>
        <pc:spChg chg="add">
          <ac:chgData name="Agustín Ruiz Martín" userId="42fb2f6dfcc8d877" providerId="LiveId" clId="{4A1C54F8-B80A-4A02-9F85-EEBE78695CFE}" dt="2020-03-29T18:17:38.450" v="34623"/>
          <ac:spMkLst>
            <pc:docMk/>
            <pc:sldMk cId="3555988512" sldId="363"/>
            <ac:spMk id="13" creationId="{1C88CB7B-892C-4C7A-B566-5B039A2ADDC4}"/>
          </ac:spMkLst>
        </pc:spChg>
        <pc:spChg chg="add">
          <ac:chgData name="Agustín Ruiz Martín" userId="42fb2f6dfcc8d877" providerId="LiveId" clId="{4A1C54F8-B80A-4A02-9F85-EEBE78695CFE}" dt="2020-03-29T18:17:38.450" v="34623"/>
          <ac:spMkLst>
            <pc:docMk/>
            <pc:sldMk cId="3555988512" sldId="363"/>
            <ac:spMk id="14" creationId="{90A0A2E0-98CE-48ED-91D5-796951DC7D66}"/>
          </ac:spMkLst>
        </pc:spChg>
        <pc:spChg chg="add mod">
          <ac:chgData name="Agustín Ruiz Martín" userId="42fb2f6dfcc8d877" providerId="LiveId" clId="{4A1C54F8-B80A-4A02-9F85-EEBE78695CFE}" dt="2020-03-29T18:18:09.417" v="34631" actId="1076"/>
          <ac:spMkLst>
            <pc:docMk/>
            <pc:sldMk cId="3555988512" sldId="363"/>
            <ac:spMk id="15" creationId="{975B14D6-0868-4820-8035-7D0A539BEE43}"/>
          </ac:spMkLst>
        </pc:spChg>
        <pc:spChg chg="add del">
          <ac:chgData name="Agustín Ruiz Martín" userId="42fb2f6dfcc8d877" providerId="LiveId" clId="{4A1C54F8-B80A-4A02-9F85-EEBE78695CFE}" dt="2020-03-29T18:17:44.714" v="34624" actId="478"/>
          <ac:spMkLst>
            <pc:docMk/>
            <pc:sldMk cId="3555988512" sldId="363"/>
            <ac:spMk id="16" creationId="{05B8346B-6922-4F5B-ACF9-9A594149A603}"/>
          </ac:spMkLst>
        </pc:spChg>
        <pc:spChg chg="add">
          <ac:chgData name="Agustín Ruiz Martín" userId="42fb2f6dfcc8d877" providerId="LiveId" clId="{4A1C54F8-B80A-4A02-9F85-EEBE78695CFE}" dt="2020-03-29T18:17:38.450" v="34623"/>
          <ac:spMkLst>
            <pc:docMk/>
            <pc:sldMk cId="3555988512" sldId="363"/>
            <ac:spMk id="18" creationId="{7FEDF833-A729-4716-BCB0-D77B0963F3AA}"/>
          </ac:spMkLst>
        </pc:spChg>
        <pc:spChg chg="add">
          <ac:chgData name="Agustín Ruiz Martín" userId="42fb2f6dfcc8d877" providerId="LiveId" clId="{4A1C54F8-B80A-4A02-9F85-EEBE78695CFE}" dt="2020-03-29T18:17:38.450" v="34623"/>
          <ac:spMkLst>
            <pc:docMk/>
            <pc:sldMk cId="3555988512" sldId="363"/>
            <ac:spMk id="19" creationId="{0B0BB559-0CAC-4605-8920-DB39866A5F0D}"/>
          </ac:spMkLst>
        </pc:spChg>
        <pc:spChg chg="add">
          <ac:chgData name="Agustín Ruiz Martín" userId="42fb2f6dfcc8d877" providerId="LiveId" clId="{4A1C54F8-B80A-4A02-9F85-EEBE78695CFE}" dt="2020-03-29T18:17:38.450" v="34623"/>
          <ac:spMkLst>
            <pc:docMk/>
            <pc:sldMk cId="3555988512" sldId="363"/>
            <ac:spMk id="20" creationId="{BE32E8EA-8BF2-47A0-A85F-0F69DF6ABA8B}"/>
          </ac:spMkLst>
        </pc:spChg>
        <pc:spChg chg="add">
          <ac:chgData name="Agustín Ruiz Martín" userId="42fb2f6dfcc8d877" providerId="LiveId" clId="{4A1C54F8-B80A-4A02-9F85-EEBE78695CFE}" dt="2020-03-29T18:17:38.450" v="34623"/>
          <ac:spMkLst>
            <pc:docMk/>
            <pc:sldMk cId="3555988512" sldId="363"/>
            <ac:spMk id="21" creationId="{636445C8-7321-40D0-B760-607A95E7A985}"/>
          </ac:spMkLst>
        </pc:spChg>
        <pc:spChg chg="del">
          <ac:chgData name="Agustín Ruiz Martín" userId="42fb2f6dfcc8d877" providerId="LiveId" clId="{4A1C54F8-B80A-4A02-9F85-EEBE78695CFE}" dt="2020-03-29T19:55:01.388" v="36246" actId="478"/>
          <ac:spMkLst>
            <pc:docMk/>
            <pc:sldMk cId="3555988512" sldId="363"/>
            <ac:spMk id="22" creationId="{4D2CED4E-D02B-47E9-9937-550C7237D6DD}"/>
          </ac:spMkLst>
        </pc:spChg>
        <pc:spChg chg="add mod">
          <ac:chgData name="Agustín Ruiz Martín" userId="42fb2f6dfcc8d877" providerId="LiveId" clId="{4A1C54F8-B80A-4A02-9F85-EEBE78695CFE}" dt="2020-03-29T18:28:24.168" v="34878" actId="14861"/>
          <ac:spMkLst>
            <pc:docMk/>
            <pc:sldMk cId="3555988512" sldId="363"/>
            <ac:spMk id="23" creationId="{3A7E3EFA-C1A2-497E-AA6D-57B33D5226EB}"/>
          </ac:spMkLst>
        </pc:spChg>
        <pc:spChg chg="add mod">
          <ac:chgData name="Agustín Ruiz Martín" userId="42fb2f6dfcc8d877" providerId="LiveId" clId="{4A1C54F8-B80A-4A02-9F85-EEBE78695CFE}" dt="2020-03-29T18:28:32.370" v="34879" actId="14861"/>
          <ac:spMkLst>
            <pc:docMk/>
            <pc:sldMk cId="3555988512" sldId="363"/>
            <ac:spMk id="24" creationId="{52063CA7-4520-477D-886D-04DCB9B246CC}"/>
          </ac:spMkLst>
        </pc:spChg>
        <pc:spChg chg="add mod">
          <ac:chgData name="Agustín Ruiz Martín" userId="42fb2f6dfcc8d877" providerId="LiveId" clId="{4A1C54F8-B80A-4A02-9F85-EEBE78695CFE}" dt="2020-03-29T18:27:54.167" v="34875" actId="14861"/>
          <ac:spMkLst>
            <pc:docMk/>
            <pc:sldMk cId="3555988512" sldId="363"/>
            <ac:spMk id="25" creationId="{4D863179-A6B6-45A2-B6F2-F286701AD5F7}"/>
          </ac:spMkLst>
        </pc:spChg>
        <pc:spChg chg="add mod">
          <ac:chgData name="Agustín Ruiz Martín" userId="42fb2f6dfcc8d877" providerId="LiveId" clId="{4A1C54F8-B80A-4A02-9F85-EEBE78695CFE}" dt="2020-03-29T18:27:54.167" v="34875" actId="14861"/>
          <ac:spMkLst>
            <pc:docMk/>
            <pc:sldMk cId="3555988512" sldId="363"/>
            <ac:spMk id="26" creationId="{39FDB015-D228-4A2B-893A-F3E444BC3AAB}"/>
          </ac:spMkLst>
        </pc:spChg>
        <pc:spChg chg="add">
          <ac:chgData name="Agustín Ruiz Martín" userId="42fb2f6dfcc8d877" providerId="LiveId" clId="{4A1C54F8-B80A-4A02-9F85-EEBE78695CFE}" dt="2020-03-29T18:17:38.450" v="34623"/>
          <ac:spMkLst>
            <pc:docMk/>
            <pc:sldMk cId="3555988512" sldId="363"/>
            <ac:spMk id="27" creationId="{7C0DF95C-B70B-45A4-9DC4-CE97594F8396}"/>
          </ac:spMkLst>
        </pc:spChg>
        <pc:spChg chg="add">
          <ac:chgData name="Agustín Ruiz Martín" userId="42fb2f6dfcc8d877" providerId="LiveId" clId="{4A1C54F8-B80A-4A02-9F85-EEBE78695CFE}" dt="2020-03-29T18:17:38.450" v="34623"/>
          <ac:spMkLst>
            <pc:docMk/>
            <pc:sldMk cId="3555988512" sldId="363"/>
            <ac:spMk id="28" creationId="{83CBCFD7-3995-40EE-89DB-B6B58E585459}"/>
          </ac:spMkLst>
        </pc:spChg>
        <pc:spChg chg="add">
          <ac:chgData name="Agustín Ruiz Martín" userId="42fb2f6dfcc8d877" providerId="LiveId" clId="{4A1C54F8-B80A-4A02-9F85-EEBE78695CFE}" dt="2020-03-29T18:17:38.450" v="34623"/>
          <ac:spMkLst>
            <pc:docMk/>
            <pc:sldMk cId="3555988512" sldId="363"/>
            <ac:spMk id="29" creationId="{22BC940F-07C0-48CE-8E1D-81236D6F20F6}"/>
          </ac:spMkLst>
        </pc:spChg>
        <pc:spChg chg="add mod">
          <ac:chgData name="Agustín Ruiz Martín" userId="42fb2f6dfcc8d877" providerId="LiveId" clId="{4A1C54F8-B80A-4A02-9F85-EEBE78695CFE}" dt="2020-03-29T18:28:12.453" v="34877" actId="14861"/>
          <ac:spMkLst>
            <pc:docMk/>
            <pc:sldMk cId="3555988512" sldId="363"/>
            <ac:spMk id="30" creationId="{8FBA641A-9321-4E2F-AA33-AFD3BA4C7FA5}"/>
          </ac:spMkLst>
        </pc:spChg>
        <pc:spChg chg="add">
          <ac:chgData name="Agustín Ruiz Martín" userId="42fb2f6dfcc8d877" providerId="LiveId" clId="{4A1C54F8-B80A-4A02-9F85-EEBE78695CFE}" dt="2020-03-29T18:17:38.450" v="34623"/>
          <ac:spMkLst>
            <pc:docMk/>
            <pc:sldMk cId="3555988512" sldId="363"/>
            <ac:spMk id="31" creationId="{F7E28E78-E05B-402C-8DBD-688DFD599E61}"/>
          </ac:spMkLst>
        </pc:spChg>
        <pc:spChg chg="add">
          <ac:chgData name="Agustín Ruiz Martín" userId="42fb2f6dfcc8d877" providerId="LiveId" clId="{4A1C54F8-B80A-4A02-9F85-EEBE78695CFE}" dt="2020-03-29T18:17:38.450" v="34623"/>
          <ac:spMkLst>
            <pc:docMk/>
            <pc:sldMk cId="3555988512" sldId="363"/>
            <ac:spMk id="32" creationId="{0A04DB1E-D0EC-4BBC-A60A-6A986ADCBE7E}"/>
          </ac:spMkLst>
        </pc:spChg>
        <pc:spChg chg="add mod">
          <ac:chgData name="Agustín Ruiz Martín" userId="42fb2f6dfcc8d877" providerId="LiveId" clId="{4A1C54F8-B80A-4A02-9F85-EEBE78695CFE}" dt="2020-03-29T18:28:32.370" v="34879" actId="14861"/>
          <ac:spMkLst>
            <pc:docMk/>
            <pc:sldMk cId="3555988512" sldId="363"/>
            <ac:spMk id="33" creationId="{A45E7064-0AC6-48DC-9534-F8A63DD70D31}"/>
          </ac:spMkLst>
        </pc:spChg>
        <pc:spChg chg="add">
          <ac:chgData name="Agustín Ruiz Martín" userId="42fb2f6dfcc8d877" providerId="LiveId" clId="{4A1C54F8-B80A-4A02-9F85-EEBE78695CFE}" dt="2020-03-29T18:17:38.450" v="34623"/>
          <ac:spMkLst>
            <pc:docMk/>
            <pc:sldMk cId="3555988512" sldId="363"/>
            <ac:spMk id="34" creationId="{FB28060B-0410-414C-87DB-DD5FF5B955BC}"/>
          </ac:spMkLst>
        </pc:spChg>
        <pc:spChg chg="add">
          <ac:chgData name="Agustín Ruiz Martín" userId="42fb2f6dfcc8d877" providerId="LiveId" clId="{4A1C54F8-B80A-4A02-9F85-EEBE78695CFE}" dt="2020-03-29T18:17:38.450" v="34623"/>
          <ac:spMkLst>
            <pc:docMk/>
            <pc:sldMk cId="3555988512" sldId="363"/>
            <ac:spMk id="35" creationId="{9CFDE85B-7B96-4664-9886-16501B84B732}"/>
          </ac:spMkLst>
        </pc:spChg>
        <pc:spChg chg="add">
          <ac:chgData name="Agustín Ruiz Martín" userId="42fb2f6dfcc8d877" providerId="LiveId" clId="{4A1C54F8-B80A-4A02-9F85-EEBE78695CFE}" dt="2020-03-29T18:17:38.450" v="34623"/>
          <ac:spMkLst>
            <pc:docMk/>
            <pc:sldMk cId="3555988512" sldId="363"/>
            <ac:spMk id="36" creationId="{18A57242-FD27-4F85-A9EE-820ADF3905C0}"/>
          </ac:spMkLst>
        </pc:spChg>
        <pc:spChg chg="add">
          <ac:chgData name="Agustín Ruiz Martín" userId="42fb2f6dfcc8d877" providerId="LiveId" clId="{4A1C54F8-B80A-4A02-9F85-EEBE78695CFE}" dt="2020-03-29T18:17:38.450" v="34623"/>
          <ac:spMkLst>
            <pc:docMk/>
            <pc:sldMk cId="3555988512" sldId="363"/>
            <ac:spMk id="37" creationId="{8272D7B4-2831-4258-9D04-829A4BEA3D51}"/>
          </ac:spMkLst>
        </pc:spChg>
        <pc:spChg chg="add">
          <ac:chgData name="Agustín Ruiz Martín" userId="42fb2f6dfcc8d877" providerId="LiveId" clId="{4A1C54F8-B80A-4A02-9F85-EEBE78695CFE}" dt="2020-03-29T18:17:38.450" v="34623"/>
          <ac:spMkLst>
            <pc:docMk/>
            <pc:sldMk cId="3555988512" sldId="363"/>
            <ac:spMk id="38" creationId="{610BDE77-5E31-49E7-849F-E616D331873C}"/>
          </ac:spMkLst>
        </pc:spChg>
        <pc:spChg chg="add">
          <ac:chgData name="Agustín Ruiz Martín" userId="42fb2f6dfcc8d877" providerId="LiveId" clId="{4A1C54F8-B80A-4A02-9F85-EEBE78695CFE}" dt="2020-03-29T18:17:38.450" v="34623"/>
          <ac:spMkLst>
            <pc:docMk/>
            <pc:sldMk cId="3555988512" sldId="363"/>
            <ac:spMk id="39" creationId="{E5F4640D-484D-4175-A8C1-867DB045B9E5}"/>
          </ac:spMkLst>
        </pc:spChg>
        <pc:spChg chg="add">
          <ac:chgData name="Agustín Ruiz Martín" userId="42fb2f6dfcc8d877" providerId="LiveId" clId="{4A1C54F8-B80A-4A02-9F85-EEBE78695CFE}" dt="2020-03-29T18:17:38.450" v="34623"/>
          <ac:spMkLst>
            <pc:docMk/>
            <pc:sldMk cId="3555988512" sldId="363"/>
            <ac:spMk id="40" creationId="{1B258D06-A8A1-4D7E-8E2D-F2F1575F06A7}"/>
          </ac:spMkLst>
        </pc:spChg>
        <pc:spChg chg="add">
          <ac:chgData name="Agustín Ruiz Martín" userId="42fb2f6dfcc8d877" providerId="LiveId" clId="{4A1C54F8-B80A-4A02-9F85-EEBE78695CFE}" dt="2020-03-29T18:17:38.450" v="34623"/>
          <ac:spMkLst>
            <pc:docMk/>
            <pc:sldMk cId="3555988512" sldId="363"/>
            <ac:spMk id="42" creationId="{BD544EA5-F59C-4EB0-90DC-F8D08423F09B}"/>
          </ac:spMkLst>
        </pc:spChg>
        <pc:spChg chg="add">
          <ac:chgData name="Agustín Ruiz Martín" userId="42fb2f6dfcc8d877" providerId="LiveId" clId="{4A1C54F8-B80A-4A02-9F85-EEBE78695CFE}" dt="2020-03-29T18:17:38.450" v="34623"/>
          <ac:spMkLst>
            <pc:docMk/>
            <pc:sldMk cId="3555988512" sldId="363"/>
            <ac:spMk id="43" creationId="{079AD970-3EDF-4E84-A43B-548FCE9DA31A}"/>
          </ac:spMkLst>
        </pc:spChg>
        <pc:spChg chg="add">
          <ac:chgData name="Agustín Ruiz Martín" userId="42fb2f6dfcc8d877" providerId="LiveId" clId="{4A1C54F8-B80A-4A02-9F85-EEBE78695CFE}" dt="2020-03-29T18:17:38.450" v="34623"/>
          <ac:spMkLst>
            <pc:docMk/>
            <pc:sldMk cId="3555988512" sldId="363"/>
            <ac:spMk id="44" creationId="{3C580A11-AF81-4736-AC50-D57A647EC02E}"/>
          </ac:spMkLst>
        </pc:spChg>
        <pc:spChg chg="add">
          <ac:chgData name="Agustín Ruiz Martín" userId="42fb2f6dfcc8d877" providerId="LiveId" clId="{4A1C54F8-B80A-4A02-9F85-EEBE78695CFE}" dt="2020-03-29T18:17:38.450" v="34623"/>
          <ac:spMkLst>
            <pc:docMk/>
            <pc:sldMk cId="3555988512" sldId="363"/>
            <ac:spMk id="45" creationId="{8C3B025F-B488-4D81-9A72-D893F6826E10}"/>
          </ac:spMkLst>
        </pc:spChg>
        <pc:spChg chg="add">
          <ac:chgData name="Agustín Ruiz Martín" userId="42fb2f6dfcc8d877" providerId="LiveId" clId="{4A1C54F8-B80A-4A02-9F85-EEBE78695CFE}" dt="2020-03-29T18:17:38.450" v="34623"/>
          <ac:spMkLst>
            <pc:docMk/>
            <pc:sldMk cId="3555988512" sldId="363"/>
            <ac:spMk id="46" creationId="{6A92C01D-C494-407F-8936-871C36B47436}"/>
          </ac:spMkLst>
        </pc:spChg>
        <pc:spChg chg="add mod">
          <ac:chgData name="Agustín Ruiz Martín" userId="42fb2f6dfcc8d877" providerId="LiveId" clId="{4A1C54F8-B80A-4A02-9F85-EEBE78695CFE}" dt="2020-03-29T18:28:12.453" v="34877" actId="14861"/>
          <ac:spMkLst>
            <pc:docMk/>
            <pc:sldMk cId="3555988512" sldId="363"/>
            <ac:spMk id="47" creationId="{8F175343-5BB8-49F6-871B-8B0ED0CC9E91}"/>
          </ac:spMkLst>
        </pc:spChg>
        <pc:spChg chg="add">
          <ac:chgData name="Agustín Ruiz Martín" userId="42fb2f6dfcc8d877" providerId="LiveId" clId="{4A1C54F8-B80A-4A02-9F85-EEBE78695CFE}" dt="2020-03-29T18:17:38.450" v="34623"/>
          <ac:spMkLst>
            <pc:docMk/>
            <pc:sldMk cId="3555988512" sldId="363"/>
            <ac:spMk id="48" creationId="{F17BFB02-EEB6-4B18-A8C9-BCADF9E6EA57}"/>
          </ac:spMkLst>
        </pc:spChg>
        <pc:spChg chg="add mod">
          <ac:chgData name="Agustín Ruiz Martín" userId="42fb2f6dfcc8d877" providerId="LiveId" clId="{4A1C54F8-B80A-4A02-9F85-EEBE78695CFE}" dt="2020-03-29T18:28:24.168" v="34878" actId="14861"/>
          <ac:spMkLst>
            <pc:docMk/>
            <pc:sldMk cId="3555988512" sldId="363"/>
            <ac:spMk id="49" creationId="{6B4682A0-94DA-40E9-91F5-75F648668CC5}"/>
          </ac:spMkLst>
        </pc:spChg>
        <pc:spChg chg="add mod">
          <ac:chgData name="Agustín Ruiz Martín" userId="42fb2f6dfcc8d877" providerId="LiveId" clId="{4A1C54F8-B80A-4A02-9F85-EEBE78695CFE}" dt="2020-03-29T18:28:24.168" v="34878" actId="14861"/>
          <ac:spMkLst>
            <pc:docMk/>
            <pc:sldMk cId="3555988512" sldId="363"/>
            <ac:spMk id="50" creationId="{3ED7764C-4A32-4BD0-86B1-D8C8AAA0255F}"/>
          </ac:spMkLst>
        </pc:spChg>
        <pc:spChg chg="add mod">
          <ac:chgData name="Agustín Ruiz Martín" userId="42fb2f6dfcc8d877" providerId="LiveId" clId="{4A1C54F8-B80A-4A02-9F85-EEBE78695CFE}" dt="2020-03-29T18:28:24.168" v="34878" actId="14861"/>
          <ac:spMkLst>
            <pc:docMk/>
            <pc:sldMk cId="3555988512" sldId="363"/>
            <ac:spMk id="51" creationId="{A0E41364-1971-4F17-B04A-1E0B6D715D09}"/>
          </ac:spMkLst>
        </pc:spChg>
        <pc:spChg chg="add">
          <ac:chgData name="Agustín Ruiz Martín" userId="42fb2f6dfcc8d877" providerId="LiveId" clId="{4A1C54F8-B80A-4A02-9F85-EEBE78695CFE}" dt="2020-03-29T18:17:38.450" v="34623"/>
          <ac:spMkLst>
            <pc:docMk/>
            <pc:sldMk cId="3555988512" sldId="363"/>
            <ac:spMk id="52" creationId="{E6EB6FB4-275D-49DF-90E9-45F974D8E858}"/>
          </ac:spMkLst>
        </pc:spChg>
        <pc:spChg chg="add">
          <ac:chgData name="Agustín Ruiz Martín" userId="42fb2f6dfcc8d877" providerId="LiveId" clId="{4A1C54F8-B80A-4A02-9F85-EEBE78695CFE}" dt="2020-03-29T18:17:38.450" v="34623"/>
          <ac:spMkLst>
            <pc:docMk/>
            <pc:sldMk cId="3555988512" sldId="363"/>
            <ac:spMk id="53" creationId="{69AC2CA2-17CE-454D-B8B8-349F79A6DD1B}"/>
          </ac:spMkLst>
        </pc:spChg>
        <pc:spChg chg="add">
          <ac:chgData name="Agustín Ruiz Martín" userId="42fb2f6dfcc8d877" providerId="LiveId" clId="{4A1C54F8-B80A-4A02-9F85-EEBE78695CFE}" dt="2020-03-29T18:17:38.450" v="34623"/>
          <ac:spMkLst>
            <pc:docMk/>
            <pc:sldMk cId="3555988512" sldId="363"/>
            <ac:spMk id="54" creationId="{FC8D94F2-ADDE-4C2E-AE21-B49695A433E9}"/>
          </ac:spMkLst>
        </pc:spChg>
        <pc:spChg chg="add">
          <ac:chgData name="Agustín Ruiz Martín" userId="42fb2f6dfcc8d877" providerId="LiveId" clId="{4A1C54F8-B80A-4A02-9F85-EEBE78695CFE}" dt="2020-03-29T18:17:38.450" v="34623"/>
          <ac:spMkLst>
            <pc:docMk/>
            <pc:sldMk cId="3555988512" sldId="363"/>
            <ac:spMk id="55" creationId="{35FB34BC-61D9-4B32-A249-15C006833738}"/>
          </ac:spMkLst>
        </pc:spChg>
        <pc:spChg chg="add">
          <ac:chgData name="Agustín Ruiz Martín" userId="42fb2f6dfcc8d877" providerId="LiveId" clId="{4A1C54F8-B80A-4A02-9F85-EEBE78695CFE}" dt="2020-03-29T18:17:38.450" v="34623"/>
          <ac:spMkLst>
            <pc:docMk/>
            <pc:sldMk cId="3555988512" sldId="363"/>
            <ac:spMk id="56" creationId="{07FB0DEF-41C6-46D2-A896-8205AB68DC86}"/>
          </ac:spMkLst>
        </pc:spChg>
        <pc:spChg chg="add mod">
          <ac:chgData name="Agustín Ruiz Martín" userId="42fb2f6dfcc8d877" providerId="LiveId" clId="{4A1C54F8-B80A-4A02-9F85-EEBE78695CFE}" dt="2020-03-29T18:28:32.370" v="34879" actId="14861"/>
          <ac:spMkLst>
            <pc:docMk/>
            <pc:sldMk cId="3555988512" sldId="363"/>
            <ac:spMk id="57" creationId="{DF25AE4D-A243-49F9-B891-A64136AED54C}"/>
          </ac:spMkLst>
        </pc:spChg>
        <pc:spChg chg="add">
          <ac:chgData name="Agustín Ruiz Martín" userId="42fb2f6dfcc8d877" providerId="LiveId" clId="{4A1C54F8-B80A-4A02-9F85-EEBE78695CFE}" dt="2020-03-29T18:17:38.450" v="34623"/>
          <ac:spMkLst>
            <pc:docMk/>
            <pc:sldMk cId="3555988512" sldId="363"/>
            <ac:spMk id="58" creationId="{AD83DCA5-F305-46AA-B2EC-2508650B233A}"/>
          </ac:spMkLst>
        </pc:spChg>
        <pc:spChg chg="add">
          <ac:chgData name="Agustín Ruiz Martín" userId="42fb2f6dfcc8d877" providerId="LiveId" clId="{4A1C54F8-B80A-4A02-9F85-EEBE78695CFE}" dt="2020-03-29T18:17:38.450" v="34623"/>
          <ac:spMkLst>
            <pc:docMk/>
            <pc:sldMk cId="3555988512" sldId="363"/>
            <ac:spMk id="59" creationId="{5EDFF2E6-7371-4180-82C3-E6861022159E}"/>
          </ac:spMkLst>
        </pc:spChg>
        <pc:spChg chg="add">
          <ac:chgData name="Agustín Ruiz Martín" userId="42fb2f6dfcc8d877" providerId="LiveId" clId="{4A1C54F8-B80A-4A02-9F85-EEBE78695CFE}" dt="2020-03-29T18:17:38.450" v="34623"/>
          <ac:spMkLst>
            <pc:docMk/>
            <pc:sldMk cId="3555988512" sldId="363"/>
            <ac:spMk id="60" creationId="{657F35E5-BC24-4A52-AA40-BD1425D77C92}"/>
          </ac:spMkLst>
        </pc:spChg>
        <pc:spChg chg="add">
          <ac:chgData name="Agustín Ruiz Martín" userId="42fb2f6dfcc8d877" providerId="LiveId" clId="{4A1C54F8-B80A-4A02-9F85-EEBE78695CFE}" dt="2020-03-29T18:17:38.450" v="34623"/>
          <ac:spMkLst>
            <pc:docMk/>
            <pc:sldMk cId="3555988512" sldId="363"/>
            <ac:spMk id="61" creationId="{E8CFAD67-F1EA-4B99-9855-BA13BE371A17}"/>
          </ac:spMkLst>
        </pc:spChg>
        <pc:spChg chg="add">
          <ac:chgData name="Agustín Ruiz Martín" userId="42fb2f6dfcc8d877" providerId="LiveId" clId="{4A1C54F8-B80A-4A02-9F85-EEBE78695CFE}" dt="2020-03-29T18:17:38.450" v="34623"/>
          <ac:spMkLst>
            <pc:docMk/>
            <pc:sldMk cId="3555988512" sldId="363"/>
            <ac:spMk id="62" creationId="{1CD208EB-2A5C-48AF-84A6-FABF505E500F}"/>
          </ac:spMkLst>
        </pc:spChg>
        <pc:spChg chg="add">
          <ac:chgData name="Agustín Ruiz Martín" userId="42fb2f6dfcc8d877" providerId="LiveId" clId="{4A1C54F8-B80A-4A02-9F85-EEBE78695CFE}" dt="2020-03-29T18:17:38.450" v="34623"/>
          <ac:spMkLst>
            <pc:docMk/>
            <pc:sldMk cId="3555988512" sldId="363"/>
            <ac:spMk id="63" creationId="{9CA0BFA1-F870-4844-8A6C-6B85D8EB6507}"/>
          </ac:spMkLst>
        </pc:spChg>
        <pc:spChg chg="add mod">
          <ac:chgData name="Agustín Ruiz Martín" userId="42fb2f6dfcc8d877" providerId="LiveId" clId="{4A1C54F8-B80A-4A02-9F85-EEBE78695CFE}" dt="2020-03-29T18:28:24.168" v="34878" actId="14861"/>
          <ac:spMkLst>
            <pc:docMk/>
            <pc:sldMk cId="3555988512" sldId="363"/>
            <ac:spMk id="64" creationId="{D79BAF16-C41B-4252-AEB4-B76AF8FA4707}"/>
          </ac:spMkLst>
        </pc:spChg>
        <pc:spChg chg="add mod">
          <ac:chgData name="Agustín Ruiz Martín" userId="42fb2f6dfcc8d877" providerId="LiveId" clId="{4A1C54F8-B80A-4A02-9F85-EEBE78695CFE}" dt="2020-03-29T18:28:01.883" v="34876" actId="14861"/>
          <ac:spMkLst>
            <pc:docMk/>
            <pc:sldMk cId="3555988512" sldId="363"/>
            <ac:spMk id="65" creationId="{33525ACF-1E23-4EC4-883B-CA1CA45B2B47}"/>
          </ac:spMkLst>
        </pc:spChg>
        <pc:spChg chg="add">
          <ac:chgData name="Agustín Ruiz Martín" userId="42fb2f6dfcc8d877" providerId="LiveId" clId="{4A1C54F8-B80A-4A02-9F85-EEBE78695CFE}" dt="2020-03-29T18:17:38.450" v="34623"/>
          <ac:spMkLst>
            <pc:docMk/>
            <pc:sldMk cId="3555988512" sldId="363"/>
            <ac:spMk id="66" creationId="{04A4B9DA-0E2F-4552-91C8-A260FB99B0DE}"/>
          </ac:spMkLst>
        </pc:spChg>
        <pc:spChg chg="add mod">
          <ac:chgData name="Agustín Ruiz Martín" userId="42fb2f6dfcc8d877" providerId="LiveId" clId="{4A1C54F8-B80A-4A02-9F85-EEBE78695CFE}" dt="2020-03-29T18:28:12.453" v="34877" actId="14861"/>
          <ac:spMkLst>
            <pc:docMk/>
            <pc:sldMk cId="3555988512" sldId="363"/>
            <ac:spMk id="69" creationId="{71B5F89C-5476-4B9C-8E2F-8658D55F724C}"/>
          </ac:spMkLst>
        </pc:spChg>
        <pc:spChg chg="add mod">
          <ac:chgData name="Agustín Ruiz Martín" userId="42fb2f6dfcc8d877" providerId="LiveId" clId="{4A1C54F8-B80A-4A02-9F85-EEBE78695CFE}" dt="2020-03-29T18:28:01.883" v="34876" actId="14861"/>
          <ac:spMkLst>
            <pc:docMk/>
            <pc:sldMk cId="3555988512" sldId="363"/>
            <ac:spMk id="70" creationId="{CB7280E5-C87E-47C7-8F71-859FE1E1E61F}"/>
          </ac:spMkLst>
        </pc:spChg>
        <pc:spChg chg="add">
          <ac:chgData name="Agustín Ruiz Martín" userId="42fb2f6dfcc8d877" providerId="LiveId" clId="{4A1C54F8-B80A-4A02-9F85-EEBE78695CFE}" dt="2020-03-29T18:17:38.450" v="34623"/>
          <ac:spMkLst>
            <pc:docMk/>
            <pc:sldMk cId="3555988512" sldId="363"/>
            <ac:spMk id="71" creationId="{63521A97-A598-41FC-9D81-DFC7F0A21752}"/>
          </ac:spMkLst>
        </pc:spChg>
        <pc:spChg chg="add">
          <ac:chgData name="Agustín Ruiz Martín" userId="42fb2f6dfcc8d877" providerId="LiveId" clId="{4A1C54F8-B80A-4A02-9F85-EEBE78695CFE}" dt="2020-03-29T19:55:02.325" v="36247"/>
          <ac:spMkLst>
            <pc:docMk/>
            <pc:sldMk cId="3555988512" sldId="363"/>
            <ac:spMk id="72" creationId="{7982D70B-C297-45EF-9EF2-31F0EFE85F75}"/>
          </ac:spMkLst>
        </pc:spChg>
        <pc:cxnChg chg="add">
          <ac:chgData name="Agustín Ruiz Martín" userId="42fb2f6dfcc8d877" providerId="LiveId" clId="{4A1C54F8-B80A-4A02-9F85-EEBE78695CFE}" dt="2020-03-29T18:17:38.450" v="34623"/>
          <ac:cxnSpMkLst>
            <pc:docMk/>
            <pc:sldMk cId="3555988512" sldId="363"/>
            <ac:cxnSpMk id="67" creationId="{06B699FD-79BE-4706-B44A-FB209A9AD08C}"/>
          </ac:cxnSpMkLst>
        </pc:cxnChg>
        <pc:cxnChg chg="add">
          <ac:chgData name="Agustín Ruiz Martín" userId="42fb2f6dfcc8d877" providerId="LiveId" clId="{4A1C54F8-B80A-4A02-9F85-EEBE78695CFE}" dt="2020-03-29T18:17:38.450" v="34623"/>
          <ac:cxnSpMkLst>
            <pc:docMk/>
            <pc:sldMk cId="3555988512" sldId="363"/>
            <ac:cxnSpMk id="68" creationId="{307C4982-8F2F-4A67-93E1-E420B997DD03}"/>
          </ac:cxnSpMkLst>
        </pc:cxnChg>
      </pc:sldChg>
      <pc:sldChg chg="addSp delSp modSp add delAnim modAnim">
        <pc:chgData name="Agustín Ruiz Martín" userId="42fb2f6dfcc8d877" providerId="LiveId" clId="{4A1C54F8-B80A-4A02-9F85-EEBE78695CFE}" dt="2020-04-10T21:14:04.605" v="51123" actId="1076"/>
        <pc:sldMkLst>
          <pc:docMk/>
          <pc:sldMk cId="4118948353" sldId="364"/>
        </pc:sldMkLst>
        <pc:spChg chg="del">
          <ac:chgData name="Agustín Ruiz Martín" userId="42fb2f6dfcc8d877" providerId="LiveId" clId="{4A1C54F8-B80A-4A02-9F85-EEBE78695CFE}" dt="2020-03-29T18:29:09.693" v="34881" actId="478"/>
          <ac:spMkLst>
            <pc:docMk/>
            <pc:sldMk cId="4118948353" sldId="364"/>
            <ac:spMk id="8" creationId="{005343E3-9C9C-418E-947F-FCE249316373}"/>
          </ac:spMkLst>
        </pc:spChg>
        <pc:spChg chg="del">
          <ac:chgData name="Agustín Ruiz Martín" userId="42fb2f6dfcc8d877" providerId="LiveId" clId="{4A1C54F8-B80A-4A02-9F85-EEBE78695CFE}" dt="2020-03-29T18:29:09.693" v="34881" actId="478"/>
          <ac:spMkLst>
            <pc:docMk/>
            <pc:sldMk cId="4118948353" sldId="364"/>
            <ac:spMk id="9" creationId="{96174ABE-097A-4B5C-9C0A-1F12D690F17F}"/>
          </ac:spMkLst>
        </pc:spChg>
        <pc:spChg chg="del">
          <ac:chgData name="Agustín Ruiz Martín" userId="42fb2f6dfcc8d877" providerId="LiveId" clId="{4A1C54F8-B80A-4A02-9F85-EEBE78695CFE}" dt="2020-03-29T18:29:09.693" v="34881" actId="478"/>
          <ac:spMkLst>
            <pc:docMk/>
            <pc:sldMk cId="4118948353" sldId="364"/>
            <ac:spMk id="10" creationId="{77E7CFCB-2DBF-4004-8CF6-3B3EA9E2DB49}"/>
          </ac:spMkLst>
        </pc:spChg>
        <pc:spChg chg="del">
          <ac:chgData name="Agustín Ruiz Martín" userId="42fb2f6dfcc8d877" providerId="LiveId" clId="{4A1C54F8-B80A-4A02-9F85-EEBE78695CFE}" dt="2020-03-29T18:29:09.693" v="34881" actId="478"/>
          <ac:spMkLst>
            <pc:docMk/>
            <pc:sldMk cId="4118948353" sldId="364"/>
            <ac:spMk id="12" creationId="{4576A06A-B619-47C9-ADCA-F31CC480A2AB}"/>
          </ac:spMkLst>
        </pc:spChg>
        <pc:spChg chg="del">
          <ac:chgData name="Agustín Ruiz Martín" userId="42fb2f6dfcc8d877" providerId="LiveId" clId="{4A1C54F8-B80A-4A02-9F85-EEBE78695CFE}" dt="2020-03-29T18:29:09.693" v="34881" actId="478"/>
          <ac:spMkLst>
            <pc:docMk/>
            <pc:sldMk cId="4118948353" sldId="364"/>
            <ac:spMk id="13" creationId="{1C88CB7B-892C-4C7A-B566-5B039A2ADDC4}"/>
          </ac:spMkLst>
        </pc:spChg>
        <pc:spChg chg="del">
          <ac:chgData name="Agustín Ruiz Martín" userId="42fb2f6dfcc8d877" providerId="LiveId" clId="{4A1C54F8-B80A-4A02-9F85-EEBE78695CFE}" dt="2020-03-29T18:29:09.693" v="34881" actId="478"/>
          <ac:spMkLst>
            <pc:docMk/>
            <pc:sldMk cId="4118948353" sldId="364"/>
            <ac:spMk id="14" creationId="{90A0A2E0-98CE-48ED-91D5-796951DC7D66}"/>
          </ac:spMkLst>
        </pc:spChg>
        <pc:spChg chg="del">
          <ac:chgData name="Agustín Ruiz Martín" userId="42fb2f6dfcc8d877" providerId="LiveId" clId="{4A1C54F8-B80A-4A02-9F85-EEBE78695CFE}" dt="2020-03-29T18:29:09.693" v="34881" actId="478"/>
          <ac:spMkLst>
            <pc:docMk/>
            <pc:sldMk cId="4118948353" sldId="364"/>
            <ac:spMk id="15" creationId="{975B14D6-0868-4820-8035-7D0A539BEE43}"/>
          </ac:spMkLst>
        </pc:spChg>
        <pc:spChg chg="del">
          <ac:chgData name="Agustín Ruiz Martín" userId="42fb2f6dfcc8d877" providerId="LiveId" clId="{4A1C54F8-B80A-4A02-9F85-EEBE78695CFE}" dt="2020-03-29T18:29:09.693" v="34881" actId="478"/>
          <ac:spMkLst>
            <pc:docMk/>
            <pc:sldMk cId="4118948353" sldId="364"/>
            <ac:spMk id="18" creationId="{7FEDF833-A729-4716-BCB0-D77B0963F3AA}"/>
          </ac:spMkLst>
        </pc:spChg>
        <pc:spChg chg="del">
          <ac:chgData name="Agustín Ruiz Martín" userId="42fb2f6dfcc8d877" providerId="LiveId" clId="{4A1C54F8-B80A-4A02-9F85-EEBE78695CFE}" dt="2020-03-29T18:29:09.693" v="34881" actId="478"/>
          <ac:spMkLst>
            <pc:docMk/>
            <pc:sldMk cId="4118948353" sldId="364"/>
            <ac:spMk id="19" creationId="{0B0BB559-0CAC-4605-8920-DB39866A5F0D}"/>
          </ac:spMkLst>
        </pc:spChg>
        <pc:spChg chg="del">
          <ac:chgData name="Agustín Ruiz Martín" userId="42fb2f6dfcc8d877" providerId="LiveId" clId="{4A1C54F8-B80A-4A02-9F85-EEBE78695CFE}" dt="2020-03-29T18:29:09.693" v="34881" actId="478"/>
          <ac:spMkLst>
            <pc:docMk/>
            <pc:sldMk cId="4118948353" sldId="364"/>
            <ac:spMk id="20" creationId="{BE32E8EA-8BF2-47A0-A85F-0F69DF6ABA8B}"/>
          </ac:spMkLst>
        </pc:spChg>
        <pc:spChg chg="del">
          <ac:chgData name="Agustín Ruiz Martín" userId="42fb2f6dfcc8d877" providerId="LiveId" clId="{4A1C54F8-B80A-4A02-9F85-EEBE78695CFE}" dt="2020-03-29T18:29:09.693" v="34881" actId="478"/>
          <ac:spMkLst>
            <pc:docMk/>
            <pc:sldMk cId="4118948353" sldId="364"/>
            <ac:spMk id="21" creationId="{636445C8-7321-40D0-B760-607A95E7A985}"/>
          </ac:spMkLst>
        </pc:spChg>
        <pc:spChg chg="del">
          <ac:chgData name="Agustín Ruiz Martín" userId="42fb2f6dfcc8d877" providerId="LiveId" clId="{4A1C54F8-B80A-4A02-9F85-EEBE78695CFE}" dt="2020-03-29T19:55:08.402" v="36248" actId="478"/>
          <ac:spMkLst>
            <pc:docMk/>
            <pc:sldMk cId="4118948353" sldId="364"/>
            <ac:spMk id="22" creationId="{4D2CED4E-D02B-47E9-9937-550C7237D6DD}"/>
          </ac:spMkLst>
        </pc:spChg>
        <pc:spChg chg="del">
          <ac:chgData name="Agustín Ruiz Martín" userId="42fb2f6dfcc8d877" providerId="LiveId" clId="{4A1C54F8-B80A-4A02-9F85-EEBE78695CFE}" dt="2020-03-29T18:29:09.693" v="34881" actId="478"/>
          <ac:spMkLst>
            <pc:docMk/>
            <pc:sldMk cId="4118948353" sldId="364"/>
            <ac:spMk id="23" creationId="{3A7E3EFA-C1A2-497E-AA6D-57B33D5226EB}"/>
          </ac:spMkLst>
        </pc:spChg>
        <pc:spChg chg="del">
          <ac:chgData name="Agustín Ruiz Martín" userId="42fb2f6dfcc8d877" providerId="LiveId" clId="{4A1C54F8-B80A-4A02-9F85-EEBE78695CFE}" dt="2020-03-29T18:29:09.693" v="34881" actId="478"/>
          <ac:spMkLst>
            <pc:docMk/>
            <pc:sldMk cId="4118948353" sldId="364"/>
            <ac:spMk id="24" creationId="{52063CA7-4520-477D-886D-04DCB9B246CC}"/>
          </ac:spMkLst>
        </pc:spChg>
        <pc:spChg chg="del">
          <ac:chgData name="Agustín Ruiz Martín" userId="42fb2f6dfcc8d877" providerId="LiveId" clId="{4A1C54F8-B80A-4A02-9F85-EEBE78695CFE}" dt="2020-03-29T18:29:09.693" v="34881" actId="478"/>
          <ac:spMkLst>
            <pc:docMk/>
            <pc:sldMk cId="4118948353" sldId="364"/>
            <ac:spMk id="25" creationId="{4D863179-A6B6-45A2-B6F2-F286701AD5F7}"/>
          </ac:spMkLst>
        </pc:spChg>
        <pc:spChg chg="del">
          <ac:chgData name="Agustín Ruiz Martín" userId="42fb2f6dfcc8d877" providerId="LiveId" clId="{4A1C54F8-B80A-4A02-9F85-EEBE78695CFE}" dt="2020-03-29T18:29:09.693" v="34881" actId="478"/>
          <ac:spMkLst>
            <pc:docMk/>
            <pc:sldMk cId="4118948353" sldId="364"/>
            <ac:spMk id="26" creationId="{39FDB015-D228-4A2B-893A-F3E444BC3AAB}"/>
          </ac:spMkLst>
        </pc:spChg>
        <pc:spChg chg="del">
          <ac:chgData name="Agustín Ruiz Martín" userId="42fb2f6dfcc8d877" providerId="LiveId" clId="{4A1C54F8-B80A-4A02-9F85-EEBE78695CFE}" dt="2020-03-29T18:29:09.693" v="34881" actId="478"/>
          <ac:spMkLst>
            <pc:docMk/>
            <pc:sldMk cId="4118948353" sldId="364"/>
            <ac:spMk id="27" creationId="{7C0DF95C-B70B-45A4-9DC4-CE97594F8396}"/>
          </ac:spMkLst>
        </pc:spChg>
        <pc:spChg chg="del">
          <ac:chgData name="Agustín Ruiz Martín" userId="42fb2f6dfcc8d877" providerId="LiveId" clId="{4A1C54F8-B80A-4A02-9F85-EEBE78695CFE}" dt="2020-03-29T18:29:09.693" v="34881" actId="478"/>
          <ac:spMkLst>
            <pc:docMk/>
            <pc:sldMk cId="4118948353" sldId="364"/>
            <ac:spMk id="28" creationId="{83CBCFD7-3995-40EE-89DB-B6B58E585459}"/>
          </ac:spMkLst>
        </pc:spChg>
        <pc:spChg chg="del">
          <ac:chgData name="Agustín Ruiz Martín" userId="42fb2f6dfcc8d877" providerId="LiveId" clId="{4A1C54F8-B80A-4A02-9F85-EEBE78695CFE}" dt="2020-03-29T18:29:09.693" v="34881" actId="478"/>
          <ac:spMkLst>
            <pc:docMk/>
            <pc:sldMk cId="4118948353" sldId="364"/>
            <ac:spMk id="29" creationId="{22BC940F-07C0-48CE-8E1D-81236D6F20F6}"/>
          </ac:spMkLst>
        </pc:spChg>
        <pc:spChg chg="del">
          <ac:chgData name="Agustín Ruiz Martín" userId="42fb2f6dfcc8d877" providerId="LiveId" clId="{4A1C54F8-B80A-4A02-9F85-EEBE78695CFE}" dt="2020-03-29T18:29:09.693" v="34881" actId="478"/>
          <ac:spMkLst>
            <pc:docMk/>
            <pc:sldMk cId="4118948353" sldId="364"/>
            <ac:spMk id="30" creationId="{8FBA641A-9321-4E2F-AA33-AFD3BA4C7FA5}"/>
          </ac:spMkLst>
        </pc:spChg>
        <pc:spChg chg="del">
          <ac:chgData name="Agustín Ruiz Martín" userId="42fb2f6dfcc8d877" providerId="LiveId" clId="{4A1C54F8-B80A-4A02-9F85-EEBE78695CFE}" dt="2020-03-29T18:29:09.693" v="34881" actId="478"/>
          <ac:spMkLst>
            <pc:docMk/>
            <pc:sldMk cId="4118948353" sldId="364"/>
            <ac:spMk id="31" creationId="{F7E28E78-E05B-402C-8DBD-688DFD599E61}"/>
          </ac:spMkLst>
        </pc:spChg>
        <pc:spChg chg="del">
          <ac:chgData name="Agustín Ruiz Martín" userId="42fb2f6dfcc8d877" providerId="LiveId" clId="{4A1C54F8-B80A-4A02-9F85-EEBE78695CFE}" dt="2020-03-29T18:29:09.693" v="34881" actId="478"/>
          <ac:spMkLst>
            <pc:docMk/>
            <pc:sldMk cId="4118948353" sldId="364"/>
            <ac:spMk id="32" creationId="{0A04DB1E-D0EC-4BBC-A60A-6A986ADCBE7E}"/>
          </ac:spMkLst>
        </pc:spChg>
        <pc:spChg chg="del">
          <ac:chgData name="Agustín Ruiz Martín" userId="42fb2f6dfcc8d877" providerId="LiveId" clId="{4A1C54F8-B80A-4A02-9F85-EEBE78695CFE}" dt="2020-03-29T18:29:09.693" v="34881" actId="478"/>
          <ac:spMkLst>
            <pc:docMk/>
            <pc:sldMk cId="4118948353" sldId="364"/>
            <ac:spMk id="33" creationId="{A45E7064-0AC6-48DC-9534-F8A63DD70D31}"/>
          </ac:spMkLst>
        </pc:spChg>
        <pc:spChg chg="del">
          <ac:chgData name="Agustín Ruiz Martín" userId="42fb2f6dfcc8d877" providerId="LiveId" clId="{4A1C54F8-B80A-4A02-9F85-EEBE78695CFE}" dt="2020-03-29T18:29:09.693" v="34881" actId="478"/>
          <ac:spMkLst>
            <pc:docMk/>
            <pc:sldMk cId="4118948353" sldId="364"/>
            <ac:spMk id="34" creationId="{FB28060B-0410-414C-87DB-DD5FF5B955BC}"/>
          </ac:spMkLst>
        </pc:spChg>
        <pc:spChg chg="del">
          <ac:chgData name="Agustín Ruiz Martín" userId="42fb2f6dfcc8d877" providerId="LiveId" clId="{4A1C54F8-B80A-4A02-9F85-EEBE78695CFE}" dt="2020-03-29T18:29:09.693" v="34881" actId="478"/>
          <ac:spMkLst>
            <pc:docMk/>
            <pc:sldMk cId="4118948353" sldId="364"/>
            <ac:spMk id="35" creationId="{9CFDE85B-7B96-4664-9886-16501B84B732}"/>
          </ac:spMkLst>
        </pc:spChg>
        <pc:spChg chg="del">
          <ac:chgData name="Agustín Ruiz Martín" userId="42fb2f6dfcc8d877" providerId="LiveId" clId="{4A1C54F8-B80A-4A02-9F85-EEBE78695CFE}" dt="2020-03-29T18:29:09.693" v="34881" actId="478"/>
          <ac:spMkLst>
            <pc:docMk/>
            <pc:sldMk cId="4118948353" sldId="364"/>
            <ac:spMk id="36" creationId="{18A57242-FD27-4F85-A9EE-820ADF3905C0}"/>
          </ac:spMkLst>
        </pc:spChg>
        <pc:spChg chg="del">
          <ac:chgData name="Agustín Ruiz Martín" userId="42fb2f6dfcc8d877" providerId="LiveId" clId="{4A1C54F8-B80A-4A02-9F85-EEBE78695CFE}" dt="2020-03-29T18:29:09.693" v="34881" actId="478"/>
          <ac:spMkLst>
            <pc:docMk/>
            <pc:sldMk cId="4118948353" sldId="364"/>
            <ac:spMk id="37" creationId="{8272D7B4-2831-4258-9D04-829A4BEA3D51}"/>
          </ac:spMkLst>
        </pc:spChg>
        <pc:spChg chg="del">
          <ac:chgData name="Agustín Ruiz Martín" userId="42fb2f6dfcc8d877" providerId="LiveId" clId="{4A1C54F8-B80A-4A02-9F85-EEBE78695CFE}" dt="2020-03-29T18:29:09.693" v="34881" actId="478"/>
          <ac:spMkLst>
            <pc:docMk/>
            <pc:sldMk cId="4118948353" sldId="364"/>
            <ac:spMk id="38" creationId="{610BDE77-5E31-49E7-849F-E616D331873C}"/>
          </ac:spMkLst>
        </pc:spChg>
        <pc:spChg chg="del">
          <ac:chgData name="Agustín Ruiz Martín" userId="42fb2f6dfcc8d877" providerId="LiveId" clId="{4A1C54F8-B80A-4A02-9F85-EEBE78695CFE}" dt="2020-03-29T18:29:09.693" v="34881" actId="478"/>
          <ac:spMkLst>
            <pc:docMk/>
            <pc:sldMk cId="4118948353" sldId="364"/>
            <ac:spMk id="39" creationId="{E5F4640D-484D-4175-A8C1-867DB045B9E5}"/>
          </ac:spMkLst>
        </pc:spChg>
        <pc:spChg chg="del">
          <ac:chgData name="Agustín Ruiz Martín" userId="42fb2f6dfcc8d877" providerId="LiveId" clId="{4A1C54F8-B80A-4A02-9F85-EEBE78695CFE}" dt="2020-03-29T18:29:09.693" v="34881" actId="478"/>
          <ac:spMkLst>
            <pc:docMk/>
            <pc:sldMk cId="4118948353" sldId="364"/>
            <ac:spMk id="40" creationId="{1B258D06-A8A1-4D7E-8E2D-F2F1575F06A7}"/>
          </ac:spMkLst>
        </pc:spChg>
        <pc:spChg chg="del">
          <ac:chgData name="Agustín Ruiz Martín" userId="42fb2f6dfcc8d877" providerId="LiveId" clId="{4A1C54F8-B80A-4A02-9F85-EEBE78695CFE}" dt="2020-03-29T18:29:09.693" v="34881" actId="478"/>
          <ac:spMkLst>
            <pc:docMk/>
            <pc:sldMk cId="4118948353" sldId="364"/>
            <ac:spMk id="42" creationId="{BD544EA5-F59C-4EB0-90DC-F8D08423F09B}"/>
          </ac:spMkLst>
        </pc:spChg>
        <pc:spChg chg="del">
          <ac:chgData name="Agustín Ruiz Martín" userId="42fb2f6dfcc8d877" providerId="LiveId" clId="{4A1C54F8-B80A-4A02-9F85-EEBE78695CFE}" dt="2020-03-29T18:29:09.693" v="34881" actId="478"/>
          <ac:spMkLst>
            <pc:docMk/>
            <pc:sldMk cId="4118948353" sldId="364"/>
            <ac:spMk id="43" creationId="{079AD970-3EDF-4E84-A43B-548FCE9DA31A}"/>
          </ac:spMkLst>
        </pc:spChg>
        <pc:spChg chg="del">
          <ac:chgData name="Agustín Ruiz Martín" userId="42fb2f6dfcc8d877" providerId="LiveId" clId="{4A1C54F8-B80A-4A02-9F85-EEBE78695CFE}" dt="2020-03-29T18:29:09.693" v="34881" actId="478"/>
          <ac:spMkLst>
            <pc:docMk/>
            <pc:sldMk cId="4118948353" sldId="364"/>
            <ac:spMk id="44" creationId="{3C580A11-AF81-4736-AC50-D57A647EC02E}"/>
          </ac:spMkLst>
        </pc:spChg>
        <pc:spChg chg="del">
          <ac:chgData name="Agustín Ruiz Martín" userId="42fb2f6dfcc8d877" providerId="LiveId" clId="{4A1C54F8-B80A-4A02-9F85-EEBE78695CFE}" dt="2020-03-29T18:29:09.693" v="34881" actId="478"/>
          <ac:spMkLst>
            <pc:docMk/>
            <pc:sldMk cId="4118948353" sldId="364"/>
            <ac:spMk id="45" creationId="{8C3B025F-B488-4D81-9A72-D893F6826E10}"/>
          </ac:spMkLst>
        </pc:spChg>
        <pc:spChg chg="del">
          <ac:chgData name="Agustín Ruiz Martín" userId="42fb2f6dfcc8d877" providerId="LiveId" clId="{4A1C54F8-B80A-4A02-9F85-EEBE78695CFE}" dt="2020-03-29T18:29:09.693" v="34881" actId="478"/>
          <ac:spMkLst>
            <pc:docMk/>
            <pc:sldMk cId="4118948353" sldId="364"/>
            <ac:spMk id="46" creationId="{6A92C01D-C494-407F-8936-871C36B47436}"/>
          </ac:spMkLst>
        </pc:spChg>
        <pc:spChg chg="del">
          <ac:chgData name="Agustín Ruiz Martín" userId="42fb2f6dfcc8d877" providerId="LiveId" clId="{4A1C54F8-B80A-4A02-9F85-EEBE78695CFE}" dt="2020-03-29T18:29:09.693" v="34881" actId="478"/>
          <ac:spMkLst>
            <pc:docMk/>
            <pc:sldMk cId="4118948353" sldId="364"/>
            <ac:spMk id="47" creationId="{8F175343-5BB8-49F6-871B-8B0ED0CC9E91}"/>
          </ac:spMkLst>
        </pc:spChg>
        <pc:spChg chg="del">
          <ac:chgData name="Agustín Ruiz Martín" userId="42fb2f6dfcc8d877" providerId="LiveId" clId="{4A1C54F8-B80A-4A02-9F85-EEBE78695CFE}" dt="2020-03-29T18:29:09.693" v="34881" actId="478"/>
          <ac:spMkLst>
            <pc:docMk/>
            <pc:sldMk cId="4118948353" sldId="364"/>
            <ac:spMk id="48" creationId="{F17BFB02-EEB6-4B18-A8C9-BCADF9E6EA57}"/>
          </ac:spMkLst>
        </pc:spChg>
        <pc:spChg chg="del">
          <ac:chgData name="Agustín Ruiz Martín" userId="42fb2f6dfcc8d877" providerId="LiveId" clId="{4A1C54F8-B80A-4A02-9F85-EEBE78695CFE}" dt="2020-03-29T18:29:09.693" v="34881" actId="478"/>
          <ac:spMkLst>
            <pc:docMk/>
            <pc:sldMk cId="4118948353" sldId="364"/>
            <ac:spMk id="49" creationId="{6B4682A0-94DA-40E9-91F5-75F648668CC5}"/>
          </ac:spMkLst>
        </pc:spChg>
        <pc:spChg chg="del">
          <ac:chgData name="Agustín Ruiz Martín" userId="42fb2f6dfcc8d877" providerId="LiveId" clId="{4A1C54F8-B80A-4A02-9F85-EEBE78695CFE}" dt="2020-03-29T18:29:09.693" v="34881" actId="478"/>
          <ac:spMkLst>
            <pc:docMk/>
            <pc:sldMk cId="4118948353" sldId="364"/>
            <ac:spMk id="50" creationId="{3ED7764C-4A32-4BD0-86B1-D8C8AAA0255F}"/>
          </ac:spMkLst>
        </pc:spChg>
        <pc:spChg chg="del">
          <ac:chgData name="Agustín Ruiz Martín" userId="42fb2f6dfcc8d877" providerId="LiveId" clId="{4A1C54F8-B80A-4A02-9F85-EEBE78695CFE}" dt="2020-03-29T18:29:09.693" v="34881" actId="478"/>
          <ac:spMkLst>
            <pc:docMk/>
            <pc:sldMk cId="4118948353" sldId="364"/>
            <ac:spMk id="51" creationId="{A0E41364-1971-4F17-B04A-1E0B6D715D09}"/>
          </ac:spMkLst>
        </pc:spChg>
        <pc:spChg chg="del">
          <ac:chgData name="Agustín Ruiz Martín" userId="42fb2f6dfcc8d877" providerId="LiveId" clId="{4A1C54F8-B80A-4A02-9F85-EEBE78695CFE}" dt="2020-03-29T18:29:09.693" v="34881" actId="478"/>
          <ac:spMkLst>
            <pc:docMk/>
            <pc:sldMk cId="4118948353" sldId="364"/>
            <ac:spMk id="52" creationId="{E6EB6FB4-275D-49DF-90E9-45F974D8E858}"/>
          </ac:spMkLst>
        </pc:spChg>
        <pc:spChg chg="del">
          <ac:chgData name="Agustín Ruiz Martín" userId="42fb2f6dfcc8d877" providerId="LiveId" clId="{4A1C54F8-B80A-4A02-9F85-EEBE78695CFE}" dt="2020-03-29T18:29:09.693" v="34881" actId="478"/>
          <ac:spMkLst>
            <pc:docMk/>
            <pc:sldMk cId="4118948353" sldId="364"/>
            <ac:spMk id="53" creationId="{69AC2CA2-17CE-454D-B8B8-349F79A6DD1B}"/>
          </ac:spMkLst>
        </pc:spChg>
        <pc:spChg chg="del">
          <ac:chgData name="Agustín Ruiz Martín" userId="42fb2f6dfcc8d877" providerId="LiveId" clId="{4A1C54F8-B80A-4A02-9F85-EEBE78695CFE}" dt="2020-03-29T18:29:09.693" v="34881" actId="478"/>
          <ac:spMkLst>
            <pc:docMk/>
            <pc:sldMk cId="4118948353" sldId="364"/>
            <ac:spMk id="54" creationId="{FC8D94F2-ADDE-4C2E-AE21-B49695A433E9}"/>
          </ac:spMkLst>
        </pc:spChg>
        <pc:spChg chg="del">
          <ac:chgData name="Agustín Ruiz Martín" userId="42fb2f6dfcc8d877" providerId="LiveId" clId="{4A1C54F8-B80A-4A02-9F85-EEBE78695CFE}" dt="2020-03-29T18:29:09.693" v="34881" actId="478"/>
          <ac:spMkLst>
            <pc:docMk/>
            <pc:sldMk cId="4118948353" sldId="364"/>
            <ac:spMk id="55" creationId="{35FB34BC-61D9-4B32-A249-15C006833738}"/>
          </ac:spMkLst>
        </pc:spChg>
        <pc:spChg chg="del">
          <ac:chgData name="Agustín Ruiz Martín" userId="42fb2f6dfcc8d877" providerId="LiveId" clId="{4A1C54F8-B80A-4A02-9F85-EEBE78695CFE}" dt="2020-03-29T18:29:09.693" v="34881" actId="478"/>
          <ac:spMkLst>
            <pc:docMk/>
            <pc:sldMk cId="4118948353" sldId="364"/>
            <ac:spMk id="56" creationId="{07FB0DEF-41C6-46D2-A896-8205AB68DC86}"/>
          </ac:spMkLst>
        </pc:spChg>
        <pc:spChg chg="del">
          <ac:chgData name="Agustín Ruiz Martín" userId="42fb2f6dfcc8d877" providerId="LiveId" clId="{4A1C54F8-B80A-4A02-9F85-EEBE78695CFE}" dt="2020-03-29T18:29:09.693" v="34881" actId="478"/>
          <ac:spMkLst>
            <pc:docMk/>
            <pc:sldMk cId="4118948353" sldId="364"/>
            <ac:spMk id="57" creationId="{DF25AE4D-A243-49F9-B891-A64136AED54C}"/>
          </ac:spMkLst>
        </pc:spChg>
        <pc:spChg chg="del">
          <ac:chgData name="Agustín Ruiz Martín" userId="42fb2f6dfcc8d877" providerId="LiveId" clId="{4A1C54F8-B80A-4A02-9F85-EEBE78695CFE}" dt="2020-03-29T18:29:09.693" v="34881" actId="478"/>
          <ac:spMkLst>
            <pc:docMk/>
            <pc:sldMk cId="4118948353" sldId="364"/>
            <ac:spMk id="58" creationId="{AD83DCA5-F305-46AA-B2EC-2508650B233A}"/>
          </ac:spMkLst>
        </pc:spChg>
        <pc:spChg chg="del">
          <ac:chgData name="Agustín Ruiz Martín" userId="42fb2f6dfcc8d877" providerId="LiveId" clId="{4A1C54F8-B80A-4A02-9F85-EEBE78695CFE}" dt="2020-03-29T18:29:09.693" v="34881" actId="478"/>
          <ac:spMkLst>
            <pc:docMk/>
            <pc:sldMk cId="4118948353" sldId="364"/>
            <ac:spMk id="59" creationId="{5EDFF2E6-7371-4180-82C3-E6861022159E}"/>
          </ac:spMkLst>
        </pc:spChg>
        <pc:spChg chg="del">
          <ac:chgData name="Agustín Ruiz Martín" userId="42fb2f6dfcc8d877" providerId="LiveId" clId="{4A1C54F8-B80A-4A02-9F85-EEBE78695CFE}" dt="2020-03-29T18:29:09.693" v="34881" actId="478"/>
          <ac:spMkLst>
            <pc:docMk/>
            <pc:sldMk cId="4118948353" sldId="364"/>
            <ac:spMk id="60" creationId="{657F35E5-BC24-4A52-AA40-BD1425D77C92}"/>
          </ac:spMkLst>
        </pc:spChg>
        <pc:spChg chg="del">
          <ac:chgData name="Agustín Ruiz Martín" userId="42fb2f6dfcc8d877" providerId="LiveId" clId="{4A1C54F8-B80A-4A02-9F85-EEBE78695CFE}" dt="2020-03-29T18:29:09.693" v="34881" actId="478"/>
          <ac:spMkLst>
            <pc:docMk/>
            <pc:sldMk cId="4118948353" sldId="364"/>
            <ac:spMk id="61" creationId="{E8CFAD67-F1EA-4B99-9855-BA13BE371A17}"/>
          </ac:spMkLst>
        </pc:spChg>
        <pc:spChg chg="del">
          <ac:chgData name="Agustín Ruiz Martín" userId="42fb2f6dfcc8d877" providerId="LiveId" clId="{4A1C54F8-B80A-4A02-9F85-EEBE78695CFE}" dt="2020-03-29T18:29:09.693" v="34881" actId="478"/>
          <ac:spMkLst>
            <pc:docMk/>
            <pc:sldMk cId="4118948353" sldId="364"/>
            <ac:spMk id="62" creationId="{1CD208EB-2A5C-48AF-84A6-FABF505E500F}"/>
          </ac:spMkLst>
        </pc:spChg>
        <pc:spChg chg="del">
          <ac:chgData name="Agustín Ruiz Martín" userId="42fb2f6dfcc8d877" providerId="LiveId" clId="{4A1C54F8-B80A-4A02-9F85-EEBE78695CFE}" dt="2020-03-29T18:29:09.693" v="34881" actId="478"/>
          <ac:spMkLst>
            <pc:docMk/>
            <pc:sldMk cId="4118948353" sldId="364"/>
            <ac:spMk id="63" creationId="{9CA0BFA1-F870-4844-8A6C-6B85D8EB6507}"/>
          </ac:spMkLst>
        </pc:spChg>
        <pc:spChg chg="del">
          <ac:chgData name="Agustín Ruiz Martín" userId="42fb2f6dfcc8d877" providerId="LiveId" clId="{4A1C54F8-B80A-4A02-9F85-EEBE78695CFE}" dt="2020-03-29T18:29:09.693" v="34881" actId="478"/>
          <ac:spMkLst>
            <pc:docMk/>
            <pc:sldMk cId="4118948353" sldId="364"/>
            <ac:spMk id="64" creationId="{D79BAF16-C41B-4252-AEB4-B76AF8FA4707}"/>
          </ac:spMkLst>
        </pc:spChg>
        <pc:spChg chg="del">
          <ac:chgData name="Agustín Ruiz Martín" userId="42fb2f6dfcc8d877" providerId="LiveId" clId="{4A1C54F8-B80A-4A02-9F85-EEBE78695CFE}" dt="2020-03-29T18:29:09.693" v="34881" actId="478"/>
          <ac:spMkLst>
            <pc:docMk/>
            <pc:sldMk cId="4118948353" sldId="364"/>
            <ac:spMk id="65" creationId="{33525ACF-1E23-4EC4-883B-CA1CA45B2B47}"/>
          </ac:spMkLst>
        </pc:spChg>
        <pc:spChg chg="del">
          <ac:chgData name="Agustín Ruiz Martín" userId="42fb2f6dfcc8d877" providerId="LiveId" clId="{4A1C54F8-B80A-4A02-9F85-EEBE78695CFE}" dt="2020-03-29T18:29:09.693" v="34881" actId="478"/>
          <ac:spMkLst>
            <pc:docMk/>
            <pc:sldMk cId="4118948353" sldId="364"/>
            <ac:spMk id="66" creationId="{04A4B9DA-0E2F-4552-91C8-A260FB99B0DE}"/>
          </ac:spMkLst>
        </pc:spChg>
        <pc:spChg chg="del">
          <ac:chgData name="Agustín Ruiz Martín" userId="42fb2f6dfcc8d877" providerId="LiveId" clId="{4A1C54F8-B80A-4A02-9F85-EEBE78695CFE}" dt="2020-03-29T18:29:09.693" v="34881" actId="478"/>
          <ac:spMkLst>
            <pc:docMk/>
            <pc:sldMk cId="4118948353" sldId="364"/>
            <ac:spMk id="69" creationId="{71B5F89C-5476-4B9C-8E2F-8658D55F724C}"/>
          </ac:spMkLst>
        </pc:spChg>
        <pc:spChg chg="del">
          <ac:chgData name="Agustín Ruiz Martín" userId="42fb2f6dfcc8d877" providerId="LiveId" clId="{4A1C54F8-B80A-4A02-9F85-EEBE78695CFE}" dt="2020-03-29T18:29:09.693" v="34881" actId="478"/>
          <ac:spMkLst>
            <pc:docMk/>
            <pc:sldMk cId="4118948353" sldId="364"/>
            <ac:spMk id="70" creationId="{CB7280E5-C87E-47C7-8F71-859FE1E1E61F}"/>
          </ac:spMkLst>
        </pc:spChg>
        <pc:spChg chg="del">
          <ac:chgData name="Agustín Ruiz Martín" userId="42fb2f6dfcc8d877" providerId="LiveId" clId="{4A1C54F8-B80A-4A02-9F85-EEBE78695CFE}" dt="2020-03-29T18:29:09.693" v="34881" actId="478"/>
          <ac:spMkLst>
            <pc:docMk/>
            <pc:sldMk cId="4118948353" sldId="364"/>
            <ac:spMk id="71" creationId="{63521A97-A598-41FC-9D81-DFC7F0A21752}"/>
          </ac:spMkLst>
        </pc:spChg>
        <pc:spChg chg="add del mod">
          <ac:chgData name="Agustín Ruiz Martín" userId="42fb2f6dfcc8d877" providerId="LiveId" clId="{4A1C54F8-B80A-4A02-9F85-EEBE78695CFE}" dt="2020-03-29T18:29:53.859" v="34903" actId="1035"/>
          <ac:spMkLst>
            <pc:docMk/>
            <pc:sldMk cId="4118948353" sldId="364"/>
            <ac:spMk id="72" creationId="{69E29B76-1E87-4E73-97FF-1D5ABD0509C6}"/>
          </ac:spMkLst>
        </pc:spChg>
        <pc:spChg chg="add del mod">
          <ac:chgData name="Agustín Ruiz Martín" userId="42fb2f6dfcc8d877" providerId="LiveId" clId="{4A1C54F8-B80A-4A02-9F85-EEBE78695CFE}" dt="2020-03-29T18:29:53.859" v="34903" actId="1035"/>
          <ac:spMkLst>
            <pc:docMk/>
            <pc:sldMk cId="4118948353" sldId="364"/>
            <ac:spMk id="73" creationId="{7C8D6793-5A84-474D-A6C4-E6FE444882E1}"/>
          </ac:spMkLst>
        </pc:spChg>
        <pc:spChg chg="add del mod">
          <ac:chgData name="Agustín Ruiz Martín" userId="42fb2f6dfcc8d877" providerId="LiveId" clId="{4A1C54F8-B80A-4A02-9F85-EEBE78695CFE}" dt="2020-03-29T18:29:53.859" v="34903" actId="1035"/>
          <ac:spMkLst>
            <pc:docMk/>
            <pc:sldMk cId="4118948353" sldId="364"/>
            <ac:spMk id="74" creationId="{048DA035-F2CF-4433-9475-B97F431A53D2}"/>
          </ac:spMkLst>
        </pc:spChg>
        <pc:spChg chg="add del mod">
          <ac:chgData name="Agustín Ruiz Martín" userId="42fb2f6dfcc8d877" providerId="LiveId" clId="{4A1C54F8-B80A-4A02-9F85-EEBE78695CFE}" dt="2020-03-29T18:29:53.859" v="34903" actId="1035"/>
          <ac:spMkLst>
            <pc:docMk/>
            <pc:sldMk cId="4118948353" sldId="364"/>
            <ac:spMk id="75" creationId="{52D17720-C221-4D15-BDBC-CF69BAF0D362}"/>
          </ac:spMkLst>
        </pc:spChg>
        <pc:spChg chg="add del mod">
          <ac:chgData name="Agustín Ruiz Martín" userId="42fb2f6dfcc8d877" providerId="LiveId" clId="{4A1C54F8-B80A-4A02-9F85-EEBE78695CFE}" dt="2020-03-29T18:29:53.859" v="34903" actId="1035"/>
          <ac:spMkLst>
            <pc:docMk/>
            <pc:sldMk cId="4118948353" sldId="364"/>
            <ac:spMk id="76" creationId="{242303E9-A8E5-45E3-8B51-8EBD22B32EE9}"/>
          </ac:spMkLst>
        </pc:spChg>
        <pc:spChg chg="add del mod">
          <ac:chgData name="Agustín Ruiz Martín" userId="42fb2f6dfcc8d877" providerId="LiveId" clId="{4A1C54F8-B80A-4A02-9F85-EEBE78695CFE}" dt="2020-03-29T18:29:53.859" v="34903" actId="1035"/>
          <ac:spMkLst>
            <pc:docMk/>
            <pc:sldMk cId="4118948353" sldId="364"/>
            <ac:spMk id="77" creationId="{7522077B-606E-4733-B933-D19A23934521}"/>
          </ac:spMkLst>
        </pc:spChg>
        <pc:spChg chg="add del mod">
          <ac:chgData name="Agustín Ruiz Martín" userId="42fb2f6dfcc8d877" providerId="LiveId" clId="{4A1C54F8-B80A-4A02-9F85-EEBE78695CFE}" dt="2020-03-29T18:29:53.859" v="34903" actId="1035"/>
          <ac:spMkLst>
            <pc:docMk/>
            <pc:sldMk cId="4118948353" sldId="364"/>
            <ac:spMk id="78" creationId="{B8246FAF-3023-4125-9F8F-016A984882E7}"/>
          </ac:spMkLst>
        </pc:spChg>
        <pc:spChg chg="add del mod">
          <ac:chgData name="Agustín Ruiz Martín" userId="42fb2f6dfcc8d877" providerId="LiveId" clId="{4A1C54F8-B80A-4A02-9F85-EEBE78695CFE}" dt="2020-03-29T18:29:53.859" v="34903" actId="1035"/>
          <ac:spMkLst>
            <pc:docMk/>
            <pc:sldMk cId="4118948353" sldId="364"/>
            <ac:spMk id="79" creationId="{CA5A20A8-2B7D-4124-A2D2-036572B81EA4}"/>
          </ac:spMkLst>
        </pc:spChg>
        <pc:spChg chg="add del mod">
          <ac:chgData name="Agustín Ruiz Martín" userId="42fb2f6dfcc8d877" providerId="LiveId" clId="{4A1C54F8-B80A-4A02-9F85-EEBE78695CFE}" dt="2020-03-29T18:29:53.859" v="34903" actId="1035"/>
          <ac:spMkLst>
            <pc:docMk/>
            <pc:sldMk cId="4118948353" sldId="364"/>
            <ac:spMk id="80" creationId="{1E8971B5-211D-4469-A0AA-428EA2EA0B37}"/>
          </ac:spMkLst>
        </pc:spChg>
        <pc:spChg chg="add del mod">
          <ac:chgData name="Agustín Ruiz Martín" userId="42fb2f6dfcc8d877" providerId="LiveId" clId="{4A1C54F8-B80A-4A02-9F85-EEBE78695CFE}" dt="2020-03-29T18:31:29.774" v="34934" actId="14861"/>
          <ac:spMkLst>
            <pc:docMk/>
            <pc:sldMk cId="4118948353" sldId="364"/>
            <ac:spMk id="81" creationId="{29826D6C-C69F-47FB-8E3D-A61A5328D997}"/>
          </ac:spMkLst>
        </pc:spChg>
        <pc:spChg chg="add del mod">
          <ac:chgData name="Agustín Ruiz Martín" userId="42fb2f6dfcc8d877" providerId="LiveId" clId="{4A1C54F8-B80A-4A02-9F85-EEBE78695CFE}" dt="2020-03-29T18:31:17.819" v="34932" actId="14861"/>
          <ac:spMkLst>
            <pc:docMk/>
            <pc:sldMk cId="4118948353" sldId="364"/>
            <ac:spMk id="82" creationId="{CE4F355C-3601-4F43-A57E-F26E7465A9E9}"/>
          </ac:spMkLst>
        </pc:spChg>
        <pc:spChg chg="add del mod">
          <ac:chgData name="Agustín Ruiz Martín" userId="42fb2f6dfcc8d877" providerId="LiveId" clId="{4A1C54F8-B80A-4A02-9F85-EEBE78695CFE}" dt="2020-03-29T18:31:17.819" v="34932" actId="14861"/>
          <ac:spMkLst>
            <pc:docMk/>
            <pc:sldMk cId="4118948353" sldId="364"/>
            <ac:spMk id="83" creationId="{7DD97A61-D2CA-4D41-B680-43E167163C80}"/>
          </ac:spMkLst>
        </pc:spChg>
        <pc:spChg chg="add del mod">
          <ac:chgData name="Agustín Ruiz Martín" userId="42fb2f6dfcc8d877" providerId="LiveId" clId="{4A1C54F8-B80A-4A02-9F85-EEBE78695CFE}" dt="2020-03-29T18:29:53.859" v="34903" actId="1035"/>
          <ac:spMkLst>
            <pc:docMk/>
            <pc:sldMk cId="4118948353" sldId="364"/>
            <ac:spMk id="84" creationId="{01910B52-9704-406A-BF45-1D6B3066DC0E}"/>
          </ac:spMkLst>
        </pc:spChg>
        <pc:spChg chg="add del mod">
          <ac:chgData name="Agustín Ruiz Martín" userId="42fb2f6dfcc8d877" providerId="LiveId" clId="{4A1C54F8-B80A-4A02-9F85-EEBE78695CFE}" dt="2020-03-29T18:29:53.859" v="34903" actId="1035"/>
          <ac:spMkLst>
            <pc:docMk/>
            <pc:sldMk cId="4118948353" sldId="364"/>
            <ac:spMk id="85" creationId="{FFC7E6A1-7852-4CA8-B7E9-A23E139906D0}"/>
          </ac:spMkLst>
        </pc:spChg>
        <pc:spChg chg="add del mod">
          <ac:chgData name="Agustín Ruiz Martín" userId="42fb2f6dfcc8d877" providerId="LiveId" clId="{4A1C54F8-B80A-4A02-9F85-EEBE78695CFE}" dt="2020-03-29T18:31:34.507" v="34935" actId="14861"/>
          <ac:spMkLst>
            <pc:docMk/>
            <pc:sldMk cId="4118948353" sldId="364"/>
            <ac:spMk id="86" creationId="{0A400A79-A73B-4D1A-AA4D-FEF130AA162E}"/>
          </ac:spMkLst>
        </pc:spChg>
        <pc:spChg chg="add del mod">
          <ac:chgData name="Agustín Ruiz Martín" userId="42fb2f6dfcc8d877" providerId="LiveId" clId="{4A1C54F8-B80A-4A02-9F85-EEBE78695CFE}" dt="2020-03-29T18:29:53.859" v="34903" actId="1035"/>
          <ac:spMkLst>
            <pc:docMk/>
            <pc:sldMk cId="4118948353" sldId="364"/>
            <ac:spMk id="87" creationId="{6AD1F546-CE4F-4A05-AAF8-9A38599C336B}"/>
          </ac:spMkLst>
        </pc:spChg>
        <pc:spChg chg="add del mod">
          <ac:chgData name="Agustín Ruiz Martín" userId="42fb2f6dfcc8d877" providerId="LiveId" clId="{4A1C54F8-B80A-4A02-9F85-EEBE78695CFE}" dt="2020-03-29T18:29:53.859" v="34903" actId="1035"/>
          <ac:spMkLst>
            <pc:docMk/>
            <pc:sldMk cId="4118948353" sldId="364"/>
            <ac:spMk id="88" creationId="{70638AA8-BEFB-4E83-90C4-26923502F40D}"/>
          </ac:spMkLst>
        </pc:spChg>
        <pc:spChg chg="add del mod">
          <ac:chgData name="Agustín Ruiz Martín" userId="42fb2f6dfcc8d877" providerId="LiveId" clId="{4A1C54F8-B80A-4A02-9F85-EEBE78695CFE}" dt="2020-03-29T18:29:53.859" v="34903" actId="1035"/>
          <ac:spMkLst>
            <pc:docMk/>
            <pc:sldMk cId="4118948353" sldId="364"/>
            <ac:spMk id="89" creationId="{D66DEAE2-4A64-4BA0-96E8-324C314558D6}"/>
          </ac:spMkLst>
        </pc:spChg>
        <pc:spChg chg="add del mod">
          <ac:chgData name="Agustín Ruiz Martín" userId="42fb2f6dfcc8d877" providerId="LiveId" clId="{4A1C54F8-B80A-4A02-9F85-EEBE78695CFE}" dt="2020-03-29T18:29:53.859" v="34903" actId="1035"/>
          <ac:spMkLst>
            <pc:docMk/>
            <pc:sldMk cId="4118948353" sldId="364"/>
            <ac:spMk id="90" creationId="{D84C6375-85A3-420D-917C-D0223675C248}"/>
          </ac:spMkLst>
        </pc:spChg>
        <pc:spChg chg="add del mod">
          <ac:chgData name="Agustín Ruiz Martín" userId="42fb2f6dfcc8d877" providerId="LiveId" clId="{4A1C54F8-B80A-4A02-9F85-EEBE78695CFE}" dt="2020-03-29T18:31:39.350" v="34936" actId="14861"/>
          <ac:spMkLst>
            <pc:docMk/>
            <pc:sldMk cId="4118948353" sldId="364"/>
            <ac:spMk id="91" creationId="{A7364A44-BE7D-4D7E-B804-0D894C4FBABA}"/>
          </ac:spMkLst>
        </pc:spChg>
        <pc:spChg chg="add del mod">
          <ac:chgData name="Agustín Ruiz Martín" userId="42fb2f6dfcc8d877" providerId="LiveId" clId="{4A1C54F8-B80A-4A02-9F85-EEBE78695CFE}" dt="2020-03-29T18:31:23.573" v="34933" actId="14861"/>
          <ac:spMkLst>
            <pc:docMk/>
            <pc:sldMk cId="4118948353" sldId="364"/>
            <ac:spMk id="92" creationId="{0F380628-CF78-4AC0-B662-858F2F316ADF}"/>
          </ac:spMkLst>
        </pc:spChg>
        <pc:spChg chg="add del mod">
          <ac:chgData name="Agustín Ruiz Martín" userId="42fb2f6dfcc8d877" providerId="LiveId" clId="{4A1C54F8-B80A-4A02-9F85-EEBE78695CFE}" dt="2020-03-29T18:31:23.573" v="34933" actId="14861"/>
          <ac:spMkLst>
            <pc:docMk/>
            <pc:sldMk cId="4118948353" sldId="364"/>
            <ac:spMk id="93" creationId="{1F92CD73-3D72-48D1-9117-F2DF76E54F47}"/>
          </ac:spMkLst>
        </pc:spChg>
        <pc:spChg chg="add del mod">
          <ac:chgData name="Agustín Ruiz Martín" userId="42fb2f6dfcc8d877" providerId="LiveId" clId="{4A1C54F8-B80A-4A02-9F85-EEBE78695CFE}" dt="2020-03-29T18:31:44.114" v="34937" actId="14861"/>
          <ac:spMkLst>
            <pc:docMk/>
            <pc:sldMk cId="4118948353" sldId="364"/>
            <ac:spMk id="94" creationId="{2A8F675A-5B88-419E-B3EC-F30990F2F9A3}"/>
          </ac:spMkLst>
        </pc:spChg>
        <pc:spChg chg="add del mod">
          <ac:chgData name="Agustín Ruiz Martín" userId="42fb2f6dfcc8d877" providerId="LiveId" clId="{4A1C54F8-B80A-4A02-9F85-EEBE78695CFE}" dt="2020-03-29T18:29:53.859" v="34903" actId="1035"/>
          <ac:spMkLst>
            <pc:docMk/>
            <pc:sldMk cId="4118948353" sldId="364"/>
            <ac:spMk id="95" creationId="{35CE39EA-8942-4BA5-AA52-85F4BFE634B9}"/>
          </ac:spMkLst>
        </pc:spChg>
        <pc:spChg chg="add del mod">
          <ac:chgData name="Agustín Ruiz Martín" userId="42fb2f6dfcc8d877" providerId="LiveId" clId="{4A1C54F8-B80A-4A02-9F85-EEBE78695CFE}" dt="2020-03-29T18:29:53.859" v="34903" actId="1035"/>
          <ac:spMkLst>
            <pc:docMk/>
            <pc:sldMk cId="4118948353" sldId="364"/>
            <ac:spMk id="96" creationId="{24A296BB-03CC-43A2-96F2-BF912ADFEA70}"/>
          </ac:spMkLst>
        </pc:spChg>
        <pc:spChg chg="add del mod">
          <ac:chgData name="Agustín Ruiz Martín" userId="42fb2f6dfcc8d877" providerId="LiveId" clId="{4A1C54F8-B80A-4A02-9F85-EEBE78695CFE}" dt="2020-03-29T18:30:56.949" v="34930" actId="14861"/>
          <ac:spMkLst>
            <pc:docMk/>
            <pc:sldMk cId="4118948353" sldId="364"/>
            <ac:spMk id="97" creationId="{9EA3AF4F-B9B2-4CF8-B00E-E9BB1C6B9B1D}"/>
          </ac:spMkLst>
        </pc:spChg>
        <pc:spChg chg="add del mod">
          <ac:chgData name="Agustín Ruiz Martín" userId="42fb2f6dfcc8d877" providerId="LiveId" clId="{4A1C54F8-B80A-4A02-9F85-EEBE78695CFE}" dt="2020-03-29T18:29:53.859" v="34903" actId="1035"/>
          <ac:spMkLst>
            <pc:docMk/>
            <pc:sldMk cId="4118948353" sldId="364"/>
            <ac:spMk id="98" creationId="{65489C3A-5012-4AB1-8DBF-F15932605212}"/>
          </ac:spMkLst>
        </pc:spChg>
        <pc:spChg chg="add del mod">
          <ac:chgData name="Agustín Ruiz Martín" userId="42fb2f6dfcc8d877" providerId="LiveId" clId="{4A1C54F8-B80A-4A02-9F85-EEBE78695CFE}" dt="2020-04-05T15:23:24.743" v="47706" actId="20577"/>
          <ac:spMkLst>
            <pc:docMk/>
            <pc:sldMk cId="4118948353" sldId="364"/>
            <ac:spMk id="99" creationId="{39E0B378-B65D-4FD6-B49B-95B29FB85E9D}"/>
          </ac:spMkLst>
        </pc:spChg>
        <pc:spChg chg="add del mod">
          <ac:chgData name="Agustín Ruiz Martín" userId="42fb2f6dfcc8d877" providerId="LiveId" clId="{4A1C54F8-B80A-4A02-9F85-EEBE78695CFE}" dt="2020-03-29T18:29:53.859" v="34903" actId="1035"/>
          <ac:spMkLst>
            <pc:docMk/>
            <pc:sldMk cId="4118948353" sldId="364"/>
            <ac:spMk id="100" creationId="{50DFC35F-3BED-44C3-9C34-96BC0CED0E59}"/>
          </ac:spMkLst>
        </pc:spChg>
        <pc:spChg chg="add del mod">
          <ac:chgData name="Agustín Ruiz Martín" userId="42fb2f6dfcc8d877" providerId="LiveId" clId="{4A1C54F8-B80A-4A02-9F85-EEBE78695CFE}" dt="2020-03-29T18:30:56.949" v="34930" actId="14861"/>
          <ac:spMkLst>
            <pc:docMk/>
            <pc:sldMk cId="4118948353" sldId="364"/>
            <ac:spMk id="101" creationId="{7C9621D7-7B20-4258-8128-590AC8FEE7FC}"/>
          </ac:spMkLst>
        </pc:spChg>
        <pc:spChg chg="add del mod">
          <ac:chgData name="Agustín Ruiz Martín" userId="42fb2f6dfcc8d877" providerId="LiveId" clId="{4A1C54F8-B80A-4A02-9F85-EEBE78695CFE}" dt="2020-03-29T18:29:53.859" v="34903" actId="1035"/>
          <ac:spMkLst>
            <pc:docMk/>
            <pc:sldMk cId="4118948353" sldId="364"/>
            <ac:spMk id="102" creationId="{259C2184-9E96-4731-801E-D5DC0EBD2059}"/>
          </ac:spMkLst>
        </pc:spChg>
        <pc:spChg chg="add del mod">
          <ac:chgData name="Agustín Ruiz Martín" userId="42fb2f6dfcc8d877" providerId="LiveId" clId="{4A1C54F8-B80A-4A02-9F85-EEBE78695CFE}" dt="2020-03-29T18:29:53.859" v="34903" actId="1035"/>
          <ac:spMkLst>
            <pc:docMk/>
            <pc:sldMk cId="4118948353" sldId="364"/>
            <ac:spMk id="103" creationId="{EE174BE5-C88F-4D21-8FD4-346F645BC3DF}"/>
          </ac:spMkLst>
        </pc:spChg>
        <pc:spChg chg="add del mod">
          <ac:chgData name="Agustín Ruiz Martín" userId="42fb2f6dfcc8d877" providerId="LiveId" clId="{4A1C54F8-B80A-4A02-9F85-EEBE78695CFE}" dt="2020-03-29T18:29:53.859" v="34903" actId="1035"/>
          <ac:spMkLst>
            <pc:docMk/>
            <pc:sldMk cId="4118948353" sldId="364"/>
            <ac:spMk id="104" creationId="{A420CBC5-A301-4C40-8130-9B85FCB06CB0}"/>
          </ac:spMkLst>
        </pc:spChg>
        <pc:spChg chg="add del mod">
          <ac:chgData name="Agustín Ruiz Martín" userId="42fb2f6dfcc8d877" providerId="LiveId" clId="{4A1C54F8-B80A-4A02-9F85-EEBE78695CFE}" dt="2020-03-29T18:29:53.859" v="34903" actId="1035"/>
          <ac:spMkLst>
            <pc:docMk/>
            <pc:sldMk cId="4118948353" sldId="364"/>
            <ac:spMk id="105" creationId="{A8877C0F-3050-4CF6-8C0D-1E86BBC09A49}"/>
          </ac:spMkLst>
        </pc:spChg>
        <pc:spChg chg="add del mod">
          <ac:chgData name="Agustín Ruiz Martín" userId="42fb2f6dfcc8d877" providerId="LiveId" clId="{4A1C54F8-B80A-4A02-9F85-EEBE78695CFE}" dt="2020-03-29T18:29:53.859" v="34903" actId="1035"/>
          <ac:spMkLst>
            <pc:docMk/>
            <pc:sldMk cId="4118948353" sldId="364"/>
            <ac:spMk id="106" creationId="{BA29981F-BCD1-41A4-9109-AEDA4B58C6AF}"/>
          </ac:spMkLst>
        </pc:spChg>
        <pc:spChg chg="add del mod">
          <ac:chgData name="Agustín Ruiz Martín" userId="42fb2f6dfcc8d877" providerId="LiveId" clId="{4A1C54F8-B80A-4A02-9F85-EEBE78695CFE}" dt="2020-03-29T18:29:53.859" v="34903" actId="1035"/>
          <ac:spMkLst>
            <pc:docMk/>
            <pc:sldMk cId="4118948353" sldId="364"/>
            <ac:spMk id="107" creationId="{5CAF3FA1-6015-4B18-9EE7-2FFB6D7192FC}"/>
          </ac:spMkLst>
        </pc:spChg>
        <pc:spChg chg="add del mod">
          <ac:chgData name="Agustín Ruiz Martín" userId="42fb2f6dfcc8d877" providerId="LiveId" clId="{4A1C54F8-B80A-4A02-9F85-EEBE78695CFE}" dt="2020-04-10T21:14:04.605" v="51123" actId="1076"/>
          <ac:spMkLst>
            <pc:docMk/>
            <pc:sldMk cId="4118948353" sldId="364"/>
            <ac:spMk id="108" creationId="{EBF547D1-E7A8-412D-A67D-7BB095A4E849}"/>
          </ac:spMkLst>
        </pc:spChg>
        <pc:spChg chg="add del mod">
          <ac:chgData name="Agustín Ruiz Martín" userId="42fb2f6dfcc8d877" providerId="LiveId" clId="{4A1C54F8-B80A-4A02-9F85-EEBE78695CFE}" dt="2020-04-10T20:53:12.848" v="51096" actId="1036"/>
          <ac:spMkLst>
            <pc:docMk/>
            <pc:sldMk cId="4118948353" sldId="364"/>
            <ac:spMk id="109" creationId="{56722AF8-5903-45AE-8343-F9636F1D2CDF}"/>
          </ac:spMkLst>
        </pc:spChg>
        <pc:spChg chg="add del mod">
          <ac:chgData name="Agustín Ruiz Martín" userId="42fb2f6dfcc8d877" providerId="LiveId" clId="{4A1C54F8-B80A-4A02-9F85-EEBE78695CFE}" dt="2020-03-29T18:29:53.859" v="34903" actId="1035"/>
          <ac:spMkLst>
            <pc:docMk/>
            <pc:sldMk cId="4118948353" sldId="364"/>
            <ac:spMk id="110" creationId="{9549A908-59F5-4FD6-9DEA-BD36EFB0F92F}"/>
          </ac:spMkLst>
        </pc:spChg>
        <pc:spChg chg="add del mod">
          <ac:chgData name="Agustín Ruiz Martín" userId="42fb2f6dfcc8d877" providerId="LiveId" clId="{4A1C54F8-B80A-4A02-9F85-EEBE78695CFE}" dt="2020-03-29T18:29:53.859" v="34903" actId="1035"/>
          <ac:spMkLst>
            <pc:docMk/>
            <pc:sldMk cId="4118948353" sldId="364"/>
            <ac:spMk id="111" creationId="{8ED29833-4EDB-4CB9-A43D-6543A613B332}"/>
          </ac:spMkLst>
        </pc:spChg>
        <pc:spChg chg="add del mod ord">
          <ac:chgData name="Agustín Ruiz Martín" userId="42fb2f6dfcc8d877" providerId="LiveId" clId="{4A1C54F8-B80A-4A02-9F85-EEBE78695CFE}" dt="2020-04-10T20:51:10.363" v="51078" actId="14100"/>
          <ac:spMkLst>
            <pc:docMk/>
            <pc:sldMk cId="4118948353" sldId="364"/>
            <ac:spMk id="112" creationId="{D662F122-3699-45F0-8BBB-EACD0C1CEA4B}"/>
          </ac:spMkLst>
        </pc:spChg>
        <pc:spChg chg="add del mod">
          <ac:chgData name="Agustín Ruiz Martín" userId="42fb2f6dfcc8d877" providerId="LiveId" clId="{4A1C54F8-B80A-4A02-9F85-EEBE78695CFE}" dt="2020-04-10T20:51:05.504" v="51077" actId="1037"/>
          <ac:spMkLst>
            <pc:docMk/>
            <pc:sldMk cId="4118948353" sldId="364"/>
            <ac:spMk id="113" creationId="{347368D0-52D0-47AB-9AF1-B80898BF19BC}"/>
          </ac:spMkLst>
        </pc:spChg>
        <pc:spChg chg="add del mod">
          <ac:chgData name="Agustín Ruiz Martín" userId="42fb2f6dfcc8d877" providerId="LiveId" clId="{4A1C54F8-B80A-4A02-9F85-EEBE78695CFE}" dt="2020-03-29T18:31:29.774" v="34934" actId="14861"/>
          <ac:spMkLst>
            <pc:docMk/>
            <pc:sldMk cId="4118948353" sldId="364"/>
            <ac:spMk id="114" creationId="{2C7A349C-4D67-4C53-B68A-63E2DCF0BB77}"/>
          </ac:spMkLst>
        </pc:spChg>
        <pc:spChg chg="add del mod">
          <ac:chgData name="Agustín Ruiz Martín" userId="42fb2f6dfcc8d877" providerId="LiveId" clId="{4A1C54F8-B80A-4A02-9F85-EEBE78695CFE}" dt="2020-03-29T18:29:53.859" v="34903" actId="1035"/>
          <ac:spMkLst>
            <pc:docMk/>
            <pc:sldMk cId="4118948353" sldId="364"/>
            <ac:spMk id="115" creationId="{0516A922-D670-4903-A4D8-63E9A3F2C274}"/>
          </ac:spMkLst>
        </pc:spChg>
        <pc:spChg chg="add del mod">
          <ac:chgData name="Agustín Ruiz Martín" userId="42fb2f6dfcc8d877" providerId="LiveId" clId="{4A1C54F8-B80A-4A02-9F85-EEBE78695CFE}" dt="2020-03-29T18:31:48.863" v="34938" actId="14861"/>
          <ac:spMkLst>
            <pc:docMk/>
            <pc:sldMk cId="4118948353" sldId="364"/>
            <ac:spMk id="116" creationId="{2728F85E-5127-483A-8405-EC287301D93B}"/>
          </ac:spMkLst>
        </pc:spChg>
        <pc:spChg chg="add del mod">
          <ac:chgData name="Agustín Ruiz Martín" userId="42fb2f6dfcc8d877" providerId="LiveId" clId="{4A1C54F8-B80A-4A02-9F85-EEBE78695CFE}" dt="2020-03-29T18:29:53.859" v="34903" actId="1035"/>
          <ac:spMkLst>
            <pc:docMk/>
            <pc:sldMk cId="4118948353" sldId="364"/>
            <ac:spMk id="117" creationId="{A4091CA5-014F-45DD-8844-966E786CABE6}"/>
          </ac:spMkLst>
        </pc:spChg>
        <pc:spChg chg="add del mod">
          <ac:chgData name="Agustín Ruiz Martín" userId="42fb2f6dfcc8d877" providerId="LiveId" clId="{4A1C54F8-B80A-4A02-9F85-EEBE78695CFE}" dt="2020-03-29T18:29:53.859" v="34903" actId="1035"/>
          <ac:spMkLst>
            <pc:docMk/>
            <pc:sldMk cId="4118948353" sldId="364"/>
            <ac:spMk id="118" creationId="{0AC8A547-2FB7-422D-9227-A1A24FF55260}"/>
          </ac:spMkLst>
        </pc:spChg>
        <pc:spChg chg="add del mod">
          <ac:chgData name="Agustín Ruiz Martín" userId="42fb2f6dfcc8d877" providerId="LiveId" clId="{4A1C54F8-B80A-4A02-9F85-EEBE78695CFE}" dt="2020-03-29T18:29:53.859" v="34903" actId="1035"/>
          <ac:spMkLst>
            <pc:docMk/>
            <pc:sldMk cId="4118948353" sldId="364"/>
            <ac:spMk id="119" creationId="{A0ABA280-0E4B-4A84-A207-FDCB515E7F10}"/>
          </ac:spMkLst>
        </pc:spChg>
        <pc:spChg chg="add del mod">
          <ac:chgData name="Agustín Ruiz Martín" userId="42fb2f6dfcc8d877" providerId="LiveId" clId="{4A1C54F8-B80A-4A02-9F85-EEBE78695CFE}" dt="2020-03-29T18:33:01.908" v="34945" actId="14861"/>
          <ac:spMkLst>
            <pc:docMk/>
            <pc:sldMk cId="4118948353" sldId="364"/>
            <ac:spMk id="120" creationId="{0AC1A346-3860-40FF-A8D8-139A40418356}"/>
          </ac:spMkLst>
        </pc:spChg>
        <pc:spChg chg="add del mod">
          <ac:chgData name="Agustín Ruiz Martín" userId="42fb2f6dfcc8d877" providerId="LiveId" clId="{4A1C54F8-B80A-4A02-9F85-EEBE78695CFE}" dt="2020-03-29T18:29:53.859" v="34903" actId="1035"/>
          <ac:spMkLst>
            <pc:docMk/>
            <pc:sldMk cId="4118948353" sldId="364"/>
            <ac:spMk id="121" creationId="{CDC67E67-AF71-4497-8CA6-B4CDD65283BF}"/>
          </ac:spMkLst>
        </pc:spChg>
        <pc:spChg chg="add del mod">
          <ac:chgData name="Agustín Ruiz Martín" userId="42fb2f6dfcc8d877" providerId="LiveId" clId="{4A1C54F8-B80A-4A02-9F85-EEBE78695CFE}" dt="2020-03-29T18:33:05.325" v="34946" actId="14861"/>
          <ac:spMkLst>
            <pc:docMk/>
            <pc:sldMk cId="4118948353" sldId="364"/>
            <ac:spMk id="122" creationId="{A5444E51-44A6-4F65-BE6E-415F4970D8D5}"/>
          </ac:spMkLst>
        </pc:spChg>
        <pc:spChg chg="add del mod">
          <ac:chgData name="Agustín Ruiz Martín" userId="42fb2f6dfcc8d877" providerId="LiveId" clId="{4A1C54F8-B80A-4A02-9F85-EEBE78695CFE}" dt="2020-03-29T18:29:53.859" v="34903" actId="1035"/>
          <ac:spMkLst>
            <pc:docMk/>
            <pc:sldMk cId="4118948353" sldId="364"/>
            <ac:spMk id="123" creationId="{4A5AD30F-1423-4F17-82E7-1FEED130A938}"/>
          </ac:spMkLst>
        </pc:spChg>
        <pc:spChg chg="add del mod">
          <ac:chgData name="Agustín Ruiz Martín" userId="42fb2f6dfcc8d877" providerId="LiveId" clId="{4A1C54F8-B80A-4A02-9F85-EEBE78695CFE}" dt="2020-03-29T18:29:53.859" v="34903" actId="1035"/>
          <ac:spMkLst>
            <pc:docMk/>
            <pc:sldMk cId="4118948353" sldId="364"/>
            <ac:spMk id="124" creationId="{E49E569E-39D5-4B25-953B-876F6BCD58C5}"/>
          </ac:spMkLst>
        </pc:spChg>
        <pc:spChg chg="add del mod">
          <ac:chgData name="Agustín Ruiz Martín" userId="42fb2f6dfcc8d877" providerId="LiveId" clId="{4A1C54F8-B80A-4A02-9F85-EEBE78695CFE}" dt="2020-03-29T18:29:53.859" v="34903" actId="1035"/>
          <ac:spMkLst>
            <pc:docMk/>
            <pc:sldMk cId="4118948353" sldId="364"/>
            <ac:spMk id="125" creationId="{E782C944-80BC-4AC8-A769-F8F1CF19285A}"/>
          </ac:spMkLst>
        </pc:spChg>
        <pc:spChg chg="add del mod">
          <ac:chgData name="Agustín Ruiz Martín" userId="42fb2f6dfcc8d877" providerId="LiveId" clId="{4A1C54F8-B80A-4A02-9F85-EEBE78695CFE}" dt="2020-03-29T18:29:53.859" v="34903" actId="1035"/>
          <ac:spMkLst>
            <pc:docMk/>
            <pc:sldMk cId="4118948353" sldId="364"/>
            <ac:spMk id="126" creationId="{41738CEF-86A7-4DA4-B9F7-19517A25FF28}"/>
          </ac:spMkLst>
        </pc:spChg>
        <pc:spChg chg="add del mod">
          <ac:chgData name="Agustín Ruiz Martín" userId="42fb2f6dfcc8d877" providerId="LiveId" clId="{4A1C54F8-B80A-4A02-9F85-EEBE78695CFE}" dt="2020-03-29T18:29:53.859" v="34903" actId="1035"/>
          <ac:spMkLst>
            <pc:docMk/>
            <pc:sldMk cId="4118948353" sldId="364"/>
            <ac:spMk id="127" creationId="{968420D5-9942-46BA-A881-43AE461BF79B}"/>
          </ac:spMkLst>
        </pc:spChg>
        <pc:spChg chg="add del mod">
          <ac:chgData name="Agustín Ruiz Martín" userId="42fb2f6dfcc8d877" providerId="LiveId" clId="{4A1C54F8-B80A-4A02-9F85-EEBE78695CFE}" dt="2020-03-29T18:29:53.859" v="34903" actId="1035"/>
          <ac:spMkLst>
            <pc:docMk/>
            <pc:sldMk cId="4118948353" sldId="364"/>
            <ac:spMk id="128" creationId="{D5A68228-0A87-49B4-AC51-F7BA82399C4E}"/>
          </ac:spMkLst>
        </pc:spChg>
        <pc:spChg chg="add del mod">
          <ac:chgData name="Agustín Ruiz Martín" userId="42fb2f6dfcc8d877" providerId="LiveId" clId="{4A1C54F8-B80A-4A02-9F85-EEBE78695CFE}" dt="2020-03-29T18:29:53.859" v="34903" actId="1035"/>
          <ac:spMkLst>
            <pc:docMk/>
            <pc:sldMk cId="4118948353" sldId="364"/>
            <ac:spMk id="129" creationId="{039FB80E-C114-4453-BB51-FCB5A6D7E5AD}"/>
          </ac:spMkLst>
        </pc:spChg>
        <pc:spChg chg="add del mod">
          <ac:chgData name="Agustín Ruiz Martín" userId="42fb2f6dfcc8d877" providerId="LiveId" clId="{4A1C54F8-B80A-4A02-9F85-EEBE78695CFE}" dt="2020-03-29T18:29:53.859" v="34903" actId="1035"/>
          <ac:spMkLst>
            <pc:docMk/>
            <pc:sldMk cId="4118948353" sldId="364"/>
            <ac:spMk id="130" creationId="{EFF1224C-075E-42BB-AD91-D9ACD0B33334}"/>
          </ac:spMkLst>
        </pc:spChg>
        <pc:spChg chg="add del mod">
          <ac:chgData name="Agustín Ruiz Martín" userId="42fb2f6dfcc8d877" providerId="LiveId" clId="{4A1C54F8-B80A-4A02-9F85-EEBE78695CFE}" dt="2020-03-29T18:29:53.859" v="34903" actId="1035"/>
          <ac:spMkLst>
            <pc:docMk/>
            <pc:sldMk cId="4118948353" sldId="364"/>
            <ac:spMk id="133" creationId="{83DF49C8-103F-469D-815F-2E4A25BD9199}"/>
          </ac:spMkLst>
        </pc:spChg>
        <pc:spChg chg="add del mod">
          <ac:chgData name="Agustín Ruiz Martín" userId="42fb2f6dfcc8d877" providerId="LiveId" clId="{4A1C54F8-B80A-4A02-9F85-EEBE78695CFE}" dt="2020-03-29T19:17:19.804" v="36007" actId="1035"/>
          <ac:spMkLst>
            <pc:docMk/>
            <pc:sldMk cId="4118948353" sldId="364"/>
            <ac:spMk id="134" creationId="{B4C0CE3F-2FEA-49DC-80B0-8C6A259EDD57}"/>
          </ac:spMkLst>
        </pc:spChg>
        <pc:spChg chg="add del mod">
          <ac:chgData name="Agustín Ruiz Martín" userId="42fb2f6dfcc8d877" providerId="LiveId" clId="{4A1C54F8-B80A-4A02-9F85-EEBE78695CFE}" dt="2020-03-29T18:29:53.859" v="34903" actId="1035"/>
          <ac:spMkLst>
            <pc:docMk/>
            <pc:sldMk cId="4118948353" sldId="364"/>
            <ac:spMk id="135" creationId="{E8886CDE-E969-433F-8084-F0DC13B1E0D0}"/>
          </ac:spMkLst>
        </pc:spChg>
        <pc:spChg chg="add del mod">
          <ac:chgData name="Agustín Ruiz Martín" userId="42fb2f6dfcc8d877" providerId="LiveId" clId="{4A1C54F8-B80A-4A02-9F85-EEBE78695CFE}" dt="2020-03-29T18:31:07.384" v="34931" actId="14861"/>
          <ac:spMkLst>
            <pc:docMk/>
            <pc:sldMk cId="4118948353" sldId="364"/>
            <ac:spMk id="136" creationId="{CBE5FEBE-B1CF-4EC1-8F8C-5DBC54B8B3FC}"/>
          </ac:spMkLst>
        </pc:spChg>
        <pc:spChg chg="mod topLvl">
          <ac:chgData name="Agustín Ruiz Martín" userId="42fb2f6dfcc8d877" providerId="LiveId" clId="{4A1C54F8-B80A-4A02-9F85-EEBE78695CFE}" dt="2020-04-05T15:30:02.885" v="47770" actId="338"/>
          <ac:spMkLst>
            <pc:docMk/>
            <pc:sldMk cId="4118948353" sldId="364"/>
            <ac:spMk id="139" creationId="{81B5387A-5FE3-41EF-A570-A08A7EFF009F}"/>
          </ac:spMkLst>
        </pc:spChg>
        <pc:spChg chg="mod topLvl">
          <ac:chgData name="Agustín Ruiz Martín" userId="42fb2f6dfcc8d877" providerId="LiveId" clId="{4A1C54F8-B80A-4A02-9F85-EEBE78695CFE}" dt="2020-04-05T15:30:02.885" v="47770" actId="338"/>
          <ac:spMkLst>
            <pc:docMk/>
            <pc:sldMk cId="4118948353" sldId="364"/>
            <ac:spMk id="140" creationId="{5E61211A-52C6-4118-BBA4-2CB77174F96D}"/>
          </ac:spMkLst>
        </pc:spChg>
        <pc:spChg chg="mod topLvl">
          <ac:chgData name="Agustín Ruiz Martín" userId="42fb2f6dfcc8d877" providerId="LiveId" clId="{4A1C54F8-B80A-4A02-9F85-EEBE78695CFE}" dt="2020-04-05T15:30:02.885" v="47770" actId="338"/>
          <ac:spMkLst>
            <pc:docMk/>
            <pc:sldMk cId="4118948353" sldId="364"/>
            <ac:spMk id="141" creationId="{CFB7CD98-D391-4CC5-A471-22FFBE232E5A}"/>
          </ac:spMkLst>
        </pc:spChg>
        <pc:spChg chg="add">
          <ac:chgData name="Agustín Ruiz Martín" userId="42fb2f6dfcc8d877" providerId="LiveId" clId="{4A1C54F8-B80A-4A02-9F85-EEBE78695CFE}" dt="2020-03-29T19:55:09.605" v="36249"/>
          <ac:spMkLst>
            <pc:docMk/>
            <pc:sldMk cId="4118948353" sldId="364"/>
            <ac:spMk id="142" creationId="{888A3ED3-74A1-462F-AE9A-C06450CD8D0D}"/>
          </ac:spMkLst>
        </pc:spChg>
        <pc:grpChg chg="add mod">
          <ac:chgData name="Agustín Ruiz Martín" userId="42fb2f6dfcc8d877" providerId="LiveId" clId="{4A1C54F8-B80A-4A02-9F85-EEBE78695CFE}" dt="2020-04-05T15:30:02.885" v="47770" actId="338"/>
          <ac:grpSpMkLst>
            <pc:docMk/>
            <pc:sldMk cId="4118948353" sldId="364"/>
            <ac:grpSpMk id="2" creationId="{1E886BDB-9C37-4435-AC72-CB204CE11AAB}"/>
          </ac:grpSpMkLst>
        </pc:grpChg>
        <pc:grpChg chg="add del mod">
          <ac:chgData name="Agustín Ruiz Martín" userId="42fb2f6dfcc8d877" providerId="LiveId" clId="{4A1C54F8-B80A-4A02-9F85-EEBE78695CFE}" dt="2020-04-05T15:26:26.081" v="47719" actId="165"/>
          <ac:grpSpMkLst>
            <pc:docMk/>
            <pc:sldMk cId="4118948353" sldId="364"/>
            <ac:grpSpMk id="137" creationId="{A427519C-1921-4F5D-A9C7-DA85B00CAFA1}"/>
          </ac:grpSpMkLst>
        </pc:grpChg>
        <pc:graphicFrameChg chg="add del mod">
          <ac:chgData name="Agustín Ruiz Martín" userId="42fb2f6dfcc8d877" providerId="LiveId" clId="{4A1C54F8-B80A-4A02-9F85-EEBE78695CFE}" dt="2020-03-29T18:29:53.859" v="34903" actId="1035"/>
          <ac:graphicFrameMkLst>
            <pc:docMk/>
            <pc:sldMk cId="4118948353" sldId="364"/>
            <ac:graphicFrameMk id="132" creationId="{48ABAB62-15D6-4369-8E1E-8F2CACA4AAAF}"/>
          </ac:graphicFrameMkLst>
        </pc:graphicFrameChg>
        <pc:picChg chg="mod topLvl">
          <ac:chgData name="Agustín Ruiz Martín" userId="42fb2f6dfcc8d877" providerId="LiveId" clId="{4A1C54F8-B80A-4A02-9F85-EEBE78695CFE}" dt="2020-04-05T15:30:02.885" v="47770" actId="338"/>
          <ac:picMkLst>
            <pc:docMk/>
            <pc:sldMk cId="4118948353" sldId="364"/>
            <ac:picMk id="138" creationId="{057F16F2-310A-4D23-8D9C-127127E48F3E}"/>
          </ac:picMkLst>
        </pc:picChg>
        <pc:cxnChg chg="del">
          <ac:chgData name="Agustín Ruiz Martín" userId="42fb2f6dfcc8d877" providerId="LiveId" clId="{4A1C54F8-B80A-4A02-9F85-EEBE78695CFE}" dt="2020-03-29T18:29:09.693" v="34881" actId="478"/>
          <ac:cxnSpMkLst>
            <pc:docMk/>
            <pc:sldMk cId="4118948353" sldId="364"/>
            <ac:cxnSpMk id="67" creationId="{06B699FD-79BE-4706-B44A-FB209A9AD08C}"/>
          </ac:cxnSpMkLst>
        </pc:cxnChg>
        <pc:cxnChg chg="del mod">
          <ac:chgData name="Agustín Ruiz Martín" userId="42fb2f6dfcc8d877" providerId="LiveId" clId="{4A1C54F8-B80A-4A02-9F85-EEBE78695CFE}" dt="2020-03-29T18:29:09.693" v="34881" actId="478"/>
          <ac:cxnSpMkLst>
            <pc:docMk/>
            <pc:sldMk cId="4118948353" sldId="364"/>
            <ac:cxnSpMk id="68" creationId="{307C4982-8F2F-4A67-93E1-E420B997DD03}"/>
          </ac:cxnSpMkLst>
        </pc:cxnChg>
        <pc:cxnChg chg="add del mod">
          <ac:chgData name="Agustín Ruiz Martín" userId="42fb2f6dfcc8d877" providerId="LiveId" clId="{4A1C54F8-B80A-4A02-9F85-EEBE78695CFE}" dt="2020-03-29T18:29:53.859" v="34903" actId="1035"/>
          <ac:cxnSpMkLst>
            <pc:docMk/>
            <pc:sldMk cId="4118948353" sldId="364"/>
            <ac:cxnSpMk id="131" creationId="{F7B54E48-A2EA-4037-B7F5-9DAB981EAFAA}"/>
          </ac:cxnSpMkLst>
        </pc:cxnChg>
      </pc:sldChg>
      <pc:sldChg chg="addSp delSp modSp add delAnim modAnim">
        <pc:chgData name="Agustín Ruiz Martín" userId="42fb2f6dfcc8d877" providerId="LiveId" clId="{4A1C54F8-B80A-4A02-9F85-EEBE78695CFE}" dt="2020-04-10T21:50:49.431" v="51281" actId="20577"/>
        <pc:sldMkLst>
          <pc:docMk/>
          <pc:sldMk cId="1214616335" sldId="365"/>
        </pc:sldMkLst>
        <pc:spChg chg="del mod">
          <ac:chgData name="Agustín Ruiz Martín" userId="42fb2f6dfcc8d877" providerId="LiveId" clId="{4A1C54F8-B80A-4A02-9F85-EEBE78695CFE}" dt="2020-03-29T19:55:18.603" v="36250" actId="478"/>
          <ac:spMkLst>
            <pc:docMk/>
            <pc:sldMk cId="1214616335" sldId="365"/>
            <ac:spMk id="22" creationId="{4D2CED4E-D02B-47E9-9937-550C7237D6DD}"/>
          </ac:spMkLst>
        </pc:spChg>
        <pc:spChg chg="add">
          <ac:chgData name="Agustín Ruiz Martín" userId="42fb2f6dfcc8d877" providerId="LiveId" clId="{4A1C54F8-B80A-4A02-9F85-EEBE78695CFE}" dt="2020-03-29T19:55:19.524" v="36251"/>
          <ac:spMkLst>
            <pc:docMk/>
            <pc:sldMk cId="1214616335" sldId="365"/>
            <ac:spMk id="40" creationId="{483D9175-EDC3-422D-BEAC-07F754C70404}"/>
          </ac:spMkLst>
        </pc:spChg>
        <pc:spChg chg="del">
          <ac:chgData name="Agustín Ruiz Martín" userId="42fb2f6dfcc8d877" providerId="LiveId" clId="{4A1C54F8-B80A-4A02-9F85-EEBE78695CFE}" dt="2020-03-29T18:32:25.907" v="34942" actId="478"/>
          <ac:spMkLst>
            <pc:docMk/>
            <pc:sldMk cId="1214616335" sldId="365"/>
            <ac:spMk id="72" creationId="{69E29B76-1E87-4E73-97FF-1D5ABD0509C6}"/>
          </ac:spMkLst>
        </pc:spChg>
        <pc:spChg chg="del">
          <ac:chgData name="Agustín Ruiz Martín" userId="42fb2f6dfcc8d877" providerId="LiveId" clId="{4A1C54F8-B80A-4A02-9F85-EEBE78695CFE}" dt="2020-03-29T18:32:25.907" v="34942" actId="478"/>
          <ac:spMkLst>
            <pc:docMk/>
            <pc:sldMk cId="1214616335" sldId="365"/>
            <ac:spMk id="73" creationId="{7C8D6793-5A84-474D-A6C4-E6FE444882E1}"/>
          </ac:spMkLst>
        </pc:spChg>
        <pc:spChg chg="del">
          <ac:chgData name="Agustín Ruiz Martín" userId="42fb2f6dfcc8d877" providerId="LiveId" clId="{4A1C54F8-B80A-4A02-9F85-EEBE78695CFE}" dt="2020-03-29T18:32:25.907" v="34942" actId="478"/>
          <ac:spMkLst>
            <pc:docMk/>
            <pc:sldMk cId="1214616335" sldId="365"/>
            <ac:spMk id="74" creationId="{048DA035-F2CF-4433-9475-B97F431A53D2}"/>
          </ac:spMkLst>
        </pc:spChg>
        <pc:spChg chg="del">
          <ac:chgData name="Agustín Ruiz Martín" userId="42fb2f6dfcc8d877" providerId="LiveId" clId="{4A1C54F8-B80A-4A02-9F85-EEBE78695CFE}" dt="2020-03-29T18:32:25.907" v="34942" actId="478"/>
          <ac:spMkLst>
            <pc:docMk/>
            <pc:sldMk cId="1214616335" sldId="365"/>
            <ac:spMk id="75" creationId="{52D17720-C221-4D15-BDBC-CF69BAF0D362}"/>
          </ac:spMkLst>
        </pc:spChg>
        <pc:spChg chg="del">
          <ac:chgData name="Agustín Ruiz Martín" userId="42fb2f6dfcc8d877" providerId="LiveId" clId="{4A1C54F8-B80A-4A02-9F85-EEBE78695CFE}" dt="2020-03-29T18:32:25.907" v="34942" actId="478"/>
          <ac:spMkLst>
            <pc:docMk/>
            <pc:sldMk cId="1214616335" sldId="365"/>
            <ac:spMk id="76" creationId="{242303E9-A8E5-45E3-8B51-8EBD22B32EE9}"/>
          </ac:spMkLst>
        </pc:spChg>
        <pc:spChg chg="del">
          <ac:chgData name="Agustín Ruiz Martín" userId="42fb2f6dfcc8d877" providerId="LiveId" clId="{4A1C54F8-B80A-4A02-9F85-EEBE78695CFE}" dt="2020-03-29T18:32:25.907" v="34942" actId="478"/>
          <ac:spMkLst>
            <pc:docMk/>
            <pc:sldMk cId="1214616335" sldId="365"/>
            <ac:spMk id="77" creationId="{7522077B-606E-4733-B933-D19A23934521}"/>
          </ac:spMkLst>
        </pc:spChg>
        <pc:spChg chg="del">
          <ac:chgData name="Agustín Ruiz Martín" userId="42fb2f6dfcc8d877" providerId="LiveId" clId="{4A1C54F8-B80A-4A02-9F85-EEBE78695CFE}" dt="2020-03-29T18:32:25.907" v="34942" actId="478"/>
          <ac:spMkLst>
            <pc:docMk/>
            <pc:sldMk cId="1214616335" sldId="365"/>
            <ac:spMk id="78" creationId="{B8246FAF-3023-4125-9F8F-016A984882E7}"/>
          </ac:spMkLst>
        </pc:spChg>
        <pc:spChg chg="del">
          <ac:chgData name="Agustín Ruiz Martín" userId="42fb2f6dfcc8d877" providerId="LiveId" clId="{4A1C54F8-B80A-4A02-9F85-EEBE78695CFE}" dt="2020-03-29T18:32:25.907" v="34942" actId="478"/>
          <ac:spMkLst>
            <pc:docMk/>
            <pc:sldMk cId="1214616335" sldId="365"/>
            <ac:spMk id="79" creationId="{CA5A20A8-2B7D-4124-A2D2-036572B81EA4}"/>
          </ac:spMkLst>
        </pc:spChg>
        <pc:spChg chg="del">
          <ac:chgData name="Agustín Ruiz Martín" userId="42fb2f6dfcc8d877" providerId="LiveId" clId="{4A1C54F8-B80A-4A02-9F85-EEBE78695CFE}" dt="2020-03-29T18:32:25.907" v="34942" actId="478"/>
          <ac:spMkLst>
            <pc:docMk/>
            <pc:sldMk cId="1214616335" sldId="365"/>
            <ac:spMk id="80" creationId="{1E8971B5-211D-4469-A0AA-428EA2EA0B37}"/>
          </ac:spMkLst>
        </pc:spChg>
        <pc:spChg chg="del">
          <ac:chgData name="Agustín Ruiz Martín" userId="42fb2f6dfcc8d877" providerId="LiveId" clId="{4A1C54F8-B80A-4A02-9F85-EEBE78695CFE}" dt="2020-03-29T18:32:25.907" v="34942" actId="478"/>
          <ac:spMkLst>
            <pc:docMk/>
            <pc:sldMk cId="1214616335" sldId="365"/>
            <ac:spMk id="81" creationId="{29826D6C-C69F-47FB-8E3D-A61A5328D997}"/>
          </ac:spMkLst>
        </pc:spChg>
        <pc:spChg chg="del">
          <ac:chgData name="Agustín Ruiz Martín" userId="42fb2f6dfcc8d877" providerId="LiveId" clId="{4A1C54F8-B80A-4A02-9F85-EEBE78695CFE}" dt="2020-03-29T18:32:25.907" v="34942" actId="478"/>
          <ac:spMkLst>
            <pc:docMk/>
            <pc:sldMk cId="1214616335" sldId="365"/>
            <ac:spMk id="82" creationId="{CE4F355C-3601-4F43-A57E-F26E7465A9E9}"/>
          </ac:spMkLst>
        </pc:spChg>
        <pc:spChg chg="del">
          <ac:chgData name="Agustín Ruiz Martín" userId="42fb2f6dfcc8d877" providerId="LiveId" clId="{4A1C54F8-B80A-4A02-9F85-EEBE78695CFE}" dt="2020-03-29T18:32:25.907" v="34942" actId="478"/>
          <ac:spMkLst>
            <pc:docMk/>
            <pc:sldMk cId="1214616335" sldId="365"/>
            <ac:spMk id="83" creationId="{7DD97A61-D2CA-4D41-B680-43E167163C80}"/>
          </ac:spMkLst>
        </pc:spChg>
        <pc:spChg chg="del">
          <ac:chgData name="Agustín Ruiz Martín" userId="42fb2f6dfcc8d877" providerId="LiveId" clId="{4A1C54F8-B80A-4A02-9F85-EEBE78695CFE}" dt="2020-03-29T18:32:25.907" v="34942" actId="478"/>
          <ac:spMkLst>
            <pc:docMk/>
            <pc:sldMk cId="1214616335" sldId="365"/>
            <ac:spMk id="84" creationId="{01910B52-9704-406A-BF45-1D6B3066DC0E}"/>
          </ac:spMkLst>
        </pc:spChg>
        <pc:spChg chg="del">
          <ac:chgData name="Agustín Ruiz Martín" userId="42fb2f6dfcc8d877" providerId="LiveId" clId="{4A1C54F8-B80A-4A02-9F85-EEBE78695CFE}" dt="2020-03-29T18:32:25.907" v="34942" actId="478"/>
          <ac:spMkLst>
            <pc:docMk/>
            <pc:sldMk cId="1214616335" sldId="365"/>
            <ac:spMk id="85" creationId="{FFC7E6A1-7852-4CA8-B7E9-A23E139906D0}"/>
          </ac:spMkLst>
        </pc:spChg>
        <pc:spChg chg="del">
          <ac:chgData name="Agustín Ruiz Martín" userId="42fb2f6dfcc8d877" providerId="LiveId" clId="{4A1C54F8-B80A-4A02-9F85-EEBE78695CFE}" dt="2020-03-29T18:32:25.907" v="34942" actId="478"/>
          <ac:spMkLst>
            <pc:docMk/>
            <pc:sldMk cId="1214616335" sldId="365"/>
            <ac:spMk id="86" creationId="{0A400A79-A73B-4D1A-AA4D-FEF130AA162E}"/>
          </ac:spMkLst>
        </pc:spChg>
        <pc:spChg chg="del">
          <ac:chgData name="Agustín Ruiz Martín" userId="42fb2f6dfcc8d877" providerId="LiveId" clId="{4A1C54F8-B80A-4A02-9F85-EEBE78695CFE}" dt="2020-03-29T18:32:25.907" v="34942" actId="478"/>
          <ac:spMkLst>
            <pc:docMk/>
            <pc:sldMk cId="1214616335" sldId="365"/>
            <ac:spMk id="87" creationId="{6AD1F546-CE4F-4A05-AAF8-9A38599C336B}"/>
          </ac:spMkLst>
        </pc:spChg>
        <pc:spChg chg="del">
          <ac:chgData name="Agustín Ruiz Martín" userId="42fb2f6dfcc8d877" providerId="LiveId" clId="{4A1C54F8-B80A-4A02-9F85-EEBE78695CFE}" dt="2020-03-29T18:32:25.907" v="34942" actId="478"/>
          <ac:spMkLst>
            <pc:docMk/>
            <pc:sldMk cId="1214616335" sldId="365"/>
            <ac:spMk id="88" creationId="{70638AA8-BEFB-4E83-90C4-26923502F40D}"/>
          </ac:spMkLst>
        </pc:spChg>
        <pc:spChg chg="del">
          <ac:chgData name="Agustín Ruiz Martín" userId="42fb2f6dfcc8d877" providerId="LiveId" clId="{4A1C54F8-B80A-4A02-9F85-EEBE78695CFE}" dt="2020-03-29T18:32:25.907" v="34942" actId="478"/>
          <ac:spMkLst>
            <pc:docMk/>
            <pc:sldMk cId="1214616335" sldId="365"/>
            <ac:spMk id="89" creationId="{D66DEAE2-4A64-4BA0-96E8-324C314558D6}"/>
          </ac:spMkLst>
        </pc:spChg>
        <pc:spChg chg="del">
          <ac:chgData name="Agustín Ruiz Martín" userId="42fb2f6dfcc8d877" providerId="LiveId" clId="{4A1C54F8-B80A-4A02-9F85-EEBE78695CFE}" dt="2020-03-29T18:32:25.907" v="34942" actId="478"/>
          <ac:spMkLst>
            <pc:docMk/>
            <pc:sldMk cId="1214616335" sldId="365"/>
            <ac:spMk id="90" creationId="{D84C6375-85A3-420D-917C-D0223675C248}"/>
          </ac:spMkLst>
        </pc:spChg>
        <pc:spChg chg="del">
          <ac:chgData name="Agustín Ruiz Martín" userId="42fb2f6dfcc8d877" providerId="LiveId" clId="{4A1C54F8-B80A-4A02-9F85-EEBE78695CFE}" dt="2020-03-29T18:32:25.907" v="34942" actId="478"/>
          <ac:spMkLst>
            <pc:docMk/>
            <pc:sldMk cId="1214616335" sldId="365"/>
            <ac:spMk id="91" creationId="{A7364A44-BE7D-4D7E-B804-0D894C4FBABA}"/>
          </ac:spMkLst>
        </pc:spChg>
        <pc:spChg chg="del">
          <ac:chgData name="Agustín Ruiz Martín" userId="42fb2f6dfcc8d877" providerId="LiveId" clId="{4A1C54F8-B80A-4A02-9F85-EEBE78695CFE}" dt="2020-03-29T18:32:25.907" v="34942" actId="478"/>
          <ac:spMkLst>
            <pc:docMk/>
            <pc:sldMk cId="1214616335" sldId="365"/>
            <ac:spMk id="92" creationId="{0F380628-CF78-4AC0-B662-858F2F316ADF}"/>
          </ac:spMkLst>
        </pc:spChg>
        <pc:spChg chg="del">
          <ac:chgData name="Agustín Ruiz Martín" userId="42fb2f6dfcc8d877" providerId="LiveId" clId="{4A1C54F8-B80A-4A02-9F85-EEBE78695CFE}" dt="2020-03-29T18:32:25.907" v="34942" actId="478"/>
          <ac:spMkLst>
            <pc:docMk/>
            <pc:sldMk cId="1214616335" sldId="365"/>
            <ac:spMk id="93" creationId="{1F92CD73-3D72-48D1-9117-F2DF76E54F47}"/>
          </ac:spMkLst>
        </pc:spChg>
        <pc:spChg chg="del">
          <ac:chgData name="Agustín Ruiz Martín" userId="42fb2f6dfcc8d877" providerId="LiveId" clId="{4A1C54F8-B80A-4A02-9F85-EEBE78695CFE}" dt="2020-03-29T18:32:25.907" v="34942" actId="478"/>
          <ac:spMkLst>
            <pc:docMk/>
            <pc:sldMk cId="1214616335" sldId="365"/>
            <ac:spMk id="94" creationId="{2A8F675A-5B88-419E-B3EC-F30990F2F9A3}"/>
          </ac:spMkLst>
        </pc:spChg>
        <pc:spChg chg="del">
          <ac:chgData name="Agustín Ruiz Martín" userId="42fb2f6dfcc8d877" providerId="LiveId" clId="{4A1C54F8-B80A-4A02-9F85-EEBE78695CFE}" dt="2020-03-29T18:32:25.907" v="34942" actId="478"/>
          <ac:spMkLst>
            <pc:docMk/>
            <pc:sldMk cId="1214616335" sldId="365"/>
            <ac:spMk id="95" creationId="{35CE39EA-8942-4BA5-AA52-85F4BFE634B9}"/>
          </ac:spMkLst>
        </pc:spChg>
        <pc:spChg chg="del">
          <ac:chgData name="Agustín Ruiz Martín" userId="42fb2f6dfcc8d877" providerId="LiveId" clId="{4A1C54F8-B80A-4A02-9F85-EEBE78695CFE}" dt="2020-03-29T18:32:25.907" v="34942" actId="478"/>
          <ac:spMkLst>
            <pc:docMk/>
            <pc:sldMk cId="1214616335" sldId="365"/>
            <ac:spMk id="96" creationId="{24A296BB-03CC-43A2-96F2-BF912ADFEA70}"/>
          </ac:spMkLst>
        </pc:spChg>
        <pc:spChg chg="del">
          <ac:chgData name="Agustín Ruiz Martín" userId="42fb2f6dfcc8d877" providerId="LiveId" clId="{4A1C54F8-B80A-4A02-9F85-EEBE78695CFE}" dt="2020-03-29T18:32:25.907" v="34942" actId="478"/>
          <ac:spMkLst>
            <pc:docMk/>
            <pc:sldMk cId="1214616335" sldId="365"/>
            <ac:spMk id="97" creationId="{9EA3AF4F-B9B2-4CF8-B00E-E9BB1C6B9B1D}"/>
          </ac:spMkLst>
        </pc:spChg>
        <pc:spChg chg="del">
          <ac:chgData name="Agustín Ruiz Martín" userId="42fb2f6dfcc8d877" providerId="LiveId" clId="{4A1C54F8-B80A-4A02-9F85-EEBE78695CFE}" dt="2020-03-29T18:32:25.907" v="34942" actId="478"/>
          <ac:spMkLst>
            <pc:docMk/>
            <pc:sldMk cId="1214616335" sldId="365"/>
            <ac:spMk id="98" creationId="{65489C3A-5012-4AB1-8DBF-F15932605212}"/>
          </ac:spMkLst>
        </pc:spChg>
        <pc:spChg chg="del">
          <ac:chgData name="Agustín Ruiz Martín" userId="42fb2f6dfcc8d877" providerId="LiveId" clId="{4A1C54F8-B80A-4A02-9F85-EEBE78695CFE}" dt="2020-03-29T18:32:25.907" v="34942" actId="478"/>
          <ac:spMkLst>
            <pc:docMk/>
            <pc:sldMk cId="1214616335" sldId="365"/>
            <ac:spMk id="99" creationId="{39E0B378-B65D-4FD6-B49B-95B29FB85E9D}"/>
          </ac:spMkLst>
        </pc:spChg>
        <pc:spChg chg="del">
          <ac:chgData name="Agustín Ruiz Martín" userId="42fb2f6dfcc8d877" providerId="LiveId" clId="{4A1C54F8-B80A-4A02-9F85-EEBE78695CFE}" dt="2020-03-29T18:32:25.907" v="34942" actId="478"/>
          <ac:spMkLst>
            <pc:docMk/>
            <pc:sldMk cId="1214616335" sldId="365"/>
            <ac:spMk id="100" creationId="{50DFC35F-3BED-44C3-9C34-96BC0CED0E59}"/>
          </ac:spMkLst>
        </pc:spChg>
        <pc:spChg chg="del">
          <ac:chgData name="Agustín Ruiz Martín" userId="42fb2f6dfcc8d877" providerId="LiveId" clId="{4A1C54F8-B80A-4A02-9F85-EEBE78695CFE}" dt="2020-03-29T18:32:25.907" v="34942" actId="478"/>
          <ac:spMkLst>
            <pc:docMk/>
            <pc:sldMk cId="1214616335" sldId="365"/>
            <ac:spMk id="101" creationId="{7C9621D7-7B20-4258-8128-590AC8FEE7FC}"/>
          </ac:spMkLst>
        </pc:spChg>
        <pc:spChg chg="del">
          <ac:chgData name="Agustín Ruiz Martín" userId="42fb2f6dfcc8d877" providerId="LiveId" clId="{4A1C54F8-B80A-4A02-9F85-EEBE78695CFE}" dt="2020-03-29T18:32:25.907" v="34942" actId="478"/>
          <ac:spMkLst>
            <pc:docMk/>
            <pc:sldMk cId="1214616335" sldId="365"/>
            <ac:spMk id="102" creationId="{259C2184-9E96-4731-801E-D5DC0EBD2059}"/>
          </ac:spMkLst>
        </pc:spChg>
        <pc:spChg chg="del">
          <ac:chgData name="Agustín Ruiz Martín" userId="42fb2f6dfcc8d877" providerId="LiveId" clId="{4A1C54F8-B80A-4A02-9F85-EEBE78695CFE}" dt="2020-03-29T18:32:25.907" v="34942" actId="478"/>
          <ac:spMkLst>
            <pc:docMk/>
            <pc:sldMk cId="1214616335" sldId="365"/>
            <ac:spMk id="103" creationId="{EE174BE5-C88F-4D21-8FD4-346F645BC3DF}"/>
          </ac:spMkLst>
        </pc:spChg>
        <pc:spChg chg="del">
          <ac:chgData name="Agustín Ruiz Martín" userId="42fb2f6dfcc8d877" providerId="LiveId" clId="{4A1C54F8-B80A-4A02-9F85-EEBE78695CFE}" dt="2020-03-29T18:32:25.907" v="34942" actId="478"/>
          <ac:spMkLst>
            <pc:docMk/>
            <pc:sldMk cId="1214616335" sldId="365"/>
            <ac:spMk id="104" creationId="{A420CBC5-A301-4C40-8130-9B85FCB06CB0}"/>
          </ac:spMkLst>
        </pc:spChg>
        <pc:spChg chg="del">
          <ac:chgData name="Agustín Ruiz Martín" userId="42fb2f6dfcc8d877" providerId="LiveId" clId="{4A1C54F8-B80A-4A02-9F85-EEBE78695CFE}" dt="2020-03-29T18:32:25.907" v="34942" actId="478"/>
          <ac:spMkLst>
            <pc:docMk/>
            <pc:sldMk cId="1214616335" sldId="365"/>
            <ac:spMk id="105" creationId="{A8877C0F-3050-4CF6-8C0D-1E86BBC09A49}"/>
          </ac:spMkLst>
        </pc:spChg>
        <pc:spChg chg="del">
          <ac:chgData name="Agustín Ruiz Martín" userId="42fb2f6dfcc8d877" providerId="LiveId" clId="{4A1C54F8-B80A-4A02-9F85-EEBE78695CFE}" dt="2020-03-29T18:32:25.907" v="34942" actId="478"/>
          <ac:spMkLst>
            <pc:docMk/>
            <pc:sldMk cId="1214616335" sldId="365"/>
            <ac:spMk id="106" creationId="{BA29981F-BCD1-41A4-9109-AEDA4B58C6AF}"/>
          </ac:spMkLst>
        </pc:spChg>
        <pc:spChg chg="del">
          <ac:chgData name="Agustín Ruiz Martín" userId="42fb2f6dfcc8d877" providerId="LiveId" clId="{4A1C54F8-B80A-4A02-9F85-EEBE78695CFE}" dt="2020-03-29T18:32:25.907" v="34942" actId="478"/>
          <ac:spMkLst>
            <pc:docMk/>
            <pc:sldMk cId="1214616335" sldId="365"/>
            <ac:spMk id="107" creationId="{5CAF3FA1-6015-4B18-9EE7-2FFB6D7192FC}"/>
          </ac:spMkLst>
        </pc:spChg>
        <pc:spChg chg="del">
          <ac:chgData name="Agustín Ruiz Martín" userId="42fb2f6dfcc8d877" providerId="LiveId" clId="{4A1C54F8-B80A-4A02-9F85-EEBE78695CFE}" dt="2020-03-29T18:32:25.907" v="34942" actId="478"/>
          <ac:spMkLst>
            <pc:docMk/>
            <pc:sldMk cId="1214616335" sldId="365"/>
            <ac:spMk id="108" creationId="{EBF547D1-E7A8-412D-A67D-7BB095A4E849}"/>
          </ac:spMkLst>
        </pc:spChg>
        <pc:spChg chg="del">
          <ac:chgData name="Agustín Ruiz Martín" userId="42fb2f6dfcc8d877" providerId="LiveId" clId="{4A1C54F8-B80A-4A02-9F85-EEBE78695CFE}" dt="2020-03-29T18:32:25.907" v="34942" actId="478"/>
          <ac:spMkLst>
            <pc:docMk/>
            <pc:sldMk cId="1214616335" sldId="365"/>
            <ac:spMk id="109" creationId="{56722AF8-5903-45AE-8343-F9636F1D2CDF}"/>
          </ac:spMkLst>
        </pc:spChg>
        <pc:spChg chg="del">
          <ac:chgData name="Agustín Ruiz Martín" userId="42fb2f6dfcc8d877" providerId="LiveId" clId="{4A1C54F8-B80A-4A02-9F85-EEBE78695CFE}" dt="2020-03-29T18:32:25.907" v="34942" actId="478"/>
          <ac:spMkLst>
            <pc:docMk/>
            <pc:sldMk cId="1214616335" sldId="365"/>
            <ac:spMk id="110" creationId="{9549A908-59F5-4FD6-9DEA-BD36EFB0F92F}"/>
          </ac:spMkLst>
        </pc:spChg>
        <pc:spChg chg="del">
          <ac:chgData name="Agustín Ruiz Martín" userId="42fb2f6dfcc8d877" providerId="LiveId" clId="{4A1C54F8-B80A-4A02-9F85-EEBE78695CFE}" dt="2020-03-29T18:32:25.907" v="34942" actId="478"/>
          <ac:spMkLst>
            <pc:docMk/>
            <pc:sldMk cId="1214616335" sldId="365"/>
            <ac:spMk id="111" creationId="{8ED29833-4EDB-4CB9-A43D-6543A613B332}"/>
          </ac:spMkLst>
        </pc:spChg>
        <pc:spChg chg="del">
          <ac:chgData name="Agustín Ruiz Martín" userId="42fb2f6dfcc8d877" providerId="LiveId" clId="{4A1C54F8-B80A-4A02-9F85-EEBE78695CFE}" dt="2020-03-29T18:32:25.907" v="34942" actId="478"/>
          <ac:spMkLst>
            <pc:docMk/>
            <pc:sldMk cId="1214616335" sldId="365"/>
            <ac:spMk id="112" creationId="{D662F122-3699-45F0-8BBB-EACD0C1CEA4B}"/>
          </ac:spMkLst>
        </pc:spChg>
        <pc:spChg chg="del">
          <ac:chgData name="Agustín Ruiz Martín" userId="42fb2f6dfcc8d877" providerId="LiveId" clId="{4A1C54F8-B80A-4A02-9F85-EEBE78695CFE}" dt="2020-03-29T18:32:25.907" v="34942" actId="478"/>
          <ac:spMkLst>
            <pc:docMk/>
            <pc:sldMk cId="1214616335" sldId="365"/>
            <ac:spMk id="113" creationId="{347368D0-52D0-47AB-9AF1-B80898BF19BC}"/>
          </ac:spMkLst>
        </pc:spChg>
        <pc:spChg chg="del">
          <ac:chgData name="Agustín Ruiz Martín" userId="42fb2f6dfcc8d877" providerId="LiveId" clId="{4A1C54F8-B80A-4A02-9F85-EEBE78695CFE}" dt="2020-03-29T18:32:25.907" v="34942" actId="478"/>
          <ac:spMkLst>
            <pc:docMk/>
            <pc:sldMk cId="1214616335" sldId="365"/>
            <ac:spMk id="114" creationId="{2C7A349C-4D67-4C53-B68A-63E2DCF0BB77}"/>
          </ac:spMkLst>
        </pc:spChg>
        <pc:spChg chg="del">
          <ac:chgData name="Agustín Ruiz Martín" userId="42fb2f6dfcc8d877" providerId="LiveId" clId="{4A1C54F8-B80A-4A02-9F85-EEBE78695CFE}" dt="2020-03-29T18:32:25.907" v="34942" actId="478"/>
          <ac:spMkLst>
            <pc:docMk/>
            <pc:sldMk cId="1214616335" sldId="365"/>
            <ac:spMk id="115" creationId="{0516A922-D670-4903-A4D8-63E9A3F2C274}"/>
          </ac:spMkLst>
        </pc:spChg>
        <pc:spChg chg="del">
          <ac:chgData name="Agustín Ruiz Martín" userId="42fb2f6dfcc8d877" providerId="LiveId" clId="{4A1C54F8-B80A-4A02-9F85-EEBE78695CFE}" dt="2020-03-29T18:32:25.907" v="34942" actId="478"/>
          <ac:spMkLst>
            <pc:docMk/>
            <pc:sldMk cId="1214616335" sldId="365"/>
            <ac:spMk id="116" creationId="{2728F85E-5127-483A-8405-EC287301D93B}"/>
          </ac:spMkLst>
        </pc:spChg>
        <pc:spChg chg="del">
          <ac:chgData name="Agustín Ruiz Martín" userId="42fb2f6dfcc8d877" providerId="LiveId" clId="{4A1C54F8-B80A-4A02-9F85-EEBE78695CFE}" dt="2020-03-29T18:32:25.907" v="34942" actId="478"/>
          <ac:spMkLst>
            <pc:docMk/>
            <pc:sldMk cId="1214616335" sldId="365"/>
            <ac:spMk id="117" creationId="{A4091CA5-014F-45DD-8844-966E786CABE6}"/>
          </ac:spMkLst>
        </pc:spChg>
        <pc:spChg chg="del">
          <ac:chgData name="Agustín Ruiz Martín" userId="42fb2f6dfcc8d877" providerId="LiveId" clId="{4A1C54F8-B80A-4A02-9F85-EEBE78695CFE}" dt="2020-03-29T18:32:25.907" v="34942" actId="478"/>
          <ac:spMkLst>
            <pc:docMk/>
            <pc:sldMk cId="1214616335" sldId="365"/>
            <ac:spMk id="118" creationId="{0AC8A547-2FB7-422D-9227-A1A24FF55260}"/>
          </ac:spMkLst>
        </pc:spChg>
        <pc:spChg chg="del">
          <ac:chgData name="Agustín Ruiz Martín" userId="42fb2f6dfcc8d877" providerId="LiveId" clId="{4A1C54F8-B80A-4A02-9F85-EEBE78695CFE}" dt="2020-03-29T18:32:25.907" v="34942" actId="478"/>
          <ac:spMkLst>
            <pc:docMk/>
            <pc:sldMk cId="1214616335" sldId="365"/>
            <ac:spMk id="119" creationId="{A0ABA280-0E4B-4A84-A207-FDCB515E7F10}"/>
          </ac:spMkLst>
        </pc:spChg>
        <pc:spChg chg="del">
          <ac:chgData name="Agustín Ruiz Martín" userId="42fb2f6dfcc8d877" providerId="LiveId" clId="{4A1C54F8-B80A-4A02-9F85-EEBE78695CFE}" dt="2020-03-29T18:32:25.907" v="34942" actId="478"/>
          <ac:spMkLst>
            <pc:docMk/>
            <pc:sldMk cId="1214616335" sldId="365"/>
            <ac:spMk id="120" creationId="{0AC1A346-3860-40FF-A8D8-139A40418356}"/>
          </ac:spMkLst>
        </pc:spChg>
        <pc:spChg chg="del">
          <ac:chgData name="Agustín Ruiz Martín" userId="42fb2f6dfcc8d877" providerId="LiveId" clId="{4A1C54F8-B80A-4A02-9F85-EEBE78695CFE}" dt="2020-03-29T18:32:25.907" v="34942" actId="478"/>
          <ac:spMkLst>
            <pc:docMk/>
            <pc:sldMk cId="1214616335" sldId="365"/>
            <ac:spMk id="121" creationId="{CDC67E67-AF71-4497-8CA6-B4CDD65283BF}"/>
          </ac:spMkLst>
        </pc:spChg>
        <pc:spChg chg="del">
          <ac:chgData name="Agustín Ruiz Martín" userId="42fb2f6dfcc8d877" providerId="LiveId" clId="{4A1C54F8-B80A-4A02-9F85-EEBE78695CFE}" dt="2020-03-29T18:32:25.907" v="34942" actId="478"/>
          <ac:spMkLst>
            <pc:docMk/>
            <pc:sldMk cId="1214616335" sldId="365"/>
            <ac:spMk id="122" creationId="{A5444E51-44A6-4F65-BE6E-415F4970D8D5}"/>
          </ac:spMkLst>
        </pc:spChg>
        <pc:spChg chg="del">
          <ac:chgData name="Agustín Ruiz Martín" userId="42fb2f6dfcc8d877" providerId="LiveId" clId="{4A1C54F8-B80A-4A02-9F85-EEBE78695CFE}" dt="2020-03-29T18:32:25.907" v="34942" actId="478"/>
          <ac:spMkLst>
            <pc:docMk/>
            <pc:sldMk cId="1214616335" sldId="365"/>
            <ac:spMk id="123" creationId="{4A5AD30F-1423-4F17-82E7-1FEED130A938}"/>
          </ac:spMkLst>
        </pc:spChg>
        <pc:spChg chg="del">
          <ac:chgData name="Agustín Ruiz Martín" userId="42fb2f6dfcc8d877" providerId="LiveId" clId="{4A1C54F8-B80A-4A02-9F85-EEBE78695CFE}" dt="2020-03-29T18:32:25.907" v="34942" actId="478"/>
          <ac:spMkLst>
            <pc:docMk/>
            <pc:sldMk cId="1214616335" sldId="365"/>
            <ac:spMk id="124" creationId="{E49E569E-39D5-4B25-953B-876F6BCD58C5}"/>
          </ac:spMkLst>
        </pc:spChg>
        <pc:spChg chg="del">
          <ac:chgData name="Agustín Ruiz Martín" userId="42fb2f6dfcc8d877" providerId="LiveId" clId="{4A1C54F8-B80A-4A02-9F85-EEBE78695CFE}" dt="2020-03-29T18:32:25.907" v="34942" actId="478"/>
          <ac:spMkLst>
            <pc:docMk/>
            <pc:sldMk cId="1214616335" sldId="365"/>
            <ac:spMk id="125" creationId="{E782C944-80BC-4AC8-A769-F8F1CF19285A}"/>
          </ac:spMkLst>
        </pc:spChg>
        <pc:spChg chg="del">
          <ac:chgData name="Agustín Ruiz Martín" userId="42fb2f6dfcc8d877" providerId="LiveId" clId="{4A1C54F8-B80A-4A02-9F85-EEBE78695CFE}" dt="2020-03-29T18:32:25.907" v="34942" actId="478"/>
          <ac:spMkLst>
            <pc:docMk/>
            <pc:sldMk cId="1214616335" sldId="365"/>
            <ac:spMk id="126" creationId="{41738CEF-86A7-4DA4-B9F7-19517A25FF28}"/>
          </ac:spMkLst>
        </pc:spChg>
        <pc:spChg chg="del">
          <ac:chgData name="Agustín Ruiz Martín" userId="42fb2f6dfcc8d877" providerId="LiveId" clId="{4A1C54F8-B80A-4A02-9F85-EEBE78695CFE}" dt="2020-03-29T18:32:25.907" v="34942" actId="478"/>
          <ac:spMkLst>
            <pc:docMk/>
            <pc:sldMk cId="1214616335" sldId="365"/>
            <ac:spMk id="127" creationId="{968420D5-9942-46BA-A881-43AE461BF79B}"/>
          </ac:spMkLst>
        </pc:spChg>
        <pc:spChg chg="del">
          <ac:chgData name="Agustín Ruiz Martín" userId="42fb2f6dfcc8d877" providerId="LiveId" clId="{4A1C54F8-B80A-4A02-9F85-EEBE78695CFE}" dt="2020-03-29T18:32:25.907" v="34942" actId="478"/>
          <ac:spMkLst>
            <pc:docMk/>
            <pc:sldMk cId="1214616335" sldId="365"/>
            <ac:spMk id="128" creationId="{D5A68228-0A87-49B4-AC51-F7BA82399C4E}"/>
          </ac:spMkLst>
        </pc:spChg>
        <pc:spChg chg="del">
          <ac:chgData name="Agustín Ruiz Martín" userId="42fb2f6dfcc8d877" providerId="LiveId" clId="{4A1C54F8-B80A-4A02-9F85-EEBE78695CFE}" dt="2020-03-29T18:32:25.907" v="34942" actId="478"/>
          <ac:spMkLst>
            <pc:docMk/>
            <pc:sldMk cId="1214616335" sldId="365"/>
            <ac:spMk id="129" creationId="{039FB80E-C114-4453-BB51-FCB5A6D7E5AD}"/>
          </ac:spMkLst>
        </pc:spChg>
        <pc:spChg chg="del">
          <ac:chgData name="Agustín Ruiz Martín" userId="42fb2f6dfcc8d877" providerId="LiveId" clId="{4A1C54F8-B80A-4A02-9F85-EEBE78695CFE}" dt="2020-03-29T18:32:25.907" v="34942" actId="478"/>
          <ac:spMkLst>
            <pc:docMk/>
            <pc:sldMk cId="1214616335" sldId="365"/>
            <ac:spMk id="130" creationId="{EFF1224C-075E-42BB-AD91-D9ACD0B33334}"/>
          </ac:spMkLst>
        </pc:spChg>
        <pc:spChg chg="del">
          <ac:chgData name="Agustín Ruiz Martín" userId="42fb2f6dfcc8d877" providerId="LiveId" clId="{4A1C54F8-B80A-4A02-9F85-EEBE78695CFE}" dt="2020-03-29T18:32:25.907" v="34942" actId="478"/>
          <ac:spMkLst>
            <pc:docMk/>
            <pc:sldMk cId="1214616335" sldId="365"/>
            <ac:spMk id="133" creationId="{83DF49C8-103F-469D-815F-2E4A25BD9199}"/>
          </ac:spMkLst>
        </pc:spChg>
        <pc:spChg chg="del">
          <ac:chgData name="Agustín Ruiz Martín" userId="42fb2f6dfcc8d877" providerId="LiveId" clId="{4A1C54F8-B80A-4A02-9F85-EEBE78695CFE}" dt="2020-03-29T18:32:25.907" v="34942" actId="478"/>
          <ac:spMkLst>
            <pc:docMk/>
            <pc:sldMk cId="1214616335" sldId="365"/>
            <ac:spMk id="134" creationId="{B4C0CE3F-2FEA-49DC-80B0-8C6A259EDD57}"/>
          </ac:spMkLst>
        </pc:spChg>
        <pc:spChg chg="del">
          <ac:chgData name="Agustín Ruiz Martín" userId="42fb2f6dfcc8d877" providerId="LiveId" clId="{4A1C54F8-B80A-4A02-9F85-EEBE78695CFE}" dt="2020-03-29T18:32:25.907" v="34942" actId="478"/>
          <ac:spMkLst>
            <pc:docMk/>
            <pc:sldMk cId="1214616335" sldId="365"/>
            <ac:spMk id="135" creationId="{E8886CDE-E969-433F-8084-F0DC13B1E0D0}"/>
          </ac:spMkLst>
        </pc:spChg>
        <pc:spChg chg="del">
          <ac:chgData name="Agustín Ruiz Martín" userId="42fb2f6dfcc8d877" providerId="LiveId" clId="{4A1C54F8-B80A-4A02-9F85-EEBE78695CFE}" dt="2020-03-29T18:32:25.907" v="34942" actId="478"/>
          <ac:spMkLst>
            <pc:docMk/>
            <pc:sldMk cId="1214616335" sldId="365"/>
            <ac:spMk id="136" creationId="{CBE5FEBE-B1CF-4EC1-8F8C-5DBC54B8B3FC}"/>
          </ac:spMkLst>
        </pc:spChg>
        <pc:spChg chg="add del">
          <ac:chgData name="Agustín Ruiz Martín" userId="42fb2f6dfcc8d877" providerId="LiveId" clId="{4A1C54F8-B80A-4A02-9F85-EEBE78695CFE}" dt="2020-03-29T18:32:48.715" v="34944"/>
          <ac:spMkLst>
            <pc:docMk/>
            <pc:sldMk cId="1214616335" sldId="365"/>
            <ac:spMk id="142" creationId="{3A5C9DFB-3558-426D-BB18-F2552DD51AE5}"/>
          </ac:spMkLst>
        </pc:spChg>
        <pc:spChg chg="add del">
          <ac:chgData name="Agustín Ruiz Martín" userId="42fb2f6dfcc8d877" providerId="LiveId" clId="{4A1C54F8-B80A-4A02-9F85-EEBE78695CFE}" dt="2020-03-29T18:32:48.715" v="34944"/>
          <ac:spMkLst>
            <pc:docMk/>
            <pc:sldMk cId="1214616335" sldId="365"/>
            <ac:spMk id="143" creationId="{F45D10E3-54A1-4EEB-A9AD-8BEEC0E7CEE2}"/>
          </ac:spMkLst>
        </pc:spChg>
        <pc:spChg chg="add del">
          <ac:chgData name="Agustín Ruiz Martín" userId="42fb2f6dfcc8d877" providerId="LiveId" clId="{4A1C54F8-B80A-4A02-9F85-EEBE78695CFE}" dt="2020-03-29T18:32:48.715" v="34944"/>
          <ac:spMkLst>
            <pc:docMk/>
            <pc:sldMk cId="1214616335" sldId="365"/>
            <ac:spMk id="144" creationId="{824F2377-A370-428A-A2DF-B7097A2489B8}"/>
          </ac:spMkLst>
        </pc:spChg>
        <pc:spChg chg="add del">
          <ac:chgData name="Agustín Ruiz Martín" userId="42fb2f6dfcc8d877" providerId="LiveId" clId="{4A1C54F8-B80A-4A02-9F85-EEBE78695CFE}" dt="2020-03-29T18:32:48.715" v="34944"/>
          <ac:spMkLst>
            <pc:docMk/>
            <pc:sldMk cId="1214616335" sldId="365"/>
            <ac:spMk id="145" creationId="{5E729E31-6476-4E2B-8822-F8D8817D498C}"/>
          </ac:spMkLst>
        </pc:spChg>
        <pc:spChg chg="add del">
          <ac:chgData name="Agustín Ruiz Martín" userId="42fb2f6dfcc8d877" providerId="LiveId" clId="{4A1C54F8-B80A-4A02-9F85-EEBE78695CFE}" dt="2020-03-29T18:32:48.715" v="34944"/>
          <ac:spMkLst>
            <pc:docMk/>
            <pc:sldMk cId="1214616335" sldId="365"/>
            <ac:spMk id="146" creationId="{A0634CA0-0F14-4F2E-8321-6D38965382F8}"/>
          </ac:spMkLst>
        </pc:spChg>
        <pc:spChg chg="add del">
          <ac:chgData name="Agustín Ruiz Martín" userId="42fb2f6dfcc8d877" providerId="LiveId" clId="{4A1C54F8-B80A-4A02-9F85-EEBE78695CFE}" dt="2020-03-29T18:32:48.715" v="34944"/>
          <ac:spMkLst>
            <pc:docMk/>
            <pc:sldMk cId="1214616335" sldId="365"/>
            <ac:spMk id="147" creationId="{6F20F6CE-82F6-4051-AB1C-D4D417815A4C}"/>
          </ac:spMkLst>
        </pc:spChg>
        <pc:spChg chg="add del">
          <ac:chgData name="Agustín Ruiz Martín" userId="42fb2f6dfcc8d877" providerId="LiveId" clId="{4A1C54F8-B80A-4A02-9F85-EEBE78695CFE}" dt="2020-03-29T18:32:48.715" v="34944"/>
          <ac:spMkLst>
            <pc:docMk/>
            <pc:sldMk cId="1214616335" sldId="365"/>
            <ac:spMk id="148" creationId="{D381A4BC-9F44-4F6F-9BB6-B689A6D6271E}"/>
          </ac:spMkLst>
        </pc:spChg>
        <pc:spChg chg="add del">
          <ac:chgData name="Agustín Ruiz Martín" userId="42fb2f6dfcc8d877" providerId="LiveId" clId="{4A1C54F8-B80A-4A02-9F85-EEBE78695CFE}" dt="2020-03-29T18:32:48.715" v="34944"/>
          <ac:spMkLst>
            <pc:docMk/>
            <pc:sldMk cId="1214616335" sldId="365"/>
            <ac:spMk id="149" creationId="{274E19BF-0DD0-47EA-8D57-04C34ACA4AF1}"/>
          </ac:spMkLst>
        </pc:spChg>
        <pc:spChg chg="add del">
          <ac:chgData name="Agustín Ruiz Martín" userId="42fb2f6dfcc8d877" providerId="LiveId" clId="{4A1C54F8-B80A-4A02-9F85-EEBE78695CFE}" dt="2020-03-29T18:32:48.715" v="34944"/>
          <ac:spMkLst>
            <pc:docMk/>
            <pc:sldMk cId="1214616335" sldId="365"/>
            <ac:spMk id="150" creationId="{05C4F239-10B8-4B62-81DE-8C608BB98E97}"/>
          </ac:spMkLst>
        </pc:spChg>
        <pc:spChg chg="add del">
          <ac:chgData name="Agustín Ruiz Martín" userId="42fb2f6dfcc8d877" providerId="LiveId" clId="{4A1C54F8-B80A-4A02-9F85-EEBE78695CFE}" dt="2020-03-29T18:32:48.715" v="34944"/>
          <ac:spMkLst>
            <pc:docMk/>
            <pc:sldMk cId="1214616335" sldId="365"/>
            <ac:spMk id="151" creationId="{BAA1109C-203A-4A71-A6B6-3E7099D9C36D}"/>
          </ac:spMkLst>
        </pc:spChg>
        <pc:spChg chg="add del">
          <ac:chgData name="Agustín Ruiz Martín" userId="42fb2f6dfcc8d877" providerId="LiveId" clId="{4A1C54F8-B80A-4A02-9F85-EEBE78695CFE}" dt="2020-03-29T18:32:48.715" v="34944"/>
          <ac:spMkLst>
            <pc:docMk/>
            <pc:sldMk cId="1214616335" sldId="365"/>
            <ac:spMk id="152" creationId="{32F73673-E6D7-40F3-B179-746C7905E9D7}"/>
          </ac:spMkLst>
        </pc:spChg>
        <pc:spChg chg="add del">
          <ac:chgData name="Agustín Ruiz Martín" userId="42fb2f6dfcc8d877" providerId="LiveId" clId="{4A1C54F8-B80A-4A02-9F85-EEBE78695CFE}" dt="2020-03-29T18:32:48.715" v="34944"/>
          <ac:spMkLst>
            <pc:docMk/>
            <pc:sldMk cId="1214616335" sldId="365"/>
            <ac:spMk id="153" creationId="{42E48EE0-0CDD-430A-BABB-EB02B6DA70C4}"/>
          </ac:spMkLst>
        </pc:spChg>
        <pc:spChg chg="add del">
          <ac:chgData name="Agustín Ruiz Martín" userId="42fb2f6dfcc8d877" providerId="LiveId" clId="{4A1C54F8-B80A-4A02-9F85-EEBE78695CFE}" dt="2020-03-29T18:32:48.715" v="34944"/>
          <ac:spMkLst>
            <pc:docMk/>
            <pc:sldMk cId="1214616335" sldId="365"/>
            <ac:spMk id="154" creationId="{82156100-F0E7-4097-99FE-55E402061F51}"/>
          </ac:spMkLst>
        </pc:spChg>
        <pc:spChg chg="add del">
          <ac:chgData name="Agustín Ruiz Martín" userId="42fb2f6dfcc8d877" providerId="LiveId" clId="{4A1C54F8-B80A-4A02-9F85-EEBE78695CFE}" dt="2020-03-29T18:32:48.715" v="34944"/>
          <ac:spMkLst>
            <pc:docMk/>
            <pc:sldMk cId="1214616335" sldId="365"/>
            <ac:spMk id="155" creationId="{F7925C7B-FD85-4359-BDA2-E7FB3E41CB00}"/>
          </ac:spMkLst>
        </pc:spChg>
        <pc:spChg chg="add del">
          <ac:chgData name="Agustín Ruiz Martín" userId="42fb2f6dfcc8d877" providerId="LiveId" clId="{4A1C54F8-B80A-4A02-9F85-EEBE78695CFE}" dt="2020-03-29T18:32:48.715" v="34944"/>
          <ac:spMkLst>
            <pc:docMk/>
            <pc:sldMk cId="1214616335" sldId="365"/>
            <ac:spMk id="156" creationId="{3E016D08-6B4F-4F12-A458-47BEACBEF86E}"/>
          </ac:spMkLst>
        </pc:spChg>
        <pc:spChg chg="add del">
          <ac:chgData name="Agustín Ruiz Martín" userId="42fb2f6dfcc8d877" providerId="LiveId" clId="{4A1C54F8-B80A-4A02-9F85-EEBE78695CFE}" dt="2020-03-29T18:32:48.715" v="34944"/>
          <ac:spMkLst>
            <pc:docMk/>
            <pc:sldMk cId="1214616335" sldId="365"/>
            <ac:spMk id="157" creationId="{65602143-545B-43C1-94C7-80A60E769D18}"/>
          </ac:spMkLst>
        </pc:spChg>
        <pc:spChg chg="add del">
          <ac:chgData name="Agustín Ruiz Martín" userId="42fb2f6dfcc8d877" providerId="LiveId" clId="{4A1C54F8-B80A-4A02-9F85-EEBE78695CFE}" dt="2020-03-29T18:32:48.715" v="34944"/>
          <ac:spMkLst>
            <pc:docMk/>
            <pc:sldMk cId="1214616335" sldId="365"/>
            <ac:spMk id="158" creationId="{E0F65BBE-B76E-4A51-9A0F-BB67FFD80BEF}"/>
          </ac:spMkLst>
        </pc:spChg>
        <pc:spChg chg="add del">
          <ac:chgData name="Agustín Ruiz Martín" userId="42fb2f6dfcc8d877" providerId="LiveId" clId="{4A1C54F8-B80A-4A02-9F85-EEBE78695CFE}" dt="2020-03-29T18:32:48.715" v="34944"/>
          <ac:spMkLst>
            <pc:docMk/>
            <pc:sldMk cId="1214616335" sldId="365"/>
            <ac:spMk id="159" creationId="{7750E2A4-7F80-40E1-9DE7-B2CAD06B85B1}"/>
          </ac:spMkLst>
        </pc:spChg>
        <pc:spChg chg="add del">
          <ac:chgData name="Agustín Ruiz Martín" userId="42fb2f6dfcc8d877" providerId="LiveId" clId="{4A1C54F8-B80A-4A02-9F85-EEBE78695CFE}" dt="2020-03-29T18:32:48.715" v="34944"/>
          <ac:spMkLst>
            <pc:docMk/>
            <pc:sldMk cId="1214616335" sldId="365"/>
            <ac:spMk id="160" creationId="{AE557518-BCB1-418B-9565-49D73AB09549}"/>
          </ac:spMkLst>
        </pc:spChg>
        <pc:spChg chg="add del">
          <ac:chgData name="Agustín Ruiz Martín" userId="42fb2f6dfcc8d877" providerId="LiveId" clId="{4A1C54F8-B80A-4A02-9F85-EEBE78695CFE}" dt="2020-03-29T18:32:48.715" v="34944"/>
          <ac:spMkLst>
            <pc:docMk/>
            <pc:sldMk cId="1214616335" sldId="365"/>
            <ac:spMk id="161" creationId="{06A0B782-F32D-4782-977C-E07B4E9A9BED}"/>
          </ac:spMkLst>
        </pc:spChg>
        <pc:spChg chg="add del">
          <ac:chgData name="Agustín Ruiz Martín" userId="42fb2f6dfcc8d877" providerId="LiveId" clId="{4A1C54F8-B80A-4A02-9F85-EEBE78695CFE}" dt="2020-03-29T18:32:48.715" v="34944"/>
          <ac:spMkLst>
            <pc:docMk/>
            <pc:sldMk cId="1214616335" sldId="365"/>
            <ac:spMk id="162" creationId="{0459624F-8473-4959-B879-FDCF16B87B07}"/>
          </ac:spMkLst>
        </pc:spChg>
        <pc:spChg chg="add del">
          <ac:chgData name="Agustín Ruiz Martín" userId="42fb2f6dfcc8d877" providerId="LiveId" clId="{4A1C54F8-B80A-4A02-9F85-EEBE78695CFE}" dt="2020-03-29T18:32:48.715" v="34944"/>
          <ac:spMkLst>
            <pc:docMk/>
            <pc:sldMk cId="1214616335" sldId="365"/>
            <ac:spMk id="163" creationId="{43A5C092-B581-4E4F-8F10-5DF46B7F49ED}"/>
          </ac:spMkLst>
        </pc:spChg>
        <pc:spChg chg="add del">
          <ac:chgData name="Agustín Ruiz Martín" userId="42fb2f6dfcc8d877" providerId="LiveId" clId="{4A1C54F8-B80A-4A02-9F85-EEBE78695CFE}" dt="2020-03-29T18:32:48.715" v="34944"/>
          <ac:spMkLst>
            <pc:docMk/>
            <pc:sldMk cId="1214616335" sldId="365"/>
            <ac:spMk id="164" creationId="{1934620B-CDC5-45EB-A567-72C09077FAAC}"/>
          </ac:spMkLst>
        </pc:spChg>
        <pc:spChg chg="add del">
          <ac:chgData name="Agustín Ruiz Martín" userId="42fb2f6dfcc8d877" providerId="LiveId" clId="{4A1C54F8-B80A-4A02-9F85-EEBE78695CFE}" dt="2020-03-29T18:32:48.715" v="34944"/>
          <ac:spMkLst>
            <pc:docMk/>
            <pc:sldMk cId="1214616335" sldId="365"/>
            <ac:spMk id="165" creationId="{ED6E759A-74E8-41E3-B536-3EFD6504578E}"/>
          </ac:spMkLst>
        </pc:spChg>
        <pc:spChg chg="add del">
          <ac:chgData name="Agustín Ruiz Martín" userId="42fb2f6dfcc8d877" providerId="LiveId" clId="{4A1C54F8-B80A-4A02-9F85-EEBE78695CFE}" dt="2020-03-29T18:32:48.715" v="34944"/>
          <ac:spMkLst>
            <pc:docMk/>
            <pc:sldMk cId="1214616335" sldId="365"/>
            <ac:spMk id="166" creationId="{4045E3E7-6E5A-42A2-B26C-E81B3188BE15}"/>
          </ac:spMkLst>
        </pc:spChg>
        <pc:spChg chg="add del">
          <ac:chgData name="Agustín Ruiz Martín" userId="42fb2f6dfcc8d877" providerId="LiveId" clId="{4A1C54F8-B80A-4A02-9F85-EEBE78695CFE}" dt="2020-03-29T18:32:48.715" v="34944"/>
          <ac:spMkLst>
            <pc:docMk/>
            <pc:sldMk cId="1214616335" sldId="365"/>
            <ac:spMk id="167" creationId="{B921E44B-15AF-4628-B983-43255B6D523A}"/>
          </ac:spMkLst>
        </pc:spChg>
        <pc:spChg chg="add del">
          <ac:chgData name="Agustín Ruiz Martín" userId="42fb2f6dfcc8d877" providerId="LiveId" clId="{4A1C54F8-B80A-4A02-9F85-EEBE78695CFE}" dt="2020-03-29T18:32:48.715" v="34944"/>
          <ac:spMkLst>
            <pc:docMk/>
            <pc:sldMk cId="1214616335" sldId="365"/>
            <ac:spMk id="168" creationId="{9A894B90-30AC-424A-AA4B-804DC0BCA88E}"/>
          </ac:spMkLst>
        </pc:spChg>
        <pc:spChg chg="add del">
          <ac:chgData name="Agustín Ruiz Martín" userId="42fb2f6dfcc8d877" providerId="LiveId" clId="{4A1C54F8-B80A-4A02-9F85-EEBE78695CFE}" dt="2020-03-29T18:32:48.715" v="34944"/>
          <ac:spMkLst>
            <pc:docMk/>
            <pc:sldMk cId="1214616335" sldId="365"/>
            <ac:spMk id="169" creationId="{6DF085D3-65A3-4962-8B72-D07A8BB010ED}"/>
          </ac:spMkLst>
        </pc:spChg>
        <pc:spChg chg="add del">
          <ac:chgData name="Agustín Ruiz Martín" userId="42fb2f6dfcc8d877" providerId="LiveId" clId="{4A1C54F8-B80A-4A02-9F85-EEBE78695CFE}" dt="2020-03-29T18:32:48.715" v="34944"/>
          <ac:spMkLst>
            <pc:docMk/>
            <pc:sldMk cId="1214616335" sldId="365"/>
            <ac:spMk id="170" creationId="{E9CBBB04-8AFA-4093-9BA5-FE2B3F940D2C}"/>
          </ac:spMkLst>
        </pc:spChg>
        <pc:spChg chg="add del">
          <ac:chgData name="Agustín Ruiz Martín" userId="42fb2f6dfcc8d877" providerId="LiveId" clId="{4A1C54F8-B80A-4A02-9F85-EEBE78695CFE}" dt="2020-03-29T18:32:48.715" v="34944"/>
          <ac:spMkLst>
            <pc:docMk/>
            <pc:sldMk cId="1214616335" sldId="365"/>
            <ac:spMk id="171" creationId="{9F441406-6CD6-4252-B297-EA9C9397AAF2}"/>
          </ac:spMkLst>
        </pc:spChg>
        <pc:spChg chg="add del">
          <ac:chgData name="Agustín Ruiz Martín" userId="42fb2f6dfcc8d877" providerId="LiveId" clId="{4A1C54F8-B80A-4A02-9F85-EEBE78695CFE}" dt="2020-03-29T18:32:48.715" v="34944"/>
          <ac:spMkLst>
            <pc:docMk/>
            <pc:sldMk cId="1214616335" sldId="365"/>
            <ac:spMk id="172" creationId="{98BB2552-057D-4845-BDF4-8A54E145AA72}"/>
          </ac:spMkLst>
        </pc:spChg>
        <pc:spChg chg="add del">
          <ac:chgData name="Agustín Ruiz Martín" userId="42fb2f6dfcc8d877" providerId="LiveId" clId="{4A1C54F8-B80A-4A02-9F85-EEBE78695CFE}" dt="2020-03-29T18:32:48.715" v="34944"/>
          <ac:spMkLst>
            <pc:docMk/>
            <pc:sldMk cId="1214616335" sldId="365"/>
            <ac:spMk id="173" creationId="{52C88ABE-9A29-405D-94C6-CFCC1B274CF9}"/>
          </ac:spMkLst>
        </pc:spChg>
        <pc:spChg chg="add del">
          <ac:chgData name="Agustín Ruiz Martín" userId="42fb2f6dfcc8d877" providerId="LiveId" clId="{4A1C54F8-B80A-4A02-9F85-EEBE78695CFE}" dt="2020-03-29T18:32:48.715" v="34944"/>
          <ac:spMkLst>
            <pc:docMk/>
            <pc:sldMk cId="1214616335" sldId="365"/>
            <ac:spMk id="174" creationId="{532D134B-0079-4AB2-ADB9-73D393038625}"/>
          </ac:spMkLst>
        </pc:spChg>
        <pc:spChg chg="add del">
          <ac:chgData name="Agustín Ruiz Martín" userId="42fb2f6dfcc8d877" providerId="LiveId" clId="{4A1C54F8-B80A-4A02-9F85-EEBE78695CFE}" dt="2020-03-29T18:32:48.715" v="34944"/>
          <ac:spMkLst>
            <pc:docMk/>
            <pc:sldMk cId="1214616335" sldId="365"/>
            <ac:spMk id="175" creationId="{533A410A-5C6D-43A4-A9F6-8AA92C4B277D}"/>
          </ac:spMkLst>
        </pc:spChg>
        <pc:spChg chg="add del">
          <ac:chgData name="Agustín Ruiz Martín" userId="42fb2f6dfcc8d877" providerId="LiveId" clId="{4A1C54F8-B80A-4A02-9F85-EEBE78695CFE}" dt="2020-03-29T18:32:48.715" v="34944"/>
          <ac:spMkLst>
            <pc:docMk/>
            <pc:sldMk cId="1214616335" sldId="365"/>
            <ac:spMk id="176" creationId="{F737774B-A5FF-4018-B54E-2A007D382526}"/>
          </ac:spMkLst>
        </pc:spChg>
        <pc:spChg chg="add del">
          <ac:chgData name="Agustín Ruiz Martín" userId="42fb2f6dfcc8d877" providerId="LiveId" clId="{4A1C54F8-B80A-4A02-9F85-EEBE78695CFE}" dt="2020-03-29T18:32:48.715" v="34944"/>
          <ac:spMkLst>
            <pc:docMk/>
            <pc:sldMk cId="1214616335" sldId="365"/>
            <ac:spMk id="177" creationId="{79D1C89B-934E-4852-B5B2-1708CD778A10}"/>
          </ac:spMkLst>
        </pc:spChg>
        <pc:spChg chg="add del">
          <ac:chgData name="Agustín Ruiz Martín" userId="42fb2f6dfcc8d877" providerId="LiveId" clId="{4A1C54F8-B80A-4A02-9F85-EEBE78695CFE}" dt="2020-03-29T18:32:48.715" v="34944"/>
          <ac:spMkLst>
            <pc:docMk/>
            <pc:sldMk cId="1214616335" sldId="365"/>
            <ac:spMk id="178" creationId="{7262444E-6151-4500-AFF6-EDE42696DE7F}"/>
          </ac:spMkLst>
        </pc:spChg>
        <pc:spChg chg="add del">
          <ac:chgData name="Agustín Ruiz Martín" userId="42fb2f6dfcc8d877" providerId="LiveId" clId="{4A1C54F8-B80A-4A02-9F85-EEBE78695CFE}" dt="2020-03-29T18:32:48.715" v="34944"/>
          <ac:spMkLst>
            <pc:docMk/>
            <pc:sldMk cId="1214616335" sldId="365"/>
            <ac:spMk id="179" creationId="{0D8C1C3C-EA11-44F0-9E3C-7C24F7DBA34A}"/>
          </ac:spMkLst>
        </pc:spChg>
        <pc:spChg chg="add del">
          <ac:chgData name="Agustín Ruiz Martín" userId="42fb2f6dfcc8d877" providerId="LiveId" clId="{4A1C54F8-B80A-4A02-9F85-EEBE78695CFE}" dt="2020-03-29T18:32:48.715" v="34944"/>
          <ac:spMkLst>
            <pc:docMk/>
            <pc:sldMk cId="1214616335" sldId="365"/>
            <ac:spMk id="180" creationId="{DAAC05F3-9CB5-4297-822B-C7CA851DCF4B}"/>
          </ac:spMkLst>
        </pc:spChg>
        <pc:spChg chg="add del">
          <ac:chgData name="Agustín Ruiz Martín" userId="42fb2f6dfcc8d877" providerId="LiveId" clId="{4A1C54F8-B80A-4A02-9F85-EEBE78695CFE}" dt="2020-03-29T18:32:48.715" v="34944"/>
          <ac:spMkLst>
            <pc:docMk/>
            <pc:sldMk cId="1214616335" sldId="365"/>
            <ac:spMk id="181" creationId="{9A6753E6-CBF0-4144-B5C5-D01475BD9BD8}"/>
          </ac:spMkLst>
        </pc:spChg>
        <pc:spChg chg="add del">
          <ac:chgData name="Agustín Ruiz Martín" userId="42fb2f6dfcc8d877" providerId="LiveId" clId="{4A1C54F8-B80A-4A02-9F85-EEBE78695CFE}" dt="2020-03-29T18:32:48.715" v="34944"/>
          <ac:spMkLst>
            <pc:docMk/>
            <pc:sldMk cId="1214616335" sldId="365"/>
            <ac:spMk id="182" creationId="{3D86EC61-3DFF-4A4B-92E2-323E5207BD72}"/>
          </ac:spMkLst>
        </pc:spChg>
        <pc:spChg chg="add del">
          <ac:chgData name="Agustín Ruiz Martín" userId="42fb2f6dfcc8d877" providerId="LiveId" clId="{4A1C54F8-B80A-4A02-9F85-EEBE78695CFE}" dt="2020-03-29T18:32:48.715" v="34944"/>
          <ac:spMkLst>
            <pc:docMk/>
            <pc:sldMk cId="1214616335" sldId="365"/>
            <ac:spMk id="183" creationId="{F327B01E-B6B5-47DC-9EFF-6D4BCD77997F}"/>
          </ac:spMkLst>
        </pc:spChg>
        <pc:spChg chg="add del">
          <ac:chgData name="Agustín Ruiz Martín" userId="42fb2f6dfcc8d877" providerId="LiveId" clId="{4A1C54F8-B80A-4A02-9F85-EEBE78695CFE}" dt="2020-03-29T18:32:48.715" v="34944"/>
          <ac:spMkLst>
            <pc:docMk/>
            <pc:sldMk cId="1214616335" sldId="365"/>
            <ac:spMk id="184" creationId="{B9A8C552-635E-47DC-8F95-ECA413AEE8FC}"/>
          </ac:spMkLst>
        </pc:spChg>
        <pc:spChg chg="add del">
          <ac:chgData name="Agustín Ruiz Martín" userId="42fb2f6dfcc8d877" providerId="LiveId" clId="{4A1C54F8-B80A-4A02-9F85-EEBE78695CFE}" dt="2020-03-29T18:32:48.715" v="34944"/>
          <ac:spMkLst>
            <pc:docMk/>
            <pc:sldMk cId="1214616335" sldId="365"/>
            <ac:spMk id="185" creationId="{F5720F7C-007C-470A-9E56-0115439462A2}"/>
          </ac:spMkLst>
        </pc:spChg>
        <pc:spChg chg="add del">
          <ac:chgData name="Agustín Ruiz Martín" userId="42fb2f6dfcc8d877" providerId="LiveId" clId="{4A1C54F8-B80A-4A02-9F85-EEBE78695CFE}" dt="2020-03-29T18:32:48.715" v="34944"/>
          <ac:spMkLst>
            <pc:docMk/>
            <pc:sldMk cId="1214616335" sldId="365"/>
            <ac:spMk id="186" creationId="{8A45DA93-E45E-41FF-B116-E1C0B284F9BA}"/>
          </ac:spMkLst>
        </pc:spChg>
        <pc:spChg chg="add del">
          <ac:chgData name="Agustín Ruiz Martín" userId="42fb2f6dfcc8d877" providerId="LiveId" clId="{4A1C54F8-B80A-4A02-9F85-EEBE78695CFE}" dt="2020-03-29T18:32:48.715" v="34944"/>
          <ac:spMkLst>
            <pc:docMk/>
            <pc:sldMk cId="1214616335" sldId="365"/>
            <ac:spMk id="187" creationId="{AEA6D60F-EA8F-4159-952A-3E96209802EA}"/>
          </ac:spMkLst>
        </pc:spChg>
        <pc:spChg chg="add del">
          <ac:chgData name="Agustín Ruiz Martín" userId="42fb2f6dfcc8d877" providerId="LiveId" clId="{4A1C54F8-B80A-4A02-9F85-EEBE78695CFE}" dt="2020-03-29T18:32:48.715" v="34944"/>
          <ac:spMkLst>
            <pc:docMk/>
            <pc:sldMk cId="1214616335" sldId="365"/>
            <ac:spMk id="188" creationId="{1FD1947A-BB53-4B55-8EF3-B479E3D3FC41}"/>
          </ac:spMkLst>
        </pc:spChg>
        <pc:spChg chg="add del">
          <ac:chgData name="Agustín Ruiz Martín" userId="42fb2f6dfcc8d877" providerId="LiveId" clId="{4A1C54F8-B80A-4A02-9F85-EEBE78695CFE}" dt="2020-03-29T18:32:48.715" v="34944"/>
          <ac:spMkLst>
            <pc:docMk/>
            <pc:sldMk cId="1214616335" sldId="365"/>
            <ac:spMk id="189" creationId="{BBF96AD2-146C-4804-997A-A3B4BA906836}"/>
          </ac:spMkLst>
        </pc:spChg>
        <pc:spChg chg="add del">
          <ac:chgData name="Agustín Ruiz Martín" userId="42fb2f6dfcc8d877" providerId="LiveId" clId="{4A1C54F8-B80A-4A02-9F85-EEBE78695CFE}" dt="2020-03-29T18:32:48.715" v="34944"/>
          <ac:spMkLst>
            <pc:docMk/>
            <pc:sldMk cId="1214616335" sldId="365"/>
            <ac:spMk id="190" creationId="{FB3707FD-91D7-46FC-BFCD-73225119D41A}"/>
          </ac:spMkLst>
        </pc:spChg>
        <pc:spChg chg="add del">
          <ac:chgData name="Agustín Ruiz Martín" userId="42fb2f6dfcc8d877" providerId="LiveId" clId="{4A1C54F8-B80A-4A02-9F85-EEBE78695CFE}" dt="2020-03-29T18:32:48.715" v="34944"/>
          <ac:spMkLst>
            <pc:docMk/>
            <pc:sldMk cId="1214616335" sldId="365"/>
            <ac:spMk id="191" creationId="{5A50346B-98D5-48F2-BF31-CB9DB8C07D9E}"/>
          </ac:spMkLst>
        </pc:spChg>
        <pc:spChg chg="add del">
          <ac:chgData name="Agustín Ruiz Martín" userId="42fb2f6dfcc8d877" providerId="LiveId" clId="{4A1C54F8-B80A-4A02-9F85-EEBE78695CFE}" dt="2020-03-29T18:32:48.715" v="34944"/>
          <ac:spMkLst>
            <pc:docMk/>
            <pc:sldMk cId="1214616335" sldId="365"/>
            <ac:spMk id="192" creationId="{48980ED4-4BF0-4249-BB40-69F85555A21C}"/>
          </ac:spMkLst>
        </pc:spChg>
        <pc:spChg chg="add del">
          <ac:chgData name="Agustín Ruiz Martín" userId="42fb2f6dfcc8d877" providerId="LiveId" clId="{4A1C54F8-B80A-4A02-9F85-EEBE78695CFE}" dt="2020-03-29T18:32:48.715" v="34944"/>
          <ac:spMkLst>
            <pc:docMk/>
            <pc:sldMk cId="1214616335" sldId="365"/>
            <ac:spMk id="193" creationId="{502C49D6-C7D9-4872-8F01-FD5D468661FD}"/>
          </ac:spMkLst>
        </pc:spChg>
        <pc:spChg chg="add del">
          <ac:chgData name="Agustín Ruiz Martín" userId="42fb2f6dfcc8d877" providerId="LiveId" clId="{4A1C54F8-B80A-4A02-9F85-EEBE78695CFE}" dt="2020-03-29T18:32:48.715" v="34944"/>
          <ac:spMkLst>
            <pc:docMk/>
            <pc:sldMk cId="1214616335" sldId="365"/>
            <ac:spMk id="194" creationId="{F3874B76-0636-44BE-932D-7A693C901682}"/>
          </ac:spMkLst>
        </pc:spChg>
        <pc:spChg chg="add del">
          <ac:chgData name="Agustín Ruiz Martín" userId="42fb2f6dfcc8d877" providerId="LiveId" clId="{4A1C54F8-B80A-4A02-9F85-EEBE78695CFE}" dt="2020-03-29T18:32:48.715" v="34944"/>
          <ac:spMkLst>
            <pc:docMk/>
            <pc:sldMk cId="1214616335" sldId="365"/>
            <ac:spMk id="195" creationId="{67616D63-3E0A-4C12-9ED1-29C80A2E6883}"/>
          </ac:spMkLst>
        </pc:spChg>
        <pc:spChg chg="add del">
          <ac:chgData name="Agustín Ruiz Martín" userId="42fb2f6dfcc8d877" providerId="LiveId" clId="{4A1C54F8-B80A-4A02-9F85-EEBE78695CFE}" dt="2020-03-29T18:32:48.715" v="34944"/>
          <ac:spMkLst>
            <pc:docMk/>
            <pc:sldMk cId="1214616335" sldId="365"/>
            <ac:spMk id="196" creationId="{F8A5E6F1-9C79-4CF6-956B-38F6213D20B9}"/>
          </ac:spMkLst>
        </pc:spChg>
        <pc:spChg chg="add del">
          <ac:chgData name="Agustín Ruiz Martín" userId="42fb2f6dfcc8d877" providerId="LiveId" clId="{4A1C54F8-B80A-4A02-9F85-EEBE78695CFE}" dt="2020-03-29T18:32:48.715" v="34944"/>
          <ac:spMkLst>
            <pc:docMk/>
            <pc:sldMk cId="1214616335" sldId="365"/>
            <ac:spMk id="197" creationId="{0C2F67D7-FC96-4204-9795-BADABC71D62E}"/>
          </ac:spMkLst>
        </pc:spChg>
        <pc:spChg chg="add del">
          <ac:chgData name="Agustín Ruiz Martín" userId="42fb2f6dfcc8d877" providerId="LiveId" clId="{4A1C54F8-B80A-4A02-9F85-EEBE78695CFE}" dt="2020-03-29T18:32:48.715" v="34944"/>
          <ac:spMkLst>
            <pc:docMk/>
            <pc:sldMk cId="1214616335" sldId="365"/>
            <ac:spMk id="198" creationId="{B6E02264-D06D-43C3-9C76-0AF86F75CA0D}"/>
          </ac:spMkLst>
        </pc:spChg>
        <pc:spChg chg="add del">
          <ac:chgData name="Agustín Ruiz Martín" userId="42fb2f6dfcc8d877" providerId="LiveId" clId="{4A1C54F8-B80A-4A02-9F85-EEBE78695CFE}" dt="2020-03-29T18:32:48.715" v="34944"/>
          <ac:spMkLst>
            <pc:docMk/>
            <pc:sldMk cId="1214616335" sldId="365"/>
            <ac:spMk id="199" creationId="{38E9AA3A-9724-4E2A-8B16-9A4DFB0EF983}"/>
          </ac:spMkLst>
        </pc:spChg>
        <pc:spChg chg="add del">
          <ac:chgData name="Agustín Ruiz Martín" userId="42fb2f6dfcc8d877" providerId="LiveId" clId="{4A1C54F8-B80A-4A02-9F85-EEBE78695CFE}" dt="2020-03-29T18:32:48.715" v="34944"/>
          <ac:spMkLst>
            <pc:docMk/>
            <pc:sldMk cId="1214616335" sldId="365"/>
            <ac:spMk id="200" creationId="{F92D1AC0-C97D-43CD-99DE-0D225C756E74}"/>
          </ac:spMkLst>
        </pc:spChg>
        <pc:spChg chg="add del">
          <ac:chgData name="Agustín Ruiz Martín" userId="42fb2f6dfcc8d877" providerId="LiveId" clId="{4A1C54F8-B80A-4A02-9F85-EEBE78695CFE}" dt="2020-03-29T18:32:48.715" v="34944"/>
          <ac:spMkLst>
            <pc:docMk/>
            <pc:sldMk cId="1214616335" sldId="365"/>
            <ac:spMk id="203" creationId="{055F1BA4-4CE8-4341-9998-9C62B3CABA10}"/>
          </ac:spMkLst>
        </pc:spChg>
        <pc:spChg chg="add del">
          <ac:chgData name="Agustín Ruiz Martín" userId="42fb2f6dfcc8d877" providerId="LiveId" clId="{4A1C54F8-B80A-4A02-9F85-EEBE78695CFE}" dt="2020-03-29T18:32:48.715" v="34944"/>
          <ac:spMkLst>
            <pc:docMk/>
            <pc:sldMk cId="1214616335" sldId="365"/>
            <ac:spMk id="204" creationId="{CB01C584-5C1E-4D46-85B0-43AB0E321DCF}"/>
          </ac:spMkLst>
        </pc:spChg>
        <pc:spChg chg="add del">
          <ac:chgData name="Agustín Ruiz Martín" userId="42fb2f6dfcc8d877" providerId="LiveId" clId="{4A1C54F8-B80A-4A02-9F85-EEBE78695CFE}" dt="2020-03-29T18:32:48.715" v="34944"/>
          <ac:spMkLst>
            <pc:docMk/>
            <pc:sldMk cId="1214616335" sldId="365"/>
            <ac:spMk id="205" creationId="{B139B42F-CEC3-4BD2-BCE0-D4CC479AEF4B}"/>
          </ac:spMkLst>
        </pc:spChg>
        <pc:spChg chg="add del">
          <ac:chgData name="Agustín Ruiz Martín" userId="42fb2f6dfcc8d877" providerId="LiveId" clId="{4A1C54F8-B80A-4A02-9F85-EEBE78695CFE}" dt="2020-03-29T18:32:48.715" v="34944"/>
          <ac:spMkLst>
            <pc:docMk/>
            <pc:sldMk cId="1214616335" sldId="365"/>
            <ac:spMk id="206" creationId="{8C772BF2-4944-4D4E-B60F-B5D23F5D2D12}"/>
          </ac:spMkLst>
        </pc:spChg>
        <pc:spChg chg="add mod">
          <ac:chgData name="Agustín Ruiz Martín" userId="42fb2f6dfcc8d877" providerId="LiveId" clId="{4A1C54F8-B80A-4A02-9F85-EEBE78695CFE}" dt="2020-04-10T21:49:46.322" v="51206" actId="20577"/>
          <ac:spMkLst>
            <pc:docMk/>
            <pc:sldMk cId="1214616335" sldId="365"/>
            <ac:spMk id="212" creationId="{D0FC2BA0-55C6-4A3C-980D-533D2F350FCD}"/>
          </ac:spMkLst>
        </pc:spChg>
        <pc:spChg chg="add mod">
          <ac:chgData name="Agustín Ruiz Martín" userId="42fb2f6dfcc8d877" providerId="LiveId" clId="{4A1C54F8-B80A-4A02-9F85-EEBE78695CFE}" dt="2020-04-10T21:50:49.431" v="51281" actId="20577"/>
          <ac:spMkLst>
            <pc:docMk/>
            <pc:sldMk cId="1214616335" sldId="365"/>
            <ac:spMk id="213" creationId="{94070C5F-5467-4C38-92B2-DEB5F1DA0DC9}"/>
          </ac:spMkLst>
        </pc:spChg>
        <pc:spChg chg="add mod">
          <ac:chgData name="Agustín Ruiz Martín" userId="42fb2f6dfcc8d877" providerId="LiveId" clId="{4A1C54F8-B80A-4A02-9F85-EEBE78695CFE}" dt="2020-04-10T21:50:14.581" v="51279" actId="1038"/>
          <ac:spMkLst>
            <pc:docMk/>
            <pc:sldMk cId="1214616335" sldId="365"/>
            <ac:spMk id="214" creationId="{9AD5545E-2748-4191-B101-8AEFAE0A2D56}"/>
          </ac:spMkLst>
        </pc:spChg>
        <pc:spChg chg="add del mod">
          <ac:chgData name="Agustín Ruiz Martín" userId="42fb2f6dfcc8d877" providerId="LiveId" clId="{4A1C54F8-B80A-4A02-9F85-EEBE78695CFE}" dt="2020-03-29T18:57:00.766" v="35619" actId="1035"/>
          <ac:spMkLst>
            <pc:docMk/>
            <pc:sldMk cId="1214616335" sldId="365"/>
            <ac:spMk id="215" creationId="{6E19DD5F-E7D8-4C5A-9407-5B7B61F1FBDF}"/>
          </ac:spMkLst>
        </pc:spChg>
        <pc:spChg chg="add mod">
          <ac:chgData name="Agustín Ruiz Martín" userId="42fb2f6dfcc8d877" providerId="LiveId" clId="{4A1C54F8-B80A-4A02-9F85-EEBE78695CFE}" dt="2020-03-29T18:57:00.766" v="35619" actId="1035"/>
          <ac:spMkLst>
            <pc:docMk/>
            <pc:sldMk cId="1214616335" sldId="365"/>
            <ac:spMk id="216" creationId="{B724414E-3717-49F4-892A-810F8616D051}"/>
          </ac:spMkLst>
        </pc:spChg>
        <pc:spChg chg="add mod">
          <ac:chgData name="Agustín Ruiz Martín" userId="42fb2f6dfcc8d877" providerId="LiveId" clId="{4A1C54F8-B80A-4A02-9F85-EEBE78695CFE}" dt="2020-03-29T18:57:00.766" v="35619" actId="1035"/>
          <ac:spMkLst>
            <pc:docMk/>
            <pc:sldMk cId="1214616335" sldId="365"/>
            <ac:spMk id="217" creationId="{C29B3E47-267A-4D0E-A3D8-5E334F3BE7C6}"/>
          </ac:spMkLst>
        </pc:spChg>
        <pc:spChg chg="add mod">
          <ac:chgData name="Agustín Ruiz Martín" userId="42fb2f6dfcc8d877" providerId="LiveId" clId="{4A1C54F8-B80A-4A02-9F85-EEBE78695CFE}" dt="2020-03-29T18:57:00.766" v="35619" actId="1035"/>
          <ac:spMkLst>
            <pc:docMk/>
            <pc:sldMk cId="1214616335" sldId="365"/>
            <ac:spMk id="218" creationId="{DD6C2BDF-B0B9-4871-AFB7-25E316315118}"/>
          </ac:spMkLst>
        </pc:spChg>
        <pc:spChg chg="add mod">
          <ac:chgData name="Agustín Ruiz Martín" userId="42fb2f6dfcc8d877" providerId="LiveId" clId="{4A1C54F8-B80A-4A02-9F85-EEBE78695CFE}" dt="2020-03-29T18:57:00.766" v="35619" actId="1035"/>
          <ac:spMkLst>
            <pc:docMk/>
            <pc:sldMk cId="1214616335" sldId="365"/>
            <ac:spMk id="219" creationId="{F9C585C1-CD70-41FE-B986-CEF8567F3DD2}"/>
          </ac:spMkLst>
        </pc:spChg>
        <pc:spChg chg="add mod">
          <ac:chgData name="Agustín Ruiz Martín" userId="42fb2f6dfcc8d877" providerId="LiveId" clId="{4A1C54F8-B80A-4A02-9F85-EEBE78695CFE}" dt="2020-03-29T18:57:00.766" v="35619" actId="1035"/>
          <ac:spMkLst>
            <pc:docMk/>
            <pc:sldMk cId="1214616335" sldId="365"/>
            <ac:spMk id="220" creationId="{293F0926-0760-4106-BC93-C0DD49E773E3}"/>
          </ac:spMkLst>
        </pc:spChg>
        <pc:spChg chg="add mod">
          <ac:chgData name="Agustín Ruiz Martín" userId="42fb2f6dfcc8d877" providerId="LiveId" clId="{4A1C54F8-B80A-4A02-9F85-EEBE78695CFE}" dt="2020-03-29T18:57:00.766" v="35619" actId="1035"/>
          <ac:spMkLst>
            <pc:docMk/>
            <pc:sldMk cId="1214616335" sldId="365"/>
            <ac:spMk id="221" creationId="{D0E2106D-9275-403F-9279-7F1759302D74}"/>
          </ac:spMkLst>
        </pc:spChg>
        <pc:spChg chg="add mod">
          <ac:chgData name="Agustín Ruiz Martín" userId="42fb2f6dfcc8d877" providerId="LiveId" clId="{4A1C54F8-B80A-4A02-9F85-EEBE78695CFE}" dt="2020-03-29T18:57:00.766" v="35619" actId="1035"/>
          <ac:spMkLst>
            <pc:docMk/>
            <pc:sldMk cId="1214616335" sldId="365"/>
            <ac:spMk id="222" creationId="{3A4F2B3A-5663-4382-84AE-61CBFE17F258}"/>
          </ac:spMkLst>
        </pc:spChg>
        <pc:spChg chg="add mod">
          <ac:chgData name="Agustín Ruiz Martín" userId="42fb2f6dfcc8d877" providerId="LiveId" clId="{4A1C54F8-B80A-4A02-9F85-EEBE78695CFE}" dt="2020-03-29T18:57:00.766" v="35619" actId="1035"/>
          <ac:spMkLst>
            <pc:docMk/>
            <pc:sldMk cId="1214616335" sldId="365"/>
            <ac:spMk id="223" creationId="{21C79146-9630-4FD9-85C3-8C968BC96180}"/>
          </ac:spMkLst>
        </pc:spChg>
        <pc:spChg chg="add mod">
          <ac:chgData name="Agustín Ruiz Martín" userId="42fb2f6dfcc8d877" providerId="LiveId" clId="{4A1C54F8-B80A-4A02-9F85-EEBE78695CFE}" dt="2020-03-29T18:57:00.766" v="35619" actId="1035"/>
          <ac:spMkLst>
            <pc:docMk/>
            <pc:sldMk cId="1214616335" sldId="365"/>
            <ac:spMk id="224" creationId="{A5EC2620-E60F-488F-B60D-96C10F2C2CC8}"/>
          </ac:spMkLst>
        </pc:spChg>
        <pc:spChg chg="add mod">
          <ac:chgData name="Agustín Ruiz Martín" userId="42fb2f6dfcc8d877" providerId="LiveId" clId="{4A1C54F8-B80A-4A02-9F85-EEBE78695CFE}" dt="2020-03-29T18:57:00.766" v="35619" actId="1035"/>
          <ac:spMkLst>
            <pc:docMk/>
            <pc:sldMk cId="1214616335" sldId="365"/>
            <ac:spMk id="225" creationId="{C17F0BD9-B805-45CB-9AAB-4DE48BA19CB6}"/>
          </ac:spMkLst>
        </pc:spChg>
        <pc:spChg chg="add mod">
          <ac:chgData name="Agustín Ruiz Martín" userId="42fb2f6dfcc8d877" providerId="LiveId" clId="{4A1C54F8-B80A-4A02-9F85-EEBE78695CFE}" dt="2020-03-29T18:57:00.766" v="35619" actId="1035"/>
          <ac:spMkLst>
            <pc:docMk/>
            <pc:sldMk cId="1214616335" sldId="365"/>
            <ac:spMk id="226" creationId="{B90231A2-8226-454C-AFBE-A14A767D0184}"/>
          </ac:spMkLst>
        </pc:spChg>
        <pc:spChg chg="add mod">
          <ac:chgData name="Agustín Ruiz Martín" userId="42fb2f6dfcc8d877" providerId="LiveId" clId="{4A1C54F8-B80A-4A02-9F85-EEBE78695CFE}" dt="2020-03-29T18:57:00.766" v="35619" actId="1035"/>
          <ac:spMkLst>
            <pc:docMk/>
            <pc:sldMk cId="1214616335" sldId="365"/>
            <ac:spMk id="227" creationId="{E5C8C9DC-94ED-47C5-91BF-A1ABF2E9F973}"/>
          </ac:spMkLst>
        </pc:spChg>
        <pc:spChg chg="add mod">
          <ac:chgData name="Agustín Ruiz Martín" userId="42fb2f6dfcc8d877" providerId="LiveId" clId="{4A1C54F8-B80A-4A02-9F85-EEBE78695CFE}" dt="2020-03-29T18:57:00.766" v="35619" actId="1035"/>
          <ac:spMkLst>
            <pc:docMk/>
            <pc:sldMk cId="1214616335" sldId="365"/>
            <ac:spMk id="228" creationId="{732665CF-DE9D-4604-BDAD-11335BDEEC90}"/>
          </ac:spMkLst>
        </pc:spChg>
        <pc:spChg chg="add mod">
          <ac:chgData name="Agustín Ruiz Martín" userId="42fb2f6dfcc8d877" providerId="LiveId" clId="{4A1C54F8-B80A-4A02-9F85-EEBE78695CFE}" dt="2020-03-29T18:57:00.766" v="35619" actId="1035"/>
          <ac:spMkLst>
            <pc:docMk/>
            <pc:sldMk cId="1214616335" sldId="365"/>
            <ac:spMk id="229" creationId="{84859B75-BD66-4B76-81E8-535BCC0DDFA8}"/>
          </ac:spMkLst>
        </pc:spChg>
        <pc:spChg chg="add mod">
          <ac:chgData name="Agustín Ruiz Martín" userId="42fb2f6dfcc8d877" providerId="LiveId" clId="{4A1C54F8-B80A-4A02-9F85-EEBE78695CFE}" dt="2020-03-30T17:14:03.615" v="36674" actId="255"/>
          <ac:spMkLst>
            <pc:docMk/>
            <pc:sldMk cId="1214616335" sldId="365"/>
            <ac:spMk id="230" creationId="{B59B4F1D-608E-437F-A8F9-AF23DCFC1BF3}"/>
          </ac:spMkLst>
        </pc:spChg>
        <pc:spChg chg="add mod">
          <ac:chgData name="Agustín Ruiz Martín" userId="42fb2f6dfcc8d877" providerId="LiveId" clId="{4A1C54F8-B80A-4A02-9F85-EEBE78695CFE}" dt="2020-03-29T18:57:00.766" v="35619" actId="1035"/>
          <ac:spMkLst>
            <pc:docMk/>
            <pc:sldMk cId="1214616335" sldId="365"/>
            <ac:spMk id="231" creationId="{F3156935-C7A6-4447-97DD-D44E599E21CB}"/>
          </ac:spMkLst>
        </pc:spChg>
        <pc:spChg chg="add mod">
          <ac:chgData name="Agustín Ruiz Martín" userId="42fb2f6dfcc8d877" providerId="LiveId" clId="{4A1C54F8-B80A-4A02-9F85-EEBE78695CFE}" dt="2020-03-29T18:57:00.766" v="35619" actId="1035"/>
          <ac:spMkLst>
            <pc:docMk/>
            <pc:sldMk cId="1214616335" sldId="365"/>
            <ac:spMk id="232" creationId="{31AB4720-4970-4ECF-BB6B-D9070593860E}"/>
          </ac:spMkLst>
        </pc:spChg>
        <pc:spChg chg="add mod">
          <ac:chgData name="Agustín Ruiz Martín" userId="42fb2f6dfcc8d877" providerId="LiveId" clId="{4A1C54F8-B80A-4A02-9F85-EEBE78695CFE}" dt="2020-03-29T18:57:00.766" v="35619" actId="1035"/>
          <ac:spMkLst>
            <pc:docMk/>
            <pc:sldMk cId="1214616335" sldId="365"/>
            <ac:spMk id="233" creationId="{9A3B351F-98F4-435A-B3D9-BAF230BF0E53}"/>
          </ac:spMkLst>
        </pc:spChg>
        <pc:spChg chg="add mod">
          <ac:chgData name="Agustín Ruiz Martín" userId="42fb2f6dfcc8d877" providerId="LiveId" clId="{4A1C54F8-B80A-4A02-9F85-EEBE78695CFE}" dt="2020-03-29T18:57:00.766" v="35619" actId="1035"/>
          <ac:spMkLst>
            <pc:docMk/>
            <pc:sldMk cId="1214616335" sldId="365"/>
            <ac:spMk id="234" creationId="{5E906BB6-31C0-4419-807F-674912CA088F}"/>
          </ac:spMkLst>
        </pc:spChg>
        <pc:spChg chg="add mod">
          <ac:chgData name="Agustín Ruiz Martín" userId="42fb2f6dfcc8d877" providerId="LiveId" clId="{4A1C54F8-B80A-4A02-9F85-EEBE78695CFE}" dt="2020-04-05T16:56:13.231" v="47775" actId="20577"/>
          <ac:spMkLst>
            <pc:docMk/>
            <pc:sldMk cId="1214616335" sldId="365"/>
            <ac:spMk id="235" creationId="{DB13885B-ABD4-4204-BEBC-3A2BCCD94074}"/>
          </ac:spMkLst>
        </pc:spChg>
        <pc:spChg chg="add mod">
          <ac:chgData name="Agustín Ruiz Martín" userId="42fb2f6dfcc8d877" providerId="LiveId" clId="{4A1C54F8-B80A-4A02-9F85-EEBE78695CFE}" dt="2020-03-29T18:57:00.766" v="35619" actId="1035"/>
          <ac:spMkLst>
            <pc:docMk/>
            <pc:sldMk cId="1214616335" sldId="365"/>
            <ac:spMk id="239" creationId="{8621489A-28B5-49B5-BA7C-11E3D24012DB}"/>
          </ac:spMkLst>
        </pc:spChg>
        <pc:spChg chg="add mod">
          <ac:chgData name="Agustín Ruiz Martín" userId="42fb2f6dfcc8d877" providerId="LiveId" clId="{4A1C54F8-B80A-4A02-9F85-EEBE78695CFE}" dt="2020-03-29T18:57:00.766" v="35619" actId="1035"/>
          <ac:spMkLst>
            <pc:docMk/>
            <pc:sldMk cId="1214616335" sldId="365"/>
            <ac:spMk id="240" creationId="{9ABFF76D-A035-4A43-BAE6-F2824E2F0598}"/>
          </ac:spMkLst>
        </pc:spChg>
        <pc:spChg chg="add del mod">
          <ac:chgData name="Agustín Ruiz Martín" userId="42fb2f6dfcc8d877" providerId="LiveId" clId="{4A1C54F8-B80A-4A02-9F85-EEBE78695CFE}" dt="2020-03-29T18:40:37.735" v="35053" actId="478"/>
          <ac:spMkLst>
            <pc:docMk/>
            <pc:sldMk cId="1214616335" sldId="365"/>
            <ac:spMk id="242" creationId="{87107E8F-4FDC-4D80-AE78-C19D45F749B4}"/>
          </ac:spMkLst>
        </pc:spChg>
        <pc:spChg chg="add mod">
          <ac:chgData name="Agustín Ruiz Martín" userId="42fb2f6dfcc8d877" providerId="LiveId" clId="{4A1C54F8-B80A-4A02-9F85-EEBE78695CFE}" dt="2020-03-29T18:57:00.766" v="35619" actId="1035"/>
          <ac:spMkLst>
            <pc:docMk/>
            <pc:sldMk cId="1214616335" sldId="365"/>
            <ac:spMk id="243" creationId="{347AD8B5-ED8E-4180-8246-B6CAD5961817}"/>
          </ac:spMkLst>
        </pc:spChg>
        <pc:spChg chg="add mod">
          <ac:chgData name="Agustín Ruiz Martín" userId="42fb2f6dfcc8d877" providerId="LiveId" clId="{4A1C54F8-B80A-4A02-9F85-EEBE78695CFE}" dt="2020-04-10T21:50:14.581" v="51279" actId="1038"/>
          <ac:spMkLst>
            <pc:docMk/>
            <pc:sldMk cId="1214616335" sldId="365"/>
            <ac:spMk id="244" creationId="{77B9819F-9228-4A32-A27F-BC4454780DDD}"/>
          </ac:spMkLst>
        </pc:spChg>
        <pc:spChg chg="add mod">
          <ac:chgData name="Agustín Ruiz Martín" userId="42fb2f6dfcc8d877" providerId="LiveId" clId="{4A1C54F8-B80A-4A02-9F85-EEBE78695CFE}" dt="2020-03-29T18:57:00.766" v="35619" actId="1035"/>
          <ac:spMkLst>
            <pc:docMk/>
            <pc:sldMk cId="1214616335" sldId="365"/>
            <ac:spMk id="245" creationId="{59E923B4-B644-4E33-8043-145A9004FEC7}"/>
          </ac:spMkLst>
        </pc:spChg>
        <pc:spChg chg="add mod">
          <ac:chgData name="Agustín Ruiz Martín" userId="42fb2f6dfcc8d877" providerId="LiveId" clId="{4A1C54F8-B80A-4A02-9F85-EEBE78695CFE}" dt="2020-03-29T19:26:29.227" v="36200" actId="1037"/>
          <ac:spMkLst>
            <pc:docMk/>
            <pc:sldMk cId="1214616335" sldId="365"/>
            <ac:spMk id="246" creationId="{7957BE7D-A53D-49EC-A0C7-25916A9B6999}"/>
          </ac:spMkLst>
        </pc:spChg>
        <pc:spChg chg="add mod">
          <ac:chgData name="Agustín Ruiz Martín" userId="42fb2f6dfcc8d877" providerId="LiveId" clId="{4A1C54F8-B80A-4A02-9F85-EEBE78695CFE}" dt="2020-03-30T17:18:28.524" v="36701" actId="1076"/>
          <ac:spMkLst>
            <pc:docMk/>
            <pc:sldMk cId="1214616335" sldId="365"/>
            <ac:spMk id="247" creationId="{E0268B86-9949-4293-93B7-E48BD0709A47}"/>
          </ac:spMkLst>
        </pc:spChg>
        <pc:grpChg chg="del">
          <ac:chgData name="Agustín Ruiz Martín" userId="42fb2f6dfcc8d877" providerId="LiveId" clId="{4A1C54F8-B80A-4A02-9F85-EEBE78695CFE}" dt="2020-03-29T18:32:25.907" v="34942" actId="478"/>
          <ac:grpSpMkLst>
            <pc:docMk/>
            <pc:sldMk cId="1214616335" sldId="365"/>
            <ac:grpSpMk id="137" creationId="{A427519C-1921-4F5D-A9C7-DA85B00CAFA1}"/>
          </ac:grpSpMkLst>
        </pc:grpChg>
        <pc:grpChg chg="add del">
          <ac:chgData name="Agustín Ruiz Martín" userId="42fb2f6dfcc8d877" providerId="LiveId" clId="{4A1C54F8-B80A-4A02-9F85-EEBE78695CFE}" dt="2020-03-29T18:32:48.715" v="34944"/>
          <ac:grpSpMkLst>
            <pc:docMk/>
            <pc:sldMk cId="1214616335" sldId="365"/>
            <ac:grpSpMk id="207" creationId="{7B14A68D-8555-4ED0-B67C-1D7522CF74DE}"/>
          </ac:grpSpMkLst>
        </pc:grpChg>
        <pc:graphicFrameChg chg="add mod">
          <ac:chgData name="Agustín Ruiz Martín" userId="42fb2f6dfcc8d877" providerId="LiveId" clId="{4A1C54F8-B80A-4A02-9F85-EEBE78695CFE}" dt="2020-03-29T18:57:00.766" v="35619" actId="1035"/>
          <ac:graphicFrameMkLst>
            <pc:docMk/>
            <pc:sldMk cId="1214616335" sldId="365"/>
            <ac:graphicFrameMk id="2" creationId="{C3559738-18AA-43A7-BBF4-D438459E2D1B}"/>
          </ac:graphicFrameMkLst>
        </pc:graphicFrameChg>
        <pc:graphicFrameChg chg="del">
          <ac:chgData name="Agustín Ruiz Martín" userId="42fb2f6dfcc8d877" providerId="LiveId" clId="{4A1C54F8-B80A-4A02-9F85-EEBE78695CFE}" dt="2020-03-29T18:32:25.907" v="34942" actId="478"/>
          <ac:graphicFrameMkLst>
            <pc:docMk/>
            <pc:sldMk cId="1214616335" sldId="365"/>
            <ac:graphicFrameMk id="132" creationId="{48ABAB62-15D6-4369-8E1E-8F2CACA4AAAF}"/>
          </ac:graphicFrameMkLst>
        </pc:graphicFrameChg>
        <pc:graphicFrameChg chg="add del">
          <ac:chgData name="Agustín Ruiz Martín" userId="42fb2f6dfcc8d877" providerId="LiveId" clId="{4A1C54F8-B80A-4A02-9F85-EEBE78695CFE}" dt="2020-03-29T18:32:48.715" v="34944"/>
          <ac:graphicFrameMkLst>
            <pc:docMk/>
            <pc:sldMk cId="1214616335" sldId="365"/>
            <ac:graphicFrameMk id="202" creationId="{5E936116-4146-4B59-A29B-E754F6240911}"/>
          </ac:graphicFrameMkLst>
        </pc:graphicFrameChg>
        <pc:cxnChg chg="del">
          <ac:chgData name="Agustín Ruiz Martín" userId="42fb2f6dfcc8d877" providerId="LiveId" clId="{4A1C54F8-B80A-4A02-9F85-EEBE78695CFE}" dt="2020-03-29T18:32:25.907" v="34942" actId="478"/>
          <ac:cxnSpMkLst>
            <pc:docMk/>
            <pc:sldMk cId="1214616335" sldId="365"/>
            <ac:cxnSpMk id="131" creationId="{F7B54E48-A2EA-4037-B7F5-9DAB981EAFAA}"/>
          </ac:cxnSpMkLst>
        </pc:cxnChg>
        <pc:cxnChg chg="add del">
          <ac:chgData name="Agustín Ruiz Martín" userId="42fb2f6dfcc8d877" providerId="LiveId" clId="{4A1C54F8-B80A-4A02-9F85-EEBE78695CFE}" dt="2020-03-29T18:32:48.715" v="34944"/>
          <ac:cxnSpMkLst>
            <pc:docMk/>
            <pc:sldMk cId="1214616335" sldId="365"/>
            <ac:cxnSpMk id="201" creationId="{C7732966-EC6F-4BDC-A4D7-415B7DB7A2F4}"/>
          </ac:cxnSpMkLst>
        </pc:cxnChg>
        <pc:cxnChg chg="add mod">
          <ac:chgData name="Agustín Ruiz Martín" userId="42fb2f6dfcc8d877" providerId="LiveId" clId="{4A1C54F8-B80A-4A02-9F85-EEBE78695CFE}" dt="2020-03-29T18:57:00.766" v="35619" actId="1035"/>
          <ac:cxnSpMkLst>
            <pc:docMk/>
            <pc:sldMk cId="1214616335" sldId="365"/>
            <ac:cxnSpMk id="237" creationId="{90EFE6C8-5B39-46CC-9789-0CC1E9763253}"/>
          </ac:cxnSpMkLst>
        </pc:cxnChg>
        <pc:cxnChg chg="add mod">
          <ac:chgData name="Agustín Ruiz Martín" userId="42fb2f6dfcc8d877" providerId="LiveId" clId="{4A1C54F8-B80A-4A02-9F85-EEBE78695CFE}" dt="2020-03-29T18:57:00.766" v="35619" actId="1035"/>
          <ac:cxnSpMkLst>
            <pc:docMk/>
            <pc:sldMk cId="1214616335" sldId="365"/>
            <ac:cxnSpMk id="238" creationId="{28A05682-9F32-4C70-B441-C21C28F4E9CD}"/>
          </ac:cxnSpMkLst>
        </pc:cxnChg>
        <pc:cxnChg chg="add mod">
          <ac:chgData name="Agustín Ruiz Martín" userId="42fb2f6dfcc8d877" providerId="LiveId" clId="{4A1C54F8-B80A-4A02-9F85-EEBE78695CFE}" dt="2020-03-29T18:57:00.766" v="35619" actId="1035"/>
          <ac:cxnSpMkLst>
            <pc:docMk/>
            <pc:sldMk cId="1214616335" sldId="365"/>
            <ac:cxnSpMk id="241" creationId="{E3400B03-E480-45FF-8E03-465209CC085E}"/>
          </ac:cxnSpMkLst>
        </pc:cxnChg>
      </pc:sldChg>
      <pc:sldChg chg="addSp delSp modSp add del delAnim modAnim">
        <pc:chgData name="Agustín Ruiz Martín" userId="42fb2f6dfcc8d877" providerId="LiveId" clId="{4A1C54F8-B80A-4A02-9F85-EEBE78695CFE}" dt="2020-03-29T18:56:30.463" v="35595" actId="2696"/>
        <pc:sldMkLst>
          <pc:docMk/>
          <pc:sldMk cId="3976584104" sldId="366"/>
        </pc:sldMkLst>
        <pc:spChg chg="add mod">
          <ac:chgData name="Agustín Ruiz Martín" userId="42fb2f6dfcc8d877" providerId="LiveId" clId="{4A1C54F8-B80A-4A02-9F85-EEBE78695CFE}" dt="2020-03-29T18:48:50.053" v="35229" actId="1036"/>
          <ac:spMkLst>
            <pc:docMk/>
            <pc:sldMk cId="3976584104" sldId="366"/>
            <ac:spMk id="38" creationId="{060B08BF-57BE-4D98-ADA8-72BFCEE2398A}"/>
          </ac:spMkLst>
        </pc:spChg>
        <pc:spChg chg="add del mod">
          <ac:chgData name="Agustín Ruiz Martín" userId="42fb2f6dfcc8d877" providerId="LiveId" clId="{4A1C54F8-B80A-4A02-9F85-EEBE78695CFE}" dt="2020-03-29T18:47:30.361" v="35186" actId="478"/>
          <ac:spMkLst>
            <pc:docMk/>
            <pc:sldMk cId="3976584104" sldId="366"/>
            <ac:spMk id="39" creationId="{938EC942-FFB3-427E-A56C-EEF026ECF16B}"/>
          </ac:spMkLst>
        </pc:spChg>
        <pc:spChg chg="add del mod">
          <ac:chgData name="Agustín Ruiz Martín" userId="42fb2f6dfcc8d877" providerId="LiveId" clId="{4A1C54F8-B80A-4A02-9F85-EEBE78695CFE}" dt="2020-03-29T18:47:30.361" v="35186" actId="478"/>
          <ac:spMkLst>
            <pc:docMk/>
            <pc:sldMk cId="3976584104" sldId="366"/>
            <ac:spMk id="40" creationId="{884BFE58-2C07-469E-A52C-812D41FAB8AC}"/>
          </ac:spMkLst>
        </pc:spChg>
        <pc:spChg chg="add del mod">
          <ac:chgData name="Agustín Ruiz Martín" userId="42fb2f6dfcc8d877" providerId="LiveId" clId="{4A1C54F8-B80A-4A02-9F85-EEBE78695CFE}" dt="2020-03-29T18:47:30.361" v="35186" actId="478"/>
          <ac:spMkLst>
            <pc:docMk/>
            <pc:sldMk cId="3976584104" sldId="366"/>
            <ac:spMk id="42" creationId="{51FEA7CE-38EE-440C-A36F-74C5E2E9EB22}"/>
          </ac:spMkLst>
        </pc:spChg>
        <pc:spChg chg="add del mod">
          <ac:chgData name="Agustín Ruiz Martín" userId="42fb2f6dfcc8d877" providerId="LiveId" clId="{4A1C54F8-B80A-4A02-9F85-EEBE78695CFE}" dt="2020-03-29T18:47:30.361" v="35186" actId="478"/>
          <ac:spMkLst>
            <pc:docMk/>
            <pc:sldMk cId="3976584104" sldId="366"/>
            <ac:spMk id="43" creationId="{661D52FE-BABF-48C9-893F-8E64C0D1C6F2}"/>
          </ac:spMkLst>
        </pc:spChg>
        <pc:spChg chg="add del mod">
          <ac:chgData name="Agustín Ruiz Martín" userId="42fb2f6dfcc8d877" providerId="LiveId" clId="{4A1C54F8-B80A-4A02-9F85-EEBE78695CFE}" dt="2020-03-29T18:47:30.361" v="35186" actId="478"/>
          <ac:spMkLst>
            <pc:docMk/>
            <pc:sldMk cId="3976584104" sldId="366"/>
            <ac:spMk id="44" creationId="{233EE96C-1BEC-49EB-AFF8-1280FD13796A}"/>
          </ac:spMkLst>
        </pc:spChg>
        <pc:spChg chg="add del">
          <ac:chgData name="Agustín Ruiz Martín" userId="42fb2f6dfcc8d877" providerId="LiveId" clId="{4A1C54F8-B80A-4A02-9F85-EEBE78695CFE}" dt="2020-03-29T18:48:53.552" v="35231"/>
          <ac:spMkLst>
            <pc:docMk/>
            <pc:sldMk cId="3976584104" sldId="366"/>
            <ac:spMk id="46" creationId="{82C619C5-FCDA-4042-BA62-489E536FBB62}"/>
          </ac:spMkLst>
        </pc:spChg>
        <pc:spChg chg="add del">
          <ac:chgData name="Agustín Ruiz Martín" userId="42fb2f6dfcc8d877" providerId="LiveId" clId="{4A1C54F8-B80A-4A02-9F85-EEBE78695CFE}" dt="2020-03-29T18:48:53.552" v="35231"/>
          <ac:spMkLst>
            <pc:docMk/>
            <pc:sldMk cId="3976584104" sldId="366"/>
            <ac:spMk id="47" creationId="{84297CB4-0AF0-4B32-991E-D561AF71BF0F}"/>
          </ac:spMkLst>
        </pc:spChg>
        <pc:spChg chg="add del">
          <ac:chgData name="Agustín Ruiz Martín" userId="42fb2f6dfcc8d877" providerId="LiveId" clId="{4A1C54F8-B80A-4A02-9F85-EEBE78695CFE}" dt="2020-03-29T18:48:53.552" v="35231"/>
          <ac:spMkLst>
            <pc:docMk/>
            <pc:sldMk cId="3976584104" sldId="366"/>
            <ac:spMk id="48" creationId="{38A7F728-F85A-46D5-9D38-DD8319D19AB2}"/>
          </ac:spMkLst>
        </pc:spChg>
        <pc:spChg chg="add del">
          <ac:chgData name="Agustín Ruiz Martín" userId="42fb2f6dfcc8d877" providerId="LiveId" clId="{4A1C54F8-B80A-4A02-9F85-EEBE78695CFE}" dt="2020-03-29T18:48:53.552" v="35231"/>
          <ac:spMkLst>
            <pc:docMk/>
            <pc:sldMk cId="3976584104" sldId="366"/>
            <ac:spMk id="49" creationId="{821E162E-66C4-45F9-BB23-F7612634196D}"/>
          </ac:spMkLst>
        </pc:spChg>
        <pc:spChg chg="add del">
          <ac:chgData name="Agustín Ruiz Martín" userId="42fb2f6dfcc8d877" providerId="LiveId" clId="{4A1C54F8-B80A-4A02-9F85-EEBE78695CFE}" dt="2020-03-29T18:48:53.552" v="35231"/>
          <ac:spMkLst>
            <pc:docMk/>
            <pc:sldMk cId="3976584104" sldId="366"/>
            <ac:spMk id="50" creationId="{82B1AAFE-7AD5-423B-8D11-45EF349FF7F8}"/>
          </ac:spMkLst>
        </pc:spChg>
        <pc:spChg chg="add del">
          <ac:chgData name="Agustín Ruiz Martín" userId="42fb2f6dfcc8d877" providerId="LiveId" clId="{4A1C54F8-B80A-4A02-9F85-EEBE78695CFE}" dt="2020-03-29T18:48:53.552" v="35231"/>
          <ac:spMkLst>
            <pc:docMk/>
            <pc:sldMk cId="3976584104" sldId="366"/>
            <ac:spMk id="51" creationId="{57674751-2250-4BC1-A14F-EAAFB6A5367D}"/>
          </ac:spMkLst>
        </pc:spChg>
        <pc:spChg chg="add mod">
          <ac:chgData name="Agustín Ruiz Martín" userId="42fb2f6dfcc8d877" providerId="LiveId" clId="{4A1C54F8-B80A-4A02-9F85-EEBE78695CFE}" dt="2020-03-29T18:55:34.578" v="35587" actId="20577"/>
          <ac:spMkLst>
            <pc:docMk/>
            <pc:sldMk cId="3976584104" sldId="366"/>
            <ac:spMk id="53" creationId="{AFE554E1-94AA-4D0C-90FA-5472A37E40E6}"/>
          </ac:spMkLst>
        </pc:spChg>
        <pc:spChg chg="del">
          <ac:chgData name="Agustín Ruiz Martín" userId="42fb2f6dfcc8d877" providerId="LiveId" clId="{4A1C54F8-B80A-4A02-9F85-EEBE78695CFE}" dt="2020-03-29T18:44:18.830" v="35129" actId="478"/>
          <ac:spMkLst>
            <pc:docMk/>
            <pc:sldMk cId="3976584104" sldId="366"/>
            <ac:spMk id="212" creationId="{D0FC2BA0-55C6-4A3C-980D-533D2F350FCD}"/>
          </ac:spMkLst>
        </pc:spChg>
        <pc:spChg chg="del">
          <ac:chgData name="Agustín Ruiz Martín" userId="42fb2f6dfcc8d877" providerId="LiveId" clId="{4A1C54F8-B80A-4A02-9F85-EEBE78695CFE}" dt="2020-03-29T18:44:21.517" v="35130" actId="478"/>
          <ac:spMkLst>
            <pc:docMk/>
            <pc:sldMk cId="3976584104" sldId="366"/>
            <ac:spMk id="213" creationId="{94070C5F-5467-4C38-92B2-DEB5F1DA0DC9}"/>
          </ac:spMkLst>
        </pc:spChg>
        <pc:spChg chg="del">
          <ac:chgData name="Agustín Ruiz Martín" userId="42fb2f6dfcc8d877" providerId="LiveId" clId="{4A1C54F8-B80A-4A02-9F85-EEBE78695CFE}" dt="2020-03-29T18:44:21.517" v="35130" actId="478"/>
          <ac:spMkLst>
            <pc:docMk/>
            <pc:sldMk cId="3976584104" sldId="366"/>
            <ac:spMk id="214" creationId="{9AD5545E-2748-4191-B101-8AEFAE0A2D56}"/>
          </ac:spMkLst>
        </pc:spChg>
        <pc:spChg chg="del">
          <ac:chgData name="Agustín Ruiz Martín" userId="42fb2f6dfcc8d877" providerId="LiveId" clId="{4A1C54F8-B80A-4A02-9F85-EEBE78695CFE}" dt="2020-03-29T18:44:21.517" v="35130" actId="478"/>
          <ac:spMkLst>
            <pc:docMk/>
            <pc:sldMk cId="3976584104" sldId="366"/>
            <ac:spMk id="215" creationId="{6E19DD5F-E7D8-4C5A-9407-5B7B61F1FBDF}"/>
          </ac:spMkLst>
        </pc:spChg>
        <pc:spChg chg="del">
          <ac:chgData name="Agustín Ruiz Martín" userId="42fb2f6dfcc8d877" providerId="LiveId" clId="{4A1C54F8-B80A-4A02-9F85-EEBE78695CFE}" dt="2020-03-29T18:44:21.517" v="35130" actId="478"/>
          <ac:spMkLst>
            <pc:docMk/>
            <pc:sldMk cId="3976584104" sldId="366"/>
            <ac:spMk id="216" creationId="{B724414E-3717-49F4-892A-810F8616D051}"/>
          </ac:spMkLst>
        </pc:spChg>
        <pc:spChg chg="del">
          <ac:chgData name="Agustín Ruiz Martín" userId="42fb2f6dfcc8d877" providerId="LiveId" clId="{4A1C54F8-B80A-4A02-9F85-EEBE78695CFE}" dt="2020-03-29T18:44:21.517" v="35130" actId="478"/>
          <ac:spMkLst>
            <pc:docMk/>
            <pc:sldMk cId="3976584104" sldId="366"/>
            <ac:spMk id="217" creationId="{C29B3E47-267A-4D0E-A3D8-5E334F3BE7C6}"/>
          </ac:spMkLst>
        </pc:spChg>
        <pc:spChg chg="del">
          <ac:chgData name="Agustín Ruiz Martín" userId="42fb2f6dfcc8d877" providerId="LiveId" clId="{4A1C54F8-B80A-4A02-9F85-EEBE78695CFE}" dt="2020-03-29T18:44:21.517" v="35130" actId="478"/>
          <ac:spMkLst>
            <pc:docMk/>
            <pc:sldMk cId="3976584104" sldId="366"/>
            <ac:spMk id="218" creationId="{DD6C2BDF-B0B9-4871-AFB7-25E316315118}"/>
          </ac:spMkLst>
        </pc:spChg>
        <pc:spChg chg="del">
          <ac:chgData name="Agustín Ruiz Martín" userId="42fb2f6dfcc8d877" providerId="LiveId" clId="{4A1C54F8-B80A-4A02-9F85-EEBE78695CFE}" dt="2020-03-29T18:44:21.517" v="35130" actId="478"/>
          <ac:spMkLst>
            <pc:docMk/>
            <pc:sldMk cId="3976584104" sldId="366"/>
            <ac:spMk id="219" creationId="{F9C585C1-CD70-41FE-B986-CEF8567F3DD2}"/>
          </ac:spMkLst>
        </pc:spChg>
        <pc:spChg chg="del">
          <ac:chgData name="Agustín Ruiz Martín" userId="42fb2f6dfcc8d877" providerId="LiveId" clId="{4A1C54F8-B80A-4A02-9F85-EEBE78695CFE}" dt="2020-03-29T18:44:21.517" v="35130" actId="478"/>
          <ac:spMkLst>
            <pc:docMk/>
            <pc:sldMk cId="3976584104" sldId="366"/>
            <ac:spMk id="220" creationId="{293F0926-0760-4106-BC93-C0DD49E773E3}"/>
          </ac:spMkLst>
        </pc:spChg>
        <pc:spChg chg="del">
          <ac:chgData name="Agustín Ruiz Martín" userId="42fb2f6dfcc8d877" providerId="LiveId" clId="{4A1C54F8-B80A-4A02-9F85-EEBE78695CFE}" dt="2020-03-29T18:44:21.517" v="35130" actId="478"/>
          <ac:spMkLst>
            <pc:docMk/>
            <pc:sldMk cId="3976584104" sldId="366"/>
            <ac:spMk id="221" creationId="{D0E2106D-9275-403F-9279-7F1759302D74}"/>
          </ac:spMkLst>
        </pc:spChg>
        <pc:spChg chg="del">
          <ac:chgData name="Agustín Ruiz Martín" userId="42fb2f6dfcc8d877" providerId="LiveId" clId="{4A1C54F8-B80A-4A02-9F85-EEBE78695CFE}" dt="2020-03-29T18:44:21.517" v="35130" actId="478"/>
          <ac:spMkLst>
            <pc:docMk/>
            <pc:sldMk cId="3976584104" sldId="366"/>
            <ac:spMk id="222" creationId="{3A4F2B3A-5663-4382-84AE-61CBFE17F258}"/>
          </ac:spMkLst>
        </pc:spChg>
        <pc:spChg chg="del">
          <ac:chgData name="Agustín Ruiz Martín" userId="42fb2f6dfcc8d877" providerId="LiveId" clId="{4A1C54F8-B80A-4A02-9F85-EEBE78695CFE}" dt="2020-03-29T18:44:21.517" v="35130" actId="478"/>
          <ac:spMkLst>
            <pc:docMk/>
            <pc:sldMk cId="3976584104" sldId="366"/>
            <ac:spMk id="223" creationId="{21C79146-9630-4FD9-85C3-8C968BC96180}"/>
          </ac:spMkLst>
        </pc:spChg>
        <pc:spChg chg="del">
          <ac:chgData name="Agustín Ruiz Martín" userId="42fb2f6dfcc8d877" providerId="LiveId" clId="{4A1C54F8-B80A-4A02-9F85-EEBE78695CFE}" dt="2020-03-29T18:44:21.517" v="35130" actId="478"/>
          <ac:spMkLst>
            <pc:docMk/>
            <pc:sldMk cId="3976584104" sldId="366"/>
            <ac:spMk id="224" creationId="{A5EC2620-E60F-488F-B60D-96C10F2C2CC8}"/>
          </ac:spMkLst>
        </pc:spChg>
        <pc:spChg chg="del">
          <ac:chgData name="Agustín Ruiz Martín" userId="42fb2f6dfcc8d877" providerId="LiveId" clId="{4A1C54F8-B80A-4A02-9F85-EEBE78695CFE}" dt="2020-03-29T18:44:21.517" v="35130" actId="478"/>
          <ac:spMkLst>
            <pc:docMk/>
            <pc:sldMk cId="3976584104" sldId="366"/>
            <ac:spMk id="225" creationId="{C17F0BD9-B805-45CB-9AAB-4DE48BA19CB6}"/>
          </ac:spMkLst>
        </pc:spChg>
        <pc:spChg chg="del">
          <ac:chgData name="Agustín Ruiz Martín" userId="42fb2f6dfcc8d877" providerId="LiveId" clId="{4A1C54F8-B80A-4A02-9F85-EEBE78695CFE}" dt="2020-03-29T18:44:21.517" v="35130" actId="478"/>
          <ac:spMkLst>
            <pc:docMk/>
            <pc:sldMk cId="3976584104" sldId="366"/>
            <ac:spMk id="226" creationId="{B90231A2-8226-454C-AFBE-A14A767D0184}"/>
          </ac:spMkLst>
        </pc:spChg>
        <pc:spChg chg="del">
          <ac:chgData name="Agustín Ruiz Martín" userId="42fb2f6dfcc8d877" providerId="LiveId" clId="{4A1C54F8-B80A-4A02-9F85-EEBE78695CFE}" dt="2020-03-29T18:44:21.517" v="35130" actId="478"/>
          <ac:spMkLst>
            <pc:docMk/>
            <pc:sldMk cId="3976584104" sldId="366"/>
            <ac:spMk id="227" creationId="{E5C8C9DC-94ED-47C5-91BF-A1ABF2E9F973}"/>
          </ac:spMkLst>
        </pc:spChg>
        <pc:spChg chg="del">
          <ac:chgData name="Agustín Ruiz Martín" userId="42fb2f6dfcc8d877" providerId="LiveId" clId="{4A1C54F8-B80A-4A02-9F85-EEBE78695CFE}" dt="2020-03-29T18:44:21.517" v="35130" actId="478"/>
          <ac:spMkLst>
            <pc:docMk/>
            <pc:sldMk cId="3976584104" sldId="366"/>
            <ac:spMk id="228" creationId="{732665CF-DE9D-4604-BDAD-11335BDEEC90}"/>
          </ac:spMkLst>
        </pc:spChg>
        <pc:spChg chg="del">
          <ac:chgData name="Agustín Ruiz Martín" userId="42fb2f6dfcc8d877" providerId="LiveId" clId="{4A1C54F8-B80A-4A02-9F85-EEBE78695CFE}" dt="2020-03-29T18:44:21.517" v="35130" actId="478"/>
          <ac:spMkLst>
            <pc:docMk/>
            <pc:sldMk cId="3976584104" sldId="366"/>
            <ac:spMk id="229" creationId="{84859B75-BD66-4B76-81E8-535BCC0DDFA8}"/>
          </ac:spMkLst>
        </pc:spChg>
        <pc:spChg chg="del">
          <ac:chgData name="Agustín Ruiz Martín" userId="42fb2f6dfcc8d877" providerId="LiveId" clId="{4A1C54F8-B80A-4A02-9F85-EEBE78695CFE}" dt="2020-03-29T18:44:23.329" v="35131" actId="478"/>
          <ac:spMkLst>
            <pc:docMk/>
            <pc:sldMk cId="3976584104" sldId="366"/>
            <ac:spMk id="230" creationId="{B59B4F1D-608E-437F-A8F9-AF23DCFC1BF3}"/>
          </ac:spMkLst>
        </pc:spChg>
        <pc:spChg chg="del">
          <ac:chgData name="Agustín Ruiz Martín" userId="42fb2f6dfcc8d877" providerId="LiveId" clId="{4A1C54F8-B80A-4A02-9F85-EEBE78695CFE}" dt="2020-03-29T18:44:21.517" v="35130" actId="478"/>
          <ac:spMkLst>
            <pc:docMk/>
            <pc:sldMk cId="3976584104" sldId="366"/>
            <ac:spMk id="231" creationId="{F3156935-C7A6-4447-97DD-D44E599E21CB}"/>
          </ac:spMkLst>
        </pc:spChg>
        <pc:spChg chg="del">
          <ac:chgData name="Agustín Ruiz Martín" userId="42fb2f6dfcc8d877" providerId="LiveId" clId="{4A1C54F8-B80A-4A02-9F85-EEBE78695CFE}" dt="2020-03-29T18:44:21.517" v="35130" actId="478"/>
          <ac:spMkLst>
            <pc:docMk/>
            <pc:sldMk cId="3976584104" sldId="366"/>
            <ac:spMk id="232" creationId="{31AB4720-4970-4ECF-BB6B-D9070593860E}"/>
          </ac:spMkLst>
        </pc:spChg>
        <pc:spChg chg="del">
          <ac:chgData name="Agustín Ruiz Martín" userId="42fb2f6dfcc8d877" providerId="LiveId" clId="{4A1C54F8-B80A-4A02-9F85-EEBE78695CFE}" dt="2020-03-29T18:44:21.517" v="35130" actId="478"/>
          <ac:spMkLst>
            <pc:docMk/>
            <pc:sldMk cId="3976584104" sldId="366"/>
            <ac:spMk id="233" creationId="{9A3B351F-98F4-435A-B3D9-BAF230BF0E53}"/>
          </ac:spMkLst>
        </pc:spChg>
        <pc:spChg chg="del">
          <ac:chgData name="Agustín Ruiz Martín" userId="42fb2f6dfcc8d877" providerId="LiveId" clId="{4A1C54F8-B80A-4A02-9F85-EEBE78695CFE}" dt="2020-03-29T18:44:21.517" v="35130" actId="478"/>
          <ac:spMkLst>
            <pc:docMk/>
            <pc:sldMk cId="3976584104" sldId="366"/>
            <ac:spMk id="234" creationId="{5E906BB6-31C0-4419-807F-674912CA088F}"/>
          </ac:spMkLst>
        </pc:spChg>
        <pc:spChg chg="del">
          <ac:chgData name="Agustín Ruiz Martín" userId="42fb2f6dfcc8d877" providerId="LiveId" clId="{4A1C54F8-B80A-4A02-9F85-EEBE78695CFE}" dt="2020-03-29T18:44:21.517" v="35130" actId="478"/>
          <ac:spMkLst>
            <pc:docMk/>
            <pc:sldMk cId="3976584104" sldId="366"/>
            <ac:spMk id="235" creationId="{DB13885B-ABD4-4204-BEBC-3A2BCCD94074}"/>
          </ac:spMkLst>
        </pc:spChg>
        <pc:spChg chg="del">
          <ac:chgData name="Agustín Ruiz Martín" userId="42fb2f6dfcc8d877" providerId="LiveId" clId="{4A1C54F8-B80A-4A02-9F85-EEBE78695CFE}" dt="2020-03-29T18:44:21.517" v="35130" actId="478"/>
          <ac:spMkLst>
            <pc:docMk/>
            <pc:sldMk cId="3976584104" sldId="366"/>
            <ac:spMk id="239" creationId="{8621489A-28B5-49B5-BA7C-11E3D24012DB}"/>
          </ac:spMkLst>
        </pc:spChg>
        <pc:spChg chg="del">
          <ac:chgData name="Agustín Ruiz Martín" userId="42fb2f6dfcc8d877" providerId="LiveId" clId="{4A1C54F8-B80A-4A02-9F85-EEBE78695CFE}" dt="2020-03-29T18:44:21.517" v="35130" actId="478"/>
          <ac:spMkLst>
            <pc:docMk/>
            <pc:sldMk cId="3976584104" sldId="366"/>
            <ac:spMk id="240" creationId="{9ABFF76D-A035-4A43-BAE6-F2824E2F0598}"/>
          </ac:spMkLst>
        </pc:spChg>
        <pc:spChg chg="del">
          <ac:chgData name="Agustín Ruiz Martín" userId="42fb2f6dfcc8d877" providerId="LiveId" clId="{4A1C54F8-B80A-4A02-9F85-EEBE78695CFE}" dt="2020-03-29T18:44:21.517" v="35130" actId="478"/>
          <ac:spMkLst>
            <pc:docMk/>
            <pc:sldMk cId="3976584104" sldId="366"/>
            <ac:spMk id="243" creationId="{347AD8B5-ED8E-4180-8246-B6CAD5961817}"/>
          </ac:spMkLst>
        </pc:spChg>
        <pc:spChg chg="del">
          <ac:chgData name="Agustín Ruiz Martín" userId="42fb2f6dfcc8d877" providerId="LiveId" clId="{4A1C54F8-B80A-4A02-9F85-EEBE78695CFE}" dt="2020-03-29T18:44:21.517" v="35130" actId="478"/>
          <ac:spMkLst>
            <pc:docMk/>
            <pc:sldMk cId="3976584104" sldId="366"/>
            <ac:spMk id="244" creationId="{77B9819F-9228-4A32-A27F-BC4454780DDD}"/>
          </ac:spMkLst>
        </pc:spChg>
        <pc:spChg chg="del">
          <ac:chgData name="Agustín Ruiz Martín" userId="42fb2f6dfcc8d877" providerId="LiveId" clId="{4A1C54F8-B80A-4A02-9F85-EEBE78695CFE}" dt="2020-03-29T18:44:21.517" v="35130" actId="478"/>
          <ac:spMkLst>
            <pc:docMk/>
            <pc:sldMk cId="3976584104" sldId="366"/>
            <ac:spMk id="245" creationId="{59E923B4-B644-4E33-8043-145A9004FEC7}"/>
          </ac:spMkLst>
        </pc:spChg>
        <pc:graphicFrameChg chg="add del mod">
          <ac:chgData name="Agustín Ruiz Martín" userId="42fb2f6dfcc8d877" providerId="LiveId" clId="{4A1C54F8-B80A-4A02-9F85-EEBE78695CFE}" dt="2020-03-29T18:47:30.361" v="35186" actId="478"/>
          <ac:graphicFrameMkLst>
            <pc:docMk/>
            <pc:sldMk cId="3976584104" sldId="366"/>
            <ac:graphicFrameMk id="45" creationId="{39CFA145-F4EE-458E-91DD-261F45E5EAED}"/>
          </ac:graphicFrameMkLst>
        </pc:graphicFrameChg>
        <pc:graphicFrameChg chg="add del">
          <ac:chgData name="Agustín Ruiz Martín" userId="42fb2f6dfcc8d877" providerId="LiveId" clId="{4A1C54F8-B80A-4A02-9F85-EEBE78695CFE}" dt="2020-03-29T18:48:53.552" v="35231"/>
          <ac:graphicFrameMkLst>
            <pc:docMk/>
            <pc:sldMk cId="3976584104" sldId="366"/>
            <ac:graphicFrameMk id="52" creationId="{7A50B053-7273-4F0F-B22A-3CB9501023B6}"/>
          </ac:graphicFrameMkLst>
        </pc:graphicFrameChg>
        <pc:graphicFrameChg chg="del">
          <ac:chgData name="Agustín Ruiz Martín" userId="42fb2f6dfcc8d877" providerId="LiveId" clId="{4A1C54F8-B80A-4A02-9F85-EEBE78695CFE}" dt="2020-03-29T18:44:21.517" v="35130" actId="478"/>
          <ac:graphicFrameMkLst>
            <pc:docMk/>
            <pc:sldMk cId="3976584104" sldId="366"/>
            <ac:graphicFrameMk id="236" creationId="{C3559738-18AA-43A7-BBF4-D438459E2D1B}"/>
          </ac:graphicFrameMkLst>
        </pc:graphicFrameChg>
        <pc:cxnChg chg="del">
          <ac:chgData name="Agustín Ruiz Martín" userId="42fb2f6dfcc8d877" providerId="LiveId" clId="{4A1C54F8-B80A-4A02-9F85-EEBE78695CFE}" dt="2020-03-29T18:44:21.517" v="35130" actId="478"/>
          <ac:cxnSpMkLst>
            <pc:docMk/>
            <pc:sldMk cId="3976584104" sldId="366"/>
            <ac:cxnSpMk id="237" creationId="{90EFE6C8-5B39-46CC-9789-0CC1E9763253}"/>
          </ac:cxnSpMkLst>
        </pc:cxnChg>
        <pc:cxnChg chg="del">
          <ac:chgData name="Agustín Ruiz Martín" userId="42fb2f6dfcc8d877" providerId="LiveId" clId="{4A1C54F8-B80A-4A02-9F85-EEBE78695CFE}" dt="2020-03-29T18:44:21.517" v="35130" actId="478"/>
          <ac:cxnSpMkLst>
            <pc:docMk/>
            <pc:sldMk cId="3976584104" sldId="366"/>
            <ac:cxnSpMk id="238" creationId="{28A05682-9F32-4C70-B441-C21C28F4E9CD}"/>
          </ac:cxnSpMkLst>
        </pc:cxnChg>
        <pc:cxnChg chg="del">
          <ac:chgData name="Agustín Ruiz Martín" userId="42fb2f6dfcc8d877" providerId="LiveId" clId="{4A1C54F8-B80A-4A02-9F85-EEBE78695CFE}" dt="2020-03-29T18:44:21.517" v="35130" actId="478"/>
          <ac:cxnSpMkLst>
            <pc:docMk/>
            <pc:sldMk cId="3976584104" sldId="366"/>
            <ac:cxnSpMk id="241" creationId="{E3400B03-E480-45FF-8E03-465209CC085E}"/>
          </ac:cxnSpMkLst>
        </pc:cxnChg>
      </pc:sldChg>
      <pc:sldChg chg="addSp delSp modSp add delAnim modAnim modNotesTx">
        <pc:chgData name="Agustín Ruiz Martín" userId="42fb2f6dfcc8d877" providerId="LiveId" clId="{4A1C54F8-B80A-4A02-9F85-EEBE78695CFE}" dt="2020-04-12T10:11:25.362" v="53255" actId="20577"/>
        <pc:sldMkLst>
          <pc:docMk/>
          <pc:sldMk cId="4114590755" sldId="366"/>
        </pc:sldMkLst>
        <pc:spChg chg="add">
          <ac:chgData name="Agustín Ruiz Martín" userId="42fb2f6dfcc8d877" providerId="LiveId" clId="{4A1C54F8-B80A-4A02-9F85-EEBE78695CFE}" dt="2020-03-29T19:55:38.755" v="36255"/>
          <ac:spMkLst>
            <pc:docMk/>
            <pc:sldMk cId="4114590755" sldId="366"/>
            <ac:spMk id="20" creationId="{A6810C12-317F-4381-9CB2-605193DDDE46}"/>
          </ac:spMkLst>
        </pc:spChg>
        <pc:spChg chg="del">
          <ac:chgData name="Agustín Ruiz Martín" userId="42fb2f6dfcc8d877" providerId="LiveId" clId="{4A1C54F8-B80A-4A02-9F85-EEBE78695CFE}" dt="2020-03-29T19:55:37.505" v="36254" actId="478"/>
          <ac:spMkLst>
            <pc:docMk/>
            <pc:sldMk cId="4114590755" sldId="366"/>
            <ac:spMk id="22" creationId="{4D2CED4E-D02B-47E9-9937-550C7237D6DD}"/>
          </ac:spMkLst>
        </pc:spChg>
        <pc:spChg chg="mod">
          <ac:chgData name="Agustín Ruiz Martín" userId="42fb2f6dfcc8d877" providerId="LiveId" clId="{4A1C54F8-B80A-4A02-9F85-EEBE78695CFE}" dt="2020-03-29T19:01:07.067" v="35675" actId="20577"/>
          <ac:spMkLst>
            <pc:docMk/>
            <pc:sldMk cId="4114590755" sldId="366"/>
            <ac:spMk id="42" creationId="{0DF5FB9D-F071-4CB1-9CBC-9958BB27E5BE}"/>
          </ac:spMkLst>
        </pc:spChg>
        <pc:spChg chg="add mod">
          <ac:chgData name="Agustín Ruiz Martín" userId="42fb2f6dfcc8d877" providerId="LiveId" clId="{4A1C54F8-B80A-4A02-9F85-EEBE78695CFE}" dt="2020-04-10T21:45:55.345" v="51182" actId="20577"/>
          <ac:spMkLst>
            <pc:docMk/>
            <pc:sldMk cId="4114590755" sldId="366"/>
            <ac:spMk id="43" creationId="{A96A8A0D-EA2F-4AA2-B2CC-E8501ACD428B}"/>
          </ac:spMkLst>
        </pc:spChg>
        <pc:spChg chg="add mod">
          <ac:chgData name="Agustín Ruiz Martín" userId="42fb2f6dfcc8d877" providerId="LiveId" clId="{4A1C54F8-B80A-4A02-9F85-EEBE78695CFE}" dt="2020-04-10T21:47:27.886" v="51200" actId="1036"/>
          <ac:spMkLst>
            <pc:docMk/>
            <pc:sldMk cId="4114590755" sldId="366"/>
            <ac:spMk id="44" creationId="{AB87E60C-017E-4206-938D-6A0433B27E14}"/>
          </ac:spMkLst>
        </pc:spChg>
        <pc:spChg chg="add del mod">
          <ac:chgData name="Agustín Ruiz Martín" userId="42fb2f6dfcc8d877" providerId="LiveId" clId="{4A1C54F8-B80A-4A02-9F85-EEBE78695CFE}" dt="2020-03-29T19:12:06.943" v="35882" actId="478"/>
          <ac:spMkLst>
            <pc:docMk/>
            <pc:sldMk cId="4114590755" sldId="366"/>
            <ac:spMk id="45" creationId="{F1475F44-84E0-4419-9BDD-124FAB150012}"/>
          </ac:spMkLst>
        </pc:spChg>
        <pc:spChg chg="add mod">
          <ac:chgData name="Agustín Ruiz Martín" userId="42fb2f6dfcc8d877" providerId="LiveId" clId="{4A1C54F8-B80A-4A02-9F85-EEBE78695CFE}" dt="2020-04-10T21:51:51.371" v="51324" actId="1037"/>
          <ac:spMkLst>
            <pc:docMk/>
            <pc:sldMk cId="4114590755" sldId="366"/>
            <ac:spMk id="47" creationId="{50016783-B3BC-4928-88BF-81A1643FD4F0}"/>
          </ac:spMkLst>
        </pc:spChg>
        <pc:spChg chg="add mod">
          <ac:chgData name="Agustín Ruiz Martín" userId="42fb2f6dfcc8d877" providerId="LiveId" clId="{4A1C54F8-B80A-4A02-9F85-EEBE78695CFE}" dt="2020-04-10T21:51:51.371" v="51324" actId="1037"/>
          <ac:spMkLst>
            <pc:docMk/>
            <pc:sldMk cId="4114590755" sldId="366"/>
            <ac:spMk id="48" creationId="{070FB707-E980-4355-A69B-3B722BB408CF}"/>
          </ac:spMkLst>
        </pc:spChg>
        <pc:spChg chg="add mod">
          <ac:chgData name="Agustín Ruiz Martín" userId="42fb2f6dfcc8d877" providerId="LiveId" clId="{4A1C54F8-B80A-4A02-9F85-EEBE78695CFE}" dt="2020-04-10T21:51:39.108" v="51296" actId="1038"/>
          <ac:spMkLst>
            <pc:docMk/>
            <pc:sldMk cId="4114590755" sldId="366"/>
            <ac:spMk id="49" creationId="{94F6DF41-ED7A-448B-BDDE-A3875F6978FD}"/>
          </ac:spMkLst>
        </pc:spChg>
        <pc:spChg chg="add del mod">
          <ac:chgData name="Agustín Ruiz Martín" userId="42fb2f6dfcc8d877" providerId="LiveId" clId="{4A1C54F8-B80A-4A02-9F85-EEBE78695CFE}" dt="2020-03-29T19:05:20.218" v="35783" actId="478"/>
          <ac:spMkLst>
            <pc:docMk/>
            <pc:sldMk cId="4114590755" sldId="366"/>
            <ac:spMk id="50" creationId="{E600042C-D1F9-44C5-990D-7BCD824CA882}"/>
          </ac:spMkLst>
        </pc:spChg>
        <pc:spChg chg="add del">
          <ac:chgData name="Agustín Ruiz Martín" userId="42fb2f6dfcc8d877" providerId="LiveId" clId="{4A1C54F8-B80A-4A02-9F85-EEBE78695CFE}" dt="2020-03-29T19:03:49.795" v="35743" actId="478"/>
          <ac:spMkLst>
            <pc:docMk/>
            <pc:sldMk cId="4114590755" sldId="366"/>
            <ac:spMk id="51" creationId="{3CDAE8A5-F5A0-409E-9CA2-7FAA575BBCED}"/>
          </ac:spMkLst>
        </pc:spChg>
        <pc:spChg chg="add del mod">
          <ac:chgData name="Agustín Ruiz Martín" userId="42fb2f6dfcc8d877" providerId="LiveId" clId="{4A1C54F8-B80A-4A02-9F85-EEBE78695CFE}" dt="2020-03-29T19:19:25.156" v="36055" actId="478"/>
          <ac:spMkLst>
            <pc:docMk/>
            <pc:sldMk cId="4114590755" sldId="366"/>
            <ac:spMk id="52" creationId="{26535035-DC03-4B71-9C80-78699AAF5A3E}"/>
          </ac:spMkLst>
        </pc:spChg>
        <pc:spChg chg="add del mod">
          <ac:chgData name="Agustín Ruiz Martín" userId="42fb2f6dfcc8d877" providerId="LiveId" clId="{4A1C54F8-B80A-4A02-9F85-EEBE78695CFE}" dt="2020-03-29T19:19:26.625" v="36056" actId="478"/>
          <ac:spMkLst>
            <pc:docMk/>
            <pc:sldMk cId="4114590755" sldId="366"/>
            <ac:spMk id="53" creationId="{B17546F3-64A8-4551-ACFA-403280BD6546}"/>
          </ac:spMkLst>
        </pc:spChg>
        <pc:spChg chg="add del">
          <ac:chgData name="Agustín Ruiz Martín" userId="42fb2f6dfcc8d877" providerId="LiveId" clId="{4A1C54F8-B80A-4A02-9F85-EEBE78695CFE}" dt="2020-03-29T19:19:27.812" v="36057" actId="478"/>
          <ac:spMkLst>
            <pc:docMk/>
            <pc:sldMk cId="4114590755" sldId="366"/>
            <ac:spMk id="54" creationId="{070EC7C4-E176-4667-A086-FD754415D113}"/>
          </ac:spMkLst>
        </pc:spChg>
        <pc:spChg chg="add del mod">
          <ac:chgData name="Agustín Ruiz Martín" userId="42fb2f6dfcc8d877" providerId="LiveId" clId="{4A1C54F8-B80A-4A02-9F85-EEBE78695CFE}" dt="2020-03-29T19:19:29.468" v="36058" actId="478"/>
          <ac:spMkLst>
            <pc:docMk/>
            <pc:sldMk cId="4114590755" sldId="366"/>
            <ac:spMk id="55" creationId="{CE427BCA-EAC0-494D-998E-B39DF8EA1BE8}"/>
          </ac:spMkLst>
        </pc:spChg>
        <pc:spChg chg="add del mod">
          <ac:chgData name="Agustín Ruiz Martín" userId="42fb2f6dfcc8d877" providerId="LiveId" clId="{4A1C54F8-B80A-4A02-9F85-EEBE78695CFE}" dt="2020-03-29T19:19:23.516" v="36054" actId="478"/>
          <ac:spMkLst>
            <pc:docMk/>
            <pc:sldMk cId="4114590755" sldId="366"/>
            <ac:spMk id="56" creationId="{D1BBAA00-F032-4333-A442-DC8776F3ED67}"/>
          </ac:spMkLst>
        </pc:spChg>
        <pc:spChg chg="add del">
          <ac:chgData name="Agustín Ruiz Martín" userId="42fb2f6dfcc8d877" providerId="LiveId" clId="{4A1C54F8-B80A-4A02-9F85-EEBE78695CFE}" dt="2020-03-29T19:07:04.957" v="35815"/>
          <ac:spMkLst>
            <pc:docMk/>
            <pc:sldMk cId="4114590755" sldId="366"/>
            <ac:spMk id="57" creationId="{22419CE1-B1E0-40BE-BD1B-E6E9B0C6F0DB}"/>
          </ac:spMkLst>
        </pc:spChg>
        <pc:spChg chg="add del mod">
          <ac:chgData name="Agustín Ruiz Martín" userId="42fb2f6dfcc8d877" providerId="LiveId" clId="{4A1C54F8-B80A-4A02-9F85-EEBE78695CFE}" dt="2020-03-29T19:19:22.188" v="36053" actId="478"/>
          <ac:spMkLst>
            <pc:docMk/>
            <pc:sldMk cId="4114590755" sldId="366"/>
            <ac:spMk id="58" creationId="{CCE5605F-4B20-4D0A-B780-1A962328A24B}"/>
          </ac:spMkLst>
        </pc:spChg>
        <pc:spChg chg="add mod">
          <ac:chgData name="Agustín Ruiz Martín" userId="42fb2f6dfcc8d877" providerId="LiveId" clId="{4A1C54F8-B80A-4A02-9F85-EEBE78695CFE}" dt="2020-03-30T17:14:58.024" v="36678" actId="1035"/>
          <ac:spMkLst>
            <pc:docMk/>
            <pc:sldMk cId="4114590755" sldId="366"/>
            <ac:spMk id="59" creationId="{E6EBFE8C-EB15-4B5C-8E84-8CC83431A90F}"/>
          </ac:spMkLst>
        </pc:spChg>
        <pc:spChg chg="add mod">
          <ac:chgData name="Agustín Ruiz Martín" userId="42fb2f6dfcc8d877" providerId="LiveId" clId="{4A1C54F8-B80A-4A02-9F85-EEBE78695CFE}" dt="2020-03-29T19:57:28.095" v="36320" actId="1036"/>
          <ac:spMkLst>
            <pc:docMk/>
            <pc:sldMk cId="4114590755" sldId="366"/>
            <ac:spMk id="60" creationId="{DBD96B6B-91A8-41A1-86FC-1CF3C211FCD7}"/>
          </ac:spMkLst>
        </pc:spChg>
        <pc:spChg chg="add mod">
          <ac:chgData name="Agustín Ruiz Martín" userId="42fb2f6dfcc8d877" providerId="LiveId" clId="{4A1C54F8-B80A-4A02-9F85-EEBE78695CFE}" dt="2020-04-05T17:02:08.698" v="47814" actId="20577"/>
          <ac:spMkLst>
            <pc:docMk/>
            <pc:sldMk cId="4114590755" sldId="366"/>
            <ac:spMk id="61" creationId="{B61C0464-62B7-4877-8E89-050C21DA1091}"/>
          </ac:spMkLst>
        </pc:spChg>
        <pc:spChg chg="add mod">
          <ac:chgData name="Agustín Ruiz Martín" userId="42fb2f6dfcc8d877" providerId="LiveId" clId="{4A1C54F8-B80A-4A02-9F85-EEBE78695CFE}" dt="2020-04-10T21:47:38.418" v="51201" actId="113"/>
          <ac:spMkLst>
            <pc:docMk/>
            <pc:sldMk cId="4114590755" sldId="366"/>
            <ac:spMk id="62" creationId="{89FE2208-4B7D-4DBC-84BF-D991C75ED2B7}"/>
          </ac:spMkLst>
        </pc:spChg>
        <pc:spChg chg="add mod">
          <ac:chgData name="Agustín Ruiz Martín" userId="42fb2f6dfcc8d877" providerId="LiveId" clId="{4A1C54F8-B80A-4A02-9F85-EEBE78695CFE}" dt="2020-04-10T21:51:46.419" v="51319" actId="1037"/>
          <ac:spMkLst>
            <pc:docMk/>
            <pc:sldMk cId="4114590755" sldId="366"/>
            <ac:spMk id="64" creationId="{9A9DA7EB-252A-401E-BEBE-0499CA531698}"/>
          </ac:spMkLst>
        </pc:spChg>
        <pc:spChg chg="mod">
          <ac:chgData name="Agustín Ruiz Martín" userId="42fb2f6dfcc8d877" providerId="LiveId" clId="{4A1C54F8-B80A-4A02-9F85-EEBE78695CFE}" dt="2020-04-10T23:08:55.598" v="53137" actId="20577"/>
          <ac:spMkLst>
            <pc:docMk/>
            <pc:sldMk cId="4114590755" sldId="366"/>
            <ac:spMk id="212" creationId="{D0FC2BA0-55C6-4A3C-980D-533D2F350FCD}"/>
          </ac:spMkLst>
        </pc:spChg>
        <pc:spChg chg="del">
          <ac:chgData name="Agustín Ruiz Martín" userId="42fb2f6dfcc8d877" providerId="LiveId" clId="{4A1C54F8-B80A-4A02-9F85-EEBE78695CFE}" dt="2020-03-29T19:00:30.751" v="35630" actId="478"/>
          <ac:spMkLst>
            <pc:docMk/>
            <pc:sldMk cId="4114590755" sldId="366"/>
            <ac:spMk id="213" creationId="{94070C5F-5467-4C38-92B2-DEB5F1DA0DC9}"/>
          </ac:spMkLst>
        </pc:spChg>
        <pc:spChg chg="del">
          <ac:chgData name="Agustín Ruiz Martín" userId="42fb2f6dfcc8d877" providerId="LiveId" clId="{4A1C54F8-B80A-4A02-9F85-EEBE78695CFE}" dt="2020-03-29T19:00:43.622" v="35636" actId="478"/>
          <ac:spMkLst>
            <pc:docMk/>
            <pc:sldMk cId="4114590755" sldId="366"/>
            <ac:spMk id="214" creationId="{9AD5545E-2748-4191-B101-8AEFAE0A2D56}"/>
          </ac:spMkLst>
        </pc:spChg>
        <pc:spChg chg="del">
          <ac:chgData name="Agustín Ruiz Martín" userId="42fb2f6dfcc8d877" providerId="LiveId" clId="{4A1C54F8-B80A-4A02-9F85-EEBE78695CFE}" dt="2020-03-29T19:00:35.093" v="35632" actId="478"/>
          <ac:spMkLst>
            <pc:docMk/>
            <pc:sldMk cId="4114590755" sldId="366"/>
            <ac:spMk id="215" creationId="{6E19DD5F-E7D8-4C5A-9407-5B7B61F1FBDF}"/>
          </ac:spMkLst>
        </pc:spChg>
        <pc:spChg chg="del">
          <ac:chgData name="Agustín Ruiz Martín" userId="42fb2f6dfcc8d877" providerId="LiveId" clId="{4A1C54F8-B80A-4A02-9F85-EEBE78695CFE}" dt="2020-03-29T19:00:35.093" v="35632" actId="478"/>
          <ac:spMkLst>
            <pc:docMk/>
            <pc:sldMk cId="4114590755" sldId="366"/>
            <ac:spMk id="216" creationId="{B724414E-3717-49F4-892A-810F8616D051}"/>
          </ac:spMkLst>
        </pc:spChg>
        <pc:spChg chg="del">
          <ac:chgData name="Agustín Ruiz Martín" userId="42fb2f6dfcc8d877" providerId="LiveId" clId="{4A1C54F8-B80A-4A02-9F85-EEBE78695CFE}" dt="2020-03-29T19:00:35.093" v="35632" actId="478"/>
          <ac:spMkLst>
            <pc:docMk/>
            <pc:sldMk cId="4114590755" sldId="366"/>
            <ac:spMk id="217" creationId="{C29B3E47-267A-4D0E-A3D8-5E334F3BE7C6}"/>
          </ac:spMkLst>
        </pc:spChg>
        <pc:spChg chg="del">
          <ac:chgData name="Agustín Ruiz Martín" userId="42fb2f6dfcc8d877" providerId="LiveId" clId="{4A1C54F8-B80A-4A02-9F85-EEBE78695CFE}" dt="2020-03-29T19:00:35.093" v="35632" actId="478"/>
          <ac:spMkLst>
            <pc:docMk/>
            <pc:sldMk cId="4114590755" sldId="366"/>
            <ac:spMk id="218" creationId="{DD6C2BDF-B0B9-4871-AFB7-25E316315118}"/>
          </ac:spMkLst>
        </pc:spChg>
        <pc:spChg chg="del">
          <ac:chgData name="Agustín Ruiz Martín" userId="42fb2f6dfcc8d877" providerId="LiveId" clId="{4A1C54F8-B80A-4A02-9F85-EEBE78695CFE}" dt="2020-03-29T19:00:33.390" v="35631" actId="478"/>
          <ac:spMkLst>
            <pc:docMk/>
            <pc:sldMk cId="4114590755" sldId="366"/>
            <ac:spMk id="219" creationId="{F9C585C1-CD70-41FE-B986-CEF8567F3DD2}"/>
          </ac:spMkLst>
        </pc:spChg>
        <pc:spChg chg="del">
          <ac:chgData name="Agustín Ruiz Martín" userId="42fb2f6dfcc8d877" providerId="LiveId" clId="{4A1C54F8-B80A-4A02-9F85-EEBE78695CFE}" dt="2020-03-29T19:00:35.093" v="35632" actId="478"/>
          <ac:spMkLst>
            <pc:docMk/>
            <pc:sldMk cId="4114590755" sldId="366"/>
            <ac:spMk id="220" creationId="{293F0926-0760-4106-BC93-C0DD49E773E3}"/>
          </ac:spMkLst>
        </pc:spChg>
        <pc:spChg chg="del">
          <ac:chgData name="Agustín Ruiz Martín" userId="42fb2f6dfcc8d877" providerId="LiveId" clId="{4A1C54F8-B80A-4A02-9F85-EEBE78695CFE}" dt="2020-03-29T19:00:35.093" v="35632" actId="478"/>
          <ac:spMkLst>
            <pc:docMk/>
            <pc:sldMk cId="4114590755" sldId="366"/>
            <ac:spMk id="221" creationId="{D0E2106D-9275-403F-9279-7F1759302D74}"/>
          </ac:spMkLst>
        </pc:spChg>
        <pc:spChg chg="del">
          <ac:chgData name="Agustín Ruiz Martín" userId="42fb2f6dfcc8d877" providerId="LiveId" clId="{4A1C54F8-B80A-4A02-9F85-EEBE78695CFE}" dt="2020-03-29T19:00:35.093" v="35632" actId="478"/>
          <ac:spMkLst>
            <pc:docMk/>
            <pc:sldMk cId="4114590755" sldId="366"/>
            <ac:spMk id="222" creationId="{3A4F2B3A-5663-4382-84AE-61CBFE17F258}"/>
          </ac:spMkLst>
        </pc:spChg>
        <pc:spChg chg="del">
          <ac:chgData name="Agustín Ruiz Martín" userId="42fb2f6dfcc8d877" providerId="LiveId" clId="{4A1C54F8-B80A-4A02-9F85-EEBE78695CFE}" dt="2020-03-29T19:00:35.093" v="35632" actId="478"/>
          <ac:spMkLst>
            <pc:docMk/>
            <pc:sldMk cId="4114590755" sldId="366"/>
            <ac:spMk id="223" creationId="{21C79146-9630-4FD9-85C3-8C968BC96180}"/>
          </ac:spMkLst>
        </pc:spChg>
        <pc:spChg chg="del">
          <ac:chgData name="Agustín Ruiz Martín" userId="42fb2f6dfcc8d877" providerId="LiveId" clId="{4A1C54F8-B80A-4A02-9F85-EEBE78695CFE}" dt="2020-03-29T19:00:35.093" v="35632" actId="478"/>
          <ac:spMkLst>
            <pc:docMk/>
            <pc:sldMk cId="4114590755" sldId="366"/>
            <ac:spMk id="224" creationId="{A5EC2620-E60F-488F-B60D-96C10F2C2CC8}"/>
          </ac:spMkLst>
        </pc:spChg>
        <pc:spChg chg="del">
          <ac:chgData name="Agustín Ruiz Martín" userId="42fb2f6dfcc8d877" providerId="LiveId" clId="{4A1C54F8-B80A-4A02-9F85-EEBE78695CFE}" dt="2020-03-29T19:00:35.093" v="35632" actId="478"/>
          <ac:spMkLst>
            <pc:docMk/>
            <pc:sldMk cId="4114590755" sldId="366"/>
            <ac:spMk id="225" creationId="{C17F0BD9-B805-45CB-9AAB-4DE48BA19CB6}"/>
          </ac:spMkLst>
        </pc:spChg>
        <pc:spChg chg="del">
          <ac:chgData name="Agustín Ruiz Martín" userId="42fb2f6dfcc8d877" providerId="LiveId" clId="{4A1C54F8-B80A-4A02-9F85-EEBE78695CFE}" dt="2020-03-29T19:00:35.093" v="35632" actId="478"/>
          <ac:spMkLst>
            <pc:docMk/>
            <pc:sldMk cId="4114590755" sldId="366"/>
            <ac:spMk id="226" creationId="{B90231A2-8226-454C-AFBE-A14A767D0184}"/>
          </ac:spMkLst>
        </pc:spChg>
        <pc:spChg chg="del">
          <ac:chgData name="Agustín Ruiz Martín" userId="42fb2f6dfcc8d877" providerId="LiveId" clId="{4A1C54F8-B80A-4A02-9F85-EEBE78695CFE}" dt="2020-03-29T19:00:35.093" v="35632" actId="478"/>
          <ac:spMkLst>
            <pc:docMk/>
            <pc:sldMk cId="4114590755" sldId="366"/>
            <ac:spMk id="227" creationId="{E5C8C9DC-94ED-47C5-91BF-A1ABF2E9F973}"/>
          </ac:spMkLst>
        </pc:spChg>
        <pc:spChg chg="del">
          <ac:chgData name="Agustín Ruiz Martín" userId="42fb2f6dfcc8d877" providerId="LiveId" clId="{4A1C54F8-B80A-4A02-9F85-EEBE78695CFE}" dt="2020-03-29T19:00:35.093" v="35632" actId="478"/>
          <ac:spMkLst>
            <pc:docMk/>
            <pc:sldMk cId="4114590755" sldId="366"/>
            <ac:spMk id="228" creationId="{732665CF-DE9D-4604-BDAD-11335BDEEC90}"/>
          </ac:spMkLst>
        </pc:spChg>
        <pc:spChg chg="del">
          <ac:chgData name="Agustín Ruiz Martín" userId="42fb2f6dfcc8d877" providerId="LiveId" clId="{4A1C54F8-B80A-4A02-9F85-EEBE78695CFE}" dt="2020-03-29T19:00:35.093" v="35632" actId="478"/>
          <ac:spMkLst>
            <pc:docMk/>
            <pc:sldMk cId="4114590755" sldId="366"/>
            <ac:spMk id="229" creationId="{84859B75-BD66-4B76-81E8-535BCC0DDFA8}"/>
          </ac:spMkLst>
        </pc:spChg>
        <pc:spChg chg="del">
          <ac:chgData name="Agustín Ruiz Martín" userId="42fb2f6dfcc8d877" providerId="LiveId" clId="{4A1C54F8-B80A-4A02-9F85-EEBE78695CFE}" dt="2020-03-29T19:00:40.561" v="35635" actId="478"/>
          <ac:spMkLst>
            <pc:docMk/>
            <pc:sldMk cId="4114590755" sldId="366"/>
            <ac:spMk id="230" creationId="{B59B4F1D-608E-437F-A8F9-AF23DCFC1BF3}"/>
          </ac:spMkLst>
        </pc:spChg>
        <pc:spChg chg="del">
          <ac:chgData name="Agustín Ruiz Martín" userId="42fb2f6dfcc8d877" providerId="LiveId" clId="{4A1C54F8-B80A-4A02-9F85-EEBE78695CFE}" dt="2020-03-29T19:00:35.093" v="35632" actId="478"/>
          <ac:spMkLst>
            <pc:docMk/>
            <pc:sldMk cId="4114590755" sldId="366"/>
            <ac:spMk id="231" creationId="{F3156935-C7A6-4447-97DD-D44E599E21CB}"/>
          </ac:spMkLst>
        </pc:spChg>
        <pc:spChg chg="del">
          <ac:chgData name="Agustín Ruiz Martín" userId="42fb2f6dfcc8d877" providerId="LiveId" clId="{4A1C54F8-B80A-4A02-9F85-EEBE78695CFE}" dt="2020-03-29T19:00:35.093" v="35632" actId="478"/>
          <ac:spMkLst>
            <pc:docMk/>
            <pc:sldMk cId="4114590755" sldId="366"/>
            <ac:spMk id="232" creationId="{31AB4720-4970-4ECF-BB6B-D9070593860E}"/>
          </ac:spMkLst>
        </pc:spChg>
        <pc:spChg chg="del">
          <ac:chgData name="Agustín Ruiz Martín" userId="42fb2f6dfcc8d877" providerId="LiveId" clId="{4A1C54F8-B80A-4A02-9F85-EEBE78695CFE}" dt="2020-03-29T19:00:35.093" v="35632" actId="478"/>
          <ac:spMkLst>
            <pc:docMk/>
            <pc:sldMk cId="4114590755" sldId="366"/>
            <ac:spMk id="233" creationId="{9A3B351F-98F4-435A-B3D9-BAF230BF0E53}"/>
          </ac:spMkLst>
        </pc:spChg>
        <pc:spChg chg="del">
          <ac:chgData name="Agustín Ruiz Martín" userId="42fb2f6dfcc8d877" providerId="LiveId" clId="{4A1C54F8-B80A-4A02-9F85-EEBE78695CFE}" dt="2020-03-29T19:00:35.093" v="35632" actId="478"/>
          <ac:spMkLst>
            <pc:docMk/>
            <pc:sldMk cId="4114590755" sldId="366"/>
            <ac:spMk id="234" creationId="{5E906BB6-31C0-4419-807F-674912CA088F}"/>
          </ac:spMkLst>
        </pc:spChg>
        <pc:spChg chg="del">
          <ac:chgData name="Agustín Ruiz Martín" userId="42fb2f6dfcc8d877" providerId="LiveId" clId="{4A1C54F8-B80A-4A02-9F85-EEBE78695CFE}" dt="2020-03-29T19:00:38.467" v="35634" actId="478"/>
          <ac:spMkLst>
            <pc:docMk/>
            <pc:sldMk cId="4114590755" sldId="366"/>
            <ac:spMk id="235" creationId="{DB13885B-ABD4-4204-BEBC-3A2BCCD94074}"/>
          </ac:spMkLst>
        </pc:spChg>
        <pc:spChg chg="del">
          <ac:chgData name="Agustín Ruiz Martín" userId="42fb2f6dfcc8d877" providerId="LiveId" clId="{4A1C54F8-B80A-4A02-9F85-EEBE78695CFE}" dt="2020-03-29T19:00:35.093" v="35632" actId="478"/>
          <ac:spMkLst>
            <pc:docMk/>
            <pc:sldMk cId="4114590755" sldId="366"/>
            <ac:spMk id="239" creationId="{8621489A-28B5-49B5-BA7C-11E3D24012DB}"/>
          </ac:spMkLst>
        </pc:spChg>
        <pc:spChg chg="del">
          <ac:chgData name="Agustín Ruiz Martín" userId="42fb2f6dfcc8d877" providerId="LiveId" clId="{4A1C54F8-B80A-4A02-9F85-EEBE78695CFE}" dt="2020-03-29T19:00:35.093" v="35632" actId="478"/>
          <ac:spMkLst>
            <pc:docMk/>
            <pc:sldMk cId="4114590755" sldId="366"/>
            <ac:spMk id="240" creationId="{9ABFF76D-A035-4A43-BAE6-F2824E2F0598}"/>
          </ac:spMkLst>
        </pc:spChg>
        <pc:spChg chg="del">
          <ac:chgData name="Agustín Ruiz Martín" userId="42fb2f6dfcc8d877" providerId="LiveId" clId="{4A1C54F8-B80A-4A02-9F85-EEBE78695CFE}" dt="2020-03-29T19:00:35.093" v="35632" actId="478"/>
          <ac:spMkLst>
            <pc:docMk/>
            <pc:sldMk cId="4114590755" sldId="366"/>
            <ac:spMk id="243" creationId="{347AD8B5-ED8E-4180-8246-B6CAD5961817}"/>
          </ac:spMkLst>
        </pc:spChg>
        <pc:spChg chg="del">
          <ac:chgData name="Agustín Ruiz Martín" userId="42fb2f6dfcc8d877" providerId="LiveId" clId="{4A1C54F8-B80A-4A02-9F85-EEBE78695CFE}" dt="2020-03-29T19:00:44.950" v="35637" actId="478"/>
          <ac:spMkLst>
            <pc:docMk/>
            <pc:sldMk cId="4114590755" sldId="366"/>
            <ac:spMk id="244" creationId="{77B9819F-9228-4A32-A27F-BC4454780DDD}"/>
          </ac:spMkLst>
        </pc:spChg>
        <pc:spChg chg="del">
          <ac:chgData name="Agustín Ruiz Martín" userId="42fb2f6dfcc8d877" providerId="LiveId" clId="{4A1C54F8-B80A-4A02-9F85-EEBE78695CFE}" dt="2020-03-29T19:00:38.467" v="35634" actId="478"/>
          <ac:spMkLst>
            <pc:docMk/>
            <pc:sldMk cId="4114590755" sldId="366"/>
            <ac:spMk id="245" creationId="{59E923B4-B644-4E33-8043-145A9004FEC7}"/>
          </ac:spMkLst>
        </pc:spChg>
        <pc:spChg chg="del">
          <ac:chgData name="Agustín Ruiz Martín" userId="42fb2f6dfcc8d877" providerId="LiveId" clId="{4A1C54F8-B80A-4A02-9F85-EEBE78695CFE}" dt="2020-03-29T19:00:36.905" v="35633" actId="478"/>
          <ac:spMkLst>
            <pc:docMk/>
            <pc:sldMk cId="4114590755" sldId="366"/>
            <ac:spMk id="246" creationId="{7957BE7D-A53D-49EC-A0C7-25916A9B6999}"/>
          </ac:spMkLst>
        </pc:spChg>
        <pc:grpChg chg="add mod">
          <ac:chgData name="Agustín Ruiz Martín" userId="42fb2f6dfcc8d877" providerId="LiveId" clId="{4A1C54F8-B80A-4A02-9F85-EEBE78695CFE}" dt="2020-03-29T19:03:11.329" v="35722" actId="1035"/>
          <ac:grpSpMkLst>
            <pc:docMk/>
            <pc:sldMk cId="4114590755" sldId="366"/>
            <ac:grpSpMk id="39" creationId="{F3ECA468-6055-4CCD-8DE5-3DD0B309EE0D}"/>
          </ac:grpSpMkLst>
        </pc:grpChg>
        <pc:graphicFrameChg chg="add del mod">
          <ac:chgData name="Agustín Ruiz Martín" userId="42fb2f6dfcc8d877" providerId="LiveId" clId="{4A1C54F8-B80A-4A02-9F85-EEBE78695CFE}" dt="2020-03-29T19:24:33.714" v="36171" actId="478"/>
          <ac:graphicFrameMkLst>
            <pc:docMk/>
            <pc:sldMk cId="4114590755" sldId="366"/>
            <ac:graphicFrameMk id="46" creationId="{6533D1DC-0BD0-4063-8988-EB3F130BCD28}"/>
          </ac:graphicFrameMkLst>
        </pc:graphicFrameChg>
        <pc:graphicFrameChg chg="add mod">
          <ac:chgData name="Agustín Ruiz Martín" userId="42fb2f6dfcc8d877" providerId="LiveId" clId="{4A1C54F8-B80A-4A02-9F85-EEBE78695CFE}" dt="2020-04-10T21:51:46.419" v="51319" actId="1037"/>
          <ac:graphicFrameMkLst>
            <pc:docMk/>
            <pc:sldMk cId="4114590755" sldId="366"/>
            <ac:graphicFrameMk id="63" creationId="{951F98CB-E369-4C85-97EB-40B6D21D86C3}"/>
          </ac:graphicFrameMkLst>
        </pc:graphicFrameChg>
        <pc:graphicFrameChg chg="del">
          <ac:chgData name="Agustín Ruiz Martín" userId="42fb2f6dfcc8d877" providerId="LiveId" clId="{4A1C54F8-B80A-4A02-9F85-EEBE78695CFE}" dt="2020-03-29T19:00:35.093" v="35632" actId="478"/>
          <ac:graphicFrameMkLst>
            <pc:docMk/>
            <pc:sldMk cId="4114590755" sldId="366"/>
            <ac:graphicFrameMk id="236" creationId="{C3559738-18AA-43A7-BBF4-D438459E2D1B}"/>
          </ac:graphicFrameMkLst>
        </pc:graphicFrameChg>
        <pc:cxnChg chg="del">
          <ac:chgData name="Agustín Ruiz Martín" userId="42fb2f6dfcc8d877" providerId="LiveId" clId="{4A1C54F8-B80A-4A02-9F85-EEBE78695CFE}" dt="2020-03-29T19:00:35.093" v="35632" actId="478"/>
          <ac:cxnSpMkLst>
            <pc:docMk/>
            <pc:sldMk cId="4114590755" sldId="366"/>
            <ac:cxnSpMk id="237" creationId="{90EFE6C8-5B39-46CC-9789-0CC1E9763253}"/>
          </ac:cxnSpMkLst>
        </pc:cxnChg>
        <pc:cxnChg chg="del">
          <ac:chgData name="Agustín Ruiz Martín" userId="42fb2f6dfcc8d877" providerId="LiveId" clId="{4A1C54F8-B80A-4A02-9F85-EEBE78695CFE}" dt="2020-03-29T19:00:35.093" v="35632" actId="478"/>
          <ac:cxnSpMkLst>
            <pc:docMk/>
            <pc:sldMk cId="4114590755" sldId="366"/>
            <ac:cxnSpMk id="238" creationId="{28A05682-9F32-4C70-B441-C21C28F4E9CD}"/>
          </ac:cxnSpMkLst>
        </pc:cxnChg>
        <pc:cxnChg chg="del">
          <ac:chgData name="Agustín Ruiz Martín" userId="42fb2f6dfcc8d877" providerId="LiveId" clId="{4A1C54F8-B80A-4A02-9F85-EEBE78695CFE}" dt="2020-03-29T19:00:35.093" v="35632" actId="478"/>
          <ac:cxnSpMkLst>
            <pc:docMk/>
            <pc:sldMk cId="4114590755" sldId="366"/>
            <ac:cxnSpMk id="241" creationId="{E3400B03-E480-45FF-8E03-465209CC085E}"/>
          </ac:cxnSpMkLst>
        </pc:cxnChg>
      </pc:sldChg>
      <pc:sldChg chg="addSp delSp modSp del delAnim modAnim addCm delCm modNotesTx">
        <pc:chgData name="Agustín Ruiz Martín" userId="42fb2f6dfcc8d877" providerId="LiveId" clId="{4A1C54F8-B80A-4A02-9F85-EEBE78695CFE}" dt="2020-03-31T14:28:07.955" v="39994" actId="2696"/>
        <pc:sldMkLst>
          <pc:docMk/>
          <pc:sldMk cId="3323813634" sldId="367"/>
        </pc:sldMkLst>
        <pc:spChg chg="add del mod">
          <ac:chgData name="Agustín Ruiz Martín" userId="42fb2f6dfcc8d877" providerId="LiveId" clId="{4A1C54F8-B80A-4A02-9F85-EEBE78695CFE}" dt="2020-03-31T12:17:01.199" v="37198" actId="478"/>
          <ac:spMkLst>
            <pc:docMk/>
            <pc:sldMk cId="3323813634" sldId="367"/>
            <ac:spMk id="5" creationId="{2CA2A95E-02B2-4996-9D79-42F171BEA417}"/>
          </ac:spMkLst>
        </pc:spChg>
        <pc:spChg chg="add mod">
          <ac:chgData name="Agustín Ruiz Martín" userId="42fb2f6dfcc8d877" providerId="LiveId" clId="{4A1C54F8-B80A-4A02-9F85-EEBE78695CFE}" dt="2020-03-31T12:57:08.010" v="38522" actId="1035"/>
          <ac:spMkLst>
            <pc:docMk/>
            <pc:sldMk cId="3323813634" sldId="367"/>
            <ac:spMk id="6" creationId="{1428709C-A5B9-49F4-AC93-1C9E6BAEF33B}"/>
          </ac:spMkLst>
        </pc:spChg>
        <pc:spChg chg="add mod">
          <ac:chgData name="Agustín Ruiz Martín" userId="42fb2f6dfcc8d877" providerId="LiveId" clId="{4A1C54F8-B80A-4A02-9F85-EEBE78695CFE}" dt="2020-03-31T14:10:30.626" v="39642" actId="20577"/>
          <ac:spMkLst>
            <pc:docMk/>
            <pc:sldMk cId="3323813634" sldId="367"/>
            <ac:spMk id="7" creationId="{4E523833-85D3-4B6B-A9F1-B9545E67E8BB}"/>
          </ac:spMkLst>
        </pc:spChg>
        <pc:spChg chg="add mod">
          <ac:chgData name="Agustín Ruiz Martín" userId="42fb2f6dfcc8d877" providerId="LiveId" clId="{4A1C54F8-B80A-4A02-9F85-EEBE78695CFE}" dt="2020-03-31T12:57:08.010" v="38522" actId="1035"/>
          <ac:spMkLst>
            <pc:docMk/>
            <pc:sldMk cId="3323813634" sldId="367"/>
            <ac:spMk id="8" creationId="{AE1DDC56-1436-4306-8FDE-3170B3E40A61}"/>
          </ac:spMkLst>
        </pc:spChg>
        <pc:spChg chg="add mod">
          <ac:chgData name="Agustín Ruiz Martín" userId="42fb2f6dfcc8d877" providerId="LiveId" clId="{4A1C54F8-B80A-4A02-9F85-EEBE78695CFE}" dt="2020-03-31T12:57:08.010" v="38522" actId="1035"/>
          <ac:spMkLst>
            <pc:docMk/>
            <pc:sldMk cId="3323813634" sldId="367"/>
            <ac:spMk id="9" creationId="{6A2D7B99-E887-4EDA-B966-FCEDEDD72B54}"/>
          </ac:spMkLst>
        </pc:spChg>
        <pc:spChg chg="add mod">
          <ac:chgData name="Agustín Ruiz Martín" userId="42fb2f6dfcc8d877" providerId="LiveId" clId="{4A1C54F8-B80A-4A02-9F85-EEBE78695CFE}" dt="2020-03-31T12:57:08.010" v="38522" actId="1035"/>
          <ac:spMkLst>
            <pc:docMk/>
            <pc:sldMk cId="3323813634" sldId="367"/>
            <ac:spMk id="10" creationId="{63B0CF34-2D0D-436A-BD24-51158EBEC39A}"/>
          </ac:spMkLst>
        </pc:spChg>
        <pc:spChg chg="add mod">
          <ac:chgData name="Agustín Ruiz Martín" userId="42fb2f6dfcc8d877" providerId="LiveId" clId="{4A1C54F8-B80A-4A02-9F85-EEBE78695CFE}" dt="2020-03-31T12:57:08.010" v="38522" actId="1035"/>
          <ac:spMkLst>
            <pc:docMk/>
            <pc:sldMk cId="3323813634" sldId="367"/>
            <ac:spMk id="11" creationId="{F5D81233-39E4-434F-8471-6EC422C2865D}"/>
          </ac:spMkLst>
        </pc:spChg>
        <pc:spChg chg="add mod">
          <ac:chgData name="Agustín Ruiz Martín" userId="42fb2f6dfcc8d877" providerId="LiveId" clId="{4A1C54F8-B80A-4A02-9F85-EEBE78695CFE}" dt="2020-03-31T12:57:08.010" v="38522" actId="1035"/>
          <ac:spMkLst>
            <pc:docMk/>
            <pc:sldMk cId="3323813634" sldId="367"/>
            <ac:spMk id="12" creationId="{B0340687-5BE3-4A7A-BAF2-F4BCF5CB0E0B}"/>
          </ac:spMkLst>
        </pc:spChg>
        <pc:spChg chg="add mod">
          <ac:chgData name="Agustín Ruiz Martín" userId="42fb2f6dfcc8d877" providerId="LiveId" clId="{4A1C54F8-B80A-4A02-9F85-EEBE78695CFE}" dt="2020-03-31T12:57:08.010" v="38522" actId="1035"/>
          <ac:spMkLst>
            <pc:docMk/>
            <pc:sldMk cId="3323813634" sldId="367"/>
            <ac:spMk id="13" creationId="{9E9C2B9F-6988-4877-8BBF-AAA57CBC367B}"/>
          </ac:spMkLst>
        </pc:spChg>
        <pc:spChg chg="add mod">
          <ac:chgData name="Agustín Ruiz Martín" userId="42fb2f6dfcc8d877" providerId="LiveId" clId="{4A1C54F8-B80A-4A02-9F85-EEBE78695CFE}" dt="2020-03-31T12:57:08.010" v="38522" actId="1035"/>
          <ac:spMkLst>
            <pc:docMk/>
            <pc:sldMk cId="3323813634" sldId="367"/>
            <ac:spMk id="14" creationId="{52E6D2A9-6BF8-469A-8DA7-168663751C02}"/>
          </ac:spMkLst>
        </pc:spChg>
        <pc:spChg chg="add mod">
          <ac:chgData name="Agustín Ruiz Martín" userId="42fb2f6dfcc8d877" providerId="LiveId" clId="{4A1C54F8-B80A-4A02-9F85-EEBE78695CFE}" dt="2020-03-31T12:57:08.010" v="38522" actId="1035"/>
          <ac:spMkLst>
            <pc:docMk/>
            <pc:sldMk cId="3323813634" sldId="367"/>
            <ac:spMk id="15" creationId="{51F6BF3C-88B6-4028-9C71-F3BC193179F6}"/>
          </ac:spMkLst>
        </pc:spChg>
        <pc:spChg chg="add mod">
          <ac:chgData name="Agustín Ruiz Martín" userId="42fb2f6dfcc8d877" providerId="LiveId" clId="{4A1C54F8-B80A-4A02-9F85-EEBE78695CFE}" dt="2020-03-31T12:57:08.010" v="38522" actId="1035"/>
          <ac:spMkLst>
            <pc:docMk/>
            <pc:sldMk cId="3323813634" sldId="367"/>
            <ac:spMk id="16" creationId="{F7A27C66-0D18-4153-B8D5-0D1CA6905762}"/>
          </ac:spMkLst>
        </pc:spChg>
        <pc:spChg chg="add mod">
          <ac:chgData name="Agustín Ruiz Martín" userId="42fb2f6dfcc8d877" providerId="LiveId" clId="{4A1C54F8-B80A-4A02-9F85-EEBE78695CFE}" dt="2020-03-31T12:57:08.010" v="38522" actId="1035"/>
          <ac:spMkLst>
            <pc:docMk/>
            <pc:sldMk cId="3323813634" sldId="367"/>
            <ac:spMk id="18" creationId="{B8615AD3-B764-4EEF-9482-A3DA0601AFDF}"/>
          </ac:spMkLst>
        </pc:spChg>
        <pc:spChg chg="add mod">
          <ac:chgData name="Agustín Ruiz Martín" userId="42fb2f6dfcc8d877" providerId="LiveId" clId="{4A1C54F8-B80A-4A02-9F85-EEBE78695CFE}" dt="2020-03-31T12:57:08.010" v="38522" actId="1035"/>
          <ac:spMkLst>
            <pc:docMk/>
            <pc:sldMk cId="3323813634" sldId="367"/>
            <ac:spMk id="19" creationId="{D6D76E81-2C3F-4422-B0F0-5AB3F8E96C2D}"/>
          </ac:spMkLst>
        </pc:spChg>
        <pc:spChg chg="add mod">
          <ac:chgData name="Agustín Ruiz Martín" userId="42fb2f6dfcc8d877" providerId="LiveId" clId="{4A1C54F8-B80A-4A02-9F85-EEBE78695CFE}" dt="2020-03-31T12:57:08.010" v="38522" actId="1035"/>
          <ac:spMkLst>
            <pc:docMk/>
            <pc:sldMk cId="3323813634" sldId="367"/>
            <ac:spMk id="20" creationId="{AA87E0FB-710E-4AD7-838D-4F8C6432D7E3}"/>
          </ac:spMkLst>
        </pc:spChg>
        <pc:spChg chg="add mod">
          <ac:chgData name="Agustín Ruiz Martín" userId="42fb2f6dfcc8d877" providerId="LiveId" clId="{4A1C54F8-B80A-4A02-9F85-EEBE78695CFE}" dt="2020-03-31T12:57:08.010" v="38522" actId="1035"/>
          <ac:spMkLst>
            <pc:docMk/>
            <pc:sldMk cId="3323813634" sldId="367"/>
            <ac:spMk id="21" creationId="{879D8F44-CB41-41F0-857C-B12DA7CFA9EA}"/>
          </ac:spMkLst>
        </pc:spChg>
        <pc:spChg chg="add del mod">
          <ac:chgData name="Agustín Ruiz Martín" userId="42fb2f6dfcc8d877" providerId="LiveId" clId="{4A1C54F8-B80A-4A02-9F85-EEBE78695CFE}" dt="2020-03-31T12:43:51.907" v="38239" actId="478"/>
          <ac:spMkLst>
            <pc:docMk/>
            <pc:sldMk cId="3323813634" sldId="367"/>
            <ac:spMk id="23" creationId="{35C0958A-CC1C-49DA-8280-084BDB87B928}"/>
          </ac:spMkLst>
        </pc:spChg>
        <pc:spChg chg="add del mod">
          <ac:chgData name="Agustín Ruiz Martín" userId="42fb2f6dfcc8d877" providerId="LiveId" clId="{4A1C54F8-B80A-4A02-9F85-EEBE78695CFE}" dt="2020-03-31T12:43:49.266" v="38238" actId="478"/>
          <ac:spMkLst>
            <pc:docMk/>
            <pc:sldMk cId="3323813634" sldId="367"/>
            <ac:spMk id="24" creationId="{CB2E62EA-3CF4-4E67-B569-6DAABD36A5F0}"/>
          </ac:spMkLst>
        </pc:spChg>
        <pc:spChg chg="add del mod">
          <ac:chgData name="Agustín Ruiz Martín" userId="42fb2f6dfcc8d877" providerId="LiveId" clId="{4A1C54F8-B80A-4A02-9F85-EEBE78695CFE}" dt="2020-03-31T12:43:45.671" v="38236" actId="478"/>
          <ac:spMkLst>
            <pc:docMk/>
            <pc:sldMk cId="3323813634" sldId="367"/>
            <ac:spMk id="25" creationId="{9AD7B073-DDCD-4803-97E7-02F80A2BADE7}"/>
          </ac:spMkLst>
        </pc:spChg>
        <pc:spChg chg="add del mod">
          <ac:chgData name="Agustín Ruiz Martín" userId="42fb2f6dfcc8d877" providerId="LiveId" clId="{4A1C54F8-B80A-4A02-9F85-EEBE78695CFE}" dt="2020-03-31T12:43:47.360" v="38237" actId="478"/>
          <ac:spMkLst>
            <pc:docMk/>
            <pc:sldMk cId="3323813634" sldId="367"/>
            <ac:spMk id="26" creationId="{F79D5302-776D-414E-9F2B-DDEF1839380B}"/>
          </ac:spMkLst>
        </pc:spChg>
        <pc:spChg chg="add mod">
          <ac:chgData name="Agustín Ruiz Martín" userId="42fb2f6dfcc8d877" providerId="LiveId" clId="{4A1C54F8-B80A-4A02-9F85-EEBE78695CFE}" dt="2020-03-31T12:57:08.010" v="38522" actId="1035"/>
          <ac:spMkLst>
            <pc:docMk/>
            <pc:sldMk cId="3323813634" sldId="367"/>
            <ac:spMk id="27" creationId="{47CFA489-9897-4A09-A286-401645601E3D}"/>
          </ac:spMkLst>
        </pc:spChg>
        <pc:spChg chg="add mod">
          <ac:chgData name="Agustín Ruiz Martín" userId="42fb2f6dfcc8d877" providerId="LiveId" clId="{4A1C54F8-B80A-4A02-9F85-EEBE78695CFE}" dt="2020-03-31T12:57:08.010" v="38522" actId="1035"/>
          <ac:spMkLst>
            <pc:docMk/>
            <pc:sldMk cId="3323813634" sldId="367"/>
            <ac:spMk id="28" creationId="{34A515A7-FDC5-4723-A2CA-730401127689}"/>
          </ac:spMkLst>
        </pc:spChg>
        <pc:spChg chg="add del mod">
          <ac:chgData name="Agustín Ruiz Martín" userId="42fb2f6dfcc8d877" providerId="LiveId" clId="{4A1C54F8-B80A-4A02-9F85-EEBE78695CFE}" dt="2020-03-31T12:52:20.219" v="38443" actId="478"/>
          <ac:spMkLst>
            <pc:docMk/>
            <pc:sldMk cId="3323813634" sldId="367"/>
            <ac:spMk id="29" creationId="{D1C2F8D3-B5C4-44FA-9F7E-F4A255D46700}"/>
          </ac:spMkLst>
        </pc:spChg>
        <pc:spChg chg="add mod">
          <ac:chgData name="Agustín Ruiz Martín" userId="42fb2f6dfcc8d877" providerId="LiveId" clId="{4A1C54F8-B80A-4A02-9F85-EEBE78695CFE}" dt="2020-03-31T12:57:08.010" v="38522" actId="1035"/>
          <ac:spMkLst>
            <pc:docMk/>
            <pc:sldMk cId="3323813634" sldId="367"/>
            <ac:spMk id="30" creationId="{E1BD60DC-2686-4164-8025-9F88F0D32851}"/>
          </ac:spMkLst>
        </pc:spChg>
        <pc:spChg chg="add mod">
          <ac:chgData name="Agustín Ruiz Martín" userId="42fb2f6dfcc8d877" providerId="LiveId" clId="{4A1C54F8-B80A-4A02-9F85-EEBE78695CFE}" dt="2020-03-31T12:57:08.010" v="38522" actId="1035"/>
          <ac:spMkLst>
            <pc:docMk/>
            <pc:sldMk cId="3323813634" sldId="367"/>
            <ac:spMk id="31" creationId="{1DD80CF1-6740-42D5-8EC7-0ADAD641F3F1}"/>
          </ac:spMkLst>
        </pc:spChg>
        <pc:spChg chg="add mod">
          <ac:chgData name="Agustín Ruiz Martín" userId="42fb2f6dfcc8d877" providerId="LiveId" clId="{4A1C54F8-B80A-4A02-9F85-EEBE78695CFE}" dt="2020-03-31T12:57:08.010" v="38522" actId="1035"/>
          <ac:spMkLst>
            <pc:docMk/>
            <pc:sldMk cId="3323813634" sldId="367"/>
            <ac:spMk id="32" creationId="{BD041558-C199-4A2E-8982-27E877F607DA}"/>
          </ac:spMkLst>
        </pc:spChg>
        <pc:spChg chg="add mod">
          <ac:chgData name="Agustín Ruiz Martín" userId="42fb2f6dfcc8d877" providerId="LiveId" clId="{4A1C54F8-B80A-4A02-9F85-EEBE78695CFE}" dt="2020-03-31T12:57:08.010" v="38522" actId="1035"/>
          <ac:spMkLst>
            <pc:docMk/>
            <pc:sldMk cId="3323813634" sldId="367"/>
            <ac:spMk id="33" creationId="{859E0C87-4D77-4A03-89E0-CA89D44A1B2F}"/>
          </ac:spMkLst>
        </pc:spChg>
        <pc:spChg chg="add mod">
          <ac:chgData name="Agustín Ruiz Martín" userId="42fb2f6dfcc8d877" providerId="LiveId" clId="{4A1C54F8-B80A-4A02-9F85-EEBE78695CFE}" dt="2020-03-31T12:57:08.010" v="38522" actId="1035"/>
          <ac:spMkLst>
            <pc:docMk/>
            <pc:sldMk cId="3323813634" sldId="367"/>
            <ac:spMk id="34" creationId="{0DD83447-ACE0-470F-81FA-B17459B6FE4B}"/>
          </ac:spMkLst>
        </pc:spChg>
        <pc:spChg chg="add mod">
          <ac:chgData name="Agustín Ruiz Martín" userId="42fb2f6dfcc8d877" providerId="LiveId" clId="{4A1C54F8-B80A-4A02-9F85-EEBE78695CFE}" dt="2020-03-31T12:57:08.010" v="38522" actId="1035"/>
          <ac:spMkLst>
            <pc:docMk/>
            <pc:sldMk cId="3323813634" sldId="367"/>
            <ac:spMk id="35" creationId="{D566E4AC-8B45-404E-973C-8AEEA7565F66}"/>
          </ac:spMkLst>
        </pc:spChg>
        <pc:spChg chg="add mod">
          <ac:chgData name="Agustín Ruiz Martín" userId="42fb2f6dfcc8d877" providerId="LiveId" clId="{4A1C54F8-B80A-4A02-9F85-EEBE78695CFE}" dt="2020-03-31T12:57:08.010" v="38522" actId="1035"/>
          <ac:spMkLst>
            <pc:docMk/>
            <pc:sldMk cId="3323813634" sldId="367"/>
            <ac:spMk id="36" creationId="{05C641DA-DBC6-490B-8DAF-B217D769A165}"/>
          </ac:spMkLst>
        </pc:spChg>
        <pc:spChg chg="add mod">
          <ac:chgData name="Agustín Ruiz Martín" userId="42fb2f6dfcc8d877" providerId="LiveId" clId="{4A1C54F8-B80A-4A02-9F85-EEBE78695CFE}" dt="2020-03-31T12:57:08.010" v="38522" actId="1035"/>
          <ac:spMkLst>
            <pc:docMk/>
            <pc:sldMk cId="3323813634" sldId="367"/>
            <ac:spMk id="37" creationId="{21A173F5-CD81-4590-9938-9DC52549E7A5}"/>
          </ac:spMkLst>
        </pc:spChg>
        <pc:spChg chg="add mod">
          <ac:chgData name="Agustín Ruiz Martín" userId="42fb2f6dfcc8d877" providerId="LiveId" clId="{4A1C54F8-B80A-4A02-9F85-EEBE78695CFE}" dt="2020-03-31T12:57:08.010" v="38522" actId="1035"/>
          <ac:spMkLst>
            <pc:docMk/>
            <pc:sldMk cId="3323813634" sldId="367"/>
            <ac:spMk id="38" creationId="{30532E8B-9DD0-4C3E-9ECD-FC74AA79B523}"/>
          </ac:spMkLst>
        </pc:spChg>
        <pc:spChg chg="add mod">
          <ac:chgData name="Agustín Ruiz Martín" userId="42fb2f6dfcc8d877" providerId="LiveId" clId="{4A1C54F8-B80A-4A02-9F85-EEBE78695CFE}" dt="2020-03-31T12:57:08.010" v="38522" actId="1035"/>
          <ac:spMkLst>
            <pc:docMk/>
            <pc:sldMk cId="3323813634" sldId="367"/>
            <ac:spMk id="39" creationId="{2877946D-ABD5-424B-ABB5-25A31FAB810B}"/>
          </ac:spMkLst>
        </pc:spChg>
        <pc:spChg chg="add mod">
          <ac:chgData name="Agustín Ruiz Martín" userId="42fb2f6dfcc8d877" providerId="LiveId" clId="{4A1C54F8-B80A-4A02-9F85-EEBE78695CFE}" dt="2020-03-31T13:00:32.995" v="38562" actId="1035"/>
          <ac:spMkLst>
            <pc:docMk/>
            <pc:sldMk cId="3323813634" sldId="367"/>
            <ac:spMk id="40" creationId="{08A8E816-9645-48AD-9EF6-C9E66B23F7FC}"/>
          </ac:spMkLst>
        </pc:spChg>
        <pc:spChg chg="add mod">
          <ac:chgData name="Agustín Ruiz Martín" userId="42fb2f6dfcc8d877" providerId="LiveId" clId="{4A1C54F8-B80A-4A02-9F85-EEBE78695CFE}" dt="2020-03-31T12:57:08.010" v="38522" actId="1035"/>
          <ac:spMkLst>
            <pc:docMk/>
            <pc:sldMk cId="3323813634" sldId="367"/>
            <ac:spMk id="42" creationId="{A116EC92-D22E-4FCC-9DBA-6964017E5C58}"/>
          </ac:spMkLst>
        </pc:spChg>
        <pc:spChg chg="add mod">
          <ac:chgData name="Agustín Ruiz Martín" userId="42fb2f6dfcc8d877" providerId="LiveId" clId="{4A1C54F8-B80A-4A02-9F85-EEBE78695CFE}" dt="2020-03-31T13:00:32.995" v="38562" actId="1035"/>
          <ac:spMkLst>
            <pc:docMk/>
            <pc:sldMk cId="3323813634" sldId="367"/>
            <ac:spMk id="43" creationId="{7D3D7AD9-A8BD-47B0-82DD-1E23D405E199}"/>
          </ac:spMkLst>
        </pc:spChg>
        <pc:spChg chg="add mod">
          <ac:chgData name="Agustín Ruiz Martín" userId="42fb2f6dfcc8d877" providerId="LiveId" clId="{4A1C54F8-B80A-4A02-9F85-EEBE78695CFE}" dt="2020-03-31T12:57:08.010" v="38522" actId="1035"/>
          <ac:spMkLst>
            <pc:docMk/>
            <pc:sldMk cId="3323813634" sldId="367"/>
            <ac:spMk id="44" creationId="{6A706D61-C307-41F7-9FA5-99FB954DEE88}"/>
          </ac:spMkLst>
        </pc:spChg>
        <pc:spChg chg="add mod">
          <ac:chgData name="Agustín Ruiz Martín" userId="42fb2f6dfcc8d877" providerId="LiveId" clId="{4A1C54F8-B80A-4A02-9F85-EEBE78695CFE}" dt="2020-03-31T13:04:49.333" v="38628" actId="20577"/>
          <ac:spMkLst>
            <pc:docMk/>
            <pc:sldMk cId="3323813634" sldId="367"/>
            <ac:spMk id="45" creationId="{78F0F3BB-F734-4D76-904B-50207156AA47}"/>
          </ac:spMkLst>
        </pc:spChg>
        <pc:spChg chg="add mod">
          <ac:chgData name="Agustín Ruiz Martín" userId="42fb2f6dfcc8d877" providerId="LiveId" clId="{4A1C54F8-B80A-4A02-9F85-EEBE78695CFE}" dt="2020-03-31T13:02:51.294" v="38581" actId="1035"/>
          <ac:spMkLst>
            <pc:docMk/>
            <pc:sldMk cId="3323813634" sldId="367"/>
            <ac:spMk id="46" creationId="{28D67816-77EB-4B18-80B5-89A4BD109122}"/>
          </ac:spMkLst>
        </pc:spChg>
        <pc:spChg chg="add mod">
          <ac:chgData name="Agustín Ruiz Martín" userId="42fb2f6dfcc8d877" providerId="LiveId" clId="{4A1C54F8-B80A-4A02-9F85-EEBE78695CFE}" dt="2020-03-31T13:02:51.294" v="38581" actId="1035"/>
          <ac:spMkLst>
            <pc:docMk/>
            <pc:sldMk cId="3323813634" sldId="367"/>
            <ac:spMk id="47" creationId="{3CD46A2D-9D3E-4EBF-B3F1-7FDC514AA7E0}"/>
          </ac:spMkLst>
        </pc:spChg>
        <pc:spChg chg="add del mod">
          <ac:chgData name="Agustín Ruiz Martín" userId="42fb2f6dfcc8d877" providerId="LiveId" clId="{4A1C54F8-B80A-4A02-9F85-EEBE78695CFE}" dt="2020-03-31T12:47:29.495" v="38370" actId="478"/>
          <ac:spMkLst>
            <pc:docMk/>
            <pc:sldMk cId="3323813634" sldId="367"/>
            <ac:spMk id="48" creationId="{EC8CF4DF-664E-4A4B-AF0F-E6F5800F5E56}"/>
          </ac:spMkLst>
        </pc:spChg>
        <pc:spChg chg="add mod">
          <ac:chgData name="Agustín Ruiz Martín" userId="42fb2f6dfcc8d877" providerId="LiveId" clId="{4A1C54F8-B80A-4A02-9F85-EEBE78695CFE}" dt="2020-03-31T12:57:08.010" v="38522" actId="1035"/>
          <ac:spMkLst>
            <pc:docMk/>
            <pc:sldMk cId="3323813634" sldId="367"/>
            <ac:spMk id="49" creationId="{8948F100-A141-4C97-B329-F6DB6F592D32}"/>
          </ac:spMkLst>
        </pc:spChg>
        <pc:spChg chg="add del mod">
          <ac:chgData name="Agustín Ruiz Martín" userId="42fb2f6dfcc8d877" providerId="LiveId" clId="{4A1C54F8-B80A-4A02-9F85-EEBE78695CFE}" dt="2020-03-31T12:50:32.946" v="38427" actId="478"/>
          <ac:spMkLst>
            <pc:docMk/>
            <pc:sldMk cId="3323813634" sldId="367"/>
            <ac:spMk id="50" creationId="{36BDC2F4-BD5F-4DCF-BBC0-E59B44E5EF88}"/>
          </ac:spMkLst>
        </pc:spChg>
        <pc:spChg chg="add mod">
          <ac:chgData name="Agustín Ruiz Martín" userId="42fb2f6dfcc8d877" providerId="LiveId" clId="{4A1C54F8-B80A-4A02-9F85-EEBE78695CFE}" dt="2020-03-31T12:57:08.010" v="38522" actId="1035"/>
          <ac:spMkLst>
            <pc:docMk/>
            <pc:sldMk cId="3323813634" sldId="367"/>
            <ac:spMk id="51" creationId="{405B09F5-44AE-4C7D-9857-02C84F5A26E3}"/>
          </ac:spMkLst>
        </pc:spChg>
        <pc:spChg chg="add del mod">
          <ac:chgData name="Agustín Ruiz Martín" userId="42fb2f6dfcc8d877" providerId="LiveId" clId="{4A1C54F8-B80A-4A02-9F85-EEBE78695CFE}" dt="2020-03-31T12:50:30.118" v="38425" actId="478"/>
          <ac:spMkLst>
            <pc:docMk/>
            <pc:sldMk cId="3323813634" sldId="367"/>
            <ac:spMk id="52" creationId="{8902A5DA-33EF-4055-991A-82B3CE451FC8}"/>
          </ac:spMkLst>
        </pc:spChg>
        <pc:spChg chg="add del mod">
          <ac:chgData name="Agustín Ruiz Martín" userId="42fb2f6dfcc8d877" providerId="LiveId" clId="{4A1C54F8-B80A-4A02-9F85-EEBE78695CFE}" dt="2020-03-31T12:54:33.236" v="38475" actId="478"/>
          <ac:spMkLst>
            <pc:docMk/>
            <pc:sldMk cId="3323813634" sldId="367"/>
            <ac:spMk id="53" creationId="{A2A866BC-173D-41D9-9D18-23CE76818C36}"/>
          </ac:spMkLst>
        </pc:spChg>
        <pc:spChg chg="add del mod">
          <ac:chgData name="Agustín Ruiz Martín" userId="42fb2f6dfcc8d877" providerId="LiveId" clId="{4A1C54F8-B80A-4A02-9F85-EEBE78695CFE}" dt="2020-03-31T12:47:33.604" v="38373" actId="478"/>
          <ac:spMkLst>
            <pc:docMk/>
            <pc:sldMk cId="3323813634" sldId="367"/>
            <ac:spMk id="54" creationId="{6A3B2185-85F9-4850-B4B5-75142EC52514}"/>
          </ac:spMkLst>
        </pc:spChg>
        <pc:spChg chg="add del mod">
          <ac:chgData name="Agustín Ruiz Martín" userId="42fb2f6dfcc8d877" providerId="LiveId" clId="{4A1C54F8-B80A-4A02-9F85-EEBE78695CFE}" dt="2020-03-31T12:47:32.292" v="38372" actId="478"/>
          <ac:spMkLst>
            <pc:docMk/>
            <pc:sldMk cId="3323813634" sldId="367"/>
            <ac:spMk id="55" creationId="{7AF137FB-ED77-49FC-95A6-4FFCF8C89955}"/>
          </ac:spMkLst>
        </pc:spChg>
        <pc:spChg chg="add del mod">
          <ac:chgData name="Agustín Ruiz Martín" userId="42fb2f6dfcc8d877" providerId="LiveId" clId="{4A1C54F8-B80A-4A02-9F85-EEBE78695CFE}" dt="2020-03-31T12:47:31.057" v="38371" actId="478"/>
          <ac:spMkLst>
            <pc:docMk/>
            <pc:sldMk cId="3323813634" sldId="367"/>
            <ac:spMk id="56" creationId="{4AB0FC35-E215-42F1-9862-C0A6EB97331B}"/>
          </ac:spMkLst>
        </pc:spChg>
        <pc:spChg chg="add mod">
          <ac:chgData name="Agustín Ruiz Martín" userId="42fb2f6dfcc8d877" providerId="LiveId" clId="{4A1C54F8-B80A-4A02-9F85-EEBE78695CFE}" dt="2020-03-31T12:57:08.010" v="38522" actId="1035"/>
          <ac:spMkLst>
            <pc:docMk/>
            <pc:sldMk cId="3323813634" sldId="367"/>
            <ac:spMk id="57" creationId="{B8F95540-6541-4233-96D2-735B4FB60663}"/>
          </ac:spMkLst>
        </pc:spChg>
        <pc:spChg chg="add del mod">
          <ac:chgData name="Agustín Ruiz Martín" userId="42fb2f6dfcc8d877" providerId="LiveId" clId="{4A1C54F8-B80A-4A02-9F85-EEBE78695CFE}" dt="2020-03-31T12:50:30.962" v="38426" actId="478"/>
          <ac:spMkLst>
            <pc:docMk/>
            <pc:sldMk cId="3323813634" sldId="367"/>
            <ac:spMk id="58" creationId="{1D76678F-D43A-4E26-9D45-3BC6D2788D6F}"/>
          </ac:spMkLst>
        </pc:spChg>
        <pc:spChg chg="add del mod">
          <ac:chgData name="Agustín Ruiz Martín" userId="42fb2f6dfcc8d877" providerId="LiveId" clId="{4A1C54F8-B80A-4A02-9F85-EEBE78695CFE}" dt="2020-03-31T12:50:34.398" v="38428" actId="478"/>
          <ac:spMkLst>
            <pc:docMk/>
            <pc:sldMk cId="3323813634" sldId="367"/>
            <ac:spMk id="59" creationId="{E286FEE6-E9D1-4B86-94AF-5DA0CDA035ED}"/>
          </ac:spMkLst>
        </pc:spChg>
        <pc:spChg chg="add del mod">
          <ac:chgData name="Agustín Ruiz Martín" userId="42fb2f6dfcc8d877" providerId="LiveId" clId="{4A1C54F8-B80A-4A02-9F85-EEBE78695CFE}" dt="2020-03-31T12:46:48.133" v="38350" actId="478"/>
          <ac:spMkLst>
            <pc:docMk/>
            <pc:sldMk cId="3323813634" sldId="367"/>
            <ac:spMk id="60" creationId="{99BB1E87-E783-4546-A33F-DF56101E044A}"/>
          </ac:spMkLst>
        </pc:spChg>
        <pc:spChg chg="add del mod">
          <ac:chgData name="Agustín Ruiz Martín" userId="42fb2f6dfcc8d877" providerId="LiveId" clId="{4A1C54F8-B80A-4A02-9F85-EEBE78695CFE}" dt="2020-03-31T12:44:57.027" v="38261" actId="478"/>
          <ac:spMkLst>
            <pc:docMk/>
            <pc:sldMk cId="3323813634" sldId="367"/>
            <ac:spMk id="61" creationId="{0F845D87-CBAA-4335-A2AF-BC4B0CA8148C}"/>
          </ac:spMkLst>
        </pc:spChg>
        <pc:spChg chg="add mod">
          <ac:chgData name="Agustín Ruiz Martín" userId="42fb2f6dfcc8d877" providerId="LiveId" clId="{4A1C54F8-B80A-4A02-9F85-EEBE78695CFE}" dt="2020-03-31T12:57:08.010" v="38522" actId="1035"/>
          <ac:spMkLst>
            <pc:docMk/>
            <pc:sldMk cId="3323813634" sldId="367"/>
            <ac:spMk id="62" creationId="{8A1040A5-F48C-4CBE-A152-EA4875B6F5CC}"/>
          </ac:spMkLst>
        </pc:spChg>
        <pc:spChg chg="add mod">
          <ac:chgData name="Agustín Ruiz Martín" userId="42fb2f6dfcc8d877" providerId="LiveId" clId="{4A1C54F8-B80A-4A02-9F85-EEBE78695CFE}" dt="2020-03-31T12:57:08.010" v="38522" actId="1035"/>
          <ac:spMkLst>
            <pc:docMk/>
            <pc:sldMk cId="3323813634" sldId="367"/>
            <ac:spMk id="63" creationId="{6FD7293C-2F0B-4D77-908F-51C6E6F505C2}"/>
          </ac:spMkLst>
        </pc:spChg>
        <pc:spChg chg="add mod">
          <ac:chgData name="Agustín Ruiz Martín" userId="42fb2f6dfcc8d877" providerId="LiveId" clId="{4A1C54F8-B80A-4A02-9F85-EEBE78695CFE}" dt="2020-03-31T13:01:10.627" v="38573" actId="1036"/>
          <ac:spMkLst>
            <pc:docMk/>
            <pc:sldMk cId="3323813634" sldId="367"/>
            <ac:spMk id="64" creationId="{0177850D-54DD-4DF6-BE8F-3B36486CC077}"/>
          </ac:spMkLst>
        </pc:spChg>
        <pc:spChg chg="add mod">
          <ac:chgData name="Agustín Ruiz Martín" userId="42fb2f6dfcc8d877" providerId="LiveId" clId="{4A1C54F8-B80A-4A02-9F85-EEBE78695CFE}" dt="2020-03-31T12:57:08.010" v="38522" actId="1035"/>
          <ac:spMkLst>
            <pc:docMk/>
            <pc:sldMk cId="3323813634" sldId="367"/>
            <ac:spMk id="65" creationId="{CE85245D-4A9D-4013-B662-22E5F6DB61A4}"/>
          </ac:spMkLst>
        </pc:spChg>
        <pc:spChg chg="add del mod">
          <ac:chgData name="Agustín Ruiz Martín" userId="42fb2f6dfcc8d877" providerId="LiveId" clId="{4A1C54F8-B80A-4A02-9F85-EEBE78695CFE}" dt="2020-03-31T12:51:33.857" v="38435" actId="478"/>
          <ac:spMkLst>
            <pc:docMk/>
            <pc:sldMk cId="3323813634" sldId="367"/>
            <ac:spMk id="66" creationId="{85BDF4CF-F914-4C95-91A1-70F55A9F2451}"/>
          </ac:spMkLst>
        </pc:spChg>
        <pc:spChg chg="add del">
          <ac:chgData name="Agustín Ruiz Martín" userId="42fb2f6dfcc8d877" providerId="LiveId" clId="{4A1C54F8-B80A-4A02-9F85-EEBE78695CFE}" dt="2020-03-31T12:51:37.700" v="38437"/>
          <ac:spMkLst>
            <pc:docMk/>
            <pc:sldMk cId="3323813634" sldId="367"/>
            <ac:spMk id="67" creationId="{B1EAC83D-B11F-4CAE-8CC8-73282EE15E6A}"/>
          </ac:spMkLst>
        </pc:spChg>
        <pc:spChg chg="add mod">
          <ac:chgData name="Agustín Ruiz Martín" userId="42fb2f6dfcc8d877" providerId="LiveId" clId="{4A1C54F8-B80A-4A02-9F85-EEBE78695CFE}" dt="2020-03-31T13:01:10.627" v="38573" actId="1036"/>
          <ac:spMkLst>
            <pc:docMk/>
            <pc:sldMk cId="3323813634" sldId="367"/>
            <ac:spMk id="68" creationId="{94E5619C-3A71-4C16-B0A6-C801C6642F8A}"/>
          </ac:spMkLst>
        </pc:spChg>
        <pc:spChg chg="add mod">
          <ac:chgData name="Agustín Ruiz Martín" userId="42fb2f6dfcc8d877" providerId="LiveId" clId="{4A1C54F8-B80A-4A02-9F85-EEBE78695CFE}" dt="2020-03-31T13:00:36.636" v="38563" actId="14100"/>
          <ac:spMkLst>
            <pc:docMk/>
            <pc:sldMk cId="3323813634" sldId="367"/>
            <ac:spMk id="69" creationId="{597AD29F-25C3-4674-8CA4-EA561E7BAE65}"/>
          </ac:spMkLst>
        </pc:spChg>
        <pc:spChg chg="add mod">
          <ac:chgData name="Agustín Ruiz Martín" userId="42fb2f6dfcc8d877" providerId="LiveId" clId="{4A1C54F8-B80A-4A02-9F85-EEBE78695CFE}" dt="2020-03-31T12:57:08.010" v="38522" actId="1035"/>
          <ac:spMkLst>
            <pc:docMk/>
            <pc:sldMk cId="3323813634" sldId="367"/>
            <ac:spMk id="70" creationId="{3AEB3024-3539-47D0-A989-D55B8707B02D}"/>
          </ac:spMkLst>
        </pc:spChg>
        <pc:spChg chg="add mod">
          <ac:chgData name="Agustín Ruiz Martín" userId="42fb2f6dfcc8d877" providerId="LiveId" clId="{4A1C54F8-B80A-4A02-9F85-EEBE78695CFE}" dt="2020-03-31T13:01:19.516" v="38574" actId="1035"/>
          <ac:spMkLst>
            <pc:docMk/>
            <pc:sldMk cId="3323813634" sldId="367"/>
            <ac:spMk id="71" creationId="{3126905A-B466-4EC6-A472-02BE7FFDDD58}"/>
          </ac:spMkLst>
        </pc:spChg>
      </pc:sldChg>
      <pc:sldChg chg="addSp delSp modSp add ord delAnim modAnim modNotesTx">
        <pc:chgData name="Agustín Ruiz Martín" userId="42fb2f6dfcc8d877" providerId="LiveId" clId="{4A1C54F8-B80A-4A02-9F85-EEBE78695CFE}" dt="2020-04-10T23:22:15.068" v="53141" actId="1036"/>
        <pc:sldMkLst>
          <pc:docMk/>
          <pc:sldMk cId="1735255367" sldId="368"/>
        </pc:sldMkLst>
        <pc:spChg chg="add del mod">
          <ac:chgData name="Agustín Ruiz Martín" userId="42fb2f6dfcc8d877" providerId="LiveId" clId="{4A1C54F8-B80A-4A02-9F85-EEBE78695CFE}" dt="2020-04-10T22:25:44.301" v="52018" actId="478"/>
          <ac:spMkLst>
            <pc:docMk/>
            <pc:sldMk cId="1735255367" sldId="368"/>
            <ac:spMk id="2" creationId="{D4B6694E-8EA3-4AD8-B74F-74B36BD0D741}"/>
          </ac:spMkLst>
        </pc:spChg>
        <pc:spChg chg="add del mod">
          <ac:chgData name="Agustín Ruiz Martín" userId="42fb2f6dfcc8d877" providerId="LiveId" clId="{4A1C54F8-B80A-4A02-9F85-EEBE78695CFE}" dt="2020-04-10T22:25:44.301" v="52018" actId="478"/>
          <ac:spMkLst>
            <pc:docMk/>
            <pc:sldMk cId="1735255367" sldId="368"/>
            <ac:spMk id="3" creationId="{78DF7045-52C5-4754-B23B-B5DA6500993D}"/>
          </ac:spMkLst>
        </pc:spChg>
        <pc:spChg chg="del">
          <ac:chgData name="Agustín Ruiz Martín" userId="42fb2f6dfcc8d877" providerId="LiveId" clId="{4A1C54F8-B80A-4A02-9F85-EEBE78695CFE}" dt="2020-03-31T13:58:19.832" v="39309" actId="478"/>
          <ac:spMkLst>
            <pc:docMk/>
            <pc:sldMk cId="1735255367" sldId="368"/>
            <ac:spMk id="4" creationId="{4EB9FC43-4DB5-4318-BBB7-5B521C6DC5FB}"/>
          </ac:spMkLst>
        </pc:spChg>
        <pc:spChg chg="add del mod">
          <ac:chgData name="Agustín Ruiz Martín" userId="42fb2f6dfcc8d877" providerId="LiveId" clId="{4A1C54F8-B80A-4A02-9F85-EEBE78695CFE}" dt="2020-04-10T22:25:46.629" v="52019" actId="478"/>
          <ac:spMkLst>
            <pc:docMk/>
            <pc:sldMk cId="1735255367" sldId="368"/>
            <ac:spMk id="4" creationId="{EA4E408A-78AB-48F4-8C92-114E6E8BC783}"/>
          </ac:spMkLst>
        </pc:spChg>
        <pc:spChg chg="add del mod">
          <ac:chgData name="Agustín Ruiz Martín" userId="42fb2f6dfcc8d877" providerId="LiveId" clId="{4A1C54F8-B80A-4A02-9F85-EEBE78695CFE}" dt="2020-03-31T14:32:49.404" v="40062"/>
          <ac:spMkLst>
            <pc:docMk/>
            <pc:sldMk cId="1735255367" sldId="368"/>
            <ac:spMk id="5" creationId="{082C6DEE-D3D2-485D-828B-4C7FD37F4901}"/>
          </ac:spMkLst>
        </pc:spChg>
        <pc:spChg chg="add del mod">
          <ac:chgData name="Agustín Ruiz Martín" userId="42fb2f6dfcc8d877" providerId="LiveId" clId="{4A1C54F8-B80A-4A02-9F85-EEBE78695CFE}" dt="2020-04-10T23:22:15.068" v="53141" actId="1036"/>
          <ac:spMkLst>
            <pc:docMk/>
            <pc:sldMk cId="1735255367" sldId="368"/>
            <ac:spMk id="6" creationId="{F95A0578-D6C2-41FE-9CB8-CF1DF872B148}"/>
          </ac:spMkLst>
        </pc:spChg>
        <pc:spChg chg="del mod">
          <ac:chgData name="Agustín Ruiz Martín" userId="42fb2f6dfcc8d877" providerId="LiveId" clId="{4A1C54F8-B80A-4A02-9F85-EEBE78695CFE}" dt="2020-04-10T22:25:41.567" v="52017" actId="478"/>
          <ac:spMkLst>
            <pc:docMk/>
            <pc:sldMk cId="1735255367" sldId="368"/>
            <ac:spMk id="15" creationId="{E31FE50E-BF2C-4EC4-BB95-7C5AD235CA03}"/>
          </ac:spMkLst>
        </pc:spChg>
        <pc:spChg chg="del mod">
          <ac:chgData name="Agustín Ruiz Martín" userId="42fb2f6dfcc8d877" providerId="LiveId" clId="{4A1C54F8-B80A-4A02-9F85-EEBE78695CFE}" dt="2020-04-10T22:25:44.301" v="52018" actId="478"/>
          <ac:spMkLst>
            <pc:docMk/>
            <pc:sldMk cId="1735255367" sldId="368"/>
            <ac:spMk id="16" creationId="{F1501089-1372-4CD3-84F3-0FC019BF5DD3}"/>
          </ac:spMkLst>
        </pc:spChg>
        <pc:spChg chg="del mod">
          <ac:chgData name="Agustín Ruiz Martín" userId="42fb2f6dfcc8d877" providerId="LiveId" clId="{4A1C54F8-B80A-4A02-9F85-EEBE78695CFE}" dt="2020-04-10T22:25:44.301" v="52018" actId="478"/>
          <ac:spMkLst>
            <pc:docMk/>
            <pc:sldMk cId="1735255367" sldId="368"/>
            <ac:spMk id="18" creationId="{5B41419E-60EC-4240-8623-516EE8B9E5C1}"/>
          </ac:spMkLst>
        </pc:spChg>
        <pc:spChg chg="del">
          <ac:chgData name="Agustín Ruiz Martín" userId="42fb2f6dfcc8d877" providerId="LiveId" clId="{4A1C54F8-B80A-4A02-9F85-EEBE78695CFE}" dt="2020-03-31T13:58:19.832" v="39309" actId="478"/>
          <ac:spMkLst>
            <pc:docMk/>
            <pc:sldMk cId="1735255367" sldId="368"/>
            <ac:spMk id="19" creationId="{399C2C18-D643-4B9A-ABBA-5614092E02A0}"/>
          </ac:spMkLst>
        </pc:spChg>
        <pc:spChg chg="add mod">
          <ac:chgData name="Agustín Ruiz Martín" userId="42fb2f6dfcc8d877" providerId="LiveId" clId="{4A1C54F8-B80A-4A02-9F85-EEBE78695CFE}" dt="2020-04-10T22:47:33.795" v="52950" actId="1035"/>
          <ac:spMkLst>
            <pc:docMk/>
            <pc:sldMk cId="1735255367" sldId="368"/>
            <ac:spMk id="19" creationId="{70FB12B1-EED2-4C5B-868D-17B3D4CB23C5}"/>
          </ac:spMkLst>
        </pc:spChg>
        <pc:spChg chg="add del mod">
          <ac:chgData name="Agustín Ruiz Martín" userId="42fb2f6dfcc8d877" providerId="LiveId" clId="{4A1C54F8-B80A-4A02-9F85-EEBE78695CFE}" dt="2020-03-31T14:54:50.651" v="41000" actId="478"/>
          <ac:spMkLst>
            <pc:docMk/>
            <pc:sldMk cId="1735255367" sldId="368"/>
            <ac:spMk id="20" creationId="{113EF890-1384-4DA7-BE8C-68115CD68603}"/>
          </ac:spMkLst>
        </pc:spChg>
        <pc:spChg chg="add del mod">
          <ac:chgData name="Agustín Ruiz Martín" userId="42fb2f6dfcc8d877" providerId="LiveId" clId="{4A1C54F8-B80A-4A02-9F85-EEBE78695CFE}" dt="2020-04-10T22:25:44.301" v="52018" actId="478"/>
          <ac:spMkLst>
            <pc:docMk/>
            <pc:sldMk cId="1735255367" sldId="368"/>
            <ac:spMk id="21" creationId="{5E983070-3634-4C16-838D-82609A703B2A}"/>
          </ac:spMkLst>
        </pc:spChg>
        <pc:spChg chg="add mod">
          <ac:chgData name="Agustín Ruiz Martín" userId="42fb2f6dfcc8d877" providerId="LiveId" clId="{4A1C54F8-B80A-4A02-9F85-EEBE78695CFE}" dt="2020-04-10T22:47:27.370" v="52945" actId="1035"/>
          <ac:spMkLst>
            <pc:docMk/>
            <pc:sldMk cId="1735255367" sldId="368"/>
            <ac:spMk id="23" creationId="{FD0E1A6B-5BBE-4FB8-973B-5145AB4E1A73}"/>
          </ac:spMkLst>
        </pc:spChg>
        <pc:spChg chg="add del mod">
          <ac:chgData name="Agustín Ruiz Martín" userId="42fb2f6dfcc8d877" providerId="LiveId" clId="{4A1C54F8-B80A-4A02-9F85-EEBE78695CFE}" dt="2020-04-10T22:25:44.301" v="52018" actId="478"/>
          <ac:spMkLst>
            <pc:docMk/>
            <pc:sldMk cId="1735255367" sldId="368"/>
            <ac:spMk id="24" creationId="{0886ACCA-138F-479C-B86F-DDFA1A75897E}"/>
          </ac:spMkLst>
        </pc:spChg>
        <pc:spChg chg="del">
          <ac:chgData name="Agustín Ruiz Martín" userId="42fb2f6dfcc8d877" providerId="LiveId" clId="{4A1C54F8-B80A-4A02-9F85-EEBE78695CFE}" dt="2020-03-31T13:58:13.128" v="39308" actId="478"/>
          <ac:spMkLst>
            <pc:docMk/>
            <pc:sldMk cId="1735255367" sldId="368"/>
            <ac:spMk id="48" creationId="{61611F59-4990-4607-8FCD-A61A4C7BF1B0}"/>
          </ac:spMkLst>
        </pc:spChg>
        <pc:spChg chg="del">
          <ac:chgData name="Agustín Ruiz Martín" userId="42fb2f6dfcc8d877" providerId="LiveId" clId="{4A1C54F8-B80A-4A02-9F85-EEBE78695CFE}" dt="2020-03-31T13:58:19.832" v="39309" actId="478"/>
          <ac:spMkLst>
            <pc:docMk/>
            <pc:sldMk cId="1735255367" sldId="368"/>
            <ac:spMk id="53" creationId="{F3B81EBB-44DF-43BC-82E4-A8EC072E8D05}"/>
          </ac:spMkLst>
        </pc:spChg>
        <pc:spChg chg="del">
          <ac:chgData name="Agustín Ruiz Martín" userId="42fb2f6dfcc8d877" providerId="LiveId" clId="{4A1C54F8-B80A-4A02-9F85-EEBE78695CFE}" dt="2020-03-31T13:58:19.832" v="39309" actId="478"/>
          <ac:spMkLst>
            <pc:docMk/>
            <pc:sldMk cId="1735255367" sldId="368"/>
            <ac:spMk id="54" creationId="{D7B50FB6-1B45-48B3-8B2B-99391E4FFD87}"/>
          </ac:spMkLst>
        </pc:spChg>
        <pc:graphicFrameChg chg="add mod modGraphic">
          <ac:chgData name="Agustín Ruiz Martín" userId="42fb2f6dfcc8d877" providerId="LiveId" clId="{4A1C54F8-B80A-4A02-9F85-EEBE78695CFE}" dt="2020-04-10T23:21:56.573" v="53138" actId="255"/>
          <ac:graphicFrameMkLst>
            <pc:docMk/>
            <pc:sldMk cId="1735255367" sldId="368"/>
            <ac:graphicFrameMk id="5" creationId="{E3D4C5E1-68EB-41C1-A85B-321734DA3567}"/>
          </ac:graphicFrameMkLst>
        </pc:graphicFrameChg>
        <pc:graphicFrameChg chg="del">
          <ac:chgData name="Agustín Ruiz Martín" userId="42fb2f6dfcc8d877" providerId="LiveId" clId="{4A1C54F8-B80A-4A02-9F85-EEBE78695CFE}" dt="2020-03-31T13:58:19.832" v="39309" actId="478"/>
          <ac:graphicFrameMkLst>
            <pc:docMk/>
            <pc:sldMk cId="1735255367" sldId="368"/>
            <ac:graphicFrameMk id="52" creationId="{FB03D446-0D62-4410-B276-495D1AE292E5}"/>
          </ac:graphicFrameMkLst>
        </pc:graphicFrameChg>
      </pc:sldChg>
      <pc:sldChg chg="add del">
        <pc:chgData name="Agustín Ruiz Martín" userId="42fb2f6dfcc8d877" providerId="LiveId" clId="{4A1C54F8-B80A-4A02-9F85-EEBE78695CFE}" dt="2020-04-05T18:20:46.598" v="47893" actId="2696"/>
        <pc:sldMkLst>
          <pc:docMk/>
          <pc:sldMk cId="3454507459" sldId="369"/>
        </pc:sldMkLst>
      </pc:sldChg>
      <pc:sldChg chg="add del">
        <pc:chgData name="Agustín Ruiz Martín" userId="42fb2f6dfcc8d877" providerId="LiveId" clId="{4A1C54F8-B80A-4A02-9F85-EEBE78695CFE}" dt="2020-03-31T21:00:30.971" v="43091"/>
        <pc:sldMkLst>
          <pc:docMk/>
          <pc:sldMk cId="3920169265" sldId="369"/>
        </pc:sldMkLst>
      </pc:sldChg>
      <pc:sldChg chg="add del">
        <pc:chgData name="Agustín Ruiz Martín" userId="42fb2f6dfcc8d877" providerId="LiveId" clId="{4A1C54F8-B80A-4A02-9F85-EEBE78695CFE}" dt="2020-04-05T18:23:34.326" v="47923" actId="2696"/>
        <pc:sldMkLst>
          <pc:docMk/>
          <pc:sldMk cId="4273502365" sldId="370"/>
        </pc:sldMkLst>
      </pc:sldChg>
      <pc:sldChg chg="modSp add">
        <pc:chgData name="Agustín Ruiz Martín" userId="42fb2f6dfcc8d877" providerId="LiveId" clId="{4A1C54F8-B80A-4A02-9F85-EEBE78695CFE}" dt="2020-04-05T20:03:46.452" v="47936" actId="2711"/>
        <pc:sldMkLst>
          <pc:docMk/>
          <pc:sldMk cId="2922651802" sldId="371"/>
        </pc:sldMkLst>
        <pc:spChg chg="mod">
          <ac:chgData name="Agustín Ruiz Martín" userId="42fb2f6dfcc8d877" providerId="LiveId" clId="{4A1C54F8-B80A-4A02-9F85-EEBE78695CFE}" dt="2020-04-05T20:03:40.859" v="47935" actId="2711"/>
          <ac:spMkLst>
            <pc:docMk/>
            <pc:sldMk cId="2922651802" sldId="371"/>
            <ac:spMk id="20" creationId="{613DED75-EE7A-4D0E-8B0A-7E2716464C5C}"/>
          </ac:spMkLst>
        </pc:spChg>
        <pc:spChg chg="mod">
          <ac:chgData name="Agustín Ruiz Martín" userId="42fb2f6dfcc8d877" providerId="LiveId" clId="{4A1C54F8-B80A-4A02-9F85-EEBE78695CFE}" dt="2020-04-05T20:03:46.452" v="47936" actId="2711"/>
          <ac:spMkLst>
            <pc:docMk/>
            <pc:sldMk cId="2922651802" sldId="371"/>
            <ac:spMk id="36" creationId="{C8AB4429-541B-4B27-920B-9A10AC771606}"/>
          </ac:spMkLst>
        </pc:spChg>
        <pc:spChg chg="mod">
          <ac:chgData name="Agustín Ruiz Martín" userId="42fb2f6dfcc8d877" providerId="LiveId" clId="{4A1C54F8-B80A-4A02-9F85-EEBE78695CFE}" dt="2020-04-05T20:03:35.220" v="47934" actId="2711"/>
          <ac:spMkLst>
            <pc:docMk/>
            <pc:sldMk cId="2922651802" sldId="371"/>
            <ac:spMk id="37" creationId="{011B26F9-66B8-45C9-97F7-DB8AE1BA8619}"/>
          </ac:spMkLst>
        </pc:spChg>
      </pc:sldChg>
      <pc:sldChg chg="addSp delSp modSp add delAnim modAnim">
        <pc:chgData name="Agustín Ruiz Martín" userId="42fb2f6dfcc8d877" providerId="LiveId" clId="{4A1C54F8-B80A-4A02-9F85-EEBE78695CFE}" dt="2020-04-17T15:03:35.027" v="55565" actId="20577"/>
        <pc:sldMkLst>
          <pc:docMk/>
          <pc:sldMk cId="350854004" sldId="372"/>
        </pc:sldMkLst>
        <pc:spChg chg="mod">
          <ac:chgData name="Agustín Ruiz Martín" userId="42fb2f6dfcc8d877" providerId="LiveId" clId="{4A1C54F8-B80A-4A02-9F85-EEBE78695CFE}" dt="2020-04-17T15:03:26.607" v="55559" actId="20577"/>
          <ac:spMkLst>
            <pc:docMk/>
            <pc:sldMk cId="350854004" sldId="372"/>
            <ac:spMk id="7" creationId="{A44DE98B-15AC-479F-AD9D-7195130F3F63}"/>
          </ac:spMkLst>
        </pc:spChg>
        <pc:spChg chg="mod">
          <ac:chgData name="Agustín Ruiz Martín" userId="42fb2f6dfcc8d877" providerId="LiveId" clId="{4A1C54F8-B80A-4A02-9F85-EEBE78695CFE}" dt="2020-04-17T15:03:35.027" v="55565" actId="20577"/>
          <ac:spMkLst>
            <pc:docMk/>
            <pc:sldMk cId="350854004" sldId="372"/>
            <ac:spMk id="10" creationId="{D8B3F604-590C-4408-95AA-B3196546C846}"/>
          </ac:spMkLst>
        </pc:spChg>
        <pc:spChg chg="del">
          <ac:chgData name="Agustín Ruiz Martín" userId="42fb2f6dfcc8d877" providerId="LiveId" clId="{4A1C54F8-B80A-4A02-9F85-EEBE78695CFE}" dt="2020-04-10T20:30:20.901" v="50520" actId="478"/>
          <ac:spMkLst>
            <pc:docMk/>
            <pc:sldMk cId="350854004" sldId="372"/>
            <ac:spMk id="14" creationId="{838DB77D-CFA7-4017-BF44-E5427E445836}"/>
          </ac:spMkLst>
        </pc:spChg>
        <pc:spChg chg="del">
          <ac:chgData name="Agustín Ruiz Martín" userId="42fb2f6dfcc8d877" providerId="LiveId" clId="{4A1C54F8-B80A-4A02-9F85-EEBE78695CFE}" dt="2020-04-10T20:30:20.901" v="50520" actId="478"/>
          <ac:spMkLst>
            <pc:docMk/>
            <pc:sldMk cId="350854004" sldId="372"/>
            <ac:spMk id="15" creationId="{48E0F5FA-4335-4887-B07F-9F4CEBD7DC7C}"/>
          </ac:spMkLst>
        </pc:spChg>
        <pc:spChg chg="del">
          <ac:chgData name="Agustín Ruiz Martín" userId="42fb2f6dfcc8d877" providerId="LiveId" clId="{4A1C54F8-B80A-4A02-9F85-EEBE78695CFE}" dt="2020-04-10T20:30:20.901" v="50520" actId="478"/>
          <ac:spMkLst>
            <pc:docMk/>
            <pc:sldMk cId="350854004" sldId="372"/>
            <ac:spMk id="18" creationId="{587DDC78-60D9-4313-B81D-DA6E71BA39D2}"/>
          </ac:spMkLst>
        </pc:spChg>
        <pc:spChg chg="del">
          <ac:chgData name="Agustín Ruiz Martín" userId="42fb2f6dfcc8d877" providerId="LiveId" clId="{4A1C54F8-B80A-4A02-9F85-EEBE78695CFE}" dt="2020-04-10T20:30:20.901" v="50520" actId="478"/>
          <ac:spMkLst>
            <pc:docMk/>
            <pc:sldMk cId="350854004" sldId="372"/>
            <ac:spMk id="19" creationId="{E5B4AB1B-F0BD-4AC2-8624-4DE002893B6B}"/>
          </ac:spMkLst>
        </pc:spChg>
        <pc:spChg chg="del">
          <ac:chgData name="Agustín Ruiz Martín" userId="42fb2f6dfcc8d877" providerId="LiveId" clId="{4A1C54F8-B80A-4A02-9F85-EEBE78695CFE}" dt="2020-04-10T20:30:20.901" v="50520" actId="478"/>
          <ac:spMkLst>
            <pc:docMk/>
            <pc:sldMk cId="350854004" sldId="372"/>
            <ac:spMk id="20" creationId="{BEB36855-29CD-4403-B00E-732D6D52352F}"/>
          </ac:spMkLst>
        </pc:spChg>
        <pc:spChg chg="del">
          <ac:chgData name="Agustín Ruiz Martín" userId="42fb2f6dfcc8d877" providerId="LiveId" clId="{4A1C54F8-B80A-4A02-9F85-EEBE78695CFE}" dt="2020-04-10T20:30:20.901" v="50520" actId="478"/>
          <ac:spMkLst>
            <pc:docMk/>
            <pc:sldMk cId="350854004" sldId="372"/>
            <ac:spMk id="21" creationId="{6E2E5BAA-AEA6-4A3D-8A7A-2E3369B85CD1}"/>
          </ac:spMkLst>
        </pc:spChg>
        <pc:spChg chg="del">
          <ac:chgData name="Agustín Ruiz Martín" userId="42fb2f6dfcc8d877" providerId="LiveId" clId="{4A1C54F8-B80A-4A02-9F85-EEBE78695CFE}" dt="2020-04-10T20:30:20.901" v="50520" actId="478"/>
          <ac:spMkLst>
            <pc:docMk/>
            <pc:sldMk cId="350854004" sldId="372"/>
            <ac:spMk id="24" creationId="{82B1C24D-5134-4FD3-9C4C-2D02A933FFDD}"/>
          </ac:spMkLst>
        </pc:spChg>
        <pc:spChg chg="mod">
          <ac:chgData name="Agustín Ruiz Martín" userId="42fb2f6dfcc8d877" providerId="LiveId" clId="{4A1C54F8-B80A-4A02-9F85-EEBE78695CFE}" dt="2020-04-10T20:31:07.854" v="50598" actId="1036"/>
          <ac:spMkLst>
            <pc:docMk/>
            <pc:sldMk cId="350854004" sldId="372"/>
            <ac:spMk id="26" creationId="{ACE5EE5C-6A0C-441D-B525-ECA4E1AEA5C8}"/>
          </ac:spMkLst>
        </pc:spChg>
        <pc:spChg chg="add mod">
          <ac:chgData name="Agustín Ruiz Martín" userId="42fb2f6dfcc8d877" providerId="LiveId" clId="{4A1C54F8-B80A-4A02-9F85-EEBE78695CFE}" dt="2020-04-10T20:32:24.172" v="50677" actId="1036"/>
          <ac:spMkLst>
            <pc:docMk/>
            <pc:sldMk cId="350854004" sldId="372"/>
            <ac:spMk id="28" creationId="{623407F7-4E35-4802-B057-EA4955BB4AB0}"/>
          </ac:spMkLst>
        </pc:spChg>
        <pc:spChg chg="add mod ord">
          <ac:chgData name="Agustín Ruiz Martín" userId="42fb2f6dfcc8d877" providerId="LiveId" clId="{4A1C54F8-B80A-4A02-9F85-EEBE78695CFE}" dt="2020-04-10T22:59:13.348" v="53065" actId="1037"/>
          <ac:spMkLst>
            <pc:docMk/>
            <pc:sldMk cId="350854004" sldId="372"/>
            <ac:spMk id="29" creationId="{600144E2-3A4F-4B94-9ADD-12DE82916AFF}"/>
          </ac:spMkLst>
        </pc:spChg>
        <pc:spChg chg="add del mod">
          <ac:chgData name="Agustín Ruiz Martín" userId="42fb2f6dfcc8d877" providerId="LiveId" clId="{4A1C54F8-B80A-4A02-9F85-EEBE78695CFE}" dt="2020-04-10T20:30:52.628" v="50554" actId="478"/>
          <ac:spMkLst>
            <pc:docMk/>
            <pc:sldMk cId="350854004" sldId="372"/>
            <ac:spMk id="30" creationId="{DA69DDA2-C75E-4A8F-8A4F-C606BA5340A7}"/>
          </ac:spMkLst>
        </pc:spChg>
        <pc:spChg chg="add mod">
          <ac:chgData name="Agustín Ruiz Martín" userId="42fb2f6dfcc8d877" providerId="LiveId" clId="{4A1C54F8-B80A-4A02-9F85-EEBE78695CFE}" dt="2020-04-10T22:59:13.348" v="53065" actId="1037"/>
          <ac:spMkLst>
            <pc:docMk/>
            <pc:sldMk cId="350854004" sldId="372"/>
            <ac:spMk id="31" creationId="{870081A5-02B2-4E80-B0B2-3C11E6CFCB13}"/>
          </ac:spMkLst>
        </pc:spChg>
        <pc:spChg chg="add mod">
          <ac:chgData name="Agustín Ruiz Martín" userId="42fb2f6dfcc8d877" providerId="LiveId" clId="{4A1C54F8-B80A-4A02-9F85-EEBE78695CFE}" dt="2020-04-10T22:59:20.737" v="53067" actId="1038"/>
          <ac:spMkLst>
            <pc:docMk/>
            <pc:sldMk cId="350854004" sldId="372"/>
            <ac:spMk id="32" creationId="{57505CF0-DFC8-464C-A523-81455B825E53}"/>
          </ac:spMkLst>
        </pc:spChg>
        <pc:spChg chg="add mod">
          <ac:chgData name="Agustín Ruiz Martín" userId="42fb2f6dfcc8d877" providerId="LiveId" clId="{4A1C54F8-B80A-4A02-9F85-EEBE78695CFE}" dt="2020-04-10T22:59:13.348" v="53065" actId="1037"/>
          <ac:spMkLst>
            <pc:docMk/>
            <pc:sldMk cId="350854004" sldId="372"/>
            <ac:spMk id="33" creationId="{CF204D3F-25DE-4C8F-9A95-6A2F370AB064}"/>
          </ac:spMkLst>
        </pc:spChg>
        <pc:spChg chg="add mod">
          <ac:chgData name="Agustín Ruiz Martín" userId="42fb2f6dfcc8d877" providerId="LiveId" clId="{4A1C54F8-B80A-4A02-9F85-EEBE78695CFE}" dt="2020-04-10T22:59:13.348" v="53065" actId="1037"/>
          <ac:spMkLst>
            <pc:docMk/>
            <pc:sldMk cId="350854004" sldId="372"/>
            <ac:spMk id="34" creationId="{776C950C-D988-4F74-ABA1-610F4A94143A}"/>
          </ac:spMkLst>
        </pc:spChg>
        <pc:spChg chg="add mod">
          <ac:chgData name="Agustín Ruiz Martín" userId="42fb2f6dfcc8d877" providerId="LiveId" clId="{4A1C54F8-B80A-4A02-9F85-EEBE78695CFE}" dt="2020-04-10T23:03:30.046" v="53112" actId="1038"/>
          <ac:spMkLst>
            <pc:docMk/>
            <pc:sldMk cId="350854004" sldId="372"/>
            <ac:spMk id="35" creationId="{7565E1DD-9F45-48B0-A23B-78E236D974B0}"/>
          </ac:spMkLst>
        </pc:spChg>
        <pc:spChg chg="add mod ord">
          <ac:chgData name="Agustín Ruiz Martín" userId="42fb2f6dfcc8d877" providerId="LiveId" clId="{4A1C54F8-B80A-4A02-9F85-EEBE78695CFE}" dt="2020-04-10T23:00:26.038" v="53099" actId="1038"/>
          <ac:spMkLst>
            <pc:docMk/>
            <pc:sldMk cId="350854004" sldId="372"/>
            <ac:spMk id="36" creationId="{43E61206-3FAA-4850-A034-8C8686BEE26C}"/>
          </ac:spMkLst>
        </pc:spChg>
        <pc:graphicFrameChg chg="del">
          <ac:chgData name="Agustín Ruiz Martín" userId="42fb2f6dfcc8d877" providerId="LiveId" clId="{4A1C54F8-B80A-4A02-9F85-EEBE78695CFE}" dt="2020-04-10T20:30:20.901" v="50520" actId="478"/>
          <ac:graphicFrameMkLst>
            <pc:docMk/>
            <pc:sldMk cId="350854004" sldId="372"/>
            <ac:graphicFrameMk id="16" creationId="{E4A5A67B-298C-459D-832F-1F899DC66743}"/>
          </ac:graphicFrameMkLst>
        </pc:graphicFrameChg>
        <pc:cxnChg chg="add mod">
          <ac:chgData name="Agustín Ruiz Martín" userId="42fb2f6dfcc8d877" providerId="LiveId" clId="{4A1C54F8-B80A-4A02-9F85-EEBE78695CFE}" dt="2020-04-10T23:01:33.783" v="53110" actId="1037"/>
          <ac:cxnSpMkLst>
            <pc:docMk/>
            <pc:sldMk cId="350854004" sldId="372"/>
            <ac:cxnSpMk id="4" creationId="{FADFBE37-8E1C-447A-90D3-7A2CB8BD37E9}"/>
          </ac:cxnSpMkLst>
        </pc:cxnChg>
        <pc:cxnChg chg="del">
          <ac:chgData name="Agustín Ruiz Martín" userId="42fb2f6dfcc8d877" providerId="LiveId" clId="{4A1C54F8-B80A-4A02-9F85-EEBE78695CFE}" dt="2020-04-10T20:30:20.901" v="50520" actId="478"/>
          <ac:cxnSpMkLst>
            <pc:docMk/>
            <pc:sldMk cId="350854004" sldId="372"/>
            <ac:cxnSpMk id="23" creationId="{268FF4A9-4609-47D2-A2AF-9CE3A3E5B05B}"/>
          </ac:cxnSpMkLst>
        </pc:cxnChg>
        <pc:cxnChg chg="del">
          <ac:chgData name="Agustín Ruiz Martín" userId="42fb2f6dfcc8d877" providerId="LiveId" clId="{4A1C54F8-B80A-4A02-9F85-EEBE78695CFE}" dt="2020-04-10T20:30:20.901" v="50520" actId="478"/>
          <ac:cxnSpMkLst>
            <pc:docMk/>
            <pc:sldMk cId="350854004" sldId="372"/>
            <ac:cxnSpMk id="25" creationId="{517F1506-6C5E-4A7A-932E-B811B3FDB6AD}"/>
          </ac:cxnSpMkLst>
        </pc:cxnChg>
        <pc:cxnChg chg="add mod">
          <ac:chgData name="Agustín Ruiz Martín" userId="42fb2f6dfcc8d877" providerId="LiveId" clId="{4A1C54F8-B80A-4A02-9F85-EEBE78695CFE}" dt="2020-04-10T23:03:30.046" v="53112" actId="1038"/>
          <ac:cxnSpMkLst>
            <pc:docMk/>
            <pc:sldMk cId="350854004" sldId="372"/>
            <ac:cxnSpMk id="37" creationId="{860B0318-CC85-4028-9016-CEA2E0503146}"/>
          </ac:cxnSpMkLst>
        </pc:cxnChg>
      </pc:sldChg>
      <pc:sldChg chg="delSp modSp add delAnim">
        <pc:chgData name="Agustín Ruiz Martín" userId="42fb2f6dfcc8d877" providerId="LiveId" clId="{4A1C54F8-B80A-4A02-9F85-EEBE78695CFE}" dt="2020-04-10T22:46:16.336" v="52938" actId="1076"/>
        <pc:sldMkLst>
          <pc:docMk/>
          <pc:sldMk cId="3795207472" sldId="373"/>
        </pc:sldMkLst>
        <pc:spChg chg="mod">
          <ac:chgData name="Agustín Ruiz Martín" userId="42fb2f6dfcc8d877" providerId="LiveId" clId="{4A1C54F8-B80A-4A02-9F85-EEBE78695CFE}" dt="2020-04-10T22:35:38.973" v="52794" actId="1036"/>
          <ac:spMkLst>
            <pc:docMk/>
            <pc:sldMk cId="3795207472" sldId="373"/>
            <ac:spMk id="2" creationId="{D4B6694E-8EA3-4AD8-B74F-74B36BD0D741}"/>
          </ac:spMkLst>
        </pc:spChg>
        <pc:spChg chg="mod">
          <ac:chgData name="Agustín Ruiz Martín" userId="42fb2f6dfcc8d877" providerId="LiveId" clId="{4A1C54F8-B80A-4A02-9F85-EEBE78695CFE}" dt="2020-04-10T22:24:49.338" v="52008" actId="1036"/>
          <ac:spMkLst>
            <pc:docMk/>
            <pc:sldMk cId="3795207472" sldId="373"/>
            <ac:spMk id="3" creationId="{78DF7045-52C5-4754-B23B-B5DA6500993D}"/>
          </ac:spMkLst>
        </pc:spChg>
        <pc:spChg chg="mod">
          <ac:chgData name="Agustín Ruiz Martín" userId="42fb2f6dfcc8d877" providerId="LiveId" clId="{4A1C54F8-B80A-4A02-9F85-EEBE78695CFE}" dt="2020-04-10T22:46:16.336" v="52938" actId="1076"/>
          <ac:spMkLst>
            <pc:docMk/>
            <pc:sldMk cId="3795207472" sldId="373"/>
            <ac:spMk id="4" creationId="{EA4E408A-78AB-48F4-8C92-114E6E8BC783}"/>
          </ac:spMkLst>
        </pc:spChg>
        <pc:spChg chg="del">
          <ac:chgData name="Agustín Ruiz Martín" userId="42fb2f6dfcc8d877" providerId="LiveId" clId="{4A1C54F8-B80A-4A02-9F85-EEBE78695CFE}" dt="2020-04-10T22:24:30.467" v="51960" actId="478"/>
          <ac:spMkLst>
            <pc:docMk/>
            <pc:sldMk cId="3795207472" sldId="373"/>
            <ac:spMk id="6" creationId="{F95A0578-D6C2-41FE-9CB8-CF1DF872B148}"/>
          </ac:spMkLst>
        </pc:spChg>
        <pc:spChg chg="mod">
          <ac:chgData name="Agustín Ruiz Martín" userId="42fb2f6dfcc8d877" providerId="LiveId" clId="{4A1C54F8-B80A-4A02-9F85-EEBE78695CFE}" dt="2020-04-10T22:24:43.980" v="51995" actId="1036"/>
          <ac:spMkLst>
            <pc:docMk/>
            <pc:sldMk cId="3795207472" sldId="373"/>
            <ac:spMk id="15" creationId="{E31FE50E-BF2C-4EC4-BB95-7C5AD235CA03}"/>
          </ac:spMkLst>
        </pc:spChg>
        <pc:spChg chg="mod">
          <ac:chgData name="Agustín Ruiz Martín" userId="42fb2f6dfcc8d877" providerId="LiveId" clId="{4A1C54F8-B80A-4A02-9F85-EEBE78695CFE}" dt="2020-04-10T22:24:49.338" v="52008" actId="1036"/>
          <ac:spMkLst>
            <pc:docMk/>
            <pc:sldMk cId="3795207472" sldId="373"/>
            <ac:spMk id="16" creationId="{F1501089-1372-4CD3-84F3-0FC019BF5DD3}"/>
          </ac:spMkLst>
        </pc:spChg>
        <pc:spChg chg="mod">
          <ac:chgData name="Agustín Ruiz Martín" userId="42fb2f6dfcc8d877" providerId="LiveId" clId="{4A1C54F8-B80A-4A02-9F85-EEBE78695CFE}" dt="2020-04-10T22:35:30.149" v="52777" actId="1035"/>
          <ac:spMkLst>
            <pc:docMk/>
            <pc:sldMk cId="3795207472" sldId="373"/>
            <ac:spMk id="18" creationId="{5B41419E-60EC-4240-8623-516EE8B9E5C1}"/>
          </ac:spMkLst>
        </pc:spChg>
        <pc:spChg chg="mod">
          <ac:chgData name="Agustín Ruiz Martín" userId="42fb2f6dfcc8d877" providerId="LiveId" clId="{4A1C54F8-B80A-4A02-9F85-EEBE78695CFE}" dt="2020-04-10T22:24:49.338" v="52008" actId="1036"/>
          <ac:spMkLst>
            <pc:docMk/>
            <pc:sldMk cId="3795207472" sldId="373"/>
            <ac:spMk id="21" creationId="{5E983070-3634-4C16-838D-82609A703B2A}"/>
          </ac:spMkLst>
        </pc:spChg>
        <pc:spChg chg="del">
          <ac:chgData name="Agustín Ruiz Martín" userId="42fb2f6dfcc8d877" providerId="LiveId" clId="{4A1C54F8-B80A-4A02-9F85-EEBE78695CFE}" dt="2020-04-10T22:24:32.810" v="51961" actId="478"/>
          <ac:spMkLst>
            <pc:docMk/>
            <pc:sldMk cId="3795207472" sldId="373"/>
            <ac:spMk id="23" creationId="{FD0E1A6B-5BBE-4FB8-973B-5145AB4E1A73}"/>
          </ac:spMkLst>
        </pc:spChg>
        <pc:spChg chg="mod">
          <ac:chgData name="Agustín Ruiz Martín" userId="42fb2f6dfcc8d877" providerId="LiveId" clId="{4A1C54F8-B80A-4A02-9F85-EEBE78695CFE}" dt="2020-04-10T22:35:52.232" v="52800" actId="1036"/>
          <ac:spMkLst>
            <pc:docMk/>
            <pc:sldMk cId="3795207472" sldId="373"/>
            <ac:spMk id="24" creationId="{0886ACCA-138F-479C-B86F-DDFA1A75897E}"/>
          </ac:spMkLst>
        </pc:spChg>
      </pc:sldChg>
    </pc:docChg>
  </pc:docChgLst>
  <pc:docChgLst>
    <pc:chgData name="Agustín Ruiz Martín" userId="e54b14ac-9992-4b44-bb0f-8ee7a2060432" providerId="ADAL" clId="{7A7F63F7-8059-4519-A4F6-DCE1FE7E287C}"/>
    <pc:docChg chg="modSld">
      <pc:chgData name="Agustín Ruiz Martín" userId="e54b14ac-9992-4b44-bb0f-8ee7a2060432" providerId="ADAL" clId="{7A7F63F7-8059-4519-A4F6-DCE1FE7E287C}" dt="2023-03-25T09:34:15.237" v="0"/>
      <pc:docMkLst>
        <pc:docMk/>
      </pc:docMkLst>
      <pc:sldChg chg="modNotesTx">
        <pc:chgData name="Agustín Ruiz Martín" userId="e54b14ac-9992-4b44-bb0f-8ee7a2060432" providerId="ADAL" clId="{7A7F63F7-8059-4519-A4F6-DCE1FE7E287C}" dt="2023-03-25T09:34:15.237" v="0"/>
        <pc:sldMkLst>
          <pc:docMk/>
          <pc:sldMk cId="1830742662" sldId="319"/>
        </pc:sldMkLst>
      </pc:sldChg>
    </pc:docChg>
  </pc:docChgLst>
  <pc:docChgLst>
    <pc:chgData name="Agustín Ruiz Martín" userId="e54b14ac-9992-4b44-bb0f-8ee7a2060432" providerId="ADAL" clId="{9FF5507F-932D-452B-B9F2-C742ABDE8522}"/>
    <pc:docChg chg="undo custSel modSld">
      <pc:chgData name="Agustín Ruiz Martín" userId="e54b14ac-9992-4b44-bb0f-8ee7a2060432" providerId="ADAL" clId="{9FF5507F-932D-452B-B9F2-C742ABDE8522}" dt="2021-04-02T11:34:51.121" v="423" actId="14861"/>
      <pc:docMkLst>
        <pc:docMk/>
      </pc:docMkLst>
      <pc:sldChg chg="modSp mod">
        <pc:chgData name="Agustín Ruiz Martín" userId="e54b14ac-9992-4b44-bb0f-8ee7a2060432" providerId="ADAL" clId="{9FF5507F-932D-452B-B9F2-C742ABDE8522}" dt="2021-04-01T12:46:38.431" v="16" actId="33524"/>
        <pc:sldMkLst>
          <pc:docMk/>
          <pc:sldMk cId="935672112" sldId="294"/>
        </pc:sldMkLst>
        <pc:spChg chg="mod">
          <ac:chgData name="Agustín Ruiz Martín" userId="e54b14ac-9992-4b44-bb0f-8ee7a2060432" providerId="ADAL" clId="{9FF5507F-932D-452B-B9F2-C742ABDE8522}" dt="2021-04-01T12:46:38.431" v="16" actId="33524"/>
          <ac:spMkLst>
            <pc:docMk/>
            <pc:sldMk cId="935672112" sldId="294"/>
            <ac:spMk id="6" creationId="{D27937F2-6020-4249-8491-42399C2098DE}"/>
          </ac:spMkLst>
        </pc:spChg>
      </pc:sldChg>
      <pc:sldChg chg="modSp mod">
        <pc:chgData name="Agustín Ruiz Martín" userId="e54b14ac-9992-4b44-bb0f-8ee7a2060432" providerId="ADAL" clId="{9FF5507F-932D-452B-B9F2-C742ABDE8522}" dt="2021-04-02T11:32:39.859" v="419" actId="255"/>
        <pc:sldMkLst>
          <pc:docMk/>
          <pc:sldMk cId="1852075912" sldId="300"/>
        </pc:sldMkLst>
        <pc:spChg chg="mod">
          <ac:chgData name="Agustín Ruiz Martín" userId="e54b14ac-9992-4b44-bb0f-8ee7a2060432" providerId="ADAL" clId="{9FF5507F-932D-452B-B9F2-C742ABDE8522}" dt="2021-04-02T11:32:39.859" v="419" actId="255"/>
          <ac:spMkLst>
            <pc:docMk/>
            <pc:sldMk cId="1852075912" sldId="300"/>
            <ac:spMk id="6" creationId="{D27937F2-6020-4249-8491-42399C2098DE}"/>
          </ac:spMkLst>
        </pc:spChg>
      </pc:sldChg>
      <pc:sldChg chg="modSp mod">
        <pc:chgData name="Agustín Ruiz Martín" userId="e54b14ac-9992-4b44-bb0f-8ee7a2060432" providerId="ADAL" clId="{9FF5507F-932D-452B-B9F2-C742ABDE8522}" dt="2021-04-02T11:34:05.424" v="422" actId="14861"/>
        <pc:sldMkLst>
          <pc:docMk/>
          <pc:sldMk cId="2925486314" sldId="312"/>
        </pc:sldMkLst>
        <pc:spChg chg="mod">
          <ac:chgData name="Agustín Ruiz Martín" userId="e54b14ac-9992-4b44-bb0f-8ee7a2060432" providerId="ADAL" clId="{9FF5507F-932D-452B-B9F2-C742ABDE8522}" dt="2021-04-02T11:34:05.424" v="422" actId="14861"/>
          <ac:spMkLst>
            <pc:docMk/>
            <pc:sldMk cId="2925486314" sldId="312"/>
            <ac:spMk id="49" creationId="{597A6E6B-EB03-47C0-B168-95AF89CA5786}"/>
          </ac:spMkLst>
        </pc:spChg>
      </pc:sldChg>
      <pc:sldChg chg="modSp mod">
        <pc:chgData name="Agustín Ruiz Martín" userId="e54b14ac-9992-4b44-bb0f-8ee7a2060432" providerId="ADAL" clId="{9FF5507F-932D-452B-B9F2-C742ABDE8522}" dt="2021-04-02T11:34:51.121" v="423" actId="14861"/>
        <pc:sldMkLst>
          <pc:docMk/>
          <pc:sldMk cId="930825812" sldId="316"/>
        </pc:sldMkLst>
        <pc:spChg chg="mod">
          <ac:chgData name="Agustín Ruiz Martín" userId="e54b14ac-9992-4b44-bb0f-8ee7a2060432" providerId="ADAL" clId="{9FF5507F-932D-452B-B9F2-C742ABDE8522}" dt="2021-04-02T11:34:51.121" v="423" actId="14861"/>
          <ac:spMkLst>
            <pc:docMk/>
            <pc:sldMk cId="930825812" sldId="316"/>
            <ac:spMk id="35" creationId="{9BF2394C-0573-4D9C-ADB6-BDAA2440CF4E}"/>
          </ac:spMkLst>
        </pc:spChg>
        <pc:spChg chg="mod">
          <ac:chgData name="Agustín Ruiz Martín" userId="e54b14ac-9992-4b44-bb0f-8ee7a2060432" providerId="ADAL" clId="{9FF5507F-932D-452B-B9F2-C742ABDE8522}" dt="2021-04-02T11:34:51.121" v="423" actId="14861"/>
          <ac:spMkLst>
            <pc:docMk/>
            <pc:sldMk cId="930825812" sldId="316"/>
            <ac:spMk id="37" creationId="{8826BBAB-B00B-43AE-9C67-B05721A58617}"/>
          </ac:spMkLst>
        </pc:spChg>
        <pc:spChg chg="mod">
          <ac:chgData name="Agustín Ruiz Martín" userId="e54b14ac-9992-4b44-bb0f-8ee7a2060432" providerId="ADAL" clId="{9FF5507F-932D-452B-B9F2-C742ABDE8522}" dt="2021-04-02T11:34:51.121" v="423" actId="14861"/>
          <ac:spMkLst>
            <pc:docMk/>
            <pc:sldMk cId="930825812" sldId="316"/>
            <ac:spMk id="39" creationId="{FE26DC1A-386B-43A4-9ABF-9B9DEDC7E3B4}"/>
          </ac:spMkLst>
        </pc:spChg>
        <pc:spChg chg="mod">
          <ac:chgData name="Agustín Ruiz Martín" userId="e54b14ac-9992-4b44-bb0f-8ee7a2060432" providerId="ADAL" clId="{9FF5507F-932D-452B-B9F2-C742ABDE8522}" dt="2021-04-02T11:34:51.121" v="423" actId="14861"/>
          <ac:spMkLst>
            <pc:docMk/>
            <pc:sldMk cId="930825812" sldId="316"/>
            <ac:spMk id="41" creationId="{98217A98-849E-4EFA-8993-B59767133A7E}"/>
          </ac:spMkLst>
        </pc:spChg>
        <pc:spChg chg="mod">
          <ac:chgData name="Agustín Ruiz Martín" userId="e54b14ac-9992-4b44-bb0f-8ee7a2060432" providerId="ADAL" clId="{9FF5507F-932D-452B-B9F2-C742ABDE8522}" dt="2021-04-02T11:34:51.121" v="423" actId="14861"/>
          <ac:spMkLst>
            <pc:docMk/>
            <pc:sldMk cId="930825812" sldId="316"/>
            <ac:spMk id="43" creationId="{89FFBBEF-EE6D-4853-A704-B2AFC942BA53}"/>
          </ac:spMkLst>
        </pc:spChg>
        <pc:spChg chg="mod">
          <ac:chgData name="Agustín Ruiz Martín" userId="e54b14ac-9992-4b44-bb0f-8ee7a2060432" providerId="ADAL" clId="{9FF5507F-932D-452B-B9F2-C742ABDE8522}" dt="2021-04-02T11:34:51.121" v="423" actId="14861"/>
          <ac:spMkLst>
            <pc:docMk/>
            <pc:sldMk cId="930825812" sldId="316"/>
            <ac:spMk id="50" creationId="{4176B830-F826-4A30-B3B5-A34F6D2A0E3F}"/>
          </ac:spMkLst>
        </pc:spChg>
        <pc:spChg chg="mod">
          <ac:chgData name="Agustín Ruiz Martín" userId="e54b14ac-9992-4b44-bb0f-8ee7a2060432" providerId="ADAL" clId="{9FF5507F-932D-452B-B9F2-C742ABDE8522}" dt="2021-04-02T11:34:51.121" v="423" actId="14861"/>
          <ac:spMkLst>
            <pc:docMk/>
            <pc:sldMk cId="930825812" sldId="316"/>
            <ac:spMk id="52" creationId="{B7E9B893-DC34-43A8-86CF-AFCE287F9F59}"/>
          </ac:spMkLst>
        </pc:spChg>
        <pc:spChg chg="mod">
          <ac:chgData name="Agustín Ruiz Martín" userId="e54b14ac-9992-4b44-bb0f-8ee7a2060432" providerId="ADAL" clId="{9FF5507F-932D-452B-B9F2-C742ABDE8522}" dt="2021-04-02T11:34:51.121" v="423" actId="14861"/>
          <ac:spMkLst>
            <pc:docMk/>
            <pc:sldMk cId="930825812" sldId="316"/>
            <ac:spMk id="54" creationId="{F51CCBCE-0C9B-4EFE-8DB1-7AD0F534E1C3}"/>
          </ac:spMkLst>
        </pc:spChg>
        <pc:spChg chg="mod">
          <ac:chgData name="Agustín Ruiz Martín" userId="e54b14ac-9992-4b44-bb0f-8ee7a2060432" providerId="ADAL" clId="{9FF5507F-932D-452B-B9F2-C742ABDE8522}" dt="2021-04-02T11:34:51.121" v="423" actId="14861"/>
          <ac:spMkLst>
            <pc:docMk/>
            <pc:sldMk cId="930825812" sldId="316"/>
            <ac:spMk id="56" creationId="{262E5AC3-B905-418C-8DE4-3D7F5FFDDFC4}"/>
          </ac:spMkLst>
        </pc:spChg>
        <pc:spChg chg="mod">
          <ac:chgData name="Agustín Ruiz Martín" userId="e54b14ac-9992-4b44-bb0f-8ee7a2060432" providerId="ADAL" clId="{9FF5507F-932D-452B-B9F2-C742ABDE8522}" dt="2021-04-02T11:34:51.121" v="423" actId="14861"/>
          <ac:spMkLst>
            <pc:docMk/>
            <pc:sldMk cId="930825812" sldId="316"/>
            <ac:spMk id="58" creationId="{852EB3FA-AEA5-4C17-885E-83A7A86686BD}"/>
          </ac:spMkLst>
        </pc:spChg>
      </pc:sldChg>
      <pc:sldChg chg="addSp delSp modSp mod">
        <pc:chgData name="Agustín Ruiz Martín" userId="e54b14ac-9992-4b44-bb0f-8ee7a2060432" providerId="ADAL" clId="{9FF5507F-932D-452B-B9F2-C742ABDE8522}" dt="2021-04-02T11:25:32.596" v="417" actId="20577"/>
        <pc:sldMkLst>
          <pc:docMk/>
          <pc:sldMk cId="2949929889" sldId="320"/>
        </pc:sldMkLst>
        <pc:spChg chg="mod">
          <ac:chgData name="Agustín Ruiz Martín" userId="e54b14ac-9992-4b44-bb0f-8ee7a2060432" providerId="ADAL" clId="{9FF5507F-932D-452B-B9F2-C742ABDE8522}" dt="2021-04-02T11:09:47.684" v="30" actId="207"/>
          <ac:spMkLst>
            <pc:docMk/>
            <pc:sldMk cId="2949929889" sldId="320"/>
            <ac:spMk id="3" creationId="{DD4C99B0-7E38-4616-A2B0-1F2C2203A480}"/>
          </ac:spMkLst>
        </pc:spChg>
        <pc:spChg chg="mod">
          <ac:chgData name="Agustín Ruiz Martín" userId="e54b14ac-9992-4b44-bb0f-8ee7a2060432" providerId="ADAL" clId="{9FF5507F-932D-452B-B9F2-C742ABDE8522}" dt="2021-04-02T11:09:33.878" v="28" actId="338"/>
          <ac:spMkLst>
            <pc:docMk/>
            <pc:sldMk cId="2949929889" sldId="320"/>
            <ac:spMk id="4" creationId="{BE2FF0DB-0460-4E6F-B6DE-CE555A1DD88F}"/>
          </ac:spMkLst>
        </pc:spChg>
        <pc:spChg chg="mod">
          <ac:chgData name="Agustín Ruiz Martín" userId="e54b14ac-9992-4b44-bb0f-8ee7a2060432" providerId="ADAL" clId="{9FF5507F-932D-452B-B9F2-C742ABDE8522}" dt="2021-04-02T11:10:50.335" v="35" actId="338"/>
          <ac:spMkLst>
            <pc:docMk/>
            <pc:sldMk cId="2949929889" sldId="320"/>
            <ac:spMk id="5" creationId="{64529344-8152-421B-BB6A-940F47D3DE19}"/>
          </ac:spMkLst>
        </pc:spChg>
        <pc:spChg chg="mod">
          <ac:chgData name="Agustín Ruiz Martín" userId="e54b14ac-9992-4b44-bb0f-8ee7a2060432" providerId="ADAL" clId="{9FF5507F-932D-452B-B9F2-C742ABDE8522}" dt="2021-04-02T11:10:50.335" v="35" actId="338"/>
          <ac:spMkLst>
            <pc:docMk/>
            <pc:sldMk cId="2949929889" sldId="320"/>
            <ac:spMk id="6" creationId="{D27937F2-6020-4249-8491-42399C2098DE}"/>
          </ac:spMkLst>
        </pc:spChg>
        <pc:spChg chg="mod">
          <ac:chgData name="Agustín Ruiz Martín" userId="e54b14ac-9992-4b44-bb0f-8ee7a2060432" providerId="ADAL" clId="{9FF5507F-932D-452B-B9F2-C742ABDE8522}" dt="2021-04-02T11:10:50.335" v="35" actId="338"/>
          <ac:spMkLst>
            <pc:docMk/>
            <pc:sldMk cId="2949929889" sldId="320"/>
            <ac:spMk id="8" creationId="{61C7D7B4-A406-45B5-B1EC-6A289CE39FDD}"/>
          </ac:spMkLst>
        </pc:spChg>
        <pc:spChg chg="mod">
          <ac:chgData name="Agustín Ruiz Martín" userId="e54b14ac-9992-4b44-bb0f-8ee7a2060432" providerId="ADAL" clId="{9FF5507F-932D-452B-B9F2-C742ABDE8522}" dt="2021-04-02T11:09:33.878" v="28" actId="338"/>
          <ac:spMkLst>
            <pc:docMk/>
            <pc:sldMk cId="2949929889" sldId="320"/>
            <ac:spMk id="9" creationId="{B6B3C567-C9FA-4703-ADCD-1F3296B3356E}"/>
          </ac:spMkLst>
        </pc:spChg>
        <pc:spChg chg="mod">
          <ac:chgData name="Agustín Ruiz Martín" userId="e54b14ac-9992-4b44-bb0f-8ee7a2060432" providerId="ADAL" clId="{9FF5507F-932D-452B-B9F2-C742ABDE8522}" dt="2021-04-02T11:09:33.878" v="28" actId="338"/>
          <ac:spMkLst>
            <pc:docMk/>
            <pc:sldMk cId="2949929889" sldId="320"/>
            <ac:spMk id="10" creationId="{D4BE8572-EFEA-4BF0-B5DF-89E1787F18B3}"/>
          </ac:spMkLst>
        </pc:spChg>
        <pc:spChg chg="mod">
          <ac:chgData name="Agustín Ruiz Martín" userId="e54b14ac-9992-4b44-bb0f-8ee7a2060432" providerId="ADAL" clId="{9FF5507F-932D-452B-B9F2-C742ABDE8522}" dt="2021-04-02T11:09:33.878" v="28" actId="338"/>
          <ac:spMkLst>
            <pc:docMk/>
            <pc:sldMk cId="2949929889" sldId="320"/>
            <ac:spMk id="11" creationId="{F062CF57-2B07-47C5-B0B2-27F627F78021}"/>
          </ac:spMkLst>
        </pc:spChg>
        <pc:spChg chg="mod">
          <ac:chgData name="Agustín Ruiz Martín" userId="e54b14ac-9992-4b44-bb0f-8ee7a2060432" providerId="ADAL" clId="{9FF5507F-932D-452B-B9F2-C742ABDE8522}" dt="2021-04-02T11:09:33.878" v="28" actId="338"/>
          <ac:spMkLst>
            <pc:docMk/>
            <pc:sldMk cId="2949929889" sldId="320"/>
            <ac:spMk id="12" creationId="{4C3E87C7-D613-42E0-88DE-A474623FAAE1}"/>
          </ac:spMkLst>
        </pc:spChg>
        <pc:spChg chg="mod">
          <ac:chgData name="Agustín Ruiz Martín" userId="e54b14ac-9992-4b44-bb0f-8ee7a2060432" providerId="ADAL" clId="{9FF5507F-932D-452B-B9F2-C742ABDE8522}" dt="2021-04-02T11:09:33.878" v="28" actId="338"/>
          <ac:spMkLst>
            <pc:docMk/>
            <pc:sldMk cId="2949929889" sldId="320"/>
            <ac:spMk id="13" creationId="{AB5E33BB-57C3-433A-8611-20DF7A1629A6}"/>
          </ac:spMkLst>
        </pc:spChg>
        <pc:spChg chg="mod">
          <ac:chgData name="Agustín Ruiz Martín" userId="e54b14ac-9992-4b44-bb0f-8ee7a2060432" providerId="ADAL" clId="{9FF5507F-932D-452B-B9F2-C742ABDE8522}" dt="2021-04-02T11:09:33.878" v="28" actId="338"/>
          <ac:spMkLst>
            <pc:docMk/>
            <pc:sldMk cId="2949929889" sldId="320"/>
            <ac:spMk id="14" creationId="{7078FB5C-1BA5-4020-9225-83837D44F67C}"/>
          </ac:spMkLst>
        </pc:spChg>
        <pc:spChg chg="mod">
          <ac:chgData name="Agustín Ruiz Martín" userId="e54b14ac-9992-4b44-bb0f-8ee7a2060432" providerId="ADAL" clId="{9FF5507F-932D-452B-B9F2-C742ABDE8522}" dt="2021-04-02T11:09:33.878" v="28" actId="338"/>
          <ac:spMkLst>
            <pc:docMk/>
            <pc:sldMk cId="2949929889" sldId="320"/>
            <ac:spMk id="15" creationId="{3F88F672-738D-4D78-91DE-0A2EA60D8F7C}"/>
          </ac:spMkLst>
        </pc:spChg>
        <pc:spChg chg="mod">
          <ac:chgData name="Agustín Ruiz Martín" userId="e54b14ac-9992-4b44-bb0f-8ee7a2060432" providerId="ADAL" clId="{9FF5507F-932D-452B-B9F2-C742ABDE8522}" dt="2021-04-02T11:10:50.335" v="35" actId="338"/>
          <ac:spMkLst>
            <pc:docMk/>
            <pc:sldMk cId="2949929889" sldId="320"/>
            <ac:spMk id="16" creationId="{F3113336-B8E7-4437-BCDB-0A41C522594A}"/>
          </ac:spMkLst>
        </pc:spChg>
        <pc:spChg chg="mod">
          <ac:chgData name="Agustín Ruiz Martín" userId="e54b14ac-9992-4b44-bb0f-8ee7a2060432" providerId="ADAL" clId="{9FF5507F-932D-452B-B9F2-C742ABDE8522}" dt="2021-04-02T11:09:33.878" v="28" actId="338"/>
          <ac:spMkLst>
            <pc:docMk/>
            <pc:sldMk cId="2949929889" sldId="320"/>
            <ac:spMk id="18" creationId="{C725588D-D254-4488-8540-B696B0C79AE5}"/>
          </ac:spMkLst>
        </pc:spChg>
        <pc:spChg chg="mod">
          <ac:chgData name="Agustín Ruiz Martín" userId="e54b14ac-9992-4b44-bb0f-8ee7a2060432" providerId="ADAL" clId="{9FF5507F-932D-452B-B9F2-C742ABDE8522}" dt="2021-04-02T11:09:33.878" v="28" actId="338"/>
          <ac:spMkLst>
            <pc:docMk/>
            <pc:sldMk cId="2949929889" sldId="320"/>
            <ac:spMk id="19" creationId="{F2C80BB1-078C-496B-8DD5-DFC7FE0E07DE}"/>
          </ac:spMkLst>
        </pc:spChg>
        <pc:spChg chg="mod">
          <ac:chgData name="Agustín Ruiz Martín" userId="e54b14ac-9992-4b44-bb0f-8ee7a2060432" providerId="ADAL" clId="{9FF5507F-932D-452B-B9F2-C742ABDE8522}" dt="2021-04-02T11:09:33.878" v="28" actId="338"/>
          <ac:spMkLst>
            <pc:docMk/>
            <pc:sldMk cId="2949929889" sldId="320"/>
            <ac:spMk id="20" creationId="{AB2978AC-30ED-4E94-BA6F-D9911C15806F}"/>
          </ac:spMkLst>
        </pc:spChg>
        <pc:spChg chg="mod">
          <ac:chgData name="Agustín Ruiz Martín" userId="e54b14ac-9992-4b44-bb0f-8ee7a2060432" providerId="ADAL" clId="{9FF5507F-932D-452B-B9F2-C742ABDE8522}" dt="2021-04-02T11:09:33.878" v="28" actId="338"/>
          <ac:spMkLst>
            <pc:docMk/>
            <pc:sldMk cId="2949929889" sldId="320"/>
            <ac:spMk id="21" creationId="{ABB03E9E-7084-4097-914A-9A0A79E12472}"/>
          </ac:spMkLst>
        </pc:spChg>
        <pc:spChg chg="mod">
          <ac:chgData name="Agustín Ruiz Martín" userId="e54b14ac-9992-4b44-bb0f-8ee7a2060432" providerId="ADAL" clId="{9FF5507F-932D-452B-B9F2-C742ABDE8522}" dt="2021-04-02T11:09:33.878" v="28" actId="338"/>
          <ac:spMkLst>
            <pc:docMk/>
            <pc:sldMk cId="2949929889" sldId="320"/>
            <ac:spMk id="22" creationId="{23FA9167-6434-42A1-B27E-12E2A71AD692}"/>
          </ac:spMkLst>
        </pc:spChg>
        <pc:spChg chg="mod">
          <ac:chgData name="Agustín Ruiz Martín" userId="e54b14ac-9992-4b44-bb0f-8ee7a2060432" providerId="ADAL" clId="{9FF5507F-932D-452B-B9F2-C742ABDE8522}" dt="2021-04-02T11:09:33.878" v="28" actId="338"/>
          <ac:spMkLst>
            <pc:docMk/>
            <pc:sldMk cId="2949929889" sldId="320"/>
            <ac:spMk id="23" creationId="{E1CDD373-698E-472C-9719-70EB3146F20A}"/>
          </ac:spMkLst>
        </pc:spChg>
        <pc:spChg chg="mod">
          <ac:chgData name="Agustín Ruiz Martín" userId="e54b14ac-9992-4b44-bb0f-8ee7a2060432" providerId="ADAL" clId="{9FF5507F-932D-452B-B9F2-C742ABDE8522}" dt="2021-04-02T11:09:33.878" v="28" actId="338"/>
          <ac:spMkLst>
            <pc:docMk/>
            <pc:sldMk cId="2949929889" sldId="320"/>
            <ac:spMk id="24" creationId="{A57F569A-1108-417E-AA96-74BFB1763F5D}"/>
          </ac:spMkLst>
        </pc:spChg>
        <pc:spChg chg="mod">
          <ac:chgData name="Agustín Ruiz Martín" userId="e54b14ac-9992-4b44-bb0f-8ee7a2060432" providerId="ADAL" clId="{9FF5507F-932D-452B-B9F2-C742ABDE8522}" dt="2021-04-02T11:09:33.878" v="28" actId="338"/>
          <ac:spMkLst>
            <pc:docMk/>
            <pc:sldMk cId="2949929889" sldId="320"/>
            <ac:spMk id="25" creationId="{64E25DEB-74B9-4ADC-9B8F-60FE955923E0}"/>
          </ac:spMkLst>
        </pc:spChg>
        <pc:spChg chg="mod">
          <ac:chgData name="Agustín Ruiz Martín" userId="e54b14ac-9992-4b44-bb0f-8ee7a2060432" providerId="ADAL" clId="{9FF5507F-932D-452B-B9F2-C742ABDE8522}" dt="2021-04-02T11:09:33.878" v="28" actId="338"/>
          <ac:spMkLst>
            <pc:docMk/>
            <pc:sldMk cId="2949929889" sldId="320"/>
            <ac:spMk id="26" creationId="{7C44FFD5-5D64-4064-8A81-3E0AE868ECE0}"/>
          </ac:spMkLst>
        </pc:spChg>
        <pc:spChg chg="mod">
          <ac:chgData name="Agustín Ruiz Martín" userId="e54b14ac-9992-4b44-bb0f-8ee7a2060432" providerId="ADAL" clId="{9FF5507F-932D-452B-B9F2-C742ABDE8522}" dt="2021-04-02T11:09:33.878" v="28" actId="338"/>
          <ac:spMkLst>
            <pc:docMk/>
            <pc:sldMk cId="2949929889" sldId="320"/>
            <ac:spMk id="27" creationId="{EE07CC6A-97B4-4C16-BD29-B68F6C387E18}"/>
          </ac:spMkLst>
        </pc:spChg>
        <pc:spChg chg="mod">
          <ac:chgData name="Agustín Ruiz Martín" userId="e54b14ac-9992-4b44-bb0f-8ee7a2060432" providerId="ADAL" clId="{9FF5507F-932D-452B-B9F2-C742ABDE8522}" dt="2021-04-02T11:09:33.878" v="28" actId="338"/>
          <ac:spMkLst>
            <pc:docMk/>
            <pc:sldMk cId="2949929889" sldId="320"/>
            <ac:spMk id="28" creationId="{C6FEA9E6-565C-40C8-9953-FCB11E6D8E85}"/>
          </ac:spMkLst>
        </pc:spChg>
        <pc:spChg chg="mod">
          <ac:chgData name="Agustín Ruiz Martín" userId="e54b14ac-9992-4b44-bb0f-8ee7a2060432" providerId="ADAL" clId="{9FF5507F-932D-452B-B9F2-C742ABDE8522}" dt="2021-04-02T11:09:33.878" v="28" actId="338"/>
          <ac:spMkLst>
            <pc:docMk/>
            <pc:sldMk cId="2949929889" sldId="320"/>
            <ac:spMk id="29" creationId="{34943845-37D5-40AC-B781-0B103F990D53}"/>
          </ac:spMkLst>
        </pc:spChg>
        <pc:spChg chg="mod">
          <ac:chgData name="Agustín Ruiz Martín" userId="e54b14ac-9992-4b44-bb0f-8ee7a2060432" providerId="ADAL" clId="{9FF5507F-932D-452B-B9F2-C742ABDE8522}" dt="2021-04-02T11:09:33.878" v="28" actId="338"/>
          <ac:spMkLst>
            <pc:docMk/>
            <pc:sldMk cId="2949929889" sldId="320"/>
            <ac:spMk id="30" creationId="{51D3937B-B096-4FB6-8FD5-68371FBB891C}"/>
          </ac:spMkLst>
        </pc:spChg>
        <pc:spChg chg="mod">
          <ac:chgData name="Agustín Ruiz Martín" userId="e54b14ac-9992-4b44-bb0f-8ee7a2060432" providerId="ADAL" clId="{9FF5507F-932D-452B-B9F2-C742ABDE8522}" dt="2021-04-02T11:09:33.878" v="28" actId="338"/>
          <ac:spMkLst>
            <pc:docMk/>
            <pc:sldMk cId="2949929889" sldId="320"/>
            <ac:spMk id="31" creationId="{94AE6B65-A461-4D16-9E4E-23C2D4ACAD5A}"/>
          </ac:spMkLst>
        </pc:spChg>
        <pc:spChg chg="mod">
          <ac:chgData name="Agustín Ruiz Martín" userId="e54b14ac-9992-4b44-bb0f-8ee7a2060432" providerId="ADAL" clId="{9FF5507F-932D-452B-B9F2-C742ABDE8522}" dt="2021-04-02T11:09:33.878" v="28" actId="338"/>
          <ac:spMkLst>
            <pc:docMk/>
            <pc:sldMk cId="2949929889" sldId="320"/>
            <ac:spMk id="32" creationId="{0809D8AC-462D-4614-B927-A6D4F2D0521D}"/>
          </ac:spMkLst>
        </pc:spChg>
        <pc:spChg chg="mod">
          <ac:chgData name="Agustín Ruiz Martín" userId="e54b14ac-9992-4b44-bb0f-8ee7a2060432" providerId="ADAL" clId="{9FF5507F-932D-452B-B9F2-C742ABDE8522}" dt="2021-04-02T11:09:33.878" v="28" actId="338"/>
          <ac:spMkLst>
            <pc:docMk/>
            <pc:sldMk cId="2949929889" sldId="320"/>
            <ac:spMk id="33" creationId="{D7292A25-B397-461C-84E7-14218AFAC33E}"/>
          </ac:spMkLst>
        </pc:spChg>
        <pc:spChg chg="mod">
          <ac:chgData name="Agustín Ruiz Martín" userId="e54b14ac-9992-4b44-bb0f-8ee7a2060432" providerId="ADAL" clId="{9FF5507F-932D-452B-B9F2-C742ABDE8522}" dt="2021-04-02T11:09:33.878" v="28" actId="338"/>
          <ac:spMkLst>
            <pc:docMk/>
            <pc:sldMk cId="2949929889" sldId="320"/>
            <ac:spMk id="34" creationId="{29184665-4B6F-4860-AF2A-2A00E2020A58}"/>
          </ac:spMkLst>
        </pc:spChg>
        <pc:spChg chg="mod">
          <ac:chgData name="Agustín Ruiz Martín" userId="e54b14ac-9992-4b44-bb0f-8ee7a2060432" providerId="ADAL" clId="{9FF5507F-932D-452B-B9F2-C742ABDE8522}" dt="2021-04-02T11:09:33.878" v="28" actId="338"/>
          <ac:spMkLst>
            <pc:docMk/>
            <pc:sldMk cId="2949929889" sldId="320"/>
            <ac:spMk id="35" creationId="{D0D68E7B-514E-4D6B-AC93-BC9529780E37}"/>
          </ac:spMkLst>
        </pc:spChg>
        <pc:spChg chg="mod">
          <ac:chgData name="Agustín Ruiz Martín" userId="e54b14ac-9992-4b44-bb0f-8ee7a2060432" providerId="ADAL" clId="{9FF5507F-932D-452B-B9F2-C742ABDE8522}" dt="2021-04-02T11:09:33.878" v="28" actId="338"/>
          <ac:spMkLst>
            <pc:docMk/>
            <pc:sldMk cId="2949929889" sldId="320"/>
            <ac:spMk id="36" creationId="{F808B972-83B6-4547-990C-1C8E2A67671E}"/>
          </ac:spMkLst>
        </pc:spChg>
        <pc:spChg chg="mod">
          <ac:chgData name="Agustín Ruiz Martín" userId="e54b14ac-9992-4b44-bb0f-8ee7a2060432" providerId="ADAL" clId="{9FF5507F-932D-452B-B9F2-C742ABDE8522}" dt="2021-04-02T11:09:33.878" v="28" actId="338"/>
          <ac:spMkLst>
            <pc:docMk/>
            <pc:sldMk cId="2949929889" sldId="320"/>
            <ac:spMk id="37" creationId="{FBE9BBF6-5F53-46D8-BB06-07D3E79FFCB4}"/>
          </ac:spMkLst>
        </pc:spChg>
        <pc:spChg chg="mod">
          <ac:chgData name="Agustín Ruiz Martín" userId="e54b14ac-9992-4b44-bb0f-8ee7a2060432" providerId="ADAL" clId="{9FF5507F-932D-452B-B9F2-C742ABDE8522}" dt="2021-04-02T11:09:33.878" v="28" actId="338"/>
          <ac:spMkLst>
            <pc:docMk/>
            <pc:sldMk cId="2949929889" sldId="320"/>
            <ac:spMk id="38" creationId="{07B8F79D-A6F9-470D-9E15-CACADB154813}"/>
          </ac:spMkLst>
        </pc:spChg>
        <pc:spChg chg="mod">
          <ac:chgData name="Agustín Ruiz Martín" userId="e54b14ac-9992-4b44-bb0f-8ee7a2060432" providerId="ADAL" clId="{9FF5507F-932D-452B-B9F2-C742ABDE8522}" dt="2021-04-02T11:09:33.878" v="28" actId="338"/>
          <ac:spMkLst>
            <pc:docMk/>
            <pc:sldMk cId="2949929889" sldId="320"/>
            <ac:spMk id="39" creationId="{E381CE8B-3AB2-4A3A-B1E2-10626F7C04C0}"/>
          </ac:spMkLst>
        </pc:spChg>
        <pc:spChg chg="mod">
          <ac:chgData name="Agustín Ruiz Martín" userId="e54b14ac-9992-4b44-bb0f-8ee7a2060432" providerId="ADAL" clId="{9FF5507F-932D-452B-B9F2-C742ABDE8522}" dt="2021-04-02T11:09:33.878" v="28" actId="338"/>
          <ac:spMkLst>
            <pc:docMk/>
            <pc:sldMk cId="2949929889" sldId="320"/>
            <ac:spMk id="40" creationId="{3A3CF719-BB70-44BD-8624-51C26F62A5EC}"/>
          </ac:spMkLst>
        </pc:spChg>
        <pc:spChg chg="mod">
          <ac:chgData name="Agustín Ruiz Martín" userId="e54b14ac-9992-4b44-bb0f-8ee7a2060432" providerId="ADAL" clId="{9FF5507F-932D-452B-B9F2-C742ABDE8522}" dt="2021-04-02T11:09:33.878" v="28" actId="338"/>
          <ac:spMkLst>
            <pc:docMk/>
            <pc:sldMk cId="2949929889" sldId="320"/>
            <ac:spMk id="41" creationId="{AC771145-8E47-4E9E-8B3E-936E09AADF24}"/>
          </ac:spMkLst>
        </pc:spChg>
        <pc:spChg chg="mod">
          <ac:chgData name="Agustín Ruiz Martín" userId="e54b14ac-9992-4b44-bb0f-8ee7a2060432" providerId="ADAL" clId="{9FF5507F-932D-452B-B9F2-C742ABDE8522}" dt="2021-04-02T11:09:33.878" v="28" actId="338"/>
          <ac:spMkLst>
            <pc:docMk/>
            <pc:sldMk cId="2949929889" sldId="320"/>
            <ac:spMk id="42" creationId="{AD443943-8D72-4667-9DFB-607F8AA3E8A3}"/>
          </ac:spMkLst>
        </pc:spChg>
        <pc:spChg chg="mod">
          <ac:chgData name="Agustín Ruiz Martín" userId="e54b14ac-9992-4b44-bb0f-8ee7a2060432" providerId="ADAL" clId="{9FF5507F-932D-452B-B9F2-C742ABDE8522}" dt="2021-04-02T11:09:33.878" v="28" actId="338"/>
          <ac:spMkLst>
            <pc:docMk/>
            <pc:sldMk cId="2949929889" sldId="320"/>
            <ac:spMk id="43" creationId="{EBC863EB-E917-4126-932D-1B388E708BF9}"/>
          </ac:spMkLst>
        </pc:spChg>
        <pc:spChg chg="mod">
          <ac:chgData name="Agustín Ruiz Martín" userId="e54b14ac-9992-4b44-bb0f-8ee7a2060432" providerId="ADAL" clId="{9FF5507F-932D-452B-B9F2-C742ABDE8522}" dt="2021-04-02T11:09:33.878" v="28" actId="338"/>
          <ac:spMkLst>
            <pc:docMk/>
            <pc:sldMk cId="2949929889" sldId="320"/>
            <ac:spMk id="44" creationId="{77C83188-BD5C-44DC-81C0-2721F46C59FC}"/>
          </ac:spMkLst>
        </pc:spChg>
        <pc:spChg chg="mod">
          <ac:chgData name="Agustín Ruiz Martín" userId="e54b14ac-9992-4b44-bb0f-8ee7a2060432" providerId="ADAL" clId="{9FF5507F-932D-452B-B9F2-C742ABDE8522}" dt="2021-04-02T11:09:33.878" v="28" actId="338"/>
          <ac:spMkLst>
            <pc:docMk/>
            <pc:sldMk cId="2949929889" sldId="320"/>
            <ac:spMk id="45" creationId="{2E1BE2E7-DFDD-41FE-A053-060ACDDCFB0A}"/>
          </ac:spMkLst>
        </pc:spChg>
        <pc:spChg chg="mod">
          <ac:chgData name="Agustín Ruiz Martín" userId="e54b14ac-9992-4b44-bb0f-8ee7a2060432" providerId="ADAL" clId="{9FF5507F-932D-452B-B9F2-C742ABDE8522}" dt="2021-04-02T11:09:33.878" v="28" actId="338"/>
          <ac:spMkLst>
            <pc:docMk/>
            <pc:sldMk cId="2949929889" sldId="320"/>
            <ac:spMk id="46" creationId="{D1887DA5-59EF-4EC7-B1E3-01E98412964E}"/>
          </ac:spMkLst>
        </pc:spChg>
        <pc:spChg chg="mod">
          <ac:chgData name="Agustín Ruiz Martín" userId="e54b14ac-9992-4b44-bb0f-8ee7a2060432" providerId="ADAL" clId="{9FF5507F-932D-452B-B9F2-C742ABDE8522}" dt="2021-04-02T11:09:33.878" v="28" actId="338"/>
          <ac:spMkLst>
            <pc:docMk/>
            <pc:sldMk cId="2949929889" sldId="320"/>
            <ac:spMk id="47" creationId="{6FC203A0-A583-4C4A-BEAB-597C9C8C0361}"/>
          </ac:spMkLst>
        </pc:spChg>
        <pc:spChg chg="mod">
          <ac:chgData name="Agustín Ruiz Martín" userId="e54b14ac-9992-4b44-bb0f-8ee7a2060432" providerId="ADAL" clId="{9FF5507F-932D-452B-B9F2-C742ABDE8522}" dt="2021-04-02T11:09:33.878" v="28" actId="338"/>
          <ac:spMkLst>
            <pc:docMk/>
            <pc:sldMk cId="2949929889" sldId="320"/>
            <ac:spMk id="48" creationId="{9DF0871B-DAB1-4F99-B49E-80ADA0A0D898}"/>
          </ac:spMkLst>
        </pc:spChg>
        <pc:spChg chg="mod">
          <ac:chgData name="Agustín Ruiz Martín" userId="e54b14ac-9992-4b44-bb0f-8ee7a2060432" providerId="ADAL" clId="{9FF5507F-932D-452B-B9F2-C742ABDE8522}" dt="2021-04-02T11:09:33.878" v="28" actId="338"/>
          <ac:spMkLst>
            <pc:docMk/>
            <pc:sldMk cId="2949929889" sldId="320"/>
            <ac:spMk id="49" creationId="{9FEBE88F-B3E3-46A0-B5E4-9CDF0139DC65}"/>
          </ac:spMkLst>
        </pc:spChg>
        <pc:spChg chg="mod">
          <ac:chgData name="Agustín Ruiz Martín" userId="e54b14ac-9992-4b44-bb0f-8ee7a2060432" providerId="ADAL" clId="{9FF5507F-932D-452B-B9F2-C742ABDE8522}" dt="2021-04-02T11:09:33.878" v="28" actId="338"/>
          <ac:spMkLst>
            <pc:docMk/>
            <pc:sldMk cId="2949929889" sldId="320"/>
            <ac:spMk id="50" creationId="{721B957C-6C27-4E3F-A816-F42DEBEF4FB1}"/>
          </ac:spMkLst>
        </pc:spChg>
        <pc:spChg chg="mod">
          <ac:chgData name="Agustín Ruiz Martín" userId="e54b14ac-9992-4b44-bb0f-8ee7a2060432" providerId="ADAL" clId="{9FF5507F-932D-452B-B9F2-C742ABDE8522}" dt="2021-04-02T11:09:33.878" v="28" actId="338"/>
          <ac:spMkLst>
            <pc:docMk/>
            <pc:sldMk cId="2949929889" sldId="320"/>
            <ac:spMk id="51" creationId="{1DCDBA20-3084-4EC7-87B6-038858F61AB7}"/>
          </ac:spMkLst>
        </pc:spChg>
        <pc:spChg chg="mod">
          <ac:chgData name="Agustín Ruiz Martín" userId="e54b14ac-9992-4b44-bb0f-8ee7a2060432" providerId="ADAL" clId="{9FF5507F-932D-452B-B9F2-C742ABDE8522}" dt="2021-04-02T11:09:33.878" v="28" actId="338"/>
          <ac:spMkLst>
            <pc:docMk/>
            <pc:sldMk cId="2949929889" sldId="320"/>
            <ac:spMk id="52" creationId="{92D11C22-C03F-403A-81DA-FEB048FEAE15}"/>
          </ac:spMkLst>
        </pc:spChg>
        <pc:spChg chg="mod">
          <ac:chgData name="Agustín Ruiz Martín" userId="e54b14ac-9992-4b44-bb0f-8ee7a2060432" providerId="ADAL" clId="{9FF5507F-932D-452B-B9F2-C742ABDE8522}" dt="2021-04-02T11:09:33.878" v="28" actId="338"/>
          <ac:spMkLst>
            <pc:docMk/>
            <pc:sldMk cId="2949929889" sldId="320"/>
            <ac:spMk id="53" creationId="{818FA8FE-7C7C-41AD-8343-7DD48A2B73B8}"/>
          </ac:spMkLst>
        </pc:spChg>
        <pc:spChg chg="mod">
          <ac:chgData name="Agustín Ruiz Martín" userId="e54b14ac-9992-4b44-bb0f-8ee7a2060432" providerId="ADAL" clId="{9FF5507F-932D-452B-B9F2-C742ABDE8522}" dt="2021-04-02T11:09:33.878" v="28" actId="338"/>
          <ac:spMkLst>
            <pc:docMk/>
            <pc:sldMk cId="2949929889" sldId="320"/>
            <ac:spMk id="54" creationId="{3DC6FF63-744B-4792-8A77-C0A41E215D85}"/>
          </ac:spMkLst>
        </pc:spChg>
        <pc:spChg chg="mod">
          <ac:chgData name="Agustín Ruiz Martín" userId="e54b14ac-9992-4b44-bb0f-8ee7a2060432" providerId="ADAL" clId="{9FF5507F-932D-452B-B9F2-C742ABDE8522}" dt="2021-04-02T11:09:33.878" v="28" actId="338"/>
          <ac:spMkLst>
            <pc:docMk/>
            <pc:sldMk cId="2949929889" sldId="320"/>
            <ac:spMk id="55" creationId="{AB8189BF-E0D9-4EA5-ABD8-17823175A956}"/>
          </ac:spMkLst>
        </pc:spChg>
        <pc:spChg chg="mod">
          <ac:chgData name="Agustín Ruiz Martín" userId="e54b14ac-9992-4b44-bb0f-8ee7a2060432" providerId="ADAL" clId="{9FF5507F-932D-452B-B9F2-C742ABDE8522}" dt="2021-04-02T11:09:33.878" v="28" actId="338"/>
          <ac:spMkLst>
            <pc:docMk/>
            <pc:sldMk cId="2949929889" sldId="320"/>
            <ac:spMk id="56" creationId="{AC61F647-BEBF-4CEA-98B0-E62C6F99998C}"/>
          </ac:spMkLst>
        </pc:spChg>
        <pc:spChg chg="mod">
          <ac:chgData name="Agustín Ruiz Martín" userId="e54b14ac-9992-4b44-bb0f-8ee7a2060432" providerId="ADAL" clId="{9FF5507F-932D-452B-B9F2-C742ABDE8522}" dt="2021-04-02T11:09:33.878" v="28" actId="338"/>
          <ac:spMkLst>
            <pc:docMk/>
            <pc:sldMk cId="2949929889" sldId="320"/>
            <ac:spMk id="57" creationId="{8A28E4D4-EB3A-4E75-B2E0-2EDFBCC63FC5}"/>
          </ac:spMkLst>
        </pc:spChg>
        <pc:spChg chg="mod">
          <ac:chgData name="Agustín Ruiz Martín" userId="e54b14ac-9992-4b44-bb0f-8ee7a2060432" providerId="ADAL" clId="{9FF5507F-932D-452B-B9F2-C742ABDE8522}" dt="2021-04-02T11:09:33.878" v="28" actId="338"/>
          <ac:spMkLst>
            <pc:docMk/>
            <pc:sldMk cId="2949929889" sldId="320"/>
            <ac:spMk id="58" creationId="{1E2C4AF8-265D-41AD-9E5D-9832B81D0500}"/>
          </ac:spMkLst>
        </pc:spChg>
        <pc:spChg chg="mod">
          <ac:chgData name="Agustín Ruiz Martín" userId="e54b14ac-9992-4b44-bb0f-8ee7a2060432" providerId="ADAL" clId="{9FF5507F-932D-452B-B9F2-C742ABDE8522}" dt="2021-04-02T11:09:33.878" v="28" actId="338"/>
          <ac:spMkLst>
            <pc:docMk/>
            <pc:sldMk cId="2949929889" sldId="320"/>
            <ac:spMk id="59" creationId="{8AFED2A6-E7CF-48E5-8C34-18AC74D1B369}"/>
          </ac:spMkLst>
        </pc:spChg>
        <pc:spChg chg="mod">
          <ac:chgData name="Agustín Ruiz Martín" userId="e54b14ac-9992-4b44-bb0f-8ee7a2060432" providerId="ADAL" clId="{9FF5507F-932D-452B-B9F2-C742ABDE8522}" dt="2021-04-02T11:09:33.878" v="28" actId="338"/>
          <ac:spMkLst>
            <pc:docMk/>
            <pc:sldMk cId="2949929889" sldId="320"/>
            <ac:spMk id="60" creationId="{4A8C7F1C-6FD0-4967-B3FF-EA1DAF2017CB}"/>
          </ac:spMkLst>
        </pc:spChg>
        <pc:spChg chg="mod">
          <ac:chgData name="Agustín Ruiz Martín" userId="e54b14ac-9992-4b44-bb0f-8ee7a2060432" providerId="ADAL" clId="{9FF5507F-932D-452B-B9F2-C742ABDE8522}" dt="2021-04-02T11:09:33.878" v="28" actId="338"/>
          <ac:spMkLst>
            <pc:docMk/>
            <pc:sldMk cId="2949929889" sldId="320"/>
            <ac:spMk id="61" creationId="{3B39E899-EC7D-4E62-A0CA-E884F5915E54}"/>
          </ac:spMkLst>
        </pc:spChg>
        <pc:spChg chg="mod">
          <ac:chgData name="Agustín Ruiz Martín" userId="e54b14ac-9992-4b44-bb0f-8ee7a2060432" providerId="ADAL" clId="{9FF5507F-932D-452B-B9F2-C742ABDE8522}" dt="2021-04-02T11:09:33.878" v="28" actId="338"/>
          <ac:spMkLst>
            <pc:docMk/>
            <pc:sldMk cId="2949929889" sldId="320"/>
            <ac:spMk id="62" creationId="{3C8F3E99-62F9-4781-A85F-74E374F8B859}"/>
          </ac:spMkLst>
        </pc:spChg>
        <pc:spChg chg="mod">
          <ac:chgData name="Agustín Ruiz Martín" userId="e54b14ac-9992-4b44-bb0f-8ee7a2060432" providerId="ADAL" clId="{9FF5507F-932D-452B-B9F2-C742ABDE8522}" dt="2021-04-02T11:09:33.878" v="28" actId="338"/>
          <ac:spMkLst>
            <pc:docMk/>
            <pc:sldMk cId="2949929889" sldId="320"/>
            <ac:spMk id="63" creationId="{730D55D5-0F07-492B-88B5-D1E9DB9446B2}"/>
          </ac:spMkLst>
        </pc:spChg>
        <pc:spChg chg="mod">
          <ac:chgData name="Agustín Ruiz Martín" userId="e54b14ac-9992-4b44-bb0f-8ee7a2060432" providerId="ADAL" clId="{9FF5507F-932D-452B-B9F2-C742ABDE8522}" dt="2021-04-02T11:09:33.878" v="28" actId="338"/>
          <ac:spMkLst>
            <pc:docMk/>
            <pc:sldMk cId="2949929889" sldId="320"/>
            <ac:spMk id="64" creationId="{1A386F02-59F5-4D6D-B75F-91D0F69289AA}"/>
          </ac:spMkLst>
        </pc:spChg>
        <pc:spChg chg="mod">
          <ac:chgData name="Agustín Ruiz Martín" userId="e54b14ac-9992-4b44-bb0f-8ee7a2060432" providerId="ADAL" clId="{9FF5507F-932D-452B-B9F2-C742ABDE8522}" dt="2021-04-02T11:09:33.878" v="28" actId="338"/>
          <ac:spMkLst>
            <pc:docMk/>
            <pc:sldMk cId="2949929889" sldId="320"/>
            <ac:spMk id="65" creationId="{6FDEA3D1-C1D3-4D36-8DBC-3D5CD4284FF4}"/>
          </ac:spMkLst>
        </pc:spChg>
        <pc:spChg chg="mod">
          <ac:chgData name="Agustín Ruiz Martín" userId="e54b14ac-9992-4b44-bb0f-8ee7a2060432" providerId="ADAL" clId="{9FF5507F-932D-452B-B9F2-C742ABDE8522}" dt="2021-04-02T11:09:33.878" v="28" actId="338"/>
          <ac:spMkLst>
            <pc:docMk/>
            <pc:sldMk cId="2949929889" sldId="320"/>
            <ac:spMk id="66" creationId="{29D6B98C-1D41-469B-87A7-E59E90FD7D33}"/>
          </ac:spMkLst>
        </pc:spChg>
        <pc:spChg chg="mod">
          <ac:chgData name="Agustín Ruiz Martín" userId="e54b14ac-9992-4b44-bb0f-8ee7a2060432" providerId="ADAL" clId="{9FF5507F-932D-452B-B9F2-C742ABDE8522}" dt="2021-04-02T11:09:33.878" v="28" actId="338"/>
          <ac:spMkLst>
            <pc:docMk/>
            <pc:sldMk cId="2949929889" sldId="320"/>
            <ac:spMk id="67" creationId="{169A971A-6D3E-4FA2-8122-B768A802E527}"/>
          </ac:spMkLst>
        </pc:spChg>
        <pc:spChg chg="mod">
          <ac:chgData name="Agustín Ruiz Martín" userId="e54b14ac-9992-4b44-bb0f-8ee7a2060432" providerId="ADAL" clId="{9FF5507F-932D-452B-B9F2-C742ABDE8522}" dt="2021-04-02T11:09:33.878" v="28" actId="338"/>
          <ac:spMkLst>
            <pc:docMk/>
            <pc:sldMk cId="2949929889" sldId="320"/>
            <ac:spMk id="68" creationId="{E4CF6E0F-778A-4866-9BC4-861B6BAA0FCC}"/>
          </ac:spMkLst>
        </pc:spChg>
        <pc:spChg chg="mod">
          <ac:chgData name="Agustín Ruiz Martín" userId="e54b14ac-9992-4b44-bb0f-8ee7a2060432" providerId="ADAL" clId="{9FF5507F-932D-452B-B9F2-C742ABDE8522}" dt="2021-04-02T11:09:33.878" v="28" actId="338"/>
          <ac:spMkLst>
            <pc:docMk/>
            <pc:sldMk cId="2949929889" sldId="320"/>
            <ac:spMk id="69" creationId="{47BC2CC4-BA32-4A36-BAF8-0226691BE2BE}"/>
          </ac:spMkLst>
        </pc:spChg>
        <pc:spChg chg="mod">
          <ac:chgData name="Agustín Ruiz Martín" userId="e54b14ac-9992-4b44-bb0f-8ee7a2060432" providerId="ADAL" clId="{9FF5507F-932D-452B-B9F2-C742ABDE8522}" dt="2021-04-02T11:09:33.878" v="28" actId="338"/>
          <ac:spMkLst>
            <pc:docMk/>
            <pc:sldMk cId="2949929889" sldId="320"/>
            <ac:spMk id="70" creationId="{80A0F828-EE48-4E9F-9EF7-28DF1CAAAE4B}"/>
          </ac:spMkLst>
        </pc:spChg>
        <pc:spChg chg="mod">
          <ac:chgData name="Agustín Ruiz Martín" userId="e54b14ac-9992-4b44-bb0f-8ee7a2060432" providerId="ADAL" clId="{9FF5507F-932D-452B-B9F2-C742ABDE8522}" dt="2021-04-02T11:09:33.878" v="28" actId="338"/>
          <ac:spMkLst>
            <pc:docMk/>
            <pc:sldMk cId="2949929889" sldId="320"/>
            <ac:spMk id="71" creationId="{10F5D266-90C2-46DD-A1DC-8448024C526C}"/>
          </ac:spMkLst>
        </pc:spChg>
        <pc:spChg chg="mod">
          <ac:chgData name="Agustín Ruiz Martín" userId="e54b14ac-9992-4b44-bb0f-8ee7a2060432" providerId="ADAL" clId="{9FF5507F-932D-452B-B9F2-C742ABDE8522}" dt="2021-04-02T11:09:33.878" v="28" actId="338"/>
          <ac:spMkLst>
            <pc:docMk/>
            <pc:sldMk cId="2949929889" sldId="320"/>
            <ac:spMk id="72" creationId="{525AC5BB-D4E4-4A17-9204-CAE62A5E0CF2}"/>
          </ac:spMkLst>
        </pc:spChg>
        <pc:spChg chg="mod">
          <ac:chgData name="Agustín Ruiz Martín" userId="e54b14ac-9992-4b44-bb0f-8ee7a2060432" providerId="ADAL" clId="{9FF5507F-932D-452B-B9F2-C742ABDE8522}" dt="2021-04-02T11:09:33.878" v="28" actId="338"/>
          <ac:spMkLst>
            <pc:docMk/>
            <pc:sldMk cId="2949929889" sldId="320"/>
            <ac:spMk id="73" creationId="{29141396-6B18-494B-8D22-19687265AF7D}"/>
          </ac:spMkLst>
        </pc:spChg>
        <pc:spChg chg="mod">
          <ac:chgData name="Agustín Ruiz Martín" userId="e54b14ac-9992-4b44-bb0f-8ee7a2060432" providerId="ADAL" clId="{9FF5507F-932D-452B-B9F2-C742ABDE8522}" dt="2021-04-02T11:09:33.878" v="28" actId="338"/>
          <ac:spMkLst>
            <pc:docMk/>
            <pc:sldMk cId="2949929889" sldId="320"/>
            <ac:spMk id="74" creationId="{A0E369F4-FA89-40A7-ACC4-893934B2C940}"/>
          </ac:spMkLst>
        </pc:spChg>
        <pc:spChg chg="mod">
          <ac:chgData name="Agustín Ruiz Martín" userId="e54b14ac-9992-4b44-bb0f-8ee7a2060432" providerId="ADAL" clId="{9FF5507F-932D-452B-B9F2-C742ABDE8522}" dt="2021-04-02T11:09:33.878" v="28" actId="338"/>
          <ac:spMkLst>
            <pc:docMk/>
            <pc:sldMk cId="2949929889" sldId="320"/>
            <ac:spMk id="75" creationId="{06D6696A-136B-453F-8A30-99555DDFB8BC}"/>
          </ac:spMkLst>
        </pc:spChg>
        <pc:spChg chg="mod">
          <ac:chgData name="Agustín Ruiz Martín" userId="e54b14ac-9992-4b44-bb0f-8ee7a2060432" providerId="ADAL" clId="{9FF5507F-932D-452B-B9F2-C742ABDE8522}" dt="2021-04-02T11:09:33.878" v="28" actId="338"/>
          <ac:spMkLst>
            <pc:docMk/>
            <pc:sldMk cId="2949929889" sldId="320"/>
            <ac:spMk id="76" creationId="{9256EC0D-4A4F-43F2-98E7-636783CAF7AC}"/>
          </ac:spMkLst>
        </pc:spChg>
        <pc:spChg chg="mod">
          <ac:chgData name="Agustín Ruiz Martín" userId="e54b14ac-9992-4b44-bb0f-8ee7a2060432" providerId="ADAL" clId="{9FF5507F-932D-452B-B9F2-C742ABDE8522}" dt="2021-04-02T11:09:33.878" v="28" actId="338"/>
          <ac:spMkLst>
            <pc:docMk/>
            <pc:sldMk cId="2949929889" sldId="320"/>
            <ac:spMk id="77" creationId="{97571B93-1104-41E5-913B-806150F2AF59}"/>
          </ac:spMkLst>
        </pc:spChg>
        <pc:spChg chg="mod">
          <ac:chgData name="Agustín Ruiz Martín" userId="e54b14ac-9992-4b44-bb0f-8ee7a2060432" providerId="ADAL" clId="{9FF5507F-932D-452B-B9F2-C742ABDE8522}" dt="2021-04-02T11:09:33.878" v="28" actId="338"/>
          <ac:spMkLst>
            <pc:docMk/>
            <pc:sldMk cId="2949929889" sldId="320"/>
            <ac:spMk id="78" creationId="{3E50B8BD-13B4-4F0B-B11F-93AE1BF29E5E}"/>
          </ac:spMkLst>
        </pc:spChg>
        <pc:spChg chg="mod">
          <ac:chgData name="Agustín Ruiz Martín" userId="e54b14ac-9992-4b44-bb0f-8ee7a2060432" providerId="ADAL" clId="{9FF5507F-932D-452B-B9F2-C742ABDE8522}" dt="2021-04-02T11:09:33.878" v="28" actId="338"/>
          <ac:spMkLst>
            <pc:docMk/>
            <pc:sldMk cId="2949929889" sldId="320"/>
            <ac:spMk id="79" creationId="{C76C4C6B-609F-4710-94C2-8F711282141B}"/>
          </ac:spMkLst>
        </pc:spChg>
        <pc:spChg chg="mod">
          <ac:chgData name="Agustín Ruiz Martín" userId="e54b14ac-9992-4b44-bb0f-8ee7a2060432" providerId="ADAL" clId="{9FF5507F-932D-452B-B9F2-C742ABDE8522}" dt="2021-04-02T11:09:33.878" v="28" actId="338"/>
          <ac:spMkLst>
            <pc:docMk/>
            <pc:sldMk cId="2949929889" sldId="320"/>
            <ac:spMk id="80" creationId="{5AC167AA-7617-4D82-B5A3-C3FFC4609EFE}"/>
          </ac:spMkLst>
        </pc:spChg>
        <pc:spChg chg="mod">
          <ac:chgData name="Agustín Ruiz Martín" userId="e54b14ac-9992-4b44-bb0f-8ee7a2060432" providerId="ADAL" clId="{9FF5507F-932D-452B-B9F2-C742ABDE8522}" dt="2021-04-02T11:09:33.878" v="28" actId="338"/>
          <ac:spMkLst>
            <pc:docMk/>
            <pc:sldMk cId="2949929889" sldId="320"/>
            <ac:spMk id="81" creationId="{8FB726E5-3923-4676-8B37-292C400BC237}"/>
          </ac:spMkLst>
        </pc:spChg>
        <pc:spChg chg="mod">
          <ac:chgData name="Agustín Ruiz Martín" userId="e54b14ac-9992-4b44-bb0f-8ee7a2060432" providerId="ADAL" clId="{9FF5507F-932D-452B-B9F2-C742ABDE8522}" dt="2021-04-02T11:09:33.878" v="28" actId="338"/>
          <ac:spMkLst>
            <pc:docMk/>
            <pc:sldMk cId="2949929889" sldId="320"/>
            <ac:spMk id="82" creationId="{373E25F1-54C1-49C7-9900-ED65A2EEF2E2}"/>
          </ac:spMkLst>
        </pc:spChg>
        <pc:spChg chg="mod">
          <ac:chgData name="Agustín Ruiz Martín" userId="e54b14ac-9992-4b44-bb0f-8ee7a2060432" providerId="ADAL" clId="{9FF5507F-932D-452B-B9F2-C742ABDE8522}" dt="2021-04-02T11:09:33.878" v="28" actId="338"/>
          <ac:spMkLst>
            <pc:docMk/>
            <pc:sldMk cId="2949929889" sldId="320"/>
            <ac:spMk id="83" creationId="{CE04D260-0559-49AC-967B-7AB28D121E33}"/>
          </ac:spMkLst>
        </pc:spChg>
        <pc:spChg chg="mod">
          <ac:chgData name="Agustín Ruiz Martín" userId="e54b14ac-9992-4b44-bb0f-8ee7a2060432" providerId="ADAL" clId="{9FF5507F-932D-452B-B9F2-C742ABDE8522}" dt="2021-04-02T11:09:33.878" v="28" actId="338"/>
          <ac:spMkLst>
            <pc:docMk/>
            <pc:sldMk cId="2949929889" sldId="320"/>
            <ac:spMk id="84" creationId="{72BADB14-64CA-4B6C-8DD4-DC1E176E44C0}"/>
          </ac:spMkLst>
        </pc:spChg>
        <pc:spChg chg="mod">
          <ac:chgData name="Agustín Ruiz Martín" userId="e54b14ac-9992-4b44-bb0f-8ee7a2060432" providerId="ADAL" clId="{9FF5507F-932D-452B-B9F2-C742ABDE8522}" dt="2021-04-02T11:09:33.878" v="28" actId="338"/>
          <ac:spMkLst>
            <pc:docMk/>
            <pc:sldMk cId="2949929889" sldId="320"/>
            <ac:spMk id="85" creationId="{B52CF996-D419-4485-96FB-3B81FD38C94A}"/>
          </ac:spMkLst>
        </pc:spChg>
        <pc:spChg chg="mod">
          <ac:chgData name="Agustín Ruiz Martín" userId="e54b14ac-9992-4b44-bb0f-8ee7a2060432" providerId="ADAL" clId="{9FF5507F-932D-452B-B9F2-C742ABDE8522}" dt="2021-04-02T11:09:33.878" v="28" actId="338"/>
          <ac:spMkLst>
            <pc:docMk/>
            <pc:sldMk cId="2949929889" sldId="320"/>
            <ac:spMk id="86" creationId="{0DF22A92-D265-4D1A-B619-847234119AB6}"/>
          </ac:spMkLst>
        </pc:spChg>
        <pc:spChg chg="mod">
          <ac:chgData name="Agustín Ruiz Martín" userId="e54b14ac-9992-4b44-bb0f-8ee7a2060432" providerId="ADAL" clId="{9FF5507F-932D-452B-B9F2-C742ABDE8522}" dt="2021-04-02T11:09:33.878" v="28" actId="338"/>
          <ac:spMkLst>
            <pc:docMk/>
            <pc:sldMk cId="2949929889" sldId="320"/>
            <ac:spMk id="87" creationId="{02043CE2-2590-4A1E-BBA6-0AB1E1C2D525}"/>
          </ac:spMkLst>
        </pc:spChg>
        <pc:spChg chg="mod">
          <ac:chgData name="Agustín Ruiz Martín" userId="e54b14ac-9992-4b44-bb0f-8ee7a2060432" providerId="ADAL" clId="{9FF5507F-932D-452B-B9F2-C742ABDE8522}" dt="2021-04-02T11:09:33.878" v="28" actId="338"/>
          <ac:spMkLst>
            <pc:docMk/>
            <pc:sldMk cId="2949929889" sldId="320"/>
            <ac:spMk id="88" creationId="{730988BA-E1FE-4546-B184-0DBA9198276D}"/>
          </ac:spMkLst>
        </pc:spChg>
        <pc:spChg chg="mod">
          <ac:chgData name="Agustín Ruiz Martín" userId="e54b14ac-9992-4b44-bb0f-8ee7a2060432" providerId="ADAL" clId="{9FF5507F-932D-452B-B9F2-C742ABDE8522}" dt="2021-04-02T11:09:33.878" v="28" actId="338"/>
          <ac:spMkLst>
            <pc:docMk/>
            <pc:sldMk cId="2949929889" sldId="320"/>
            <ac:spMk id="89" creationId="{1B396E20-B03D-4DC5-B6BD-8BF6EEA47BBD}"/>
          </ac:spMkLst>
        </pc:spChg>
        <pc:spChg chg="mod">
          <ac:chgData name="Agustín Ruiz Martín" userId="e54b14ac-9992-4b44-bb0f-8ee7a2060432" providerId="ADAL" clId="{9FF5507F-932D-452B-B9F2-C742ABDE8522}" dt="2021-04-02T11:09:33.878" v="28" actId="338"/>
          <ac:spMkLst>
            <pc:docMk/>
            <pc:sldMk cId="2949929889" sldId="320"/>
            <ac:spMk id="90" creationId="{6BBD0857-08F4-4198-94FA-021FDFF547A4}"/>
          </ac:spMkLst>
        </pc:spChg>
        <pc:spChg chg="mod">
          <ac:chgData name="Agustín Ruiz Martín" userId="e54b14ac-9992-4b44-bb0f-8ee7a2060432" providerId="ADAL" clId="{9FF5507F-932D-452B-B9F2-C742ABDE8522}" dt="2021-04-02T11:09:33.878" v="28" actId="338"/>
          <ac:spMkLst>
            <pc:docMk/>
            <pc:sldMk cId="2949929889" sldId="320"/>
            <ac:spMk id="91" creationId="{6AE0C76A-0511-4B7A-A5EA-1527F0FC8473}"/>
          </ac:spMkLst>
        </pc:spChg>
        <pc:spChg chg="mod">
          <ac:chgData name="Agustín Ruiz Martín" userId="e54b14ac-9992-4b44-bb0f-8ee7a2060432" providerId="ADAL" clId="{9FF5507F-932D-452B-B9F2-C742ABDE8522}" dt="2021-04-02T11:09:33.878" v="28" actId="338"/>
          <ac:spMkLst>
            <pc:docMk/>
            <pc:sldMk cId="2949929889" sldId="320"/>
            <ac:spMk id="92" creationId="{F7FB67DA-CAED-4775-A9D2-7D52885A7ECC}"/>
          </ac:spMkLst>
        </pc:spChg>
        <pc:spChg chg="mod">
          <ac:chgData name="Agustín Ruiz Martín" userId="e54b14ac-9992-4b44-bb0f-8ee7a2060432" providerId="ADAL" clId="{9FF5507F-932D-452B-B9F2-C742ABDE8522}" dt="2021-04-02T11:09:33.878" v="28" actId="338"/>
          <ac:spMkLst>
            <pc:docMk/>
            <pc:sldMk cId="2949929889" sldId="320"/>
            <ac:spMk id="93" creationId="{6ECFC800-9123-42F8-AD6F-9FCD57CD2637}"/>
          </ac:spMkLst>
        </pc:spChg>
        <pc:spChg chg="mod">
          <ac:chgData name="Agustín Ruiz Martín" userId="e54b14ac-9992-4b44-bb0f-8ee7a2060432" providerId="ADAL" clId="{9FF5507F-932D-452B-B9F2-C742ABDE8522}" dt="2021-04-02T11:09:33.878" v="28" actId="338"/>
          <ac:spMkLst>
            <pc:docMk/>
            <pc:sldMk cId="2949929889" sldId="320"/>
            <ac:spMk id="94" creationId="{11E1BCA1-875A-4B6E-98CF-CAB84A09A99B}"/>
          </ac:spMkLst>
        </pc:spChg>
        <pc:spChg chg="mod">
          <ac:chgData name="Agustín Ruiz Martín" userId="e54b14ac-9992-4b44-bb0f-8ee7a2060432" providerId="ADAL" clId="{9FF5507F-932D-452B-B9F2-C742ABDE8522}" dt="2021-04-02T11:09:33.878" v="28" actId="338"/>
          <ac:spMkLst>
            <pc:docMk/>
            <pc:sldMk cId="2949929889" sldId="320"/>
            <ac:spMk id="95" creationId="{048D4C0B-94F4-4C52-B87C-66DE395B54DB}"/>
          </ac:spMkLst>
        </pc:spChg>
        <pc:spChg chg="mod">
          <ac:chgData name="Agustín Ruiz Martín" userId="e54b14ac-9992-4b44-bb0f-8ee7a2060432" providerId="ADAL" clId="{9FF5507F-932D-452B-B9F2-C742ABDE8522}" dt="2021-04-02T11:09:33.878" v="28" actId="338"/>
          <ac:spMkLst>
            <pc:docMk/>
            <pc:sldMk cId="2949929889" sldId="320"/>
            <ac:spMk id="96" creationId="{90C816E1-FA5D-4D29-BEFE-321FCA350D3C}"/>
          </ac:spMkLst>
        </pc:spChg>
        <pc:spChg chg="mod">
          <ac:chgData name="Agustín Ruiz Martín" userId="e54b14ac-9992-4b44-bb0f-8ee7a2060432" providerId="ADAL" clId="{9FF5507F-932D-452B-B9F2-C742ABDE8522}" dt="2021-04-02T11:09:33.878" v="28" actId="338"/>
          <ac:spMkLst>
            <pc:docMk/>
            <pc:sldMk cId="2949929889" sldId="320"/>
            <ac:spMk id="97" creationId="{E99E4AB0-01B2-4FE9-8B96-3CB1DEADA863}"/>
          </ac:spMkLst>
        </pc:spChg>
        <pc:spChg chg="mod">
          <ac:chgData name="Agustín Ruiz Martín" userId="e54b14ac-9992-4b44-bb0f-8ee7a2060432" providerId="ADAL" clId="{9FF5507F-932D-452B-B9F2-C742ABDE8522}" dt="2021-04-02T11:09:33.878" v="28" actId="338"/>
          <ac:spMkLst>
            <pc:docMk/>
            <pc:sldMk cId="2949929889" sldId="320"/>
            <ac:spMk id="98" creationId="{AA598E77-AE5E-4986-BBE6-8188362C70FB}"/>
          </ac:spMkLst>
        </pc:spChg>
        <pc:spChg chg="mod">
          <ac:chgData name="Agustín Ruiz Martín" userId="e54b14ac-9992-4b44-bb0f-8ee7a2060432" providerId="ADAL" clId="{9FF5507F-932D-452B-B9F2-C742ABDE8522}" dt="2021-04-02T11:09:33.878" v="28" actId="338"/>
          <ac:spMkLst>
            <pc:docMk/>
            <pc:sldMk cId="2949929889" sldId="320"/>
            <ac:spMk id="99" creationId="{6C5E291B-C7ED-4C46-A765-50C532D0DF95}"/>
          </ac:spMkLst>
        </pc:spChg>
        <pc:spChg chg="mod">
          <ac:chgData name="Agustín Ruiz Martín" userId="e54b14ac-9992-4b44-bb0f-8ee7a2060432" providerId="ADAL" clId="{9FF5507F-932D-452B-B9F2-C742ABDE8522}" dt="2021-04-02T11:09:33.878" v="28" actId="338"/>
          <ac:spMkLst>
            <pc:docMk/>
            <pc:sldMk cId="2949929889" sldId="320"/>
            <ac:spMk id="100" creationId="{C64085B5-EFEA-42C4-BFBC-88A0EF65F4E4}"/>
          </ac:spMkLst>
        </pc:spChg>
        <pc:spChg chg="mod">
          <ac:chgData name="Agustín Ruiz Martín" userId="e54b14ac-9992-4b44-bb0f-8ee7a2060432" providerId="ADAL" clId="{9FF5507F-932D-452B-B9F2-C742ABDE8522}" dt="2021-04-02T11:09:33.878" v="28" actId="338"/>
          <ac:spMkLst>
            <pc:docMk/>
            <pc:sldMk cId="2949929889" sldId="320"/>
            <ac:spMk id="101" creationId="{7E76EF30-B4DE-4505-876D-52A7DB26A4AD}"/>
          </ac:spMkLst>
        </pc:spChg>
        <pc:spChg chg="mod">
          <ac:chgData name="Agustín Ruiz Martín" userId="e54b14ac-9992-4b44-bb0f-8ee7a2060432" providerId="ADAL" clId="{9FF5507F-932D-452B-B9F2-C742ABDE8522}" dt="2021-04-02T11:09:33.878" v="28" actId="338"/>
          <ac:spMkLst>
            <pc:docMk/>
            <pc:sldMk cId="2949929889" sldId="320"/>
            <ac:spMk id="102" creationId="{D4A765E0-05B4-4FAF-9016-CA6AE089FA0C}"/>
          </ac:spMkLst>
        </pc:spChg>
        <pc:spChg chg="mod">
          <ac:chgData name="Agustín Ruiz Martín" userId="e54b14ac-9992-4b44-bb0f-8ee7a2060432" providerId="ADAL" clId="{9FF5507F-932D-452B-B9F2-C742ABDE8522}" dt="2021-04-02T11:09:33.878" v="28" actId="338"/>
          <ac:spMkLst>
            <pc:docMk/>
            <pc:sldMk cId="2949929889" sldId="320"/>
            <ac:spMk id="103" creationId="{3680E0A2-1932-486B-9C94-3F46405ECF3B}"/>
          </ac:spMkLst>
        </pc:spChg>
        <pc:spChg chg="mod">
          <ac:chgData name="Agustín Ruiz Martín" userId="e54b14ac-9992-4b44-bb0f-8ee7a2060432" providerId="ADAL" clId="{9FF5507F-932D-452B-B9F2-C742ABDE8522}" dt="2021-04-02T11:09:33.878" v="28" actId="338"/>
          <ac:spMkLst>
            <pc:docMk/>
            <pc:sldMk cId="2949929889" sldId="320"/>
            <ac:spMk id="104" creationId="{F5B2407C-68D6-4B12-96D1-BB6D9423809C}"/>
          </ac:spMkLst>
        </pc:spChg>
        <pc:spChg chg="mod">
          <ac:chgData name="Agustín Ruiz Martín" userId="e54b14ac-9992-4b44-bb0f-8ee7a2060432" providerId="ADAL" clId="{9FF5507F-932D-452B-B9F2-C742ABDE8522}" dt="2021-04-02T11:09:33.878" v="28" actId="338"/>
          <ac:spMkLst>
            <pc:docMk/>
            <pc:sldMk cId="2949929889" sldId="320"/>
            <ac:spMk id="105" creationId="{D5DD258C-A369-42AC-B98B-0DCDC8617C99}"/>
          </ac:spMkLst>
        </pc:spChg>
        <pc:spChg chg="mod">
          <ac:chgData name="Agustín Ruiz Martín" userId="e54b14ac-9992-4b44-bb0f-8ee7a2060432" providerId="ADAL" clId="{9FF5507F-932D-452B-B9F2-C742ABDE8522}" dt="2021-04-02T11:09:33.878" v="28" actId="338"/>
          <ac:spMkLst>
            <pc:docMk/>
            <pc:sldMk cId="2949929889" sldId="320"/>
            <ac:spMk id="106" creationId="{114E8703-ECE5-4C3A-A235-E1E83176FB23}"/>
          </ac:spMkLst>
        </pc:spChg>
        <pc:spChg chg="mod">
          <ac:chgData name="Agustín Ruiz Martín" userId="e54b14ac-9992-4b44-bb0f-8ee7a2060432" providerId="ADAL" clId="{9FF5507F-932D-452B-B9F2-C742ABDE8522}" dt="2021-04-02T11:09:33.878" v="28" actId="338"/>
          <ac:spMkLst>
            <pc:docMk/>
            <pc:sldMk cId="2949929889" sldId="320"/>
            <ac:spMk id="107" creationId="{5C1E96C1-FD52-4931-8C97-91B9B61CFF5B}"/>
          </ac:spMkLst>
        </pc:spChg>
        <pc:spChg chg="mod">
          <ac:chgData name="Agustín Ruiz Martín" userId="e54b14ac-9992-4b44-bb0f-8ee7a2060432" providerId="ADAL" clId="{9FF5507F-932D-452B-B9F2-C742ABDE8522}" dt="2021-04-02T11:09:33.878" v="28" actId="338"/>
          <ac:spMkLst>
            <pc:docMk/>
            <pc:sldMk cId="2949929889" sldId="320"/>
            <ac:spMk id="108" creationId="{B9AF34BB-3D29-46E5-9417-4C637704F94F}"/>
          </ac:spMkLst>
        </pc:spChg>
        <pc:spChg chg="mod">
          <ac:chgData name="Agustín Ruiz Martín" userId="e54b14ac-9992-4b44-bb0f-8ee7a2060432" providerId="ADAL" clId="{9FF5507F-932D-452B-B9F2-C742ABDE8522}" dt="2021-04-02T11:09:33.878" v="28" actId="338"/>
          <ac:spMkLst>
            <pc:docMk/>
            <pc:sldMk cId="2949929889" sldId="320"/>
            <ac:spMk id="109" creationId="{05FBA0D1-3750-4B73-A89D-558CBEE869DD}"/>
          </ac:spMkLst>
        </pc:spChg>
        <pc:spChg chg="mod">
          <ac:chgData name="Agustín Ruiz Martín" userId="e54b14ac-9992-4b44-bb0f-8ee7a2060432" providerId="ADAL" clId="{9FF5507F-932D-452B-B9F2-C742ABDE8522}" dt="2021-04-02T11:09:33.878" v="28" actId="338"/>
          <ac:spMkLst>
            <pc:docMk/>
            <pc:sldMk cId="2949929889" sldId="320"/>
            <ac:spMk id="110" creationId="{26394B55-92EC-49AC-8006-37B2AF07DD7D}"/>
          </ac:spMkLst>
        </pc:spChg>
        <pc:spChg chg="mod">
          <ac:chgData name="Agustín Ruiz Martín" userId="e54b14ac-9992-4b44-bb0f-8ee7a2060432" providerId="ADAL" clId="{9FF5507F-932D-452B-B9F2-C742ABDE8522}" dt="2021-04-02T11:09:33.878" v="28" actId="338"/>
          <ac:spMkLst>
            <pc:docMk/>
            <pc:sldMk cId="2949929889" sldId="320"/>
            <ac:spMk id="111" creationId="{12D933DA-D505-4697-9305-9E977E8E5A9D}"/>
          </ac:spMkLst>
        </pc:spChg>
        <pc:spChg chg="mod">
          <ac:chgData name="Agustín Ruiz Martín" userId="e54b14ac-9992-4b44-bb0f-8ee7a2060432" providerId="ADAL" clId="{9FF5507F-932D-452B-B9F2-C742ABDE8522}" dt="2021-04-02T11:09:33.878" v="28" actId="338"/>
          <ac:spMkLst>
            <pc:docMk/>
            <pc:sldMk cId="2949929889" sldId="320"/>
            <ac:spMk id="112" creationId="{07F0A0BD-3986-499B-B148-F2D84DC40677}"/>
          </ac:spMkLst>
        </pc:spChg>
        <pc:spChg chg="mod">
          <ac:chgData name="Agustín Ruiz Martín" userId="e54b14ac-9992-4b44-bb0f-8ee7a2060432" providerId="ADAL" clId="{9FF5507F-932D-452B-B9F2-C742ABDE8522}" dt="2021-04-02T11:09:33.878" v="28" actId="338"/>
          <ac:spMkLst>
            <pc:docMk/>
            <pc:sldMk cId="2949929889" sldId="320"/>
            <ac:spMk id="113" creationId="{6A6BF9F9-60A5-4124-B9C7-CB3B9BEAA1F7}"/>
          </ac:spMkLst>
        </pc:spChg>
        <pc:spChg chg="mod">
          <ac:chgData name="Agustín Ruiz Martín" userId="e54b14ac-9992-4b44-bb0f-8ee7a2060432" providerId="ADAL" clId="{9FF5507F-932D-452B-B9F2-C742ABDE8522}" dt="2021-04-02T11:09:33.878" v="28" actId="338"/>
          <ac:spMkLst>
            <pc:docMk/>
            <pc:sldMk cId="2949929889" sldId="320"/>
            <ac:spMk id="114" creationId="{CFAEE5B3-3397-489D-952C-C6AF735DB0D1}"/>
          </ac:spMkLst>
        </pc:spChg>
        <pc:spChg chg="mod">
          <ac:chgData name="Agustín Ruiz Martín" userId="e54b14ac-9992-4b44-bb0f-8ee7a2060432" providerId="ADAL" clId="{9FF5507F-932D-452B-B9F2-C742ABDE8522}" dt="2021-04-02T11:09:33.878" v="28" actId="338"/>
          <ac:spMkLst>
            <pc:docMk/>
            <pc:sldMk cId="2949929889" sldId="320"/>
            <ac:spMk id="115" creationId="{570F8BE3-2CEE-4FDB-B35C-B65CC48E4774}"/>
          </ac:spMkLst>
        </pc:spChg>
        <pc:spChg chg="mod">
          <ac:chgData name="Agustín Ruiz Martín" userId="e54b14ac-9992-4b44-bb0f-8ee7a2060432" providerId="ADAL" clId="{9FF5507F-932D-452B-B9F2-C742ABDE8522}" dt="2021-04-02T11:09:33.878" v="28" actId="338"/>
          <ac:spMkLst>
            <pc:docMk/>
            <pc:sldMk cId="2949929889" sldId="320"/>
            <ac:spMk id="116" creationId="{4253AF53-AB3C-4468-B0BD-248538D37CB0}"/>
          </ac:spMkLst>
        </pc:spChg>
        <pc:spChg chg="mod">
          <ac:chgData name="Agustín Ruiz Martín" userId="e54b14ac-9992-4b44-bb0f-8ee7a2060432" providerId="ADAL" clId="{9FF5507F-932D-452B-B9F2-C742ABDE8522}" dt="2021-04-02T11:09:33.878" v="28" actId="338"/>
          <ac:spMkLst>
            <pc:docMk/>
            <pc:sldMk cId="2949929889" sldId="320"/>
            <ac:spMk id="117" creationId="{619C0840-386B-449D-B99D-D4E23500A4C9}"/>
          </ac:spMkLst>
        </pc:spChg>
        <pc:spChg chg="mod">
          <ac:chgData name="Agustín Ruiz Martín" userId="e54b14ac-9992-4b44-bb0f-8ee7a2060432" providerId="ADAL" clId="{9FF5507F-932D-452B-B9F2-C742ABDE8522}" dt="2021-04-02T11:09:33.878" v="28" actId="338"/>
          <ac:spMkLst>
            <pc:docMk/>
            <pc:sldMk cId="2949929889" sldId="320"/>
            <ac:spMk id="118" creationId="{58A2AB4A-BA88-4E58-A5DF-DF421CB98067}"/>
          </ac:spMkLst>
        </pc:spChg>
        <pc:spChg chg="mod">
          <ac:chgData name="Agustín Ruiz Martín" userId="e54b14ac-9992-4b44-bb0f-8ee7a2060432" providerId="ADAL" clId="{9FF5507F-932D-452B-B9F2-C742ABDE8522}" dt="2021-04-02T11:09:33.878" v="28" actId="338"/>
          <ac:spMkLst>
            <pc:docMk/>
            <pc:sldMk cId="2949929889" sldId="320"/>
            <ac:spMk id="119" creationId="{78FF48EE-E4B7-4AC2-A6FA-4F88D1545D53}"/>
          </ac:spMkLst>
        </pc:spChg>
        <pc:spChg chg="mod">
          <ac:chgData name="Agustín Ruiz Martín" userId="e54b14ac-9992-4b44-bb0f-8ee7a2060432" providerId="ADAL" clId="{9FF5507F-932D-452B-B9F2-C742ABDE8522}" dt="2021-04-02T11:09:33.878" v="28" actId="338"/>
          <ac:spMkLst>
            <pc:docMk/>
            <pc:sldMk cId="2949929889" sldId="320"/>
            <ac:spMk id="120" creationId="{B4E795F8-4B1C-4A72-BB39-DAD80EC7C739}"/>
          </ac:spMkLst>
        </pc:spChg>
        <pc:spChg chg="mod">
          <ac:chgData name="Agustín Ruiz Martín" userId="e54b14ac-9992-4b44-bb0f-8ee7a2060432" providerId="ADAL" clId="{9FF5507F-932D-452B-B9F2-C742ABDE8522}" dt="2021-04-02T11:09:33.878" v="28" actId="338"/>
          <ac:spMkLst>
            <pc:docMk/>
            <pc:sldMk cId="2949929889" sldId="320"/>
            <ac:spMk id="121" creationId="{D31D6B07-907D-4920-AA61-B98E361E5B34}"/>
          </ac:spMkLst>
        </pc:spChg>
        <pc:spChg chg="mod">
          <ac:chgData name="Agustín Ruiz Martín" userId="e54b14ac-9992-4b44-bb0f-8ee7a2060432" providerId="ADAL" clId="{9FF5507F-932D-452B-B9F2-C742ABDE8522}" dt="2021-04-02T11:09:33.878" v="28" actId="338"/>
          <ac:spMkLst>
            <pc:docMk/>
            <pc:sldMk cId="2949929889" sldId="320"/>
            <ac:spMk id="122" creationId="{3583924E-8222-4D89-B555-6EDB67EC43B1}"/>
          </ac:spMkLst>
        </pc:spChg>
        <pc:spChg chg="mod">
          <ac:chgData name="Agustín Ruiz Martín" userId="e54b14ac-9992-4b44-bb0f-8ee7a2060432" providerId="ADAL" clId="{9FF5507F-932D-452B-B9F2-C742ABDE8522}" dt="2021-04-02T11:09:33.878" v="28" actId="338"/>
          <ac:spMkLst>
            <pc:docMk/>
            <pc:sldMk cId="2949929889" sldId="320"/>
            <ac:spMk id="123" creationId="{9A15CF9D-B59F-465F-91A8-A8A5CC7FDF4F}"/>
          </ac:spMkLst>
        </pc:spChg>
        <pc:spChg chg="mod">
          <ac:chgData name="Agustín Ruiz Martín" userId="e54b14ac-9992-4b44-bb0f-8ee7a2060432" providerId="ADAL" clId="{9FF5507F-932D-452B-B9F2-C742ABDE8522}" dt="2021-04-02T11:09:33.878" v="28" actId="338"/>
          <ac:spMkLst>
            <pc:docMk/>
            <pc:sldMk cId="2949929889" sldId="320"/>
            <ac:spMk id="124" creationId="{6302DE35-457B-4694-8C8E-6B9F2B2FE8AA}"/>
          </ac:spMkLst>
        </pc:spChg>
        <pc:spChg chg="mod">
          <ac:chgData name="Agustín Ruiz Martín" userId="e54b14ac-9992-4b44-bb0f-8ee7a2060432" providerId="ADAL" clId="{9FF5507F-932D-452B-B9F2-C742ABDE8522}" dt="2021-04-02T11:09:33.878" v="28" actId="338"/>
          <ac:spMkLst>
            <pc:docMk/>
            <pc:sldMk cId="2949929889" sldId="320"/>
            <ac:spMk id="125" creationId="{BB6E035A-194C-461A-9B62-81C4C0B2B1B9}"/>
          </ac:spMkLst>
        </pc:spChg>
        <pc:spChg chg="mod">
          <ac:chgData name="Agustín Ruiz Martín" userId="e54b14ac-9992-4b44-bb0f-8ee7a2060432" providerId="ADAL" clId="{9FF5507F-932D-452B-B9F2-C742ABDE8522}" dt="2021-04-02T11:09:33.878" v="28" actId="338"/>
          <ac:spMkLst>
            <pc:docMk/>
            <pc:sldMk cId="2949929889" sldId="320"/>
            <ac:spMk id="126" creationId="{BEABE6F5-8336-4DF2-8E89-1836EBA9A9DB}"/>
          </ac:spMkLst>
        </pc:spChg>
        <pc:spChg chg="mod">
          <ac:chgData name="Agustín Ruiz Martín" userId="e54b14ac-9992-4b44-bb0f-8ee7a2060432" providerId="ADAL" clId="{9FF5507F-932D-452B-B9F2-C742ABDE8522}" dt="2021-04-02T11:09:33.878" v="28" actId="338"/>
          <ac:spMkLst>
            <pc:docMk/>
            <pc:sldMk cId="2949929889" sldId="320"/>
            <ac:spMk id="127" creationId="{718D3349-41DD-40A1-9965-683058AE8FE1}"/>
          </ac:spMkLst>
        </pc:spChg>
        <pc:spChg chg="mod">
          <ac:chgData name="Agustín Ruiz Martín" userId="e54b14ac-9992-4b44-bb0f-8ee7a2060432" providerId="ADAL" clId="{9FF5507F-932D-452B-B9F2-C742ABDE8522}" dt="2021-04-02T11:09:33.878" v="28" actId="338"/>
          <ac:spMkLst>
            <pc:docMk/>
            <pc:sldMk cId="2949929889" sldId="320"/>
            <ac:spMk id="128" creationId="{8D9B202D-FE03-4E8A-A588-E64B32174D09}"/>
          </ac:spMkLst>
        </pc:spChg>
        <pc:spChg chg="mod">
          <ac:chgData name="Agustín Ruiz Martín" userId="e54b14ac-9992-4b44-bb0f-8ee7a2060432" providerId="ADAL" clId="{9FF5507F-932D-452B-B9F2-C742ABDE8522}" dt="2021-04-02T11:09:33.878" v="28" actId="338"/>
          <ac:spMkLst>
            <pc:docMk/>
            <pc:sldMk cId="2949929889" sldId="320"/>
            <ac:spMk id="129" creationId="{597B7F42-1011-4E4A-8BD2-E59B4D482E12}"/>
          </ac:spMkLst>
        </pc:spChg>
        <pc:spChg chg="mod">
          <ac:chgData name="Agustín Ruiz Martín" userId="e54b14ac-9992-4b44-bb0f-8ee7a2060432" providerId="ADAL" clId="{9FF5507F-932D-452B-B9F2-C742ABDE8522}" dt="2021-04-02T11:09:33.878" v="28" actId="338"/>
          <ac:spMkLst>
            <pc:docMk/>
            <pc:sldMk cId="2949929889" sldId="320"/>
            <ac:spMk id="130" creationId="{E3C48E67-4392-4F8C-8695-DE635178357E}"/>
          </ac:spMkLst>
        </pc:spChg>
        <pc:spChg chg="mod">
          <ac:chgData name="Agustín Ruiz Martín" userId="e54b14ac-9992-4b44-bb0f-8ee7a2060432" providerId="ADAL" clId="{9FF5507F-932D-452B-B9F2-C742ABDE8522}" dt="2021-04-02T11:09:33.878" v="28" actId="338"/>
          <ac:spMkLst>
            <pc:docMk/>
            <pc:sldMk cId="2949929889" sldId="320"/>
            <ac:spMk id="131" creationId="{E9D2DB12-9C98-4CEF-8BDB-65B7074FC128}"/>
          </ac:spMkLst>
        </pc:spChg>
        <pc:spChg chg="mod">
          <ac:chgData name="Agustín Ruiz Martín" userId="e54b14ac-9992-4b44-bb0f-8ee7a2060432" providerId="ADAL" clId="{9FF5507F-932D-452B-B9F2-C742ABDE8522}" dt="2021-04-02T11:09:33.878" v="28" actId="338"/>
          <ac:spMkLst>
            <pc:docMk/>
            <pc:sldMk cId="2949929889" sldId="320"/>
            <ac:spMk id="132" creationId="{142F9E9D-1EBB-49E5-8352-753CDADC2B49}"/>
          </ac:spMkLst>
        </pc:spChg>
        <pc:spChg chg="mod">
          <ac:chgData name="Agustín Ruiz Martín" userId="e54b14ac-9992-4b44-bb0f-8ee7a2060432" providerId="ADAL" clId="{9FF5507F-932D-452B-B9F2-C742ABDE8522}" dt="2021-04-02T11:09:33.878" v="28" actId="338"/>
          <ac:spMkLst>
            <pc:docMk/>
            <pc:sldMk cId="2949929889" sldId="320"/>
            <ac:spMk id="133" creationId="{25940C52-D46A-4C25-A42E-7E936FA21B03}"/>
          </ac:spMkLst>
        </pc:spChg>
        <pc:spChg chg="mod">
          <ac:chgData name="Agustín Ruiz Martín" userId="e54b14ac-9992-4b44-bb0f-8ee7a2060432" providerId="ADAL" clId="{9FF5507F-932D-452B-B9F2-C742ABDE8522}" dt="2021-04-02T11:09:33.878" v="28" actId="338"/>
          <ac:spMkLst>
            <pc:docMk/>
            <pc:sldMk cId="2949929889" sldId="320"/>
            <ac:spMk id="134" creationId="{1B75A912-8D43-49CB-9A2A-F397142CC9C2}"/>
          </ac:spMkLst>
        </pc:spChg>
        <pc:spChg chg="mod">
          <ac:chgData name="Agustín Ruiz Martín" userId="e54b14ac-9992-4b44-bb0f-8ee7a2060432" providerId="ADAL" clId="{9FF5507F-932D-452B-B9F2-C742ABDE8522}" dt="2021-04-02T11:09:33.878" v="28" actId="338"/>
          <ac:spMkLst>
            <pc:docMk/>
            <pc:sldMk cId="2949929889" sldId="320"/>
            <ac:spMk id="135" creationId="{1784060C-317B-4939-806B-7844517FEC21}"/>
          </ac:spMkLst>
        </pc:spChg>
        <pc:spChg chg="mod">
          <ac:chgData name="Agustín Ruiz Martín" userId="e54b14ac-9992-4b44-bb0f-8ee7a2060432" providerId="ADAL" clId="{9FF5507F-932D-452B-B9F2-C742ABDE8522}" dt="2021-04-02T11:09:33.878" v="28" actId="338"/>
          <ac:spMkLst>
            <pc:docMk/>
            <pc:sldMk cId="2949929889" sldId="320"/>
            <ac:spMk id="136" creationId="{A6E53931-BC8A-46FD-870B-3C5CA7477B37}"/>
          </ac:spMkLst>
        </pc:spChg>
        <pc:spChg chg="mod">
          <ac:chgData name="Agustín Ruiz Martín" userId="e54b14ac-9992-4b44-bb0f-8ee7a2060432" providerId="ADAL" clId="{9FF5507F-932D-452B-B9F2-C742ABDE8522}" dt="2021-04-02T11:09:33.878" v="28" actId="338"/>
          <ac:spMkLst>
            <pc:docMk/>
            <pc:sldMk cId="2949929889" sldId="320"/>
            <ac:spMk id="137" creationId="{A3559200-1163-4818-AE13-2305CBE942A5}"/>
          </ac:spMkLst>
        </pc:spChg>
        <pc:spChg chg="mod">
          <ac:chgData name="Agustín Ruiz Martín" userId="e54b14ac-9992-4b44-bb0f-8ee7a2060432" providerId="ADAL" clId="{9FF5507F-932D-452B-B9F2-C742ABDE8522}" dt="2021-04-02T11:09:33.878" v="28" actId="338"/>
          <ac:spMkLst>
            <pc:docMk/>
            <pc:sldMk cId="2949929889" sldId="320"/>
            <ac:spMk id="138" creationId="{60C72226-4628-4BD6-8784-F1B9C8038209}"/>
          </ac:spMkLst>
        </pc:spChg>
        <pc:spChg chg="mod">
          <ac:chgData name="Agustín Ruiz Martín" userId="e54b14ac-9992-4b44-bb0f-8ee7a2060432" providerId="ADAL" clId="{9FF5507F-932D-452B-B9F2-C742ABDE8522}" dt="2021-04-02T11:09:33.878" v="28" actId="338"/>
          <ac:spMkLst>
            <pc:docMk/>
            <pc:sldMk cId="2949929889" sldId="320"/>
            <ac:spMk id="139" creationId="{635E3102-0413-44D0-8926-1F83193EBD48}"/>
          </ac:spMkLst>
        </pc:spChg>
        <pc:spChg chg="mod">
          <ac:chgData name="Agustín Ruiz Martín" userId="e54b14ac-9992-4b44-bb0f-8ee7a2060432" providerId="ADAL" clId="{9FF5507F-932D-452B-B9F2-C742ABDE8522}" dt="2021-04-02T11:09:33.878" v="28" actId="338"/>
          <ac:spMkLst>
            <pc:docMk/>
            <pc:sldMk cId="2949929889" sldId="320"/>
            <ac:spMk id="140" creationId="{95E22FAC-57B2-4424-A7FE-56BB2E480509}"/>
          </ac:spMkLst>
        </pc:spChg>
        <pc:spChg chg="mod">
          <ac:chgData name="Agustín Ruiz Martín" userId="e54b14ac-9992-4b44-bb0f-8ee7a2060432" providerId="ADAL" clId="{9FF5507F-932D-452B-B9F2-C742ABDE8522}" dt="2021-04-02T11:09:33.878" v="28" actId="338"/>
          <ac:spMkLst>
            <pc:docMk/>
            <pc:sldMk cId="2949929889" sldId="320"/>
            <ac:spMk id="141" creationId="{11D74CF8-CF6E-4414-BFB8-AE298C25CDC7}"/>
          </ac:spMkLst>
        </pc:spChg>
        <pc:spChg chg="mod">
          <ac:chgData name="Agustín Ruiz Martín" userId="e54b14ac-9992-4b44-bb0f-8ee7a2060432" providerId="ADAL" clId="{9FF5507F-932D-452B-B9F2-C742ABDE8522}" dt="2021-04-02T11:09:33.878" v="28" actId="338"/>
          <ac:spMkLst>
            <pc:docMk/>
            <pc:sldMk cId="2949929889" sldId="320"/>
            <ac:spMk id="142" creationId="{94148BD3-63C8-4C55-8938-2AEBF7C31A5B}"/>
          </ac:spMkLst>
        </pc:spChg>
        <pc:spChg chg="mod">
          <ac:chgData name="Agustín Ruiz Martín" userId="e54b14ac-9992-4b44-bb0f-8ee7a2060432" providerId="ADAL" clId="{9FF5507F-932D-452B-B9F2-C742ABDE8522}" dt="2021-04-02T11:09:33.878" v="28" actId="338"/>
          <ac:spMkLst>
            <pc:docMk/>
            <pc:sldMk cId="2949929889" sldId="320"/>
            <ac:spMk id="143" creationId="{D0249DC2-5EF1-4A0F-9ED0-68D54D59EC3B}"/>
          </ac:spMkLst>
        </pc:spChg>
        <pc:spChg chg="mod">
          <ac:chgData name="Agustín Ruiz Martín" userId="e54b14ac-9992-4b44-bb0f-8ee7a2060432" providerId="ADAL" clId="{9FF5507F-932D-452B-B9F2-C742ABDE8522}" dt="2021-04-02T11:09:33.878" v="28" actId="338"/>
          <ac:spMkLst>
            <pc:docMk/>
            <pc:sldMk cId="2949929889" sldId="320"/>
            <ac:spMk id="144" creationId="{1EA17402-74FB-4B2E-844B-6FE9DDD2AB9C}"/>
          </ac:spMkLst>
        </pc:spChg>
        <pc:spChg chg="mod">
          <ac:chgData name="Agustín Ruiz Martín" userId="e54b14ac-9992-4b44-bb0f-8ee7a2060432" providerId="ADAL" clId="{9FF5507F-932D-452B-B9F2-C742ABDE8522}" dt="2021-04-02T11:09:33.878" v="28" actId="338"/>
          <ac:spMkLst>
            <pc:docMk/>
            <pc:sldMk cId="2949929889" sldId="320"/>
            <ac:spMk id="145" creationId="{126A36FF-83BD-4700-9B60-3C985482BF3F}"/>
          </ac:spMkLst>
        </pc:spChg>
        <pc:spChg chg="mod">
          <ac:chgData name="Agustín Ruiz Martín" userId="e54b14ac-9992-4b44-bb0f-8ee7a2060432" providerId="ADAL" clId="{9FF5507F-932D-452B-B9F2-C742ABDE8522}" dt="2021-04-02T11:09:33.878" v="28" actId="338"/>
          <ac:spMkLst>
            <pc:docMk/>
            <pc:sldMk cId="2949929889" sldId="320"/>
            <ac:spMk id="146" creationId="{20567589-7845-4306-837F-DBC0781AFA0B}"/>
          </ac:spMkLst>
        </pc:spChg>
        <pc:spChg chg="mod">
          <ac:chgData name="Agustín Ruiz Martín" userId="e54b14ac-9992-4b44-bb0f-8ee7a2060432" providerId="ADAL" clId="{9FF5507F-932D-452B-B9F2-C742ABDE8522}" dt="2021-04-02T11:09:33.878" v="28" actId="338"/>
          <ac:spMkLst>
            <pc:docMk/>
            <pc:sldMk cId="2949929889" sldId="320"/>
            <ac:spMk id="147" creationId="{7ACBA28E-EF4C-49DB-B94C-0A764BD5CBDF}"/>
          </ac:spMkLst>
        </pc:spChg>
        <pc:spChg chg="mod">
          <ac:chgData name="Agustín Ruiz Martín" userId="e54b14ac-9992-4b44-bb0f-8ee7a2060432" providerId="ADAL" clId="{9FF5507F-932D-452B-B9F2-C742ABDE8522}" dt="2021-04-02T11:09:33.878" v="28" actId="338"/>
          <ac:spMkLst>
            <pc:docMk/>
            <pc:sldMk cId="2949929889" sldId="320"/>
            <ac:spMk id="148" creationId="{58BEAA07-9A25-43D5-BA11-4A392FFEBFBA}"/>
          </ac:spMkLst>
        </pc:spChg>
        <pc:spChg chg="mod">
          <ac:chgData name="Agustín Ruiz Martín" userId="e54b14ac-9992-4b44-bb0f-8ee7a2060432" providerId="ADAL" clId="{9FF5507F-932D-452B-B9F2-C742ABDE8522}" dt="2021-04-02T11:09:33.878" v="28" actId="338"/>
          <ac:spMkLst>
            <pc:docMk/>
            <pc:sldMk cId="2949929889" sldId="320"/>
            <ac:spMk id="149" creationId="{CE708F8C-C14C-4E10-8C2A-589B654E6A72}"/>
          </ac:spMkLst>
        </pc:spChg>
        <pc:spChg chg="mod">
          <ac:chgData name="Agustín Ruiz Martín" userId="e54b14ac-9992-4b44-bb0f-8ee7a2060432" providerId="ADAL" clId="{9FF5507F-932D-452B-B9F2-C742ABDE8522}" dt="2021-04-02T11:09:33.878" v="28" actId="338"/>
          <ac:spMkLst>
            <pc:docMk/>
            <pc:sldMk cId="2949929889" sldId="320"/>
            <ac:spMk id="150" creationId="{DA53A785-155B-4FBE-BAB4-E8494C9E7F9B}"/>
          </ac:spMkLst>
        </pc:spChg>
        <pc:spChg chg="mod">
          <ac:chgData name="Agustín Ruiz Martín" userId="e54b14ac-9992-4b44-bb0f-8ee7a2060432" providerId="ADAL" clId="{9FF5507F-932D-452B-B9F2-C742ABDE8522}" dt="2021-04-02T11:09:33.878" v="28" actId="338"/>
          <ac:spMkLst>
            <pc:docMk/>
            <pc:sldMk cId="2949929889" sldId="320"/>
            <ac:spMk id="151" creationId="{9DEDC5FA-B7F4-45E1-8EF6-4D9E52A7E3F9}"/>
          </ac:spMkLst>
        </pc:spChg>
        <pc:spChg chg="mod">
          <ac:chgData name="Agustín Ruiz Martín" userId="e54b14ac-9992-4b44-bb0f-8ee7a2060432" providerId="ADAL" clId="{9FF5507F-932D-452B-B9F2-C742ABDE8522}" dt="2021-04-02T11:09:33.878" v="28" actId="338"/>
          <ac:spMkLst>
            <pc:docMk/>
            <pc:sldMk cId="2949929889" sldId="320"/>
            <ac:spMk id="152" creationId="{49636ED3-4199-40AF-82D4-BD98200C1EA2}"/>
          </ac:spMkLst>
        </pc:spChg>
        <pc:spChg chg="mod">
          <ac:chgData name="Agustín Ruiz Martín" userId="e54b14ac-9992-4b44-bb0f-8ee7a2060432" providerId="ADAL" clId="{9FF5507F-932D-452B-B9F2-C742ABDE8522}" dt="2021-04-02T11:09:33.878" v="28" actId="338"/>
          <ac:spMkLst>
            <pc:docMk/>
            <pc:sldMk cId="2949929889" sldId="320"/>
            <ac:spMk id="153" creationId="{8F3654B9-8112-4C77-896E-A371E298D368}"/>
          </ac:spMkLst>
        </pc:spChg>
        <pc:spChg chg="mod">
          <ac:chgData name="Agustín Ruiz Martín" userId="e54b14ac-9992-4b44-bb0f-8ee7a2060432" providerId="ADAL" clId="{9FF5507F-932D-452B-B9F2-C742ABDE8522}" dt="2021-04-02T11:09:33.878" v="28" actId="338"/>
          <ac:spMkLst>
            <pc:docMk/>
            <pc:sldMk cId="2949929889" sldId="320"/>
            <ac:spMk id="154" creationId="{997836D6-B960-4065-B9CB-B52C6737E55A}"/>
          </ac:spMkLst>
        </pc:spChg>
        <pc:spChg chg="mod">
          <ac:chgData name="Agustín Ruiz Martín" userId="e54b14ac-9992-4b44-bb0f-8ee7a2060432" providerId="ADAL" clId="{9FF5507F-932D-452B-B9F2-C742ABDE8522}" dt="2021-04-02T11:09:33.878" v="28" actId="338"/>
          <ac:spMkLst>
            <pc:docMk/>
            <pc:sldMk cId="2949929889" sldId="320"/>
            <ac:spMk id="155" creationId="{29DE5EB9-865F-4910-9E57-58498FF45759}"/>
          </ac:spMkLst>
        </pc:spChg>
        <pc:spChg chg="mod">
          <ac:chgData name="Agustín Ruiz Martín" userId="e54b14ac-9992-4b44-bb0f-8ee7a2060432" providerId="ADAL" clId="{9FF5507F-932D-452B-B9F2-C742ABDE8522}" dt="2021-04-02T11:09:33.878" v="28" actId="338"/>
          <ac:spMkLst>
            <pc:docMk/>
            <pc:sldMk cId="2949929889" sldId="320"/>
            <ac:spMk id="156" creationId="{8DAC487E-DDD7-49E9-964D-1443095DC309}"/>
          </ac:spMkLst>
        </pc:spChg>
        <pc:spChg chg="mod">
          <ac:chgData name="Agustín Ruiz Martín" userId="e54b14ac-9992-4b44-bb0f-8ee7a2060432" providerId="ADAL" clId="{9FF5507F-932D-452B-B9F2-C742ABDE8522}" dt="2021-04-02T11:09:33.878" v="28" actId="338"/>
          <ac:spMkLst>
            <pc:docMk/>
            <pc:sldMk cId="2949929889" sldId="320"/>
            <ac:spMk id="157" creationId="{F885155E-26FE-42A1-93A0-9AB35AE68DBB}"/>
          </ac:spMkLst>
        </pc:spChg>
        <pc:spChg chg="mod">
          <ac:chgData name="Agustín Ruiz Martín" userId="e54b14ac-9992-4b44-bb0f-8ee7a2060432" providerId="ADAL" clId="{9FF5507F-932D-452B-B9F2-C742ABDE8522}" dt="2021-04-02T11:09:33.878" v="28" actId="338"/>
          <ac:spMkLst>
            <pc:docMk/>
            <pc:sldMk cId="2949929889" sldId="320"/>
            <ac:spMk id="158" creationId="{CD69E1A1-E48B-45B8-9FA4-2A1789388935}"/>
          </ac:spMkLst>
        </pc:spChg>
        <pc:spChg chg="mod">
          <ac:chgData name="Agustín Ruiz Martín" userId="e54b14ac-9992-4b44-bb0f-8ee7a2060432" providerId="ADAL" clId="{9FF5507F-932D-452B-B9F2-C742ABDE8522}" dt="2021-04-02T11:09:33.878" v="28" actId="338"/>
          <ac:spMkLst>
            <pc:docMk/>
            <pc:sldMk cId="2949929889" sldId="320"/>
            <ac:spMk id="159" creationId="{FB4288E5-B5E8-4A1F-BEBE-4703929D8537}"/>
          </ac:spMkLst>
        </pc:spChg>
        <pc:spChg chg="mod">
          <ac:chgData name="Agustín Ruiz Martín" userId="e54b14ac-9992-4b44-bb0f-8ee7a2060432" providerId="ADAL" clId="{9FF5507F-932D-452B-B9F2-C742ABDE8522}" dt="2021-04-02T11:09:33.878" v="28" actId="338"/>
          <ac:spMkLst>
            <pc:docMk/>
            <pc:sldMk cId="2949929889" sldId="320"/>
            <ac:spMk id="160" creationId="{75F41723-055C-4BBB-B65D-B16ABAD4CA93}"/>
          </ac:spMkLst>
        </pc:spChg>
        <pc:spChg chg="mod">
          <ac:chgData name="Agustín Ruiz Martín" userId="e54b14ac-9992-4b44-bb0f-8ee7a2060432" providerId="ADAL" clId="{9FF5507F-932D-452B-B9F2-C742ABDE8522}" dt="2021-04-02T11:09:33.878" v="28" actId="338"/>
          <ac:spMkLst>
            <pc:docMk/>
            <pc:sldMk cId="2949929889" sldId="320"/>
            <ac:spMk id="161" creationId="{37894DAF-E0D2-4754-B847-3BFD015CD3C0}"/>
          </ac:spMkLst>
        </pc:spChg>
        <pc:spChg chg="mod">
          <ac:chgData name="Agustín Ruiz Martín" userId="e54b14ac-9992-4b44-bb0f-8ee7a2060432" providerId="ADAL" clId="{9FF5507F-932D-452B-B9F2-C742ABDE8522}" dt="2021-04-02T11:09:33.878" v="28" actId="338"/>
          <ac:spMkLst>
            <pc:docMk/>
            <pc:sldMk cId="2949929889" sldId="320"/>
            <ac:spMk id="162" creationId="{56DB21E7-AC14-4E33-AF78-F650279C2C12}"/>
          </ac:spMkLst>
        </pc:spChg>
        <pc:spChg chg="mod">
          <ac:chgData name="Agustín Ruiz Martín" userId="e54b14ac-9992-4b44-bb0f-8ee7a2060432" providerId="ADAL" clId="{9FF5507F-932D-452B-B9F2-C742ABDE8522}" dt="2021-04-02T11:09:33.878" v="28" actId="338"/>
          <ac:spMkLst>
            <pc:docMk/>
            <pc:sldMk cId="2949929889" sldId="320"/>
            <ac:spMk id="163" creationId="{DC1E7586-F661-4FEF-9985-3CEB14EE0B27}"/>
          </ac:spMkLst>
        </pc:spChg>
        <pc:spChg chg="mod">
          <ac:chgData name="Agustín Ruiz Martín" userId="e54b14ac-9992-4b44-bb0f-8ee7a2060432" providerId="ADAL" clId="{9FF5507F-932D-452B-B9F2-C742ABDE8522}" dt="2021-04-02T11:09:33.878" v="28" actId="338"/>
          <ac:spMkLst>
            <pc:docMk/>
            <pc:sldMk cId="2949929889" sldId="320"/>
            <ac:spMk id="164" creationId="{E103886D-D526-4CE2-8466-FBA03CA21AA6}"/>
          </ac:spMkLst>
        </pc:spChg>
        <pc:spChg chg="mod">
          <ac:chgData name="Agustín Ruiz Martín" userId="e54b14ac-9992-4b44-bb0f-8ee7a2060432" providerId="ADAL" clId="{9FF5507F-932D-452B-B9F2-C742ABDE8522}" dt="2021-04-02T11:09:33.878" v="28" actId="338"/>
          <ac:spMkLst>
            <pc:docMk/>
            <pc:sldMk cId="2949929889" sldId="320"/>
            <ac:spMk id="165" creationId="{388692E8-2D82-4336-AB04-C52C33082AD9}"/>
          </ac:spMkLst>
        </pc:spChg>
        <pc:spChg chg="mod">
          <ac:chgData name="Agustín Ruiz Martín" userId="e54b14ac-9992-4b44-bb0f-8ee7a2060432" providerId="ADAL" clId="{9FF5507F-932D-452B-B9F2-C742ABDE8522}" dt="2021-04-02T11:09:33.878" v="28" actId="338"/>
          <ac:spMkLst>
            <pc:docMk/>
            <pc:sldMk cId="2949929889" sldId="320"/>
            <ac:spMk id="166" creationId="{2B3EA2EE-1B3A-4BBA-99B8-B084AB0860BE}"/>
          </ac:spMkLst>
        </pc:spChg>
        <pc:spChg chg="mod">
          <ac:chgData name="Agustín Ruiz Martín" userId="e54b14ac-9992-4b44-bb0f-8ee7a2060432" providerId="ADAL" clId="{9FF5507F-932D-452B-B9F2-C742ABDE8522}" dt="2021-04-02T11:09:33.878" v="28" actId="338"/>
          <ac:spMkLst>
            <pc:docMk/>
            <pc:sldMk cId="2949929889" sldId="320"/>
            <ac:spMk id="167" creationId="{30ECF4BC-AE76-4397-B551-5C8524DE6B71}"/>
          </ac:spMkLst>
        </pc:spChg>
        <pc:spChg chg="mod">
          <ac:chgData name="Agustín Ruiz Martín" userId="e54b14ac-9992-4b44-bb0f-8ee7a2060432" providerId="ADAL" clId="{9FF5507F-932D-452B-B9F2-C742ABDE8522}" dt="2021-04-02T11:09:33.878" v="28" actId="338"/>
          <ac:spMkLst>
            <pc:docMk/>
            <pc:sldMk cId="2949929889" sldId="320"/>
            <ac:spMk id="168" creationId="{C7CC4508-3F34-4253-A0DF-50C8782328BF}"/>
          </ac:spMkLst>
        </pc:spChg>
        <pc:spChg chg="mod">
          <ac:chgData name="Agustín Ruiz Martín" userId="e54b14ac-9992-4b44-bb0f-8ee7a2060432" providerId="ADAL" clId="{9FF5507F-932D-452B-B9F2-C742ABDE8522}" dt="2021-04-02T11:09:33.878" v="28" actId="338"/>
          <ac:spMkLst>
            <pc:docMk/>
            <pc:sldMk cId="2949929889" sldId="320"/>
            <ac:spMk id="169" creationId="{8C8BD675-8244-4CB3-AC26-803A28B9C843}"/>
          </ac:spMkLst>
        </pc:spChg>
        <pc:spChg chg="mod">
          <ac:chgData name="Agustín Ruiz Martín" userId="e54b14ac-9992-4b44-bb0f-8ee7a2060432" providerId="ADAL" clId="{9FF5507F-932D-452B-B9F2-C742ABDE8522}" dt="2021-04-02T11:09:33.878" v="28" actId="338"/>
          <ac:spMkLst>
            <pc:docMk/>
            <pc:sldMk cId="2949929889" sldId="320"/>
            <ac:spMk id="170" creationId="{3F022B4C-CF03-4D6B-90F7-241A1983868D}"/>
          </ac:spMkLst>
        </pc:spChg>
        <pc:spChg chg="mod">
          <ac:chgData name="Agustín Ruiz Martín" userId="e54b14ac-9992-4b44-bb0f-8ee7a2060432" providerId="ADAL" clId="{9FF5507F-932D-452B-B9F2-C742ABDE8522}" dt="2021-04-02T11:09:33.878" v="28" actId="338"/>
          <ac:spMkLst>
            <pc:docMk/>
            <pc:sldMk cId="2949929889" sldId="320"/>
            <ac:spMk id="171" creationId="{A7816451-BDA6-4428-9050-E8720CCD9AA8}"/>
          </ac:spMkLst>
        </pc:spChg>
        <pc:spChg chg="mod">
          <ac:chgData name="Agustín Ruiz Martín" userId="e54b14ac-9992-4b44-bb0f-8ee7a2060432" providerId="ADAL" clId="{9FF5507F-932D-452B-B9F2-C742ABDE8522}" dt="2021-04-02T11:09:33.878" v="28" actId="338"/>
          <ac:spMkLst>
            <pc:docMk/>
            <pc:sldMk cId="2949929889" sldId="320"/>
            <ac:spMk id="172" creationId="{6EE45C43-A4E7-46DE-A891-350E5370D2FB}"/>
          </ac:spMkLst>
        </pc:spChg>
        <pc:spChg chg="mod">
          <ac:chgData name="Agustín Ruiz Martín" userId="e54b14ac-9992-4b44-bb0f-8ee7a2060432" providerId="ADAL" clId="{9FF5507F-932D-452B-B9F2-C742ABDE8522}" dt="2021-04-02T11:09:33.878" v="28" actId="338"/>
          <ac:spMkLst>
            <pc:docMk/>
            <pc:sldMk cId="2949929889" sldId="320"/>
            <ac:spMk id="173" creationId="{5881F651-D195-411A-B155-3DFC73FC0895}"/>
          </ac:spMkLst>
        </pc:spChg>
        <pc:spChg chg="mod">
          <ac:chgData name="Agustín Ruiz Martín" userId="e54b14ac-9992-4b44-bb0f-8ee7a2060432" providerId="ADAL" clId="{9FF5507F-932D-452B-B9F2-C742ABDE8522}" dt="2021-04-02T11:09:33.878" v="28" actId="338"/>
          <ac:spMkLst>
            <pc:docMk/>
            <pc:sldMk cId="2949929889" sldId="320"/>
            <ac:spMk id="174" creationId="{126E182C-5B20-420D-ABA2-3F534CFA9936}"/>
          </ac:spMkLst>
        </pc:spChg>
        <pc:spChg chg="mod">
          <ac:chgData name="Agustín Ruiz Martín" userId="e54b14ac-9992-4b44-bb0f-8ee7a2060432" providerId="ADAL" clId="{9FF5507F-932D-452B-B9F2-C742ABDE8522}" dt="2021-04-02T11:09:33.878" v="28" actId="338"/>
          <ac:spMkLst>
            <pc:docMk/>
            <pc:sldMk cId="2949929889" sldId="320"/>
            <ac:spMk id="175" creationId="{351B6CF3-577D-4691-B37D-AB220344B29A}"/>
          </ac:spMkLst>
        </pc:spChg>
        <pc:spChg chg="mod">
          <ac:chgData name="Agustín Ruiz Martín" userId="e54b14ac-9992-4b44-bb0f-8ee7a2060432" providerId="ADAL" clId="{9FF5507F-932D-452B-B9F2-C742ABDE8522}" dt="2021-04-02T11:09:33.878" v="28" actId="338"/>
          <ac:spMkLst>
            <pc:docMk/>
            <pc:sldMk cId="2949929889" sldId="320"/>
            <ac:spMk id="176" creationId="{B95F8139-0202-42B5-BEF8-AA687CC560F3}"/>
          </ac:spMkLst>
        </pc:spChg>
        <pc:spChg chg="mod">
          <ac:chgData name="Agustín Ruiz Martín" userId="e54b14ac-9992-4b44-bb0f-8ee7a2060432" providerId="ADAL" clId="{9FF5507F-932D-452B-B9F2-C742ABDE8522}" dt="2021-04-02T11:09:33.878" v="28" actId="338"/>
          <ac:spMkLst>
            <pc:docMk/>
            <pc:sldMk cId="2949929889" sldId="320"/>
            <ac:spMk id="177" creationId="{3D65BC28-C52D-45FD-AE83-254C5CFDAFF5}"/>
          </ac:spMkLst>
        </pc:spChg>
        <pc:spChg chg="mod">
          <ac:chgData name="Agustín Ruiz Martín" userId="e54b14ac-9992-4b44-bb0f-8ee7a2060432" providerId="ADAL" clId="{9FF5507F-932D-452B-B9F2-C742ABDE8522}" dt="2021-04-02T11:09:33.878" v="28" actId="338"/>
          <ac:spMkLst>
            <pc:docMk/>
            <pc:sldMk cId="2949929889" sldId="320"/>
            <ac:spMk id="178" creationId="{F9B4DF76-87C0-4EE1-900A-4BB7C8C906FC}"/>
          </ac:spMkLst>
        </pc:spChg>
        <pc:spChg chg="mod">
          <ac:chgData name="Agustín Ruiz Martín" userId="e54b14ac-9992-4b44-bb0f-8ee7a2060432" providerId="ADAL" clId="{9FF5507F-932D-452B-B9F2-C742ABDE8522}" dt="2021-04-02T11:09:33.878" v="28" actId="338"/>
          <ac:spMkLst>
            <pc:docMk/>
            <pc:sldMk cId="2949929889" sldId="320"/>
            <ac:spMk id="179" creationId="{09F90742-08F3-402A-A138-1166E2FECEBE}"/>
          </ac:spMkLst>
        </pc:spChg>
        <pc:spChg chg="mod">
          <ac:chgData name="Agustín Ruiz Martín" userId="e54b14ac-9992-4b44-bb0f-8ee7a2060432" providerId="ADAL" clId="{9FF5507F-932D-452B-B9F2-C742ABDE8522}" dt="2021-04-02T11:09:33.878" v="28" actId="338"/>
          <ac:spMkLst>
            <pc:docMk/>
            <pc:sldMk cId="2949929889" sldId="320"/>
            <ac:spMk id="180" creationId="{E734BFC1-0187-4684-8E85-02675EDE1D78}"/>
          </ac:spMkLst>
        </pc:spChg>
        <pc:spChg chg="mod">
          <ac:chgData name="Agustín Ruiz Martín" userId="e54b14ac-9992-4b44-bb0f-8ee7a2060432" providerId="ADAL" clId="{9FF5507F-932D-452B-B9F2-C742ABDE8522}" dt="2021-04-02T11:09:33.878" v="28" actId="338"/>
          <ac:spMkLst>
            <pc:docMk/>
            <pc:sldMk cId="2949929889" sldId="320"/>
            <ac:spMk id="181" creationId="{FB46F998-EF5B-44EB-95FE-A335A9CA9E56}"/>
          </ac:spMkLst>
        </pc:spChg>
        <pc:spChg chg="mod">
          <ac:chgData name="Agustín Ruiz Martín" userId="e54b14ac-9992-4b44-bb0f-8ee7a2060432" providerId="ADAL" clId="{9FF5507F-932D-452B-B9F2-C742ABDE8522}" dt="2021-04-02T11:09:33.878" v="28" actId="338"/>
          <ac:spMkLst>
            <pc:docMk/>
            <pc:sldMk cId="2949929889" sldId="320"/>
            <ac:spMk id="182" creationId="{0F6B49D7-397B-44AA-826A-71CCF0775AB7}"/>
          </ac:spMkLst>
        </pc:spChg>
        <pc:spChg chg="mod">
          <ac:chgData name="Agustín Ruiz Martín" userId="e54b14ac-9992-4b44-bb0f-8ee7a2060432" providerId="ADAL" clId="{9FF5507F-932D-452B-B9F2-C742ABDE8522}" dt="2021-04-02T11:09:33.878" v="28" actId="338"/>
          <ac:spMkLst>
            <pc:docMk/>
            <pc:sldMk cId="2949929889" sldId="320"/>
            <ac:spMk id="183" creationId="{8DCCE92A-0225-4401-998C-058B31D628A5}"/>
          </ac:spMkLst>
        </pc:spChg>
        <pc:spChg chg="del mod topLvl">
          <ac:chgData name="Agustín Ruiz Martín" userId="e54b14ac-9992-4b44-bb0f-8ee7a2060432" providerId="ADAL" clId="{9FF5507F-932D-452B-B9F2-C742ABDE8522}" dt="2021-04-02T11:20:13.837" v="297" actId="478"/>
          <ac:spMkLst>
            <pc:docMk/>
            <pc:sldMk cId="2949929889" sldId="320"/>
            <ac:spMk id="185" creationId="{B79A6E50-892B-4FA3-BE06-2D75E257CD51}"/>
          </ac:spMkLst>
        </pc:spChg>
        <pc:spChg chg="mod topLvl">
          <ac:chgData name="Agustín Ruiz Martín" userId="e54b14ac-9992-4b44-bb0f-8ee7a2060432" providerId="ADAL" clId="{9FF5507F-932D-452B-B9F2-C742ABDE8522}" dt="2021-04-02T11:24:40.206" v="410" actId="14861"/>
          <ac:spMkLst>
            <pc:docMk/>
            <pc:sldMk cId="2949929889" sldId="320"/>
            <ac:spMk id="186" creationId="{1F1EA421-34DE-4597-98BE-2B6188371B2F}"/>
          </ac:spMkLst>
        </pc:spChg>
        <pc:spChg chg="del mod topLvl">
          <ac:chgData name="Agustín Ruiz Martín" userId="e54b14ac-9992-4b44-bb0f-8ee7a2060432" providerId="ADAL" clId="{9FF5507F-932D-452B-B9F2-C742ABDE8522}" dt="2021-04-02T11:12:40.173" v="52" actId="478"/>
          <ac:spMkLst>
            <pc:docMk/>
            <pc:sldMk cId="2949929889" sldId="320"/>
            <ac:spMk id="187" creationId="{D914011D-5DD7-4787-ACFA-482A5EA416E3}"/>
          </ac:spMkLst>
        </pc:spChg>
        <pc:spChg chg="del mod topLvl">
          <ac:chgData name="Agustín Ruiz Martín" userId="e54b14ac-9992-4b44-bb0f-8ee7a2060432" providerId="ADAL" clId="{9FF5507F-932D-452B-B9F2-C742ABDE8522}" dt="2021-04-02T11:12:40.173" v="52" actId="478"/>
          <ac:spMkLst>
            <pc:docMk/>
            <pc:sldMk cId="2949929889" sldId="320"/>
            <ac:spMk id="188" creationId="{814D7473-8042-410B-8B03-E1146DA41351}"/>
          </ac:spMkLst>
        </pc:spChg>
        <pc:spChg chg="del mod topLvl">
          <ac:chgData name="Agustín Ruiz Martín" userId="e54b14ac-9992-4b44-bb0f-8ee7a2060432" providerId="ADAL" clId="{9FF5507F-932D-452B-B9F2-C742ABDE8522}" dt="2021-04-02T11:12:40.173" v="52" actId="478"/>
          <ac:spMkLst>
            <pc:docMk/>
            <pc:sldMk cId="2949929889" sldId="320"/>
            <ac:spMk id="189" creationId="{FDF855FD-A9FC-4F79-BD92-D541154295B0}"/>
          </ac:spMkLst>
        </pc:spChg>
        <pc:spChg chg="del mod topLvl">
          <ac:chgData name="Agustín Ruiz Martín" userId="e54b14ac-9992-4b44-bb0f-8ee7a2060432" providerId="ADAL" clId="{9FF5507F-932D-452B-B9F2-C742ABDE8522}" dt="2021-04-02T11:12:40.173" v="52" actId="478"/>
          <ac:spMkLst>
            <pc:docMk/>
            <pc:sldMk cId="2949929889" sldId="320"/>
            <ac:spMk id="190" creationId="{25D0268A-EA3F-487B-B68A-F51A439B4487}"/>
          </ac:spMkLst>
        </pc:spChg>
        <pc:spChg chg="del mod topLvl">
          <ac:chgData name="Agustín Ruiz Martín" userId="e54b14ac-9992-4b44-bb0f-8ee7a2060432" providerId="ADAL" clId="{9FF5507F-932D-452B-B9F2-C742ABDE8522}" dt="2021-04-02T11:12:40.173" v="52" actId="478"/>
          <ac:spMkLst>
            <pc:docMk/>
            <pc:sldMk cId="2949929889" sldId="320"/>
            <ac:spMk id="191" creationId="{0383AC31-D4E9-4C35-A349-10DFED0C884A}"/>
          </ac:spMkLst>
        </pc:spChg>
        <pc:spChg chg="del mod topLvl">
          <ac:chgData name="Agustín Ruiz Martín" userId="e54b14ac-9992-4b44-bb0f-8ee7a2060432" providerId="ADAL" clId="{9FF5507F-932D-452B-B9F2-C742ABDE8522}" dt="2021-04-02T11:12:40.173" v="52" actId="478"/>
          <ac:spMkLst>
            <pc:docMk/>
            <pc:sldMk cId="2949929889" sldId="320"/>
            <ac:spMk id="192" creationId="{62476625-9266-48B2-81F8-16EBDB6CEA35}"/>
          </ac:spMkLst>
        </pc:spChg>
        <pc:spChg chg="del mod topLvl">
          <ac:chgData name="Agustín Ruiz Martín" userId="e54b14ac-9992-4b44-bb0f-8ee7a2060432" providerId="ADAL" clId="{9FF5507F-932D-452B-B9F2-C742ABDE8522}" dt="2021-04-02T11:12:40.173" v="52" actId="478"/>
          <ac:spMkLst>
            <pc:docMk/>
            <pc:sldMk cId="2949929889" sldId="320"/>
            <ac:spMk id="193" creationId="{BC46C00E-1068-423D-ABE0-1F67E64E7843}"/>
          </ac:spMkLst>
        </pc:spChg>
        <pc:spChg chg="del mod topLvl">
          <ac:chgData name="Agustín Ruiz Martín" userId="e54b14ac-9992-4b44-bb0f-8ee7a2060432" providerId="ADAL" clId="{9FF5507F-932D-452B-B9F2-C742ABDE8522}" dt="2021-04-02T11:12:40.173" v="52" actId="478"/>
          <ac:spMkLst>
            <pc:docMk/>
            <pc:sldMk cId="2949929889" sldId="320"/>
            <ac:spMk id="194" creationId="{A7D5A141-2812-41D6-A658-199C25539ADF}"/>
          </ac:spMkLst>
        </pc:spChg>
        <pc:spChg chg="del mod topLvl">
          <ac:chgData name="Agustín Ruiz Martín" userId="e54b14ac-9992-4b44-bb0f-8ee7a2060432" providerId="ADAL" clId="{9FF5507F-932D-452B-B9F2-C742ABDE8522}" dt="2021-04-02T11:12:40.173" v="52" actId="478"/>
          <ac:spMkLst>
            <pc:docMk/>
            <pc:sldMk cId="2949929889" sldId="320"/>
            <ac:spMk id="195" creationId="{D546B6F2-5A4F-4F89-8001-2BCE5ECDE8D5}"/>
          </ac:spMkLst>
        </pc:spChg>
        <pc:spChg chg="del mod topLvl">
          <ac:chgData name="Agustín Ruiz Martín" userId="e54b14ac-9992-4b44-bb0f-8ee7a2060432" providerId="ADAL" clId="{9FF5507F-932D-452B-B9F2-C742ABDE8522}" dt="2021-04-02T11:12:40.173" v="52" actId="478"/>
          <ac:spMkLst>
            <pc:docMk/>
            <pc:sldMk cId="2949929889" sldId="320"/>
            <ac:spMk id="196" creationId="{4D9CD9E2-0B47-441B-AA25-7C3A98B2E1E3}"/>
          </ac:spMkLst>
        </pc:spChg>
        <pc:spChg chg="del mod topLvl">
          <ac:chgData name="Agustín Ruiz Martín" userId="e54b14ac-9992-4b44-bb0f-8ee7a2060432" providerId="ADAL" clId="{9FF5507F-932D-452B-B9F2-C742ABDE8522}" dt="2021-04-02T11:12:40.173" v="52" actId="478"/>
          <ac:spMkLst>
            <pc:docMk/>
            <pc:sldMk cId="2949929889" sldId="320"/>
            <ac:spMk id="197" creationId="{7171350F-D638-4BDE-B8AA-BAD4F0B3983E}"/>
          </ac:spMkLst>
        </pc:spChg>
        <pc:spChg chg="del mod topLvl">
          <ac:chgData name="Agustín Ruiz Martín" userId="e54b14ac-9992-4b44-bb0f-8ee7a2060432" providerId="ADAL" clId="{9FF5507F-932D-452B-B9F2-C742ABDE8522}" dt="2021-04-02T11:12:40.173" v="52" actId="478"/>
          <ac:spMkLst>
            <pc:docMk/>
            <pc:sldMk cId="2949929889" sldId="320"/>
            <ac:spMk id="198" creationId="{5D9F69AE-A1AB-48C7-B636-1FC4E715824C}"/>
          </ac:spMkLst>
        </pc:spChg>
        <pc:spChg chg="mod topLvl">
          <ac:chgData name="Agustín Ruiz Martín" userId="e54b14ac-9992-4b44-bb0f-8ee7a2060432" providerId="ADAL" clId="{9FF5507F-932D-452B-B9F2-C742ABDE8522}" dt="2021-04-02T11:24:45.225" v="411" actId="14861"/>
          <ac:spMkLst>
            <pc:docMk/>
            <pc:sldMk cId="2949929889" sldId="320"/>
            <ac:spMk id="199" creationId="{EFE1CEDB-2753-43FF-A0AF-E742640CDC25}"/>
          </ac:spMkLst>
        </pc:spChg>
        <pc:spChg chg="del mod topLvl">
          <ac:chgData name="Agustín Ruiz Martín" userId="e54b14ac-9992-4b44-bb0f-8ee7a2060432" providerId="ADAL" clId="{9FF5507F-932D-452B-B9F2-C742ABDE8522}" dt="2021-04-02T11:14:10.253" v="74" actId="478"/>
          <ac:spMkLst>
            <pc:docMk/>
            <pc:sldMk cId="2949929889" sldId="320"/>
            <ac:spMk id="200" creationId="{257175F3-A137-48C7-BF1A-81561E6AE838}"/>
          </ac:spMkLst>
        </pc:spChg>
        <pc:spChg chg="del mod topLvl">
          <ac:chgData name="Agustín Ruiz Martín" userId="e54b14ac-9992-4b44-bb0f-8ee7a2060432" providerId="ADAL" clId="{9FF5507F-932D-452B-B9F2-C742ABDE8522}" dt="2021-04-02T11:14:10.253" v="74" actId="478"/>
          <ac:spMkLst>
            <pc:docMk/>
            <pc:sldMk cId="2949929889" sldId="320"/>
            <ac:spMk id="201" creationId="{12528F80-D1ED-466F-9033-CF5EF0BA26B2}"/>
          </ac:spMkLst>
        </pc:spChg>
        <pc:spChg chg="del mod topLvl">
          <ac:chgData name="Agustín Ruiz Martín" userId="e54b14ac-9992-4b44-bb0f-8ee7a2060432" providerId="ADAL" clId="{9FF5507F-932D-452B-B9F2-C742ABDE8522}" dt="2021-04-02T11:14:10.253" v="74" actId="478"/>
          <ac:spMkLst>
            <pc:docMk/>
            <pc:sldMk cId="2949929889" sldId="320"/>
            <ac:spMk id="202" creationId="{986C2D4C-35AD-466E-BC95-EF0AD8F9F435}"/>
          </ac:spMkLst>
        </pc:spChg>
        <pc:spChg chg="del mod topLvl">
          <ac:chgData name="Agustín Ruiz Martín" userId="e54b14ac-9992-4b44-bb0f-8ee7a2060432" providerId="ADAL" clId="{9FF5507F-932D-452B-B9F2-C742ABDE8522}" dt="2021-04-02T11:14:10.253" v="74" actId="478"/>
          <ac:spMkLst>
            <pc:docMk/>
            <pc:sldMk cId="2949929889" sldId="320"/>
            <ac:spMk id="203" creationId="{ACE8AD9D-5807-4EB0-818A-B95BAA39E57C}"/>
          </ac:spMkLst>
        </pc:spChg>
        <pc:spChg chg="del mod topLvl">
          <ac:chgData name="Agustín Ruiz Martín" userId="e54b14ac-9992-4b44-bb0f-8ee7a2060432" providerId="ADAL" clId="{9FF5507F-932D-452B-B9F2-C742ABDE8522}" dt="2021-04-02T11:14:10.253" v="74" actId="478"/>
          <ac:spMkLst>
            <pc:docMk/>
            <pc:sldMk cId="2949929889" sldId="320"/>
            <ac:spMk id="204" creationId="{A022ADB1-E790-4CAB-AF4E-72FF5AFFAACB}"/>
          </ac:spMkLst>
        </pc:spChg>
        <pc:spChg chg="del mod topLvl">
          <ac:chgData name="Agustín Ruiz Martín" userId="e54b14ac-9992-4b44-bb0f-8ee7a2060432" providerId="ADAL" clId="{9FF5507F-932D-452B-B9F2-C742ABDE8522}" dt="2021-04-02T11:14:10.253" v="74" actId="478"/>
          <ac:spMkLst>
            <pc:docMk/>
            <pc:sldMk cId="2949929889" sldId="320"/>
            <ac:spMk id="205" creationId="{ACC67D7E-639B-4B38-846E-B992FEF7C801}"/>
          </ac:spMkLst>
        </pc:spChg>
        <pc:spChg chg="del mod topLvl">
          <ac:chgData name="Agustín Ruiz Martín" userId="e54b14ac-9992-4b44-bb0f-8ee7a2060432" providerId="ADAL" clId="{9FF5507F-932D-452B-B9F2-C742ABDE8522}" dt="2021-04-02T11:14:10.253" v="74" actId="478"/>
          <ac:spMkLst>
            <pc:docMk/>
            <pc:sldMk cId="2949929889" sldId="320"/>
            <ac:spMk id="206" creationId="{14466558-3CC8-4887-BC4B-684DA02C2128}"/>
          </ac:spMkLst>
        </pc:spChg>
        <pc:spChg chg="del mod topLvl">
          <ac:chgData name="Agustín Ruiz Martín" userId="e54b14ac-9992-4b44-bb0f-8ee7a2060432" providerId="ADAL" clId="{9FF5507F-932D-452B-B9F2-C742ABDE8522}" dt="2021-04-02T11:14:10.253" v="74" actId="478"/>
          <ac:spMkLst>
            <pc:docMk/>
            <pc:sldMk cId="2949929889" sldId="320"/>
            <ac:spMk id="207" creationId="{2066AA9C-067D-4173-9145-A8D5DF5DC6D2}"/>
          </ac:spMkLst>
        </pc:spChg>
        <pc:spChg chg="del mod topLvl">
          <ac:chgData name="Agustín Ruiz Martín" userId="e54b14ac-9992-4b44-bb0f-8ee7a2060432" providerId="ADAL" clId="{9FF5507F-932D-452B-B9F2-C742ABDE8522}" dt="2021-04-02T11:14:10.253" v="74" actId="478"/>
          <ac:spMkLst>
            <pc:docMk/>
            <pc:sldMk cId="2949929889" sldId="320"/>
            <ac:spMk id="208" creationId="{148E88C8-1598-4684-BD53-34E34B1B883E}"/>
          </ac:spMkLst>
        </pc:spChg>
        <pc:spChg chg="del mod topLvl">
          <ac:chgData name="Agustín Ruiz Martín" userId="e54b14ac-9992-4b44-bb0f-8ee7a2060432" providerId="ADAL" clId="{9FF5507F-932D-452B-B9F2-C742ABDE8522}" dt="2021-04-02T11:14:10.253" v="74" actId="478"/>
          <ac:spMkLst>
            <pc:docMk/>
            <pc:sldMk cId="2949929889" sldId="320"/>
            <ac:spMk id="209" creationId="{39C05B39-9CB5-4A89-A693-75756E55F82A}"/>
          </ac:spMkLst>
        </pc:spChg>
        <pc:spChg chg="del mod topLvl">
          <ac:chgData name="Agustín Ruiz Martín" userId="e54b14ac-9992-4b44-bb0f-8ee7a2060432" providerId="ADAL" clId="{9FF5507F-932D-452B-B9F2-C742ABDE8522}" dt="2021-04-02T11:14:10.253" v="74" actId="478"/>
          <ac:spMkLst>
            <pc:docMk/>
            <pc:sldMk cId="2949929889" sldId="320"/>
            <ac:spMk id="210" creationId="{D72CEC83-3CA1-4D17-B920-065A7F2429E5}"/>
          </ac:spMkLst>
        </pc:spChg>
        <pc:spChg chg="del mod topLvl">
          <ac:chgData name="Agustín Ruiz Martín" userId="e54b14ac-9992-4b44-bb0f-8ee7a2060432" providerId="ADAL" clId="{9FF5507F-932D-452B-B9F2-C742ABDE8522}" dt="2021-04-02T11:14:10.253" v="74" actId="478"/>
          <ac:spMkLst>
            <pc:docMk/>
            <pc:sldMk cId="2949929889" sldId="320"/>
            <ac:spMk id="211" creationId="{B1D57C94-0972-4D59-8630-898EA10BBCBE}"/>
          </ac:spMkLst>
        </pc:spChg>
        <pc:spChg chg="del mod topLvl">
          <ac:chgData name="Agustín Ruiz Martín" userId="e54b14ac-9992-4b44-bb0f-8ee7a2060432" providerId="ADAL" clId="{9FF5507F-932D-452B-B9F2-C742ABDE8522}" dt="2021-04-02T11:14:10.253" v="74" actId="478"/>
          <ac:spMkLst>
            <pc:docMk/>
            <pc:sldMk cId="2949929889" sldId="320"/>
            <ac:spMk id="212" creationId="{671CE172-3523-4C35-B3AB-A4F82808ED1D}"/>
          </ac:spMkLst>
        </pc:spChg>
        <pc:spChg chg="del mod topLvl">
          <ac:chgData name="Agustín Ruiz Martín" userId="e54b14ac-9992-4b44-bb0f-8ee7a2060432" providerId="ADAL" clId="{9FF5507F-932D-452B-B9F2-C742ABDE8522}" dt="2021-04-02T11:14:10.253" v="74" actId="478"/>
          <ac:spMkLst>
            <pc:docMk/>
            <pc:sldMk cId="2949929889" sldId="320"/>
            <ac:spMk id="213" creationId="{5064811E-4CAB-45FB-96CF-800EAB0E70E4}"/>
          </ac:spMkLst>
        </pc:spChg>
        <pc:spChg chg="del mod topLvl">
          <ac:chgData name="Agustín Ruiz Martín" userId="e54b14ac-9992-4b44-bb0f-8ee7a2060432" providerId="ADAL" clId="{9FF5507F-932D-452B-B9F2-C742ABDE8522}" dt="2021-04-02T11:14:10.253" v="74" actId="478"/>
          <ac:spMkLst>
            <pc:docMk/>
            <pc:sldMk cId="2949929889" sldId="320"/>
            <ac:spMk id="214" creationId="{F2D709E2-1094-4772-A496-C4613BD11E1C}"/>
          </ac:spMkLst>
        </pc:spChg>
        <pc:spChg chg="del mod topLvl">
          <ac:chgData name="Agustín Ruiz Martín" userId="e54b14ac-9992-4b44-bb0f-8ee7a2060432" providerId="ADAL" clId="{9FF5507F-932D-452B-B9F2-C742ABDE8522}" dt="2021-04-02T11:14:10.253" v="74" actId="478"/>
          <ac:spMkLst>
            <pc:docMk/>
            <pc:sldMk cId="2949929889" sldId="320"/>
            <ac:spMk id="215" creationId="{332A88FC-53E9-45D5-A040-B90CB4AC97B2}"/>
          </ac:spMkLst>
        </pc:spChg>
        <pc:spChg chg="del mod topLvl">
          <ac:chgData name="Agustín Ruiz Martín" userId="e54b14ac-9992-4b44-bb0f-8ee7a2060432" providerId="ADAL" clId="{9FF5507F-932D-452B-B9F2-C742ABDE8522}" dt="2021-04-02T11:14:10.253" v="74" actId="478"/>
          <ac:spMkLst>
            <pc:docMk/>
            <pc:sldMk cId="2949929889" sldId="320"/>
            <ac:spMk id="216" creationId="{1E7469E7-F01C-4F76-8704-E1AF7B2C3945}"/>
          </ac:spMkLst>
        </pc:spChg>
        <pc:spChg chg="mod topLvl">
          <ac:chgData name="Agustín Ruiz Martín" userId="e54b14ac-9992-4b44-bb0f-8ee7a2060432" providerId="ADAL" clId="{9FF5507F-932D-452B-B9F2-C742ABDE8522}" dt="2021-04-02T11:25:11.022" v="415" actId="14861"/>
          <ac:spMkLst>
            <pc:docMk/>
            <pc:sldMk cId="2949929889" sldId="320"/>
            <ac:spMk id="217" creationId="{76C072FE-AD6B-457E-A574-B6818616A9C1}"/>
          </ac:spMkLst>
        </pc:spChg>
        <pc:spChg chg="add del mod topLvl">
          <ac:chgData name="Agustín Ruiz Martín" userId="e54b14ac-9992-4b44-bb0f-8ee7a2060432" providerId="ADAL" clId="{9FF5507F-932D-452B-B9F2-C742ABDE8522}" dt="2021-04-02T11:21:49.039" v="337" actId="478"/>
          <ac:spMkLst>
            <pc:docMk/>
            <pc:sldMk cId="2949929889" sldId="320"/>
            <ac:spMk id="218" creationId="{B47E9160-4170-4A2B-B858-0E1F854A818C}"/>
          </ac:spMkLst>
        </pc:spChg>
        <pc:spChg chg="add del mod topLvl">
          <ac:chgData name="Agustín Ruiz Martín" userId="e54b14ac-9992-4b44-bb0f-8ee7a2060432" providerId="ADAL" clId="{9FF5507F-932D-452B-B9F2-C742ABDE8522}" dt="2021-04-02T11:21:49.039" v="337" actId="478"/>
          <ac:spMkLst>
            <pc:docMk/>
            <pc:sldMk cId="2949929889" sldId="320"/>
            <ac:spMk id="219" creationId="{87E4AF8D-5036-4E07-B36C-8D99B1E9638C}"/>
          </ac:spMkLst>
        </pc:spChg>
        <pc:spChg chg="add del mod topLvl">
          <ac:chgData name="Agustín Ruiz Martín" userId="e54b14ac-9992-4b44-bb0f-8ee7a2060432" providerId="ADAL" clId="{9FF5507F-932D-452B-B9F2-C742ABDE8522}" dt="2021-04-02T11:21:49.039" v="337" actId="478"/>
          <ac:spMkLst>
            <pc:docMk/>
            <pc:sldMk cId="2949929889" sldId="320"/>
            <ac:spMk id="220" creationId="{BEE979A4-9BB2-4704-AA99-6A89DADF60B1}"/>
          </ac:spMkLst>
        </pc:spChg>
        <pc:spChg chg="add del mod topLvl">
          <ac:chgData name="Agustín Ruiz Martín" userId="e54b14ac-9992-4b44-bb0f-8ee7a2060432" providerId="ADAL" clId="{9FF5507F-932D-452B-B9F2-C742ABDE8522}" dt="2021-04-02T11:21:49.039" v="337" actId="478"/>
          <ac:spMkLst>
            <pc:docMk/>
            <pc:sldMk cId="2949929889" sldId="320"/>
            <ac:spMk id="221" creationId="{F58E5FA5-29E6-4F63-A7B5-AA639462424B}"/>
          </ac:spMkLst>
        </pc:spChg>
        <pc:spChg chg="add del mod topLvl">
          <ac:chgData name="Agustín Ruiz Martín" userId="e54b14ac-9992-4b44-bb0f-8ee7a2060432" providerId="ADAL" clId="{9FF5507F-932D-452B-B9F2-C742ABDE8522}" dt="2021-04-02T11:21:49.039" v="337" actId="478"/>
          <ac:spMkLst>
            <pc:docMk/>
            <pc:sldMk cId="2949929889" sldId="320"/>
            <ac:spMk id="222" creationId="{5824FB2C-30E0-4FB7-A771-548BABC93300}"/>
          </ac:spMkLst>
        </pc:spChg>
        <pc:spChg chg="add del mod topLvl">
          <ac:chgData name="Agustín Ruiz Martín" userId="e54b14ac-9992-4b44-bb0f-8ee7a2060432" providerId="ADAL" clId="{9FF5507F-932D-452B-B9F2-C742ABDE8522}" dt="2021-04-02T11:21:49.039" v="337" actId="478"/>
          <ac:spMkLst>
            <pc:docMk/>
            <pc:sldMk cId="2949929889" sldId="320"/>
            <ac:spMk id="223" creationId="{E9C128B2-E91D-4C00-BA00-4FDFFF9DD860}"/>
          </ac:spMkLst>
        </pc:spChg>
        <pc:spChg chg="add del mod topLvl">
          <ac:chgData name="Agustín Ruiz Martín" userId="e54b14ac-9992-4b44-bb0f-8ee7a2060432" providerId="ADAL" clId="{9FF5507F-932D-452B-B9F2-C742ABDE8522}" dt="2021-04-02T11:21:49.039" v="337" actId="478"/>
          <ac:spMkLst>
            <pc:docMk/>
            <pc:sldMk cId="2949929889" sldId="320"/>
            <ac:spMk id="224" creationId="{6614F2EE-145C-4766-BFB7-3C0811B21D92}"/>
          </ac:spMkLst>
        </pc:spChg>
        <pc:spChg chg="add del mod topLvl">
          <ac:chgData name="Agustín Ruiz Martín" userId="e54b14ac-9992-4b44-bb0f-8ee7a2060432" providerId="ADAL" clId="{9FF5507F-932D-452B-B9F2-C742ABDE8522}" dt="2021-04-02T11:21:49.039" v="337" actId="478"/>
          <ac:spMkLst>
            <pc:docMk/>
            <pc:sldMk cId="2949929889" sldId="320"/>
            <ac:spMk id="225" creationId="{FAB419E3-20E7-42AE-80BA-DABE0508C8FC}"/>
          </ac:spMkLst>
        </pc:spChg>
        <pc:spChg chg="add del mod topLvl">
          <ac:chgData name="Agustín Ruiz Martín" userId="e54b14ac-9992-4b44-bb0f-8ee7a2060432" providerId="ADAL" clId="{9FF5507F-932D-452B-B9F2-C742ABDE8522}" dt="2021-04-02T11:21:49.039" v="337" actId="478"/>
          <ac:spMkLst>
            <pc:docMk/>
            <pc:sldMk cId="2949929889" sldId="320"/>
            <ac:spMk id="226" creationId="{77B18F3B-A69D-40CF-BADA-FCA1E3CBE8C9}"/>
          </ac:spMkLst>
        </pc:spChg>
        <pc:spChg chg="add del mod topLvl">
          <ac:chgData name="Agustín Ruiz Martín" userId="e54b14ac-9992-4b44-bb0f-8ee7a2060432" providerId="ADAL" clId="{9FF5507F-932D-452B-B9F2-C742ABDE8522}" dt="2021-04-02T11:21:49.039" v="337" actId="478"/>
          <ac:spMkLst>
            <pc:docMk/>
            <pc:sldMk cId="2949929889" sldId="320"/>
            <ac:spMk id="227" creationId="{01A81C3A-59A5-468C-8192-CB135698432B}"/>
          </ac:spMkLst>
        </pc:spChg>
        <pc:spChg chg="add del mod topLvl">
          <ac:chgData name="Agustín Ruiz Martín" userId="e54b14ac-9992-4b44-bb0f-8ee7a2060432" providerId="ADAL" clId="{9FF5507F-932D-452B-B9F2-C742ABDE8522}" dt="2021-04-02T11:21:49.039" v="337" actId="478"/>
          <ac:spMkLst>
            <pc:docMk/>
            <pc:sldMk cId="2949929889" sldId="320"/>
            <ac:spMk id="228" creationId="{80D56C27-139C-4E83-980E-0D7A88A6D5BC}"/>
          </ac:spMkLst>
        </pc:spChg>
        <pc:spChg chg="add del mod topLvl">
          <ac:chgData name="Agustín Ruiz Martín" userId="e54b14ac-9992-4b44-bb0f-8ee7a2060432" providerId="ADAL" clId="{9FF5507F-932D-452B-B9F2-C742ABDE8522}" dt="2021-04-02T11:21:49.039" v="337" actId="478"/>
          <ac:spMkLst>
            <pc:docMk/>
            <pc:sldMk cId="2949929889" sldId="320"/>
            <ac:spMk id="229" creationId="{E8ED6472-72C5-46E7-B4C0-19780B359ADE}"/>
          </ac:spMkLst>
        </pc:spChg>
        <pc:spChg chg="add del mod topLvl">
          <ac:chgData name="Agustín Ruiz Martín" userId="e54b14ac-9992-4b44-bb0f-8ee7a2060432" providerId="ADAL" clId="{9FF5507F-932D-452B-B9F2-C742ABDE8522}" dt="2021-04-02T11:21:49.039" v="337" actId="478"/>
          <ac:spMkLst>
            <pc:docMk/>
            <pc:sldMk cId="2949929889" sldId="320"/>
            <ac:spMk id="230" creationId="{7D001022-ABD6-463D-8EB6-A9A3232C7883}"/>
          </ac:spMkLst>
        </pc:spChg>
        <pc:spChg chg="add del mod topLvl">
          <ac:chgData name="Agustín Ruiz Martín" userId="e54b14ac-9992-4b44-bb0f-8ee7a2060432" providerId="ADAL" clId="{9FF5507F-932D-452B-B9F2-C742ABDE8522}" dt="2021-04-02T11:21:49.039" v="337" actId="478"/>
          <ac:spMkLst>
            <pc:docMk/>
            <pc:sldMk cId="2949929889" sldId="320"/>
            <ac:spMk id="231" creationId="{A6FE9B4B-4C5E-4ED1-87D6-44002265EDC4}"/>
          </ac:spMkLst>
        </pc:spChg>
        <pc:spChg chg="add del mod topLvl">
          <ac:chgData name="Agustín Ruiz Martín" userId="e54b14ac-9992-4b44-bb0f-8ee7a2060432" providerId="ADAL" clId="{9FF5507F-932D-452B-B9F2-C742ABDE8522}" dt="2021-04-02T11:21:49.039" v="337" actId="478"/>
          <ac:spMkLst>
            <pc:docMk/>
            <pc:sldMk cId="2949929889" sldId="320"/>
            <ac:spMk id="232" creationId="{8C0679E9-691D-43E9-9187-7876CFFD06BC}"/>
          </ac:spMkLst>
        </pc:spChg>
        <pc:spChg chg="add del mod topLvl">
          <ac:chgData name="Agustín Ruiz Martín" userId="e54b14ac-9992-4b44-bb0f-8ee7a2060432" providerId="ADAL" clId="{9FF5507F-932D-452B-B9F2-C742ABDE8522}" dt="2021-04-02T11:21:49.039" v="337" actId="478"/>
          <ac:spMkLst>
            <pc:docMk/>
            <pc:sldMk cId="2949929889" sldId="320"/>
            <ac:spMk id="233" creationId="{74D59BC6-4DDD-4E79-8E94-C9EF4C0C9F98}"/>
          </ac:spMkLst>
        </pc:spChg>
        <pc:spChg chg="add del mod topLvl">
          <ac:chgData name="Agustín Ruiz Martín" userId="e54b14ac-9992-4b44-bb0f-8ee7a2060432" providerId="ADAL" clId="{9FF5507F-932D-452B-B9F2-C742ABDE8522}" dt="2021-04-02T11:21:49.039" v="337" actId="478"/>
          <ac:spMkLst>
            <pc:docMk/>
            <pc:sldMk cId="2949929889" sldId="320"/>
            <ac:spMk id="234" creationId="{ACFFFD6A-872B-433F-AA36-E3F5A9634733}"/>
          </ac:spMkLst>
        </pc:spChg>
        <pc:spChg chg="add del mod topLvl">
          <ac:chgData name="Agustín Ruiz Martín" userId="e54b14ac-9992-4b44-bb0f-8ee7a2060432" providerId="ADAL" clId="{9FF5507F-932D-452B-B9F2-C742ABDE8522}" dt="2021-04-02T11:21:49.039" v="337" actId="478"/>
          <ac:spMkLst>
            <pc:docMk/>
            <pc:sldMk cId="2949929889" sldId="320"/>
            <ac:spMk id="235" creationId="{23EEB85B-25F1-4E16-9246-E5788B9DEAB7}"/>
          </ac:spMkLst>
        </pc:spChg>
        <pc:spChg chg="add del mod topLvl">
          <ac:chgData name="Agustín Ruiz Martín" userId="e54b14ac-9992-4b44-bb0f-8ee7a2060432" providerId="ADAL" clId="{9FF5507F-932D-452B-B9F2-C742ABDE8522}" dt="2021-04-02T11:21:49.039" v="337" actId="478"/>
          <ac:spMkLst>
            <pc:docMk/>
            <pc:sldMk cId="2949929889" sldId="320"/>
            <ac:spMk id="236" creationId="{F1AF4A17-B6A6-46B0-AA53-192E7FDE8F1F}"/>
          </ac:spMkLst>
        </pc:spChg>
        <pc:spChg chg="add del mod topLvl">
          <ac:chgData name="Agustín Ruiz Martín" userId="e54b14ac-9992-4b44-bb0f-8ee7a2060432" providerId="ADAL" clId="{9FF5507F-932D-452B-B9F2-C742ABDE8522}" dt="2021-04-02T11:21:49.039" v="337" actId="478"/>
          <ac:spMkLst>
            <pc:docMk/>
            <pc:sldMk cId="2949929889" sldId="320"/>
            <ac:spMk id="237" creationId="{47757A7A-9CF0-46C3-A3F4-7DE46BB659FA}"/>
          </ac:spMkLst>
        </pc:spChg>
        <pc:spChg chg="mod topLvl">
          <ac:chgData name="Agustín Ruiz Martín" userId="e54b14ac-9992-4b44-bb0f-8ee7a2060432" providerId="ADAL" clId="{9FF5507F-932D-452B-B9F2-C742ABDE8522}" dt="2021-04-02T11:24:51.266" v="412" actId="14861"/>
          <ac:spMkLst>
            <pc:docMk/>
            <pc:sldMk cId="2949929889" sldId="320"/>
            <ac:spMk id="238" creationId="{C8E21B94-F1C9-49F2-A66E-74A750112EB6}"/>
          </ac:spMkLst>
        </pc:spChg>
        <pc:spChg chg="del mod topLvl">
          <ac:chgData name="Agustín Ruiz Martín" userId="e54b14ac-9992-4b44-bb0f-8ee7a2060432" providerId="ADAL" clId="{9FF5507F-932D-452B-B9F2-C742ABDE8522}" dt="2021-04-02T11:14:45.059" v="94" actId="478"/>
          <ac:spMkLst>
            <pc:docMk/>
            <pc:sldMk cId="2949929889" sldId="320"/>
            <ac:spMk id="239" creationId="{0296C53E-703B-4F41-98CD-4225A5778CC8}"/>
          </ac:spMkLst>
        </pc:spChg>
        <pc:spChg chg="del mod topLvl">
          <ac:chgData name="Agustín Ruiz Martín" userId="e54b14ac-9992-4b44-bb0f-8ee7a2060432" providerId="ADAL" clId="{9FF5507F-932D-452B-B9F2-C742ABDE8522}" dt="2021-04-02T11:14:45.059" v="94" actId="478"/>
          <ac:spMkLst>
            <pc:docMk/>
            <pc:sldMk cId="2949929889" sldId="320"/>
            <ac:spMk id="240" creationId="{81E3461B-C8A4-4EA5-8345-FB7CEF8B7ECA}"/>
          </ac:spMkLst>
        </pc:spChg>
        <pc:spChg chg="del mod topLvl">
          <ac:chgData name="Agustín Ruiz Martín" userId="e54b14ac-9992-4b44-bb0f-8ee7a2060432" providerId="ADAL" clId="{9FF5507F-932D-452B-B9F2-C742ABDE8522}" dt="2021-04-02T11:14:45.059" v="94" actId="478"/>
          <ac:spMkLst>
            <pc:docMk/>
            <pc:sldMk cId="2949929889" sldId="320"/>
            <ac:spMk id="241" creationId="{29BB4C93-CCC1-4646-8A1A-6D42FC311323}"/>
          </ac:spMkLst>
        </pc:spChg>
        <pc:spChg chg="del mod topLvl">
          <ac:chgData name="Agustín Ruiz Martín" userId="e54b14ac-9992-4b44-bb0f-8ee7a2060432" providerId="ADAL" clId="{9FF5507F-932D-452B-B9F2-C742ABDE8522}" dt="2021-04-02T11:14:45.059" v="94" actId="478"/>
          <ac:spMkLst>
            <pc:docMk/>
            <pc:sldMk cId="2949929889" sldId="320"/>
            <ac:spMk id="242" creationId="{BC14FCD5-4323-44D3-9495-AD6CD47989FC}"/>
          </ac:spMkLst>
        </pc:spChg>
        <pc:spChg chg="del mod topLvl">
          <ac:chgData name="Agustín Ruiz Martín" userId="e54b14ac-9992-4b44-bb0f-8ee7a2060432" providerId="ADAL" clId="{9FF5507F-932D-452B-B9F2-C742ABDE8522}" dt="2021-04-02T11:14:45.059" v="94" actId="478"/>
          <ac:spMkLst>
            <pc:docMk/>
            <pc:sldMk cId="2949929889" sldId="320"/>
            <ac:spMk id="243" creationId="{A4B32B6A-1CA0-40E1-81E3-FD5CAD8BD08D}"/>
          </ac:spMkLst>
        </pc:spChg>
        <pc:spChg chg="del mod topLvl">
          <ac:chgData name="Agustín Ruiz Martín" userId="e54b14ac-9992-4b44-bb0f-8ee7a2060432" providerId="ADAL" clId="{9FF5507F-932D-452B-B9F2-C742ABDE8522}" dt="2021-04-02T11:14:45.059" v="94" actId="478"/>
          <ac:spMkLst>
            <pc:docMk/>
            <pc:sldMk cId="2949929889" sldId="320"/>
            <ac:spMk id="244" creationId="{42DA985C-1F9E-4344-9D84-930A11F54B0D}"/>
          </ac:spMkLst>
        </pc:spChg>
        <pc:spChg chg="del mod topLvl">
          <ac:chgData name="Agustín Ruiz Martín" userId="e54b14ac-9992-4b44-bb0f-8ee7a2060432" providerId="ADAL" clId="{9FF5507F-932D-452B-B9F2-C742ABDE8522}" dt="2021-04-02T11:14:45.059" v="94" actId="478"/>
          <ac:spMkLst>
            <pc:docMk/>
            <pc:sldMk cId="2949929889" sldId="320"/>
            <ac:spMk id="245" creationId="{F331615F-86F1-4562-80A9-50F4EFB46C8A}"/>
          </ac:spMkLst>
        </pc:spChg>
        <pc:spChg chg="del mod topLvl">
          <ac:chgData name="Agustín Ruiz Martín" userId="e54b14ac-9992-4b44-bb0f-8ee7a2060432" providerId="ADAL" clId="{9FF5507F-932D-452B-B9F2-C742ABDE8522}" dt="2021-04-02T11:14:45.059" v="94" actId="478"/>
          <ac:spMkLst>
            <pc:docMk/>
            <pc:sldMk cId="2949929889" sldId="320"/>
            <ac:spMk id="246" creationId="{06C5B888-9946-4327-B1A2-224D1B44BB0A}"/>
          </ac:spMkLst>
        </pc:spChg>
        <pc:spChg chg="del mod topLvl">
          <ac:chgData name="Agustín Ruiz Martín" userId="e54b14ac-9992-4b44-bb0f-8ee7a2060432" providerId="ADAL" clId="{9FF5507F-932D-452B-B9F2-C742ABDE8522}" dt="2021-04-02T11:14:45.059" v="94" actId="478"/>
          <ac:spMkLst>
            <pc:docMk/>
            <pc:sldMk cId="2949929889" sldId="320"/>
            <ac:spMk id="247" creationId="{4C0B1466-E237-47E9-9EFE-28D61CC9C610}"/>
          </ac:spMkLst>
        </pc:spChg>
        <pc:spChg chg="del mod topLvl">
          <ac:chgData name="Agustín Ruiz Martín" userId="e54b14ac-9992-4b44-bb0f-8ee7a2060432" providerId="ADAL" clId="{9FF5507F-932D-452B-B9F2-C742ABDE8522}" dt="2021-04-02T11:14:45.059" v="94" actId="478"/>
          <ac:spMkLst>
            <pc:docMk/>
            <pc:sldMk cId="2949929889" sldId="320"/>
            <ac:spMk id="248" creationId="{068AF252-6E66-441D-9D75-A63C20A184E0}"/>
          </ac:spMkLst>
        </pc:spChg>
        <pc:spChg chg="del mod topLvl">
          <ac:chgData name="Agustín Ruiz Martín" userId="e54b14ac-9992-4b44-bb0f-8ee7a2060432" providerId="ADAL" clId="{9FF5507F-932D-452B-B9F2-C742ABDE8522}" dt="2021-04-02T11:14:45.059" v="94" actId="478"/>
          <ac:spMkLst>
            <pc:docMk/>
            <pc:sldMk cId="2949929889" sldId="320"/>
            <ac:spMk id="249" creationId="{B1629D70-C035-4CEB-B3D2-D4F8BCA5BEB3}"/>
          </ac:spMkLst>
        </pc:spChg>
        <pc:spChg chg="del mod topLvl">
          <ac:chgData name="Agustín Ruiz Martín" userId="e54b14ac-9992-4b44-bb0f-8ee7a2060432" providerId="ADAL" clId="{9FF5507F-932D-452B-B9F2-C742ABDE8522}" dt="2021-04-02T11:14:45.059" v="94" actId="478"/>
          <ac:spMkLst>
            <pc:docMk/>
            <pc:sldMk cId="2949929889" sldId="320"/>
            <ac:spMk id="250" creationId="{F6A08CE1-FB24-463F-B046-7D688FA97DD4}"/>
          </ac:spMkLst>
        </pc:spChg>
        <pc:spChg chg="del mod topLvl">
          <ac:chgData name="Agustín Ruiz Martín" userId="e54b14ac-9992-4b44-bb0f-8ee7a2060432" providerId="ADAL" clId="{9FF5507F-932D-452B-B9F2-C742ABDE8522}" dt="2021-04-02T11:14:45.059" v="94" actId="478"/>
          <ac:spMkLst>
            <pc:docMk/>
            <pc:sldMk cId="2949929889" sldId="320"/>
            <ac:spMk id="251" creationId="{9639C211-C75E-4D4E-9369-8A6AF5D4661B}"/>
          </ac:spMkLst>
        </pc:spChg>
        <pc:spChg chg="del mod topLvl">
          <ac:chgData name="Agustín Ruiz Martín" userId="e54b14ac-9992-4b44-bb0f-8ee7a2060432" providerId="ADAL" clId="{9FF5507F-932D-452B-B9F2-C742ABDE8522}" dt="2021-04-02T11:14:45.059" v="94" actId="478"/>
          <ac:spMkLst>
            <pc:docMk/>
            <pc:sldMk cId="2949929889" sldId="320"/>
            <ac:spMk id="252" creationId="{2D060195-0C9F-49E5-8489-38C21475A028}"/>
          </ac:spMkLst>
        </pc:spChg>
        <pc:spChg chg="del mod topLvl">
          <ac:chgData name="Agustín Ruiz Martín" userId="e54b14ac-9992-4b44-bb0f-8ee7a2060432" providerId="ADAL" clId="{9FF5507F-932D-452B-B9F2-C742ABDE8522}" dt="2021-04-02T11:14:45.059" v="94" actId="478"/>
          <ac:spMkLst>
            <pc:docMk/>
            <pc:sldMk cId="2949929889" sldId="320"/>
            <ac:spMk id="253" creationId="{450025C5-DDAA-4C42-8677-34C4C6028FD2}"/>
          </ac:spMkLst>
        </pc:spChg>
        <pc:spChg chg="del mod topLvl">
          <ac:chgData name="Agustín Ruiz Martín" userId="e54b14ac-9992-4b44-bb0f-8ee7a2060432" providerId="ADAL" clId="{9FF5507F-932D-452B-B9F2-C742ABDE8522}" dt="2021-04-02T11:14:45.059" v="94" actId="478"/>
          <ac:spMkLst>
            <pc:docMk/>
            <pc:sldMk cId="2949929889" sldId="320"/>
            <ac:spMk id="254" creationId="{3AE4EAD6-8CAC-40D5-B260-2F79F9C1C036}"/>
          </ac:spMkLst>
        </pc:spChg>
        <pc:spChg chg="del mod topLvl">
          <ac:chgData name="Agustín Ruiz Martín" userId="e54b14ac-9992-4b44-bb0f-8ee7a2060432" providerId="ADAL" clId="{9FF5507F-932D-452B-B9F2-C742ABDE8522}" dt="2021-04-02T11:14:45.059" v="94" actId="478"/>
          <ac:spMkLst>
            <pc:docMk/>
            <pc:sldMk cId="2949929889" sldId="320"/>
            <ac:spMk id="255" creationId="{D742133C-3AAA-459D-8E8D-C900B0AE9F46}"/>
          </ac:spMkLst>
        </pc:spChg>
        <pc:spChg chg="del mod topLvl">
          <ac:chgData name="Agustín Ruiz Martín" userId="e54b14ac-9992-4b44-bb0f-8ee7a2060432" providerId="ADAL" clId="{9FF5507F-932D-452B-B9F2-C742ABDE8522}" dt="2021-04-02T11:14:45.059" v="94" actId="478"/>
          <ac:spMkLst>
            <pc:docMk/>
            <pc:sldMk cId="2949929889" sldId="320"/>
            <ac:spMk id="256" creationId="{BBC0E314-FE3F-4289-BA53-E8C5278EF8AE}"/>
          </ac:spMkLst>
        </pc:spChg>
        <pc:spChg chg="del mod topLvl">
          <ac:chgData name="Agustín Ruiz Martín" userId="e54b14ac-9992-4b44-bb0f-8ee7a2060432" providerId="ADAL" clId="{9FF5507F-932D-452B-B9F2-C742ABDE8522}" dt="2021-04-02T11:14:45.059" v="94" actId="478"/>
          <ac:spMkLst>
            <pc:docMk/>
            <pc:sldMk cId="2949929889" sldId="320"/>
            <ac:spMk id="257" creationId="{2D47C5DF-0E74-41A1-935C-918D1E9BDA00}"/>
          </ac:spMkLst>
        </pc:spChg>
        <pc:spChg chg="del mod topLvl">
          <ac:chgData name="Agustín Ruiz Martín" userId="e54b14ac-9992-4b44-bb0f-8ee7a2060432" providerId="ADAL" clId="{9FF5507F-932D-452B-B9F2-C742ABDE8522}" dt="2021-04-02T11:14:45.059" v="94" actId="478"/>
          <ac:spMkLst>
            <pc:docMk/>
            <pc:sldMk cId="2949929889" sldId="320"/>
            <ac:spMk id="258" creationId="{BBA6AC80-2999-4537-A03D-2827B58CC18B}"/>
          </ac:spMkLst>
        </pc:spChg>
        <pc:spChg chg="del mod topLvl">
          <ac:chgData name="Agustín Ruiz Martín" userId="e54b14ac-9992-4b44-bb0f-8ee7a2060432" providerId="ADAL" clId="{9FF5507F-932D-452B-B9F2-C742ABDE8522}" dt="2021-04-02T11:14:45.059" v="94" actId="478"/>
          <ac:spMkLst>
            <pc:docMk/>
            <pc:sldMk cId="2949929889" sldId="320"/>
            <ac:spMk id="259" creationId="{D6D8C2E2-7D8C-4013-A551-0D5CBEE61848}"/>
          </ac:spMkLst>
        </pc:spChg>
        <pc:spChg chg="mod topLvl">
          <ac:chgData name="Agustín Ruiz Martín" userId="e54b14ac-9992-4b44-bb0f-8ee7a2060432" providerId="ADAL" clId="{9FF5507F-932D-452B-B9F2-C742ABDE8522}" dt="2021-04-02T11:24:56.220" v="413" actId="14861"/>
          <ac:spMkLst>
            <pc:docMk/>
            <pc:sldMk cId="2949929889" sldId="320"/>
            <ac:spMk id="260" creationId="{41EFD30D-995C-4EE7-A3E0-2D28F02B8631}"/>
          </ac:spMkLst>
        </pc:spChg>
        <pc:spChg chg="del mod topLvl">
          <ac:chgData name="Agustín Ruiz Martín" userId="e54b14ac-9992-4b44-bb0f-8ee7a2060432" providerId="ADAL" clId="{9FF5507F-932D-452B-B9F2-C742ABDE8522}" dt="2021-04-02T11:15:21.631" v="124" actId="478"/>
          <ac:spMkLst>
            <pc:docMk/>
            <pc:sldMk cId="2949929889" sldId="320"/>
            <ac:spMk id="261" creationId="{8A3065C9-FDB6-47D7-94A9-FCEF26B4F6B4}"/>
          </ac:spMkLst>
        </pc:spChg>
        <pc:spChg chg="del mod topLvl">
          <ac:chgData name="Agustín Ruiz Martín" userId="e54b14ac-9992-4b44-bb0f-8ee7a2060432" providerId="ADAL" clId="{9FF5507F-932D-452B-B9F2-C742ABDE8522}" dt="2021-04-02T11:15:21.631" v="124" actId="478"/>
          <ac:spMkLst>
            <pc:docMk/>
            <pc:sldMk cId="2949929889" sldId="320"/>
            <ac:spMk id="262" creationId="{FD986972-4EE8-4CF6-B60A-931AF8C55375}"/>
          </ac:spMkLst>
        </pc:spChg>
        <pc:spChg chg="del mod topLvl">
          <ac:chgData name="Agustín Ruiz Martín" userId="e54b14ac-9992-4b44-bb0f-8ee7a2060432" providerId="ADAL" clId="{9FF5507F-932D-452B-B9F2-C742ABDE8522}" dt="2021-04-02T11:15:21.631" v="124" actId="478"/>
          <ac:spMkLst>
            <pc:docMk/>
            <pc:sldMk cId="2949929889" sldId="320"/>
            <ac:spMk id="263" creationId="{F9202AE6-7030-4924-8FD9-B8CC20F31783}"/>
          </ac:spMkLst>
        </pc:spChg>
        <pc:spChg chg="del mod topLvl">
          <ac:chgData name="Agustín Ruiz Martín" userId="e54b14ac-9992-4b44-bb0f-8ee7a2060432" providerId="ADAL" clId="{9FF5507F-932D-452B-B9F2-C742ABDE8522}" dt="2021-04-02T11:15:21.631" v="124" actId="478"/>
          <ac:spMkLst>
            <pc:docMk/>
            <pc:sldMk cId="2949929889" sldId="320"/>
            <ac:spMk id="264" creationId="{43C692D0-5F7B-4BEA-B01F-442FE4E9C8B8}"/>
          </ac:spMkLst>
        </pc:spChg>
        <pc:spChg chg="del mod topLvl">
          <ac:chgData name="Agustín Ruiz Martín" userId="e54b14ac-9992-4b44-bb0f-8ee7a2060432" providerId="ADAL" clId="{9FF5507F-932D-452B-B9F2-C742ABDE8522}" dt="2021-04-02T11:15:21.631" v="124" actId="478"/>
          <ac:spMkLst>
            <pc:docMk/>
            <pc:sldMk cId="2949929889" sldId="320"/>
            <ac:spMk id="265" creationId="{27535E09-6B7D-4464-80AC-30DD023A89ED}"/>
          </ac:spMkLst>
        </pc:spChg>
        <pc:spChg chg="del mod topLvl">
          <ac:chgData name="Agustín Ruiz Martín" userId="e54b14ac-9992-4b44-bb0f-8ee7a2060432" providerId="ADAL" clId="{9FF5507F-932D-452B-B9F2-C742ABDE8522}" dt="2021-04-02T11:15:21.631" v="124" actId="478"/>
          <ac:spMkLst>
            <pc:docMk/>
            <pc:sldMk cId="2949929889" sldId="320"/>
            <ac:spMk id="266" creationId="{0585448E-F1C6-4000-BB30-6B5BFB5844A7}"/>
          </ac:spMkLst>
        </pc:spChg>
        <pc:spChg chg="del mod topLvl">
          <ac:chgData name="Agustín Ruiz Martín" userId="e54b14ac-9992-4b44-bb0f-8ee7a2060432" providerId="ADAL" clId="{9FF5507F-932D-452B-B9F2-C742ABDE8522}" dt="2021-04-02T11:15:21.631" v="124" actId="478"/>
          <ac:spMkLst>
            <pc:docMk/>
            <pc:sldMk cId="2949929889" sldId="320"/>
            <ac:spMk id="267" creationId="{0004C930-FF2D-4450-9B03-76054D217CBE}"/>
          </ac:spMkLst>
        </pc:spChg>
        <pc:spChg chg="del mod topLvl">
          <ac:chgData name="Agustín Ruiz Martín" userId="e54b14ac-9992-4b44-bb0f-8ee7a2060432" providerId="ADAL" clId="{9FF5507F-932D-452B-B9F2-C742ABDE8522}" dt="2021-04-02T11:15:21.631" v="124" actId="478"/>
          <ac:spMkLst>
            <pc:docMk/>
            <pc:sldMk cId="2949929889" sldId="320"/>
            <ac:spMk id="268" creationId="{6EF63F4D-35A7-4CD1-A466-E35519D98659}"/>
          </ac:spMkLst>
        </pc:spChg>
        <pc:spChg chg="del mod topLvl">
          <ac:chgData name="Agustín Ruiz Martín" userId="e54b14ac-9992-4b44-bb0f-8ee7a2060432" providerId="ADAL" clId="{9FF5507F-932D-452B-B9F2-C742ABDE8522}" dt="2021-04-02T11:15:21.631" v="124" actId="478"/>
          <ac:spMkLst>
            <pc:docMk/>
            <pc:sldMk cId="2949929889" sldId="320"/>
            <ac:spMk id="269" creationId="{4E8097BA-5AD7-49E0-87A1-F0B03C027605}"/>
          </ac:spMkLst>
        </pc:spChg>
        <pc:spChg chg="del mod topLvl">
          <ac:chgData name="Agustín Ruiz Martín" userId="e54b14ac-9992-4b44-bb0f-8ee7a2060432" providerId="ADAL" clId="{9FF5507F-932D-452B-B9F2-C742ABDE8522}" dt="2021-04-02T11:15:21.631" v="124" actId="478"/>
          <ac:spMkLst>
            <pc:docMk/>
            <pc:sldMk cId="2949929889" sldId="320"/>
            <ac:spMk id="270" creationId="{0CD9792D-F2C1-4733-945A-00EF1F70C235}"/>
          </ac:spMkLst>
        </pc:spChg>
        <pc:spChg chg="del mod topLvl">
          <ac:chgData name="Agustín Ruiz Martín" userId="e54b14ac-9992-4b44-bb0f-8ee7a2060432" providerId="ADAL" clId="{9FF5507F-932D-452B-B9F2-C742ABDE8522}" dt="2021-04-02T11:15:21.631" v="124" actId="478"/>
          <ac:spMkLst>
            <pc:docMk/>
            <pc:sldMk cId="2949929889" sldId="320"/>
            <ac:spMk id="271" creationId="{F95EAC00-F44D-41A4-AC7E-7FC9F126F069}"/>
          </ac:spMkLst>
        </pc:spChg>
        <pc:spChg chg="del mod topLvl">
          <ac:chgData name="Agustín Ruiz Martín" userId="e54b14ac-9992-4b44-bb0f-8ee7a2060432" providerId="ADAL" clId="{9FF5507F-932D-452B-B9F2-C742ABDE8522}" dt="2021-04-02T11:15:21.631" v="124" actId="478"/>
          <ac:spMkLst>
            <pc:docMk/>
            <pc:sldMk cId="2949929889" sldId="320"/>
            <ac:spMk id="272" creationId="{D1089BF7-A095-460D-8A00-24F30FF55D12}"/>
          </ac:spMkLst>
        </pc:spChg>
        <pc:spChg chg="del mod topLvl">
          <ac:chgData name="Agustín Ruiz Martín" userId="e54b14ac-9992-4b44-bb0f-8ee7a2060432" providerId="ADAL" clId="{9FF5507F-932D-452B-B9F2-C742ABDE8522}" dt="2021-04-02T11:15:21.631" v="124" actId="478"/>
          <ac:spMkLst>
            <pc:docMk/>
            <pc:sldMk cId="2949929889" sldId="320"/>
            <ac:spMk id="273" creationId="{8D6905CD-460D-4571-86FC-CBD8000C5BE6}"/>
          </ac:spMkLst>
        </pc:spChg>
        <pc:spChg chg="del mod topLvl">
          <ac:chgData name="Agustín Ruiz Martín" userId="e54b14ac-9992-4b44-bb0f-8ee7a2060432" providerId="ADAL" clId="{9FF5507F-932D-452B-B9F2-C742ABDE8522}" dt="2021-04-02T11:15:21.631" v="124" actId="478"/>
          <ac:spMkLst>
            <pc:docMk/>
            <pc:sldMk cId="2949929889" sldId="320"/>
            <ac:spMk id="274" creationId="{91E51F5D-BA90-4E7F-A6DE-3F79625C2BF3}"/>
          </ac:spMkLst>
        </pc:spChg>
        <pc:spChg chg="del mod topLvl">
          <ac:chgData name="Agustín Ruiz Martín" userId="e54b14ac-9992-4b44-bb0f-8ee7a2060432" providerId="ADAL" clId="{9FF5507F-932D-452B-B9F2-C742ABDE8522}" dt="2021-04-02T11:15:21.631" v="124" actId="478"/>
          <ac:spMkLst>
            <pc:docMk/>
            <pc:sldMk cId="2949929889" sldId="320"/>
            <ac:spMk id="275" creationId="{C640D527-2F2E-4F3F-B4BE-72542819A9E4}"/>
          </ac:spMkLst>
        </pc:spChg>
        <pc:spChg chg="del mod topLvl">
          <ac:chgData name="Agustín Ruiz Martín" userId="e54b14ac-9992-4b44-bb0f-8ee7a2060432" providerId="ADAL" clId="{9FF5507F-932D-452B-B9F2-C742ABDE8522}" dt="2021-04-02T11:15:21.631" v="124" actId="478"/>
          <ac:spMkLst>
            <pc:docMk/>
            <pc:sldMk cId="2949929889" sldId="320"/>
            <ac:spMk id="276" creationId="{E8EF2A32-AEB2-45C0-97F3-75A35864A2B3}"/>
          </ac:spMkLst>
        </pc:spChg>
        <pc:spChg chg="del mod topLvl">
          <ac:chgData name="Agustín Ruiz Martín" userId="e54b14ac-9992-4b44-bb0f-8ee7a2060432" providerId="ADAL" clId="{9FF5507F-932D-452B-B9F2-C742ABDE8522}" dt="2021-04-02T11:15:21.631" v="124" actId="478"/>
          <ac:spMkLst>
            <pc:docMk/>
            <pc:sldMk cId="2949929889" sldId="320"/>
            <ac:spMk id="277" creationId="{9E25467F-E300-4EAC-A91E-6E2D010C74CE}"/>
          </ac:spMkLst>
        </pc:spChg>
        <pc:spChg chg="mod topLvl">
          <ac:chgData name="Agustín Ruiz Martín" userId="e54b14ac-9992-4b44-bb0f-8ee7a2060432" providerId="ADAL" clId="{9FF5507F-932D-452B-B9F2-C742ABDE8522}" dt="2021-04-02T11:25:02.117" v="414" actId="14861"/>
          <ac:spMkLst>
            <pc:docMk/>
            <pc:sldMk cId="2949929889" sldId="320"/>
            <ac:spMk id="278" creationId="{0271F545-77EF-47F4-A403-EA7BF62E50C9}"/>
          </ac:spMkLst>
        </pc:spChg>
        <pc:spChg chg="del mod topLvl">
          <ac:chgData name="Agustín Ruiz Martín" userId="e54b14ac-9992-4b44-bb0f-8ee7a2060432" providerId="ADAL" clId="{9FF5507F-932D-452B-B9F2-C742ABDE8522}" dt="2021-04-02T11:18:23.629" v="242" actId="478"/>
          <ac:spMkLst>
            <pc:docMk/>
            <pc:sldMk cId="2949929889" sldId="320"/>
            <ac:spMk id="279" creationId="{966D8CC9-C778-4DC0-B5B5-8F9D81237995}"/>
          </ac:spMkLst>
        </pc:spChg>
        <pc:spChg chg="del mod topLvl">
          <ac:chgData name="Agustín Ruiz Martín" userId="e54b14ac-9992-4b44-bb0f-8ee7a2060432" providerId="ADAL" clId="{9FF5507F-932D-452B-B9F2-C742ABDE8522}" dt="2021-04-02T11:18:23.629" v="242" actId="478"/>
          <ac:spMkLst>
            <pc:docMk/>
            <pc:sldMk cId="2949929889" sldId="320"/>
            <ac:spMk id="280" creationId="{F05F18EF-1165-4CC4-8EF0-B401FE744FD2}"/>
          </ac:spMkLst>
        </pc:spChg>
        <pc:spChg chg="del mod topLvl">
          <ac:chgData name="Agustín Ruiz Martín" userId="e54b14ac-9992-4b44-bb0f-8ee7a2060432" providerId="ADAL" clId="{9FF5507F-932D-452B-B9F2-C742ABDE8522}" dt="2021-04-02T11:18:23.629" v="242" actId="478"/>
          <ac:spMkLst>
            <pc:docMk/>
            <pc:sldMk cId="2949929889" sldId="320"/>
            <ac:spMk id="281" creationId="{45DA9F5C-348B-478D-8333-C74B3F28CF22}"/>
          </ac:spMkLst>
        </pc:spChg>
        <pc:spChg chg="del mod topLvl">
          <ac:chgData name="Agustín Ruiz Martín" userId="e54b14ac-9992-4b44-bb0f-8ee7a2060432" providerId="ADAL" clId="{9FF5507F-932D-452B-B9F2-C742ABDE8522}" dt="2021-04-02T11:18:23.629" v="242" actId="478"/>
          <ac:spMkLst>
            <pc:docMk/>
            <pc:sldMk cId="2949929889" sldId="320"/>
            <ac:spMk id="282" creationId="{CFD64D7B-80AB-4180-B046-8BF0CF8DD385}"/>
          </ac:spMkLst>
        </pc:spChg>
        <pc:spChg chg="del mod topLvl">
          <ac:chgData name="Agustín Ruiz Martín" userId="e54b14ac-9992-4b44-bb0f-8ee7a2060432" providerId="ADAL" clId="{9FF5507F-932D-452B-B9F2-C742ABDE8522}" dt="2021-04-02T11:18:23.629" v="242" actId="478"/>
          <ac:spMkLst>
            <pc:docMk/>
            <pc:sldMk cId="2949929889" sldId="320"/>
            <ac:spMk id="283" creationId="{B665617D-82FB-4800-992A-49298953A086}"/>
          </ac:spMkLst>
        </pc:spChg>
        <pc:spChg chg="del mod topLvl">
          <ac:chgData name="Agustín Ruiz Martín" userId="e54b14ac-9992-4b44-bb0f-8ee7a2060432" providerId="ADAL" clId="{9FF5507F-932D-452B-B9F2-C742ABDE8522}" dt="2021-04-02T11:18:23.629" v="242" actId="478"/>
          <ac:spMkLst>
            <pc:docMk/>
            <pc:sldMk cId="2949929889" sldId="320"/>
            <ac:spMk id="284" creationId="{F551B855-8182-4D3B-9313-B5E6CC76DC65}"/>
          </ac:spMkLst>
        </pc:spChg>
        <pc:spChg chg="del mod topLvl">
          <ac:chgData name="Agustín Ruiz Martín" userId="e54b14ac-9992-4b44-bb0f-8ee7a2060432" providerId="ADAL" clId="{9FF5507F-932D-452B-B9F2-C742ABDE8522}" dt="2021-04-02T11:18:23.629" v="242" actId="478"/>
          <ac:spMkLst>
            <pc:docMk/>
            <pc:sldMk cId="2949929889" sldId="320"/>
            <ac:spMk id="285" creationId="{C644D282-544D-4BF6-BAD1-B65117249B61}"/>
          </ac:spMkLst>
        </pc:spChg>
        <pc:spChg chg="del mod topLvl">
          <ac:chgData name="Agustín Ruiz Martín" userId="e54b14ac-9992-4b44-bb0f-8ee7a2060432" providerId="ADAL" clId="{9FF5507F-932D-452B-B9F2-C742ABDE8522}" dt="2021-04-02T11:18:23.629" v="242" actId="478"/>
          <ac:spMkLst>
            <pc:docMk/>
            <pc:sldMk cId="2949929889" sldId="320"/>
            <ac:spMk id="286" creationId="{A2448080-0805-409B-9CF6-909CDF7F809A}"/>
          </ac:spMkLst>
        </pc:spChg>
        <pc:spChg chg="del mod topLvl">
          <ac:chgData name="Agustín Ruiz Martín" userId="e54b14ac-9992-4b44-bb0f-8ee7a2060432" providerId="ADAL" clId="{9FF5507F-932D-452B-B9F2-C742ABDE8522}" dt="2021-04-02T11:18:23.629" v="242" actId="478"/>
          <ac:spMkLst>
            <pc:docMk/>
            <pc:sldMk cId="2949929889" sldId="320"/>
            <ac:spMk id="287" creationId="{6482248F-5DFA-4266-B260-1C4444EF0238}"/>
          </ac:spMkLst>
        </pc:spChg>
        <pc:spChg chg="del mod topLvl">
          <ac:chgData name="Agustín Ruiz Martín" userId="e54b14ac-9992-4b44-bb0f-8ee7a2060432" providerId="ADAL" clId="{9FF5507F-932D-452B-B9F2-C742ABDE8522}" dt="2021-04-02T11:18:23.629" v="242" actId="478"/>
          <ac:spMkLst>
            <pc:docMk/>
            <pc:sldMk cId="2949929889" sldId="320"/>
            <ac:spMk id="288" creationId="{DDEEC84E-422E-4BA7-8F69-F1B75A88CFA6}"/>
          </ac:spMkLst>
        </pc:spChg>
        <pc:spChg chg="del mod topLvl">
          <ac:chgData name="Agustín Ruiz Martín" userId="e54b14ac-9992-4b44-bb0f-8ee7a2060432" providerId="ADAL" clId="{9FF5507F-932D-452B-B9F2-C742ABDE8522}" dt="2021-04-02T11:18:23.629" v="242" actId="478"/>
          <ac:spMkLst>
            <pc:docMk/>
            <pc:sldMk cId="2949929889" sldId="320"/>
            <ac:spMk id="289" creationId="{DDAE386F-9E2E-47D7-B63A-33ABE67CEE61}"/>
          </ac:spMkLst>
        </pc:spChg>
        <pc:spChg chg="del mod topLvl">
          <ac:chgData name="Agustín Ruiz Martín" userId="e54b14ac-9992-4b44-bb0f-8ee7a2060432" providerId="ADAL" clId="{9FF5507F-932D-452B-B9F2-C742ABDE8522}" dt="2021-04-02T11:18:23.629" v="242" actId="478"/>
          <ac:spMkLst>
            <pc:docMk/>
            <pc:sldMk cId="2949929889" sldId="320"/>
            <ac:spMk id="290" creationId="{A3B68C16-6ABC-4FE6-A988-3B27DE8D7941}"/>
          </ac:spMkLst>
        </pc:spChg>
        <pc:spChg chg="del mod topLvl">
          <ac:chgData name="Agustín Ruiz Martín" userId="e54b14ac-9992-4b44-bb0f-8ee7a2060432" providerId="ADAL" clId="{9FF5507F-932D-452B-B9F2-C742ABDE8522}" dt="2021-04-02T11:18:23.629" v="242" actId="478"/>
          <ac:spMkLst>
            <pc:docMk/>
            <pc:sldMk cId="2949929889" sldId="320"/>
            <ac:spMk id="291" creationId="{1F4C6E1B-6441-4B71-AF29-98C31AA37D58}"/>
          </ac:spMkLst>
        </pc:spChg>
        <pc:spChg chg="del mod topLvl">
          <ac:chgData name="Agustín Ruiz Martín" userId="e54b14ac-9992-4b44-bb0f-8ee7a2060432" providerId="ADAL" clId="{9FF5507F-932D-452B-B9F2-C742ABDE8522}" dt="2021-04-02T11:18:23.629" v="242" actId="478"/>
          <ac:spMkLst>
            <pc:docMk/>
            <pc:sldMk cId="2949929889" sldId="320"/>
            <ac:spMk id="292" creationId="{2E6A6798-9E6F-4C7A-84A8-3EDA62313C36}"/>
          </ac:spMkLst>
        </pc:spChg>
        <pc:spChg chg="del mod topLvl">
          <ac:chgData name="Agustín Ruiz Martín" userId="e54b14ac-9992-4b44-bb0f-8ee7a2060432" providerId="ADAL" clId="{9FF5507F-932D-452B-B9F2-C742ABDE8522}" dt="2021-04-02T11:18:23.629" v="242" actId="478"/>
          <ac:spMkLst>
            <pc:docMk/>
            <pc:sldMk cId="2949929889" sldId="320"/>
            <ac:spMk id="293" creationId="{AEA7FAF4-B245-4F5D-A8D8-CC49F6E11C78}"/>
          </ac:spMkLst>
        </pc:spChg>
        <pc:spChg chg="add del mod topLvl">
          <ac:chgData name="Agustín Ruiz Martín" userId="e54b14ac-9992-4b44-bb0f-8ee7a2060432" providerId="ADAL" clId="{9FF5507F-932D-452B-B9F2-C742ABDE8522}" dt="2021-04-02T11:25:32.596" v="417" actId="20577"/>
          <ac:spMkLst>
            <pc:docMk/>
            <pc:sldMk cId="2949929889" sldId="320"/>
            <ac:spMk id="294" creationId="{375CDA26-7353-42FC-8083-55FF47DB01F2}"/>
          </ac:spMkLst>
        </pc:spChg>
        <pc:spChg chg="add del mod topLvl">
          <ac:chgData name="Agustín Ruiz Martín" userId="e54b14ac-9992-4b44-bb0f-8ee7a2060432" providerId="ADAL" clId="{9FF5507F-932D-452B-B9F2-C742ABDE8522}" dt="2021-04-02T11:20:40.127" v="300" actId="478"/>
          <ac:spMkLst>
            <pc:docMk/>
            <pc:sldMk cId="2949929889" sldId="320"/>
            <ac:spMk id="295" creationId="{4E207844-9689-4E42-ABC8-9833F5969137}"/>
          </ac:spMkLst>
        </pc:spChg>
        <pc:spChg chg="add del mod topLvl">
          <ac:chgData name="Agustín Ruiz Martín" userId="e54b14ac-9992-4b44-bb0f-8ee7a2060432" providerId="ADAL" clId="{9FF5507F-932D-452B-B9F2-C742ABDE8522}" dt="2021-04-02T11:20:40.127" v="300" actId="478"/>
          <ac:spMkLst>
            <pc:docMk/>
            <pc:sldMk cId="2949929889" sldId="320"/>
            <ac:spMk id="296" creationId="{7C6796F7-DFAB-495D-80CA-742086CD6094}"/>
          </ac:spMkLst>
        </pc:spChg>
        <pc:spChg chg="add del mod topLvl">
          <ac:chgData name="Agustín Ruiz Martín" userId="e54b14ac-9992-4b44-bb0f-8ee7a2060432" providerId="ADAL" clId="{9FF5507F-932D-452B-B9F2-C742ABDE8522}" dt="2021-04-02T11:20:40.127" v="300" actId="478"/>
          <ac:spMkLst>
            <pc:docMk/>
            <pc:sldMk cId="2949929889" sldId="320"/>
            <ac:spMk id="297" creationId="{EE6A2266-C69F-49BF-A14E-6917C2BE6487}"/>
          </ac:spMkLst>
        </pc:spChg>
        <pc:spChg chg="add del mod topLvl">
          <ac:chgData name="Agustín Ruiz Martín" userId="e54b14ac-9992-4b44-bb0f-8ee7a2060432" providerId="ADAL" clId="{9FF5507F-932D-452B-B9F2-C742ABDE8522}" dt="2021-04-02T11:20:40.127" v="300" actId="478"/>
          <ac:spMkLst>
            <pc:docMk/>
            <pc:sldMk cId="2949929889" sldId="320"/>
            <ac:spMk id="298" creationId="{53DFFBE1-A072-485C-8789-FB4C4201E950}"/>
          </ac:spMkLst>
        </pc:spChg>
        <pc:spChg chg="add del mod topLvl">
          <ac:chgData name="Agustín Ruiz Martín" userId="e54b14ac-9992-4b44-bb0f-8ee7a2060432" providerId="ADAL" clId="{9FF5507F-932D-452B-B9F2-C742ABDE8522}" dt="2021-04-02T11:20:40.127" v="300" actId="478"/>
          <ac:spMkLst>
            <pc:docMk/>
            <pc:sldMk cId="2949929889" sldId="320"/>
            <ac:spMk id="299" creationId="{719B6FEE-EB22-4F8A-977E-2DB4EFC83015}"/>
          </ac:spMkLst>
        </pc:spChg>
        <pc:spChg chg="add del mod topLvl">
          <ac:chgData name="Agustín Ruiz Martín" userId="e54b14ac-9992-4b44-bb0f-8ee7a2060432" providerId="ADAL" clId="{9FF5507F-932D-452B-B9F2-C742ABDE8522}" dt="2021-04-02T11:20:40.127" v="300" actId="478"/>
          <ac:spMkLst>
            <pc:docMk/>
            <pc:sldMk cId="2949929889" sldId="320"/>
            <ac:spMk id="300" creationId="{C7708C13-26FA-448A-B578-62BB13CF1C70}"/>
          </ac:spMkLst>
        </pc:spChg>
        <pc:spChg chg="add del mod topLvl">
          <ac:chgData name="Agustín Ruiz Martín" userId="e54b14ac-9992-4b44-bb0f-8ee7a2060432" providerId="ADAL" clId="{9FF5507F-932D-452B-B9F2-C742ABDE8522}" dt="2021-04-02T11:20:40.127" v="300" actId="478"/>
          <ac:spMkLst>
            <pc:docMk/>
            <pc:sldMk cId="2949929889" sldId="320"/>
            <ac:spMk id="301" creationId="{7A74230A-BFA3-4697-9648-CF33B7946C13}"/>
          </ac:spMkLst>
        </pc:spChg>
        <pc:spChg chg="add del mod topLvl">
          <ac:chgData name="Agustín Ruiz Martín" userId="e54b14ac-9992-4b44-bb0f-8ee7a2060432" providerId="ADAL" clId="{9FF5507F-932D-452B-B9F2-C742ABDE8522}" dt="2021-04-02T11:20:40.127" v="300" actId="478"/>
          <ac:spMkLst>
            <pc:docMk/>
            <pc:sldMk cId="2949929889" sldId="320"/>
            <ac:spMk id="302" creationId="{A6FC6E1D-758F-4F12-80DB-9F06A2FE2FA4}"/>
          </ac:spMkLst>
        </pc:spChg>
        <pc:spChg chg="add del mod topLvl">
          <ac:chgData name="Agustín Ruiz Martín" userId="e54b14ac-9992-4b44-bb0f-8ee7a2060432" providerId="ADAL" clId="{9FF5507F-932D-452B-B9F2-C742ABDE8522}" dt="2021-04-02T11:20:40.127" v="300" actId="478"/>
          <ac:spMkLst>
            <pc:docMk/>
            <pc:sldMk cId="2949929889" sldId="320"/>
            <ac:spMk id="303" creationId="{DD5E5606-D574-46D6-B515-660DD045A87D}"/>
          </ac:spMkLst>
        </pc:spChg>
        <pc:spChg chg="add del mod topLvl">
          <ac:chgData name="Agustín Ruiz Martín" userId="e54b14ac-9992-4b44-bb0f-8ee7a2060432" providerId="ADAL" clId="{9FF5507F-932D-452B-B9F2-C742ABDE8522}" dt="2021-04-02T11:20:40.127" v="300" actId="478"/>
          <ac:spMkLst>
            <pc:docMk/>
            <pc:sldMk cId="2949929889" sldId="320"/>
            <ac:spMk id="304" creationId="{EF642ACE-D96D-4F71-B5EF-E3E6F46D1828}"/>
          </ac:spMkLst>
        </pc:spChg>
        <pc:spChg chg="add del mod topLvl">
          <ac:chgData name="Agustín Ruiz Martín" userId="e54b14ac-9992-4b44-bb0f-8ee7a2060432" providerId="ADAL" clId="{9FF5507F-932D-452B-B9F2-C742ABDE8522}" dt="2021-04-02T11:20:40.127" v="300" actId="478"/>
          <ac:spMkLst>
            <pc:docMk/>
            <pc:sldMk cId="2949929889" sldId="320"/>
            <ac:spMk id="305" creationId="{17CCFC24-E2DF-4E62-BEB0-7CA2E1E07F2A}"/>
          </ac:spMkLst>
        </pc:spChg>
        <pc:spChg chg="add del mod topLvl">
          <ac:chgData name="Agustín Ruiz Martín" userId="e54b14ac-9992-4b44-bb0f-8ee7a2060432" providerId="ADAL" clId="{9FF5507F-932D-452B-B9F2-C742ABDE8522}" dt="2021-04-02T11:20:40.127" v="300" actId="478"/>
          <ac:spMkLst>
            <pc:docMk/>
            <pc:sldMk cId="2949929889" sldId="320"/>
            <ac:spMk id="306" creationId="{D344BF5E-A29B-44AE-BC3F-60FA75C4F0B3}"/>
          </ac:spMkLst>
        </pc:spChg>
        <pc:spChg chg="add del mod topLvl">
          <ac:chgData name="Agustín Ruiz Martín" userId="e54b14ac-9992-4b44-bb0f-8ee7a2060432" providerId="ADAL" clId="{9FF5507F-932D-452B-B9F2-C742ABDE8522}" dt="2021-04-02T11:20:40.127" v="300" actId="478"/>
          <ac:spMkLst>
            <pc:docMk/>
            <pc:sldMk cId="2949929889" sldId="320"/>
            <ac:spMk id="307" creationId="{28053574-D301-47EA-9AA8-587AE54E916B}"/>
          </ac:spMkLst>
        </pc:spChg>
        <pc:spChg chg="add del mod topLvl">
          <ac:chgData name="Agustín Ruiz Martín" userId="e54b14ac-9992-4b44-bb0f-8ee7a2060432" providerId="ADAL" clId="{9FF5507F-932D-452B-B9F2-C742ABDE8522}" dt="2021-04-02T11:20:40.127" v="300" actId="478"/>
          <ac:spMkLst>
            <pc:docMk/>
            <pc:sldMk cId="2949929889" sldId="320"/>
            <ac:spMk id="308" creationId="{47B4A598-D84E-46BB-B34D-CC5ACC813B67}"/>
          </ac:spMkLst>
        </pc:spChg>
        <pc:spChg chg="add del mod topLvl">
          <ac:chgData name="Agustín Ruiz Martín" userId="e54b14ac-9992-4b44-bb0f-8ee7a2060432" providerId="ADAL" clId="{9FF5507F-932D-452B-B9F2-C742ABDE8522}" dt="2021-04-02T11:20:40.127" v="300" actId="478"/>
          <ac:spMkLst>
            <pc:docMk/>
            <pc:sldMk cId="2949929889" sldId="320"/>
            <ac:spMk id="309" creationId="{D573DC39-7033-4525-9AF5-14353E682E5A}"/>
          </ac:spMkLst>
        </pc:spChg>
        <pc:spChg chg="add del mod topLvl">
          <ac:chgData name="Agustín Ruiz Martín" userId="e54b14ac-9992-4b44-bb0f-8ee7a2060432" providerId="ADAL" clId="{9FF5507F-932D-452B-B9F2-C742ABDE8522}" dt="2021-04-02T11:20:40.127" v="300" actId="478"/>
          <ac:spMkLst>
            <pc:docMk/>
            <pc:sldMk cId="2949929889" sldId="320"/>
            <ac:spMk id="310" creationId="{55190389-89F3-4FFA-8B6C-1A62181DD4D5}"/>
          </ac:spMkLst>
        </pc:spChg>
        <pc:spChg chg="add del mod topLvl">
          <ac:chgData name="Agustín Ruiz Martín" userId="e54b14ac-9992-4b44-bb0f-8ee7a2060432" providerId="ADAL" clId="{9FF5507F-932D-452B-B9F2-C742ABDE8522}" dt="2021-04-02T11:20:40.127" v="300" actId="478"/>
          <ac:spMkLst>
            <pc:docMk/>
            <pc:sldMk cId="2949929889" sldId="320"/>
            <ac:spMk id="311" creationId="{1BAEA804-6490-4367-B78A-8874D2216C4C}"/>
          </ac:spMkLst>
        </pc:spChg>
        <pc:spChg chg="add del mod topLvl">
          <ac:chgData name="Agustín Ruiz Martín" userId="e54b14ac-9992-4b44-bb0f-8ee7a2060432" providerId="ADAL" clId="{9FF5507F-932D-452B-B9F2-C742ABDE8522}" dt="2021-04-02T11:20:40.127" v="300" actId="478"/>
          <ac:spMkLst>
            <pc:docMk/>
            <pc:sldMk cId="2949929889" sldId="320"/>
            <ac:spMk id="312" creationId="{D9D8EEA2-053E-48A9-A278-DFAEAE25C883}"/>
          </ac:spMkLst>
        </pc:spChg>
        <pc:spChg chg="add del mod topLvl">
          <ac:chgData name="Agustín Ruiz Martín" userId="e54b14ac-9992-4b44-bb0f-8ee7a2060432" providerId="ADAL" clId="{9FF5507F-932D-452B-B9F2-C742ABDE8522}" dt="2021-04-02T11:20:40.127" v="300" actId="478"/>
          <ac:spMkLst>
            <pc:docMk/>
            <pc:sldMk cId="2949929889" sldId="320"/>
            <ac:spMk id="313" creationId="{3CAB445D-DA89-41E9-93B0-0127AC2C0074}"/>
          </ac:spMkLst>
        </pc:spChg>
        <pc:spChg chg="add del mod topLvl">
          <ac:chgData name="Agustín Ruiz Martín" userId="e54b14ac-9992-4b44-bb0f-8ee7a2060432" providerId="ADAL" clId="{9FF5507F-932D-452B-B9F2-C742ABDE8522}" dt="2021-04-02T11:20:40.127" v="300" actId="478"/>
          <ac:spMkLst>
            <pc:docMk/>
            <pc:sldMk cId="2949929889" sldId="320"/>
            <ac:spMk id="314" creationId="{B21018D4-2CED-4DC3-85BD-64BF7C0093E9}"/>
          </ac:spMkLst>
        </pc:spChg>
        <pc:spChg chg="add del mod topLvl">
          <ac:chgData name="Agustín Ruiz Martín" userId="e54b14ac-9992-4b44-bb0f-8ee7a2060432" providerId="ADAL" clId="{9FF5507F-932D-452B-B9F2-C742ABDE8522}" dt="2021-04-02T11:20:40.127" v="300" actId="478"/>
          <ac:spMkLst>
            <pc:docMk/>
            <pc:sldMk cId="2949929889" sldId="320"/>
            <ac:spMk id="315" creationId="{1B1759A8-F220-412E-A6D6-B6E8058B04C0}"/>
          </ac:spMkLst>
        </pc:spChg>
        <pc:spChg chg="add del mod topLvl">
          <ac:chgData name="Agustín Ruiz Martín" userId="e54b14ac-9992-4b44-bb0f-8ee7a2060432" providerId="ADAL" clId="{9FF5507F-932D-452B-B9F2-C742ABDE8522}" dt="2021-04-02T11:20:40.127" v="300" actId="478"/>
          <ac:spMkLst>
            <pc:docMk/>
            <pc:sldMk cId="2949929889" sldId="320"/>
            <ac:spMk id="316" creationId="{51297209-9E52-4F57-ACA8-CABE1C1B4A86}"/>
          </ac:spMkLst>
        </pc:spChg>
        <pc:spChg chg="add del mod topLvl">
          <ac:chgData name="Agustín Ruiz Martín" userId="e54b14ac-9992-4b44-bb0f-8ee7a2060432" providerId="ADAL" clId="{9FF5507F-932D-452B-B9F2-C742ABDE8522}" dt="2021-04-02T11:20:40.127" v="300" actId="478"/>
          <ac:spMkLst>
            <pc:docMk/>
            <pc:sldMk cId="2949929889" sldId="320"/>
            <ac:spMk id="317" creationId="{898E683F-F09F-4E34-9E10-FA2900B9B5BA}"/>
          </ac:spMkLst>
        </pc:spChg>
        <pc:spChg chg="add del mod topLvl">
          <ac:chgData name="Agustín Ruiz Martín" userId="e54b14ac-9992-4b44-bb0f-8ee7a2060432" providerId="ADAL" clId="{9FF5507F-932D-452B-B9F2-C742ABDE8522}" dt="2021-04-02T11:20:40.127" v="300" actId="478"/>
          <ac:spMkLst>
            <pc:docMk/>
            <pc:sldMk cId="2949929889" sldId="320"/>
            <ac:spMk id="318" creationId="{6C612566-0C47-45A0-ACA1-C033CF842F0F}"/>
          </ac:spMkLst>
        </pc:spChg>
        <pc:spChg chg="add del mod topLvl">
          <ac:chgData name="Agustín Ruiz Martín" userId="e54b14ac-9992-4b44-bb0f-8ee7a2060432" providerId="ADAL" clId="{9FF5507F-932D-452B-B9F2-C742ABDE8522}" dt="2021-04-02T11:20:40.127" v="300" actId="478"/>
          <ac:spMkLst>
            <pc:docMk/>
            <pc:sldMk cId="2949929889" sldId="320"/>
            <ac:spMk id="319" creationId="{1B03AE59-793C-4685-87FB-4D8E68B65920}"/>
          </ac:spMkLst>
        </pc:spChg>
        <pc:spChg chg="add del mod topLvl">
          <ac:chgData name="Agustín Ruiz Martín" userId="e54b14ac-9992-4b44-bb0f-8ee7a2060432" providerId="ADAL" clId="{9FF5507F-932D-452B-B9F2-C742ABDE8522}" dt="2021-04-02T11:20:40.127" v="300" actId="478"/>
          <ac:spMkLst>
            <pc:docMk/>
            <pc:sldMk cId="2949929889" sldId="320"/>
            <ac:spMk id="320" creationId="{4528BA00-41B6-4E84-86DB-E19936D33967}"/>
          </ac:spMkLst>
        </pc:spChg>
        <pc:spChg chg="mod topLvl">
          <ac:chgData name="Agustín Ruiz Martín" userId="e54b14ac-9992-4b44-bb0f-8ee7a2060432" providerId="ADAL" clId="{9FF5507F-932D-452B-B9F2-C742ABDE8522}" dt="2021-04-02T11:23:05.625" v="385" actId="255"/>
          <ac:spMkLst>
            <pc:docMk/>
            <pc:sldMk cId="2949929889" sldId="320"/>
            <ac:spMk id="321" creationId="{A3EC3341-636D-47EC-B651-2C7FF5CEE2F0}"/>
          </ac:spMkLst>
        </pc:spChg>
        <pc:spChg chg="del mod topLvl">
          <ac:chgData name="Agustín Ruiz Martín" userId="e54b14ac-9992-4b44-bb0f-8ee7a2060432" providerId="ADAL" clId="{9FF5507F-932D-452B-B9F2-C742ABDE8522}" dt="2021-04-02T11:22:35.019" v="361" actId="478"/>
          <ac:spMkLst>
            <pc:docMk/>
            <pc:sldMk cId="2949929889" sldId="320"/>
            <ac:spMk id="322" creationId="{D4C69A6A-2EBE-4490-B724-081A5C58E240}"/>
          </ac:spMkLst>
        </pc:spChg>
        <pc:spChg chg="del mod topLvl">
          <ac:chgData name="Agustín Ruiz Martín" userId="e54b14ac-9992-4b44-bb0f-8ee7a2060432" providerId="ADAL" clId="{9FF5507F-932D-452B-B9F2-C742ABDE8522}" dt="2021-04-02T11:22:35.019" v="361" actId="478"/>
          <ac:spMkLst>
            <pc:docMk/>
            <pc:sldMk cId="2949929889" sldId="320"/>
            <ac:spMk id="323" creationId="{6DD760F6-E577-4223-852B-56D4E144A1AA}"/>
          </ac:spMkLst>
        </pc:spChg>
        <pc:spChg chg="del mod topLvl">
          <ac:chgData name="Agustín Ruiz Martín" userId="e54b14ac-9992-4b44-bb0f-8ee7a2060432" providerId="ADAL" clId="{9FF5507F-932D-452B-B9F2-C742ABDE8522}" dt="2021-04-02T11:22:35.019" v="361" actId="478"/>
          <ac:spMkLst>
            <pc:docMk/>
            <pc:sldMk cId="2949929889" sldId="320"/>
            <ac:spMk id="324" creationId="{275BAED0-AC87-4F81-9621-53B3180D8300}"/>
          </ac:spMkLst>
        </pc:spChg>
        <pc:spChg chg="del mod topLvl">
          <ac:chgData name="Agustín Ruiz Martín" userId="e54b14ac-9992-4b44-bb0f-8ee7a2060432" providerId="ADAL" clId="{9FF5507F-932D-452B-B9F2-C742ABDE8522}" dt="2021-04-02T11:22:35.019" v="361" actId="478"/>
          <ac:spMkLst>
            <pc:docMk/>
            <pc:sldMk cId="2949929889" sldId="320"/>
            <ac:spMk id="325" creationId="{3E3ECEED-865F-4BED-848E-3F4DD4C4DD77}"/>
          </ac:spMkLst>
        </pc:spChg>
        <pc:spChg chg="del mod topLvl">
          <ac:chgData name="Agustín Ruiz Martín" userId="e54b14ac-9992-4b44-bb0f-8ee7a2060432" providerId="ADAL" clId="{9FF5507F-932D-452B-B9F2-C742ABDE8522}" dt="2021-04-02T11:22:35.019" v="361" actId="478"/>
          <ac:spMkLst>
            <pc:docMk/>
            <pc:sldMk cId="2949929889" sldId="320"/>
            <ac:spMk id="326" creationId="{B54491B3-C9C5-4C60-9AC2-79DE2940EC6D}"/>
          </ac:spMkLst>
        </pc:spChg>
        <pc:spChg chg="del mod topLvl">
          <ac:chgData name="Agustín Ruiz Martín" userId="e54b14ac-9992-4b44-bb0f-8ee7a2060432" providerId="ADAL" clId="{9FF5507F-932D-452B-B9F2-C742ABDE8522}" dt="2021-04-02T11:22:35.019" v="361" actId="478"/>
          <ac:spMkLst>
            <pc:docMk/>
            <pc:sldMk cId="2949929889" sldId="320"/>
            <ac:spMk id="327" creationId="{FD781DA2-E345-4902-857A-1FEDB33EC3F9}"/>
          </ac:spMkLst>
        </pc:spChg>
        <pc:spChg chg="del mod topLvl">
          <ac:chgData name="Agustín Ruiz Martín" userId="e54b14ac-9992-4b44-bb0f-8ee7a2060432" providerId="ADAL" clId="{9FF5507F-932D-452B-B9F2-C742ABDE8522}" dt="2021-04-02T11:22:35.019" v="361" actId="478"/>
          <ac:spMkLst>
            <pc:docMk/>
            <pc:sldMk cId="2949929889" sldId="320"/>
            <ac:spMk id="328" creationId="{BC184004-EFD2-4B72-AE2A-2D89B43614CF}"/>
          </ac:spMkLst>
        </pc:spChg>
        <pc:spChg chg="del mod topLvl">
          <ac:chgData name="Agustín Ruiz Martín" userId="e54b14ac-9992-4b44-bb0f-8ee7a2060432" providerId="ADAL" clId="{9FF5507F-932D-452B-B9F2-C742ABDE8522}" dt="2021-04-02T11:22:35.019" v="361" actId="478"/>
          <ac:spMkLst>
            <pc:docMk/>
            <pc:sldMk cId="2949929889" sldId="320"/>
            <ac:spMk id="329" creationId="{B13F15C5-0835-4991-A9D1-48A312ED7E35}"/>
          </ac:spMkLst>
        </pc:spChg>
        <pc:spChg chg="del mod topLvl">
          <ac:chgData name="Agustín Ruiz Martín" userId="e54b14ac-9992-4b44-bb0f-8ee7a2060432" providerId="ADAL" clId="{9FF5507F-932D-452B-B9F2-C742ABDE8522}" dt="2021-04-02T11:22:35.019" v="361" actId="478"/>
          <ac:spMkLst>
            <pc:docMk/>
            <pc:sldMk cId="2949929889" sldId="320"/>
            <ac:spMk id="330" creationId="{9CC46EDB-6954-4264-98FF-55C45D1B7E18}"/>
          </ac:spMkLst>
        </pc:spChg>
        <pc:spChg chg="del mod topLvl">
          <ac:chgData name="Agustín Ruiz Martín" userId="e54b14ac-9992-4b44-bb0f-8ee7a2060432" providerId="ADAL" clId="{9FF5507F-932D-452B-B9F2-C742ABDE8522}" dt="2021-04-02T11:22:35.019" v="361" actId="478"/>
          <ac:spMkLst>
            <pc:docMk/>
            <pc:sldMk cId="2949929889" sldId="320"/>
            <ac:spMk id="331" creationId="{E1A7F1DD-27A1-4577-8675-77323D2B5EE5}"/>
          </ac:spMkLst>
        </pc:spChg>
        <pc:spChg chg="del mod topLvl">
          <ac:chgData name="Agustín Ruiz Martín" userId="e54b14ac-9992-4b44-bb0f-8ee7a2060432" providerId="ADAL" clId="{9FF5507F-932D-452B-B9F2-C742ABDE8522}" dt="2021-04-02T11:22:35.019" v="361" actId="478"/>
          <ac:spMkLst>
            <pc:docMk/>
            <pc:sldMk cId="2949929889" sldId="320"/>
            <ac:spMk id="332" creationId="{5A8E9A42-C266-4995-A8DB-6DDE5C55A719}"/>
          </ac:spMkLst>
        </pc:spChg>
        <pc:spChg chg="del mod topLvl">
          <ac:chgData name="Agustín Ruiz Martín" userId="e54b14ac-9992-4b44-bb0f-8ee7a2060432" providerId="ADAL" clId="{9FF5507F-932D-452B-B9F2-C742ABDE8522}" dt="2021-04-02T11:22:35.019" v="361" actId="478"/>
          <ac:spMkLst>
            <pc:docMk/>
            <pc:sldMk cId="2949929889" sldId="320"/>
            <ac:spMk id="333" creationId="{F6564F52-13FF-4AD5-ABBD-40552120F761}"/>
          </ac:spMkLst>
        </pc:spChg>
        <pc:spChg chg="del mod topLvl">
          <ac:chgData name="Agustín Ruiz Martín" userId="e54b14ac-9992-4b44-bb0f-8ee7a2060432" providerId="ADAL" clId="{9FF5507F-932D-452B-B9F2-C742ABDE8522}" dt="2021-04-02T11:22:35.019" v="361" actId="478"/>
          <ac:spMkLst>
            <pc:docMk/>
            <pc:sldMk cId="2949929889" sldId="320"/>
            <ac:spMk id="334" creationId="{6BC2F909-9E93-4615-AAEB-EBDF00CC42C6}"/>
          </ac:spMkLst>
        </pc:spChg>
        <pc:spChg chg="del mod topLvl">
          <ac:chgData name="Agustín Ruiz Martín" userId="e54b14ac-9992-4b44-bb0f-8ee7a2060432" providerId="ADAL" clId="{9FF5507F-932D-452B-B9F2-C742ABDE8522}" dt="2021-04-02T11:22:35.019" v="361" actId="478"/>
          <ac:spMkLst>
            <pc:docMk/>
            <pc:sldMk cId="2949929889" sldId="320"/>
            <ac:spMk id="335" creationId="{66B1AD72-36A4-4051-8A69-0AF5BADCBD4E}"/>
          </ac:spMkLst>
        </pc:spChg>
        <pc:spChg chg="del mod topLvl">
          <ac:chgData name="Agustín Ruiz Martín" userId="e54b14ac-9992-4b44-bb0f-8ee7a2060432" providerId="ADAL" clId="{9FF5507F-932D-452B-B9F2-C742ABDE8522}" dt="2021-04-02T11:22:35.019" v="361" actId="478"/>
          <ac:spMkLst>
            <pc:docMk/>
            <pc:sldMk cId="2949929889" sldId="320"/>
            <ac:spMk id="336" creationId="{AB77B867-A73D-4F4A-9C27-464C7900A272}"/>
          </ac:spMkLst>
        </pc:spChg>
        <pc:spChg chg="del mod topLvl">
          <ac:chgData name="Agustín Ruiz Martín" userId="e54b14ac-9992-4b44-bb0f-8ee7a2060432" providerId="ADAL" clId="{9FF5507F-932D-452B-B9F2-C742ABDE8522}" dt="2021-04-02T11:22:35.019" v="361" actId="478"/>
          <ac:spMkLst>
            <pc:docMk/>
            <pc:sldMk cId="2949929889" sldId="320"/>
            <ac:spMk id="337" creationId="{5F002736-01BF-4CA1-B4E6-A2397B23C873}"/>
          </ac:spMkLst>
        </pc:spChg>
        <pc:spChg chg="del mod topLvl">
          <ac:chgData name="Agustín Ruiz Martín" userId="e54b14ac-9992-4b44-bb0f-8ee7a2060432" providerId="ADAL" clId="{9FF5507F-932D-452B-B9F2-C742ABDE8522}" dt="2021-04-02T11:22:35.019" v="361" actId="478"/>
          <ac:spMkLst>
            <pc:docMk/>
            <pc:sldMk cId="2949929889" sldId="320"/>
            <ac:spMk id="338" creationId="{C20BC218-7EB0-41BE-B78E-75AEA85C4AE0}"/>
          </ac:spMkLst>
        </pc:spChg>
        <pc:spChg chg="del mod topLvl">
          <ac:chgData name="Agustín Ruiz Martín" userId="e54b14ac-9992-4b44-bb0f-8ee7a2060432" providerId="ADAL" clId="{9FF5507F-932D-452B-B9F2-C742ABDE8522}" dt="2021-04-02T11:22:35.019" v="361" actId="478"/>
          <ac:spMkLst>
            <pc:docMk/>
            <pc:sldMk cId="2949929889" sldId="320"/>
            <ac:spMk id="339" creationId="{35DF439F-2DD6-4469-A968-86FD8544226D}"/>
          </ac:spMkLst>
        </pc:spChg>
        <pc:spChg chg="mod topLvl">
          <ac:chgData name="Agustín Ruiz Martín" userId="e54b14ac-9992-4b44-bb0f-8ee7a2060432" providerId="ADAL" clId="{9FF5507F-932D-452B-B9F2-C742ABDE8522}" dt="2021-04-02T11:23:41.589" v="408" actId="255"/>
          <ac:spMkLst>
            <pc:docMk/>
            <pc:sldMk cId="2949929889" sldId="320"/>
            <ac:spMk id="340" creationId="{9CAA955F-C6B5-48E0-951F-C8536AE571EE}"/>
          </ac:spMkLst>
        </pc:spChg>
        <pc:spChg chg="del mod topLvl">
          <ac:chgData name="Agustín Ruiz Martín" userId="e54b14ac-9992-4b44-bb0f-8ee7a2060432" providerId="ADAL" clId="{9FF5507F-932D-452B-B9F2-C742ABDE8522}" dt="2021-04-02T11:23:18.530" v="386" actId="478"/>
          <ac:spMkLst>
            <pc:docMk/>
            <pc:sldMk cId="2949929889" sldId="320"/>
            <ac:spMk id="341" creationId="{70F25322-6C2F-4F2B-A1A7-4F193390B7FC}"/>
          </ac:spMkLst>
        </pc:spChg>
        <pc:spChg chg="del mod topLvl">
          <ac:chgData name="Agustín Ruiz Martín" userId="e54b14ac-9992-4b44-bb0f-8ee7a2060432" providerId="ADAL" clId="{9FF5507F-932D-452B-B9F2-C742ABDE8522}" dt="2021-04-02T11:23:18.530" v="386" actId="478"/>
          <ac:spMkLst>
            <pc:docMk/>
            <pc:sldMk cId="2949929889" sldId="320"/>
            <ac:spMk id="342" creationId="{48D5146E-2D51-42C9-A97C-67E4A0D416F3}"/>
          </ac:spMkLst>
        </pc:spChg>
        <pc:spChg chg="del mod topLvl">
          <ac:chgData name="Agustín Ruiz Martín" userId="e54b14ac-9992-4b44-bb0f-8ee7a2060432" providerId="ADAL" clId="{9FF5507F-932D-452B-B9F2-C742ABDE8522}" dt="2021-04-02T11:23:18.530" v="386" actId="478"/>
          <ac:spMkLst>
            <pc:docMk/>
            <pc:sldMk cId="2949929889" sldId="320"/>
            <ac:spMk id="343" creationId="{4D4922E0-167C-42F0-93B5-4A3194D66864}"/>
          </ac:spMkLst>
        </pc:spChg>
        <pc:spChg chg="del mod topLvl">
          <ac:chgData name="Agustín Ruiz Martín" userId="e54b14ac-9992-4b44-bb0f-8ee7a2060432" providerId="ADAL" clId="{9FF5507F-932D-452B-B9F2-C742ABDE8522}" dt="2021-04-02T11:23:18.530" v="386" actId="478"/>
          <ac:spMkLst>
            <pc:docMk/>
            <pc:sldMk cId="2949929889" sldId="320"/>
            <ac:spMk id="344" creationId="{5B930A38-E179-49ED-B76C-2E57CCD5F396}"/>
          </ac:spMkLst>
        </pc:spChg>
        <pc:spChg chg="del mod topLvl">
          <ac:chgData name="Agustín Ruiz Martín" userId="e54b14ac-9992-4b44-bb0f-8ee7a2060432" providerId="ADAL" clId="{9FF5507F-932D-452B-B9F2-C742ABDE8522}" dt="2021-04-02T11:23:18.530" v="386" actId="478"/>
          <ac:spMkLst>
            <pc:docMk/>
            <pc:sldMk cId="2949929889" sldId="320"/>
            <ac:spMk id="345" creationId="{BC4CDAC6-509E-4056-9687-B1D4B49610AE}"/>
          </ac:spMkLst>
        </pc:spChg>
        <pc:spChg chg="del mod topLvl">
          <ac:chgData name="Agustín Ruiz Martín" userId="e54b14ac-9992-4b44-bb0f-8ee7a2060432" providerId="ADAL" clId="{9FF5507F-932D-452B-B9F2-C742ABDE8522}" dt="2021-04-02T11:23:18.530" v="386" actId="478"/>
          <ac:spMkLst>
            <pc:docMk/>
            <pc:sldMk cId="2949929889" sldId="320"/>
            <ac:spMk id="346" creationId="{E206C8DB-0ECD-49A6-9CCB-209CD95CA9E1}"/>
          </ac:spMkLst>
        </pc:spChg>
        <pc:spChg chg="del mod topLvl">
          <ac:chgData name="Agustín Ruiz Martín" userId="e54b14ac-9992-4b44-bb0f-8ee7a2060432" providerId="ADAL" clId="{9FF5507F-932D-452B-B9F2-C742ABDE8522}" dt="2021-04-02T11:23:18.530" v="386" actId="478"/>
          <ac:spMkLst>
            <pc:docMk/>
            <pc:sldMk cId="2949929889" sldId="320"/>
            <ac:spMk id="347" creationId="{0B342B04-F847-4AAA-B96A-8098B04CE17B}"/>
          </ac:spMkLst>
        </pc:spChg>
        <pc:spChg chg="del mod topLvl">
          <ac:chgData name="Agustín Ruiz Martín" userId="e54b14ac-9992-4b44-bb0f-8ee7a2060432" providerId="ADAL" clId="{9FF5507F-932D-452B-B9F2-C742ABDE8522}" dt="2021-04-02T11:23:18.530" v="386" actId="478"/>
          <ac:spMkLst>
            <pc:docMk/>
            <pc:sldMk cId="2949929889" sldId="320"/>
            <ac:spMk id="348" creationId="{1DAABCF2-7EA1-42B2-BA5B-2A395498CB35}"/>
          </ac:spMkLst>
        </pc:spChg>
        <pc:spChg chg="del mod topLvl">
          <ac:chgData name="Agustín Ruiz Martín" userId="e54b14ac-9992-4b44-bb0f-8ee7a2060432" providerId="ADAL" clId="{9FF5507F-932D-452B-B9F2-C742ABDE8522}" dt="2021-04-02T11:23:18.530" v="386" actId="478"/>
          <ac:spMkLst>
            <pc:docMk/>
            <pc:sldMk cId="2949929889" sldId="320"/>
            <ac:spMk id="349" creationId="{C477F3C5-118F-4D9F-9DAF-417C76632197}"/>
          </ac:spMkLst>
        </pc:spChg>
        <pc:spChg chg="del mod topLvl">
          <ac:chgData name="Agustín Ruiz Martín" userId="e54b14ac-9992-4b44-bb0f-8ee7a2060432" providerId="ADAL" clId="{9FF5507F-932D-452B-B9F2-C742ABDE8522}" dt="2021-04-02T11:23:18.530" v="386" actId="478"/>
          <ac:spMkLst>
            <pc:docMk/>
            <pc:sldMk cId="2949929889" sldId="320"/>
            <ac:spMk id="350" creationId="{3300F2FC-F73A-44D9-8AF1-F1E18CFF235B}"/>
          </ac:spMkLst>
        </pc:spChg>
        <pc:spChg chg="del mod topLvl">
          <ac:chgData name="Agustín Ruiz Martín" userId="e54b14ac-9992-4b44-bb0f-8ee7a2060432" providerId="ADAL" clId="{9FF5507F-932D-452B-B9F2-C742ABDE8522}" dt="2021-04-02T11:23:18.530" v="386" actId="478"/>
          <ac:spMkLst>
            <pc:docMk/>
            <pc:sldMk cId="2949929889" sldId="320"/>
            <ac:spMk id="351" creationId="{32279C30-F834-4C50-A8CB-4B88FFD7B609}"/>
          </ac:spMkLst>
        </pc:spChg>
        <pc:spChg chg="del mod topLvl">
          <ac:chgData name="Agustín Ruiz Martín" userId="e54b14ac-9992-4b44-bb0f-8ee7a2060432" providerId="ADAL" clId="{9FF5507F-932D-452B-B9F2-C742ABDE8522}" dt="2021-04-02T11:23:18.530" v="386" actId="478"/>
          <ac:spMkLst>
            <pc:docMk/>
            <pc:sldMk cId="2949929889" sldId="320"/>
            <ac:spMk id="352" creationId="{401D80F5-873E-4415-AE6B-09609FBFB495}"/>
          </ac:spMkLst>
        </pc:spChg>
        <pc:spChg chg="del mod topLvl">
          <ac:chgData name="Agustín Ruiz Martín" userId="e54b14ac-9992-4b44-bb0f-8ee7a2060432" providerId="ADAL" clId="{9FF5507F-932D-452B-B9F2-C742ABDE8522}" dt="2021-04-02T11:23:18.530" v="386" actId="478"/>
          <ac:spMkLst>
            <pc:docMk/>
            <pc:sldMk cId="2949929889" sldId="320"/>
            <ac:spMk id="353" creationId="{A910CCD9-CCE1-4E13-9409-804D9F172537}"/>
          </ac:spMkLst>
        </pc:spChg>
        <pc:spChg chg="del mod topLvl">
          <ac:chgData name="Agustín Ruiz Martín" userId="e54b14ac-9992-4b44-bb0f-8ee7a2060432" providerId="ADAL" clId="{9FF5507F-932D-452B-B9F2-C742ABDE8522}" dt="2021-04-02T11:23:18.530" v="386" actId="478"/>
          <ac:spMkLst>
            <pc:docMk/>
            <pc:sldMk cId="2949929889" sldId="320"/>
            <ac:spMk id="354" creationId="{DA4ACAB9-571E-41F6-917E-078A97D410ED}"/>
          </ac:spMkLst>
        </pc:spChg>
        <pc:spChg chg="del mod topLvl">
          <ac:chgData name="Agustín Ruiz Martín" userId="e54b14ac-9992-4b44-bb0f-8ee7a2060432" providerId="ADAL" clId="{9FF5507F-932D-452B-B9F2-C742ABDE8522}" dt="2021-04-02T11:23:18.530" v="386" actId="478"/>
          <ac:spMkLst>
            <pc:docMk/>
            <pc:sldMk cId="2949929889" sldId="320"/>
            <ac:spMk id="355" creationId="{4BC944B9-2430-4A5A-ADF7-714EFA7E8B30}"/>
          </ac:spMkLst>
        </pc:spChg>
        <pc:spChg chg="del mod topLvl">
          <ac:chgData name="Agustín Ruiz Martín" userId="e54b14ac-9992-4b44-bb0f-8ee7a2060432" providerId="ADAL" clId="{9FF5507F-932D-452B-B9F2-C742ABDE8522}" dt="2021-04-02T11:23:18.530" v="386" actId="478"/>
          <ac:spMkLst>
            <pc:docMk/>
            <pc:sldMk cId="2949929889" sldId="320"/>
            <ac:spMk id="356" creationId="{8BEC6D04-79F5-404C-A294-FAA9A0AF06A6}"/>
          </ac:spMkLst>
        </pc:spChg>
        <pc:spChg chg="del mod topLvl">
          <ac:chgData name="Agustín Ruiz Martín" userId="e54b14ac-9992-4b44-bb0f-8ee7a2060432" providerId="ADAL" clId="{9FF5507F-932D-452B-B9F2-C742ABDE8522}" dt="2021-04-02T11:23:18.530" v="386" actId="478"/>
          <ac:spMkLst>
            <pc:docMk/>
            <pc:sldMk cId="2949929889" sldId="320"/>
            <ac:spMk id="357" creationId="{8498C44B-31DA-46A1-B5EF-C3BEF7FE75E1}"/>
          </ac:spMkLst>
        </pc:spChg>
        <pc:spChg chg="del mod topLvl">
          <ac:chgData name="Agustín Ruiz Martín" userId="e54b14ac-9992-4b44-bb0f-8ee7a2060432" providerId="ADAL" clId="{9FF5507F-932D-452B-B9F2-C742ABDE8522}" dt="2021-04-02T11:23:18.530" v="386" actId="478"/>
          <ac:spMkLst>
            <pc:docMk/>
            <pc:sldMk cId="2949929889" sldId="320"/>
            <ac:spMk id="358" creationId="{E76BB840-A5FC-4687-BB3F-07C977645024}"/>
          </ac:spMkLst>
        </pc:spChg>
        <pc:spChg chg="del mod topLvl">
          <ac:chgData name="Agustín Ruiz Martín" userId="e54b14ac-9992-4b44-bb0f-8ee7a2060432" providerId="ADAL" clId="{9FF5507F-932D-452B-B9F2-C742ABDE8522}" dt="2021-04-02T11:23:18.530" v="386" actId="478"/>
          <ac:spMkLst>
            <pc:docMk/>
            <pc:sldMk cId="2949929889" sldId="320"/>
            <ac:spMk id="359" creationId="{8D8F1BDA-29E3-405F-A482-B670BDA9C7C6}"/>
          </ac:spMkLst>
        </pc:spChg>
        <pc:spChg chg="add del mod">
          <ac:chgData name="Agustín Ruiz Martín" userId="e54b14ac-9992-4b44-bb0f-8ee7a2060432" providerId="ADAL" clId="{9FF5507F-932D-452B-B9F2-C742ABDE8522}" dt="2021-04-02T11:17:17.213" v="215" actId="478"/>
          <ac:spMkLst>
            <pc:docMk/>
            <pc:sldMk cId="2949929889" sldId="320"/>
            <ac:spMk id="360" creationId="{822A54AF-DA9E-4E1F-BC5A-B081E1052000}"/>
          </ac:spMkLst>
        </pc:spChg>
        <pc:spChg chg="add del mod">
          <ac:chgData name="Agustín Ruiz Martín" userId="e54b14ac-9992-4b44-bb0f-8ee7a2060432" providerId="ADAL" clId="{9FF5507F-932D-452B-B9F2-C742ABDE8522}" dt="2021-04-02T11:17:18.941" v="216" actId="478"/>
          <ac:spMkLst>
            <pc:docMk/>
            <pc:sldMk cId="2949929889" sldId="320"/>
            <ac:spMk id="361" creationId="{4EA852F1-E73A-45E3-8C6E-6CB17D4ACCDF}"/>
          </ac:spMkLst>
        </pc:spChg>
        <pc:spChg chg="add del mod">
          <ac:chgData name="Agustín Ruiz Martín" userId="e54b14ac-9992-4b44-bb0f-8ee7a2060432" providerId="ADAL" clId="{9FF5507F-932D-452B-B9F2-C742ABDE8522}" dt="2021-04-02T11:16:50.977" v="197" actId="478"/>
          <ac:spMkLst>
            <pc:docMk/>
            <pc:sldMk cId="2949929889" sldId="320"/>
            <ac:spMk id="362" creationId="{DA71F722-01B1-458D-81BF-97E3FC028266}"/>
          </ac:spMkLst>
        </pc:spChg>
        <pc:spChg chg="add del mod">
          <ac:chgData name="Agustín Ruiz Martín" userId="e54b14ac-9992-4b44-bb0f-8ee7a2060432" providerId="ADAL" clId="{9FF5507F-932D-452B-B9F2-C742ABDE8522}" dt="2021-04-02T11:16:28.528" v="176" actId="478"/>
          <ac:spMkLst>
            <pc:docMk/>
            <pc:sldMk cId="2949929889" sldId="320"/>
            <ac:spMk id="363" creationId="{CB825AFE-3B95-4043-A120-84A17384B03A}"/>
          </ac:spMkLst>
        </pc:spChg>
        <pc:spChg chg="add del mod">
          <ac:chgData name="Agustín Ruiz Martín" userId="e54b14ac-9992-4b44-bb0f-8ee7a2060432" providerId="ADAL" clId="{9FF5507F-932D-452B-B9F2-C742ABDE8522}" dt="2021-04-02T11:21:29.698" v="331" actId="478"/>
          <ac:spMkLst>
            <pc:docMk/>
            <pc:sldMk cId="2949929889" sldId="320"/>
            <ac:spMk id="364" creationId="{0A63579D-185B-4BB9-8FBA-628AEDDAEE39}"/>
          </ac:spMkLst>
        </pc:spChg>
        <pc:spChg chg="add del mod">
          <ac:chgData name="Agustín Ruiz Martín" userId="e54b14ac-9992-4b44-bb0f-8ee7a2060432" providerId="ADAL" clId="{9FF5507F-932D-452B-B9F2-C742ABDE8522}" dt="2021-04-02T11:21:31.584" v="332" actId="478"/>
          <ac:spMkLst>
            <pc:docMk/>
            <pc:sldMk cId="2949929889" sldId="320"/>
            <ac:spMk id="365" creationId="{28C75253-7C30-4C96-B870-75D9DEAB7936}"/>
          </ac:spMkLst>
        </pc:spChg>
        <pc:grpChg chg="mod">
          <ac:chgData name="Agustín Ruiz Martín" userId="e54b14ac-9992-4b44-bb0f-8ee7a2060432" providerId="ADAL" clId="{9FF5507F-932D-452B-B9F2-C742ABDE8522}" dt="2021-04-02T11:10:50.335" v="35" actId="338"/>
          <ac:grpSpMkLst>
            <pc:docMk/>
            <pc:sldMk cId="2949929889" sldId="320"/>
            <ac:grpSpMk id="1" creationId="{00000000-0000-0000-0000-000000000000}"/>
          </ac:grpSpMkLst>
        </pc:grpChg>
        <pc:grpChg chg="mod">
          <ac:chgData name="Agustín Ruiz Martín" userId="e54b14ac-9992-4b44-bb0f-8ee7a2060432" providerId="ADAL" clId="{9FF5507F-932D-452B-B9F2-C742ABDE8522}" dt="2021-04-02T11:09:33.878" v="28" actId="338"/>
          <ac:grpSpMkLst>
            <pc:docMk/>
            <pc:sldMk cId="2949929889" sldId="320"/>
            <ac:grpSpMk id="2" creationId="{35C87108-B3E2-4654-8E37-3FA76D7EFC34}"/>
          </ac:grpSpMkLst>
        </pc:grpChg>
        <pc:grpChg chg="del mod">
          <ac:chgData name="Agustín Ruiz Martín" userId="e54b14ac-9992-4b44-bb0f-8ee7a2060432" providerId="ADAL" clId="{9FF5507F-932D-452B-B9F2-C742ABDE8522}" dt="2021-04-02T11:12:20.699" v="51" actId="165"/>
          <ac:grpSpMkLst>
            <pc:docMk/>
            <pc:sldMk cId="2949929889" sldId="320"/>
            <ac:grpSpMk id="184" creationId="{6FFDEFFD-5345-4DC6-9ED4-6DE33E3F92D0}"/>
          </ac:grpSpMkLst>
        </pc:grpChg>
        <pc:picChg chg="add del mod">
          <ac:chgData name="Agustín Ruiz Martín" userId="e54b14ac-9992-4b44-bb0f-8ee7a2060432" providerId="ADAL" clId="{9FF5507F-932D-452B-B9F2-C742ABDE8522}" dt="2021-04-02T11:10:50.335" v="35" actId="338"/>
          <ac:picMkLst>
            <pc:docMk/>
            <pc:sldMk cId="2949929889" sldId="320"/>
            <ac:picMk id="7" creationId="{1996C109-C85D-4D94-B990-B660F19280E5}"/>
          </ac:picMkLst>
        </pc:picChg>
        <pc:picChg chg="mod">
          <ac:chgData name="Agustín Ruiz Martín" userId="e54b14ac-9992-4b44-bb0f-8ee7a2060432" providerId="ADAL" clId="{9FF5507F-932D-452B-B9F2-C742ABDE8522}" dt="2021-04-02T11:10:50.335" v="35" actId="338"/>
          <ac:picMkLst>
            <pc:docMk/>
            <pc:sldMk cId="2949929889" sldId="320"/>
            <ac:picMk id="17" creationId="{430BCBD5-743E-4E14-BAC3-91ACA0B89841}"/>
          </ac:picMkLst>
        </pc:picChg>
      </pc:sldChg>
      <pc:sldChg chg="modSp mod">
        <pc:chgData name="Agustín Ruiz Martín" userId="e54b14ac-9992-4b44-bb0f-8ee7a2060432" providerId="ADAL" clId="{9FF5507F-932D-452B-B9F2-C742ABDE8522}" dt="2021-04-01T12:43:31.643" v="8" actId="1035"/>
        <pc:sldMkLst>
          <pc:docMk/>
          <pc:sldMk cId="2074409261" sldId="332"/>
        </pc:sldMkLst>
        <pc:picChg chg="mod">
          <ac:chgData name="Agustín Ruiz Martín" userId="e54b14ac-9992-4b44-bb0f-8ee7a2060432" providerId="ADAL" clId="{9FF5507F-932D-452B-B9F2-C742ABDE8522}" dt="2021-04-01T12:43:31.643" v="8" actId="1035"/>
          <ac:picMkLst>
            <pc:docMk/>
            <pc:sldMk cId="2074409261" sldId="332"/>
            <ac:picMk id="3" creationId="{2BC7DF5E-570D-4086-AEE3-E36BC4CE16AD}"/>
          </ac:picMkLst>
        </pc:picChg>
      </pc:sldChg>
      <pc:sldChg chg="modSp mod">
        <pc:chgData name="Agustín Ruiz Martín" userId="e54b14ac-9992-4b44-bb0f-8ee7a2060432" providerId="ADAL" clId="{9FF5507F-932D-452B-B9F2-C742ABDE8522}" dt="2021-04-01T12:45:14.640" v="15" actId="208"/>
        <pc:sldMkLst>
          <pc:docMk/>
          <pc:sldMk cId="2936492957" sldId="335"/>
        </pc:sldMkLst>
        <pc:spChg chg="mod ord">
          <ac:chgData name="Agustín Ruiz Martín" userId="e54b14ac-9992-4b44-bb0f-8ee7a2060432" providerId="ADAL" clId="{9FF5507F-932D-452B-B9F2-C742ABDE8522}" dt="2021-04-01T12:45:11.624" v="14" actId="208"/>
          <ac:spMkLst>
            <pc:docMk/>
            <pc:sldMk cId="2936492957" sldId="335"/>
            <ac:spMk id="8" creationId="{BAA9C4BE-2DA7-4557-BAB7-98B8E3A2E768}"/>
          </ac:spMkLst>
        </pc:spChg>
        <pc:spChg chg="mod">
          <ac:chgData name="Agustín Ruiz Martín" userId="e54b14ac-9992-4b44-bb0f-8ee7a2060432" providerId="ADAL" clId="{9FF5507F-932D-452B-B9F2-C742ABDE8522}" dt="2021-04-01T12:45:14.640" v="15" actId="208"/>
          <ac:spMkLst>
            <pc:docMk/>
            <pc:sldMk cId="2936492957" sldId="335"/>
            <ac:spMk id="12" creationId="{6B05A913-69B8-43D6-91E1-FDC8690A40C3}"/>
          </ac:spMkLst>
        </pc:spChg>
        <pc:spChg chg="mod">
          <ac:chgData name="Agustín Ruiz Martín" userId="e54b14ac-9992-4b44-bb0f-8ee7a2060432" providerId="ADAL" clId="{9FF5507F-932D-452B-B9F2-C742ABDE8522}" dt="2021-04-01T12:44:02.642" v="9" actId="207"/>
          <ac:spMkLst>
            <pc:docMk/>
            <pc:sldMk cId="2936492957" sldId="335"/>
            <ac:spMk id="16" creationId="{4F01A43B-FCEA-45EF-934C-D049156B4BCA}"/>
          </ac:spMkLst>
        </pc:spChg>
        <pc:spChg chg="mod">
          <ac:chgData name="Agustín Ruiz Martín" userId="e54b14ac-9992-4b44-bb0f-8ee7a2060432" providerId="ADAL" clId="{9FF5507F-932D-452B-B9F2-C742ABDE8522}" dt="2021-04-01T12:44:02.642" v="9" actId="207"/>
          <ac:spMkLst>
            <pc:docMk/>
            <pc:sldMk cId="2936492957" sldId="335"/>
            <ac:spMk id="18" creationId="{13551AE2-7B4F-43FF-8451-67D882F59371}"/>
          </ac:spMkLst>
        </pc:spChg>
        <pc:spChg chg="mod">
          <ac:chgData name="Agustín Ruiz Martín" userId="e54b14ac-9992-4b44-bb0f-8ee7a2060432" providerId="ADAL" clId="{9FF5507F-932D-452B-B9F2-C742ABDE8522}" dt="2021-04-01T12:44:02.642" v="9" actId="207"/>
          <ac:spMkLst>
            <pc:docMk/>
            <pc:sldMk cId="2936492957" sldId="335"/>
            <ac:spMk id="19" creationId="{ED743460-88D2-4EAF-84ED-A1BF2EE9B434}"/>
          </ac:spMkLst>
        </pc:spChg>
      </pc:sldChg>
      <pc:sldChg chg="modSp">
        <pc:chgData name="Agustín Ruiz Martín" userId="e54b14ac-9992-4b44-bb0f-8ee7a2060432" providerId="ADAL" clId="{9FF5507F-932D-452B-B9F2-C742ABDE8522}" dt="2021-04-01T12:48:34.349" v="17" actId="33524"/>
        <pc:sldMkLst>
          <pc:docMk/>
          <pc:sldMk cId="3323168085" sldId="340"/>
        </pc:sldMkLst>
        <pc:spChg chg="mod">
          <ac:chgData name="Agustín Ruiz Martín" userId="e54b14ac-9992-4b44-bb0f-8ee7a2060432" providerId="ADAL" clId="{9FF5507F-932D-452B-B9F2-C742ABDE8522}" dt="2021-04-01T12:48:34.349" v="17" actId="33524"/>
          <ac:spMkLst>
            <pc:docMk/>
            <pc:sldMk cId="3323168085" sldId="340"/>
            <ac:spMk id="8" creationId="{9511889E-595D-43D3-9892-BE22948B785A}"/>
          </ac:spMkLst>
        </pc:spChg>
      </pc:sldChg>
      <pc:sldChg chg="modSp mod">
        <pc:chgData name="Agustín Ruiz Martín" userId="e54b14ac-9992-4b44-bb0f-8ee7a2060432" providerId="ADAL" clId="{9FF5507F-932D-452B-B9F2-C742ABDE8522}" dt="2021-04-01T12:49:28.253" v="18" actId="33524"/>
        <pc:sldMkLst>
          <pc:docMk/>
          <pc:sldMk cId="1460889151" sldId="344"/>
        </pc:sldMkLst>
        <pc:spChg chg="mod">
          <ac:chgData name="Agustín Ruiz Martín" userId="e54b14ac-9992-4b44-bb0f-8ee7a2060432" providerId="ADAL" clId="{9FF5507F-932D-452B-B9F2-C742ABDE8522}" dt="2021-04-01T12:49:28.253" v="18" actId="33524"/>
          <ac:spMkLst>
            <pc:docMk/>
            <pc:sldMk cId="1460889151" sldId="344"/>
            <ac:spMk id="6" creationId="{749DBC0D-1490-41BB-9437-A02365542B8A}"/>
          </ac:spMkLst>
        </pc:spChg>
      </pc:sldChg>
      <pc:sldChg chg="modSp mod">
        <pc:chgData name="Agustín Ruiz Martín" userId="e54b14ac-9992-4b44-bb0f-8ee7a2060432" providerId="ADAL" clId="{9FF5507F-932D-452B-B9F2-C742ABDE8522}" dt="2021-04-01T12:49:42.956" v="19" actId="33524"/>
        <pc:sldMkLst>
          <pc:docMk/>
          <pc:sldMk cId="856594514" sldId="347"/>
        </pc:sldMkLst>
        <pc:spChg chg="mod">
          <ac:chgData name="Agustín Ruiz Martín" userId="e54b14ac-9992-4b44-bb0f-8ee7a2060432" providerId="ADAL" clId="{9FF5507F-932D-452B-B9F2-C742ABDE8522}" dt="2021-04-01T12:49:42.956" v="19" actId="33524"/>
          <ac:spMkLst>
            <pc:docMk/>
            <pc:sldMk cId="856594514" sldId="347"/>
            <ac:spMk id="6" creationId="{749DBC0D-1490-41BB-9437-A02365542B8A}"/>
          </ac:spMkLst>
        </pc:spChg>
      </pc:sldChg>
      <pc:sldChg chg="modSp mod">
        <pc:chgData name="Agustín Ruiz Martín" userId="e54b14ac-9992-4b44-bb0f-8ee7a2060432" providerId="ADAL" clId="{9FF5507F-932D-452B-B9F2-C742ABDE8522}" dt="2021-04-01T12:50:01.737" v="20" actId="33524"/>
        <pc:sldMkLst>
          <pc:docMk/>
          <pc:sldMk cId="3830996789" sldId="351"/>
        </pc:sldMkLst>
        <pc:spChg chg="mod">
          <ac:chgData name="Agustín Ruiz Martín" userId="e54b14ac-9992-4b44-bb0f-8ee7a2060432" providerId="ADAL" clId="{9FF5507F-932D-452B-B9F2-C742ABDE8522}" dt="2021-04-01T12:50:01.737" v="20" actId="33524"/>
          <ac:spMkLst>
            <pc:docMk/>
            <pc:sldMk cId="3830996789" sldId="351"/>
            <ac:spMk id="6" creationId="{749DBC0D-1490-41BB-9437-A02365542B8A}"/>
          </ac:spMkLst>
        </pc:spChg>
      </pc:sldChg>
      <pc:sldChg chg="modSp mod">
        <pc:chgData name="Agustín Ruiz Martín" userId="e54b14ac-9992-4b44-bb0f-8ee7a2060432" providerId="ADAL" clId="{9FF5507F-932D-452B-B9F2-C742ABDE8522}" dt="2021-04-01T12:50:17.705" v="21" actId="33524"/>
        <pc:sldMkLst>
          <pc:docMk/>
          <pc:sldMk cId="1010355594" sldId="354"/>
        </pc:sldMkLst>
        <pc:spChg chg="mod">
          <ac:chgData name="Agustín Ruiz Martín" userId="e54b14ac-9992-4b44-bb0f-8ee7a2060432" providerId="ADAL" clId="{9FF5507F-932D-452B-B9F2-C742ABDE8522}" dt="2021-04-01T12:50:17.705" v="21" actId="33524"/>
          <ac:spMkLst>
            <pc:docMk/>
            <pc:sldMk cId="1010355594" sldId="354"/>
            <ac:spMk id="6" creationId="{749DBC0D-1490-41BB-9437-A02365542B8A}"/>
          </ac:spMkLst>
        </pc:spChg>
      </pc:sldChg>
      <pc:sldChg chg="modSp mod">
        <pc:chgData name="Agustín Ruiz Martín" userId="e54b14ac-9992-4b44-bb0f-8ee7a2060432" providerId="ADAL" clId="{9FF5507F-932D-452B-B9F2-C742ABDE8522}" dt="2021-04-01T12:50:37.376" v="23" actId="33524"/>
        <pc:sldMkLst>
          <pc:docMk/>
          <pc:sldMk cId="2057518532" sldId="355"/>
        </pc:sldMkLst>
        <pc:spChg chg="mod">
          <ac:chgData name="Agustín Ruiz Martín" userId="e54b14ac-9992-4b44-bb0f-8ee7a2060432" providerId="ADAL" clId="{9FF5507F-932D-452B-B9F2-C742ABDE8522}" dt="2021-04-01T12:50:37.376" v="23" actId="33524"/>
          <ac:spMkLst>
            <pc:docMk/>
            <pc:sldMk cId="2057518532" sldId="355"/>
            <ac:spMk id="6" creationId="{749DBC0D-1490-41BB-9437-A02365542B8A}"/>
          </ac:spMkLst>
        </pc:spChg>
      </pc:sldChg>
      <pc:sldChg chg="modSp mod">
        <pc:chgData name="Agustín Ruiz Martín" userId="e54b14ac-9992-4b44-bb0f-8ee7a2060432" providerId="ADAL" clId="{9FF5507F-932D-452B-B9F2-C742ABDE8522}" dt="2021-04-02T11:31:04.929" v="418" actId="207"/>
        <pc:sldMkLst>
          <pc:docMk/>
          <pc:sldMk cId="3480404978" sldId="356"/>
        </pc:sldMkLst>
        <pc:spChg chg="mod">
          <ac:chgData name="Agustín Ruiz Martín" userId="e54b14ac-9992-4b44-bb0f-8ee7a2060432" providerId="ADAL" clId="{9FF5507F-932D-452B-B9F2-C742ABDE8522}" dt="2021-04-02T11:31:04.929" v="418" actId="207"/>
          <ac:spMkLst>
            <pc:docMk/>
            <pc:sldMk cId="3480404978" sldId="356"/>
            <ac:spMk id="27" creationId="{7A97EEA1-3B44-4FEB-9AF9-1DAEFF2516B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F674D5-FC0A-4C01-8768-F4D3942B9939}" type="datetimeFigureOut">
              <a:rPr lang="es-ES" smtClean="0"/>
              <a:t>01/07/2023</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C4B59A-1CEB-4486-BD7F-BEE33AAD65F2}" type="slidenum">
              <a:rPr lang="es-ES" smtClean="0"/>
              <a:t>‹Nº›</a:t>
            </a:fld>
            <a:endParaRPr lang="es-ES" dirty="0"/>
          </a:p>
        </p:txBody>
      </p:sp>
    </p:spTree>
    <p:extLst>
      <p:ext uri="{BB962C8B-B14F-4D97-AF65-F5344CB8AC3E}">
        <p14:creationId xmlns:p14="http://schemas.microsoft.com/office/powerpoint/2010/main" val="19852820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4</a:t>
            </a:fld>
            <a:endParaRPr lang="es-ES" dirty="0"/>
          </a:p>
        </p:txBody>
      </p:sp>
    </p:spTree>
    <p:extLst>
      <p:ext uri="{BB962C8B-B14F-4D97-AF65-F5344CB8AC3E}">
        <p14:creationId xmlns:p14="http://schemas.microsoft.com/office/powerpoint/2010/main" val="11273016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15</a:t>
            </a:fld>
            <a:endParaRPr lang="es-ES" dirty="0"/>
          </a:p>
        </p:txBody>
      </p:sp>
    </p:spTree>
    <p:extLst>
      <p:ext uri="{BB962C8B-B14F-4D97-AF65-F5344CB8AC3E}">
        <p14:creationId xmlns:p14="http://schemas.microsoft.com/office/powerpoint/2010/main" val="27763356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16</a:t>
            </a:fld>
            <a:endParaRPr lang="es-ES" dirty="0"/>
          </a:p>
        </p:txBody>
      </p:sp>
    </p:spTree>
    <p:extLst>
      <p:ext uri="{BB962C8B-B14F-4D97-AF65-F5344CB8AC3E}">
        <p14:creationId xmlns:p14="http://schemas.microsoft.com/office/powerpoint/2010/main" val="5905818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17</a:t>
            </a:fld>
            <a:endParaRPr lang="es-ES" dirty="0"/>
          </a:p>
        </p:txBody>
      </p:sp>
    </p:spTree>
    <p:extLst>
      <p:ext uri="{BB962C8B-B14F-4D97-AF65-F5344CB8AC3E}">
        <p14:creationId xmlns:p14="http://schemas.microsoft.com/office/powerpoint/2010/main" val="41406986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18</a:t>
            </a:fld>
            <a:endParaRPr lang="es-ES" dirty="0"/>
          </a:p>
        </p:txBody>
      </p:sp>
    </p:spTree>
    <p:extLst>
      <p:ext uri="{BB962C8B-B14F-4D97-AF65-F5344CB8AC3E}">
        <p14:creationId xmlns:p14="http://schemas.microsoft.com/office/powerpoint/2010/main" val="37149699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19</a:t>
            </a:fld>
            <a:endParaRPr lang="es-ES" dirty="0"/>
          </a:p>
        </p:txBody>
      </p:sp>
    </p:spTree>
    <p:extLst>
      <p:ext uri="{BB962C8B-B14F-4D97-AF65-F5344CB8AC3E}">
        <p14:creationId xmlns:p14="http://schemas.microsoft.com/office/powerpoint/2010/main" val="40921828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20</a:t>
            </a:fld>
            <a:endParaRPr lang="es-ES" dirty="0"/>
          </a:p>
        </p:txBody>
      </p:sp>
    </p:spTree>
    <p:extLst>
      <p:ext uri="{BB962C8B-B14F-4D97-AF65-F5344CB8AC3E}">
        <p14:creationId xmlns:p14="http://schemas.microsoft.com/office/powerpoint/2010/main" val="11797865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21</a:t>
            </a:fld>
            <a:endParaRPr lang="es-ES" dirty="0"/>
          </a:p>
        </p:txBody>
      </p:sp>
    </p:spTree>
    <p:extLst>
      <p:ext uri="{BB962C8B-B14F-4D97-AF65-F5344CB8AC3E}">
        <p14:creationId xmlns:p14="http://schemas.microsoft.com/office/powerpoint/2010/main" val="9341946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22</a:t>
            </a:fld>
            <a:endParaRPr lang="es-ES" dirty="0"/>
          </a:p>
        </p:txBody>
      </p:sp>
    </p:spTree>
    <p:extLst>
      <p:ext uri="{BB962C8B-B14F-4D97-AF65-F5344CB8AC3E}">
        <p14:creationId xmlns:p14="http://schemas.microsoft.com/office/powerpoint/2010/main" val="23209315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23</a:t>
            </a:fld>
            <a:endParaRPr lang="es-ES" dirty="0"/>
          </a:p>
        </p:txBody>
      </p:sp>
    </p:spTree>
    <p:extLst>
      <p:ext uri="{BB962C8B-B14F-4D97-AF65-F5344CB8AC3E}">
        <p14:creationId xmlns:p14="http://schemas.microsoft.com/office/powerpoint/2010/main" val="4480138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24</a:t>
            </a:fld>
            <a:endParaRPr lang="es-ES" dirty="0"/>
          </a:p>
        </p:txBody>
      </p:sp>
    </p:spTree>
    <p:extLst>
      <p:ext uri="{BB962C8B-B14F-4D97-AF65-F5344CB8AC3E}">
        <p14:creationId xmlns:p14="http://schemas.microsoft.com/office/powerpoint/2010/main" val="1585775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5</a:t>
            </a:fld>
            <a:endParaRPr lang="es-ES" dirty="0"/>
          </a:p>
        </p:txBody>
      </p:sp>
    </p:spTree>
    <p:extLst>
      <p:ext uri="{BB962C8B-B14F-4D97-AF65-F5344CB8AC3E}">
        <p14:creationId xmlns:p14="http://schemas.microsoft.com/office/powerpoint/2010/main" val="27355031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25</a:t>
            </a:fld>
            <a:endParaRPr lang="es-ES" dirty="0"/>
          </a:p>
        </p:txBody>
      </p:sp>
    </p:spTree>
    <p:extLst>
      <p:ext uri="{BB962C8B-B14F-4D97-AF65-F5344CB8AC3E}">
        <p14:creationId xmlns:p14="http://schemas.microsoft.com/office/powerpoint/2010/main" val="34258876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26</a:t>
            </a:fld>
            <a:endParaRPr lang="es-ES" dirty="0"/>
          </a:p>
        </p:txBody>
      </p:sp>
    </p:spTree>
    <p:extLst>
      <p:ext uri="{BB962C8B-B14F-4D97-AF65-F5344CB8AC3E}">
        <p14:creationId xmlns:p14="http://schemas.microsoft.com/office/powerpoint/2010/main" val="23236122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27</a:t>
            </a:fld>
            <a:endParaRPr lang="es-ES" dirty="0"/>
          </a:p>
        </p:txBody>
      </p:sp>
    </p:spTree>
    <p:extLst>
      <p:ext uri="{BB962C8B-B14F-4D97-AF65-F5344CB8AC3E}">
        <p14:creationId xmlns:p14="http://schemas.microsoft.com/office/powerpoint/2010/main" val="19104096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28</a:t>
            </a:fld>
            <a:endParaRPr lang="es-ES" dirty="0"/>
          </a:p>
        </p:txBody>
      </p:sp>
    </p:spTree>
    <p:extLst>
      <p:ext uri="{BB962C8B-B14F-4D97-AF65-F5344CB8AC3E}">
        <p14:creationId xmlns:p14="http://schemas.microsoft.com/office/powerpoint/2010/main" val="25233177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29</a:t>
            </a:fld>
            <a:endParaRPr lang="es-ES" dirty="0"/>
          </a:p>
        </p:txBody>
      </p:sp>
    </p:spTree>
    <p:extLst>
      <p:ext uri="{BB962C8B-B14F-4D97-AF65-F5344CB8AC3E}">
        <p14:creationId xmlns:p14="http://schemas.microsoft.com/office/powerpoint/2010/main" val="2673776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30</a:t>
            </a:fld>
            <a:endParaRPr lang="es-ES" dirty="0"/>
          </a:p>
        </p:txBody>
      </p:sp>
    </p:spTree>
    <p:extLst>
      <p:ext uri="{BB962C8B-B14F-4D97-AF65-F5344CB8AC3E}">
        <p14:creationId xmlns:p14="http://schemas.microsoft.com/office/powerpoint/2010/main" val="5620594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31</a:t>
            </a:fld>
            <a:endParaRPr lang="es-ES" dirty="0"/>
          </a:p>
        </p:txBody>
      </p:sp>
    </p:spTree>
    <p:extLst>
      <p:ext uri="{BB962C8B-B14F-4D97-AF65-F5344CB8AC3E}">
        <p14:creationId xmlns:p14="http://schemas.microsoft.com/office/powerpoint/2010/main" val="22440760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32</a:t>
            </a:fld>
            <a:endParaRPr lang="es-ES" dirty="0"/>
          </a:p>
        </p:txBody>
      </p:sp>
    </p:spTree>
    <p:extLst>
      <p:ext uri="{BB962C8B-B14F-4D97-AF65-F5344CB8AC3E}">
        <p14:creationId xmlns:p14="http://schemas.microsoft.com/office/powerpoint/2010/main" val="39612253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33</a:t>
            </a:fld>
            <a:endParaRPr lang="es-ES" dirty="0"/>
          </a:p>
        </p:txBody>
      </p:sp>
    </p:spTree>
    <p:extLst>
      <p:ext uri="{BB962C8B-B14F-4D97-AF65-F5344CB8AC3E}">
        <p14:creationId xmlns:p14="http://schemas.microsoft.com/office/powerpoint/2010/main" val="20607965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34</a:t>
            </a:fld>
            <a:endParaRPr lang="es-ES" dirty="0"/>
          </a:p>
        </p:txBody>
      </p:sp>
    </p:spTree>
    <p:extLst>
      <p:ext uri="{BB962C8B-B14F-4D97-AF65-F5344CB8AC3E}">
        <p14:creationId xmlns:p14="http://schemas.microsoft.com/office/powerpoint/2010/main" val="17397997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7</a:t>
            </a:fld>
            <a:endParaRPr lang="es-ES" dirty="0"/>
          </a:p>
        </p:txBody>
      </p:sp>
    </p:spTree>
    <p:extLst>
      <p:ext uri="{BB962C8B-B14F-4D97-AF65-F5344CB8AC3E}">
        <p14:creationId xmlns:p14="http://schemas.microsoft.com/office/powerpoint/2010/main" val="7152326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a:t>https://mapex.io/news/oee-que-es-y-como-calcularlo/</a:t>
            </a:r>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35</a:t>
            </a:fld>
            <a:endParaRPr lang="es-ES" dirty="0"/>
          </a:p>
        </p:txBody>
      </p:sp>
    </p:spTree>
    <p:extLst>
      <p:ext uri="{BB962C8B-B14F-4D97-AF65-F5344CB8AC3E}">
        <p14:creationId xmlns:p14="http://schemas.microsoft.com/office/powerpoint/2010/main" val="9083280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36</a:t>
            </a:fld>
            <a:endParaRPr lang="es-ES" dirty="0"/>
          </a:p>
        </p:txBody>
      </p:sp>
    </p:spTree>
    <p:extLst>
      <p:ext uri="{BB962C8B-B14F-4D97-AF65-F5344CB8AC3E}">
        <p14:creationId xmlns:p14="http://schemas.microsoft.com/office/powerpoint/2010/main" val="14137142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37</a:t>
            </a:fld>
            <a:endParaRPr lang="es-ES" dirty="0"/>
          </a:p>
        </p:txBody>
      </p:sp>
    </p:spTree>
    <p:extLst>
      <p:ext uri="{BB962C8B-B14F-4D97-AF65-F5344CB8AC3E}">
        <p14:creationId xmlns:p14="http://schemas.microsoft.com/office/powerpoint/2010/main" val="14589087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39</a:t>
            </a:fld>
            <a:endParaRPr lang="es-ES" dirty="0"/>
          </a:p>
        </p:txBody>
      </p:sp>
    </p:spTree>
    <p:extLst>
      <p:ext uri="{BB962C8B-B14F-4D97-AF65-F5344CB8AC3E}">
        <p14:creationId xmlns:p14="http://schemas.microsoft.com/office/powerpoint/2010/main" val="4447042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40</a:t>
            </a:fld>
            <a:endParaRPr lang="es-ES" dirty="0"/>
          </a:p>
        </p:txBody>
      </p:sp>
    </p:spTree>
    <p:extLst>
      <p:ext uri="{BB962C8B-B14F-4D97-AF65-F5344CB8AC3E}">
        <p14:creationId xmlns:p14="http://schemas.microsoft.com/office/powerpoint/2010/main" val="257404182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42</a:t>
            </a:fld>
            <a:endParaRPr lang="es-ES" dirty="0"/>
          </a:p>
        </p:txBody>
      </p:sp>
    </p:spTree>
    <p:extLst>
      <p:ext uri="{BB962C8B-B14F-4D97-AF65-F5344CB8AC3E}">
        <p14:creationId xmlns:p14="http://schemas.microsoft.com/office/powerpoint/2010/main" val="10474779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43</a:t>
            </a:fld>
            <a:endParaRPr lang="es-ES" dirty="0"/>
          </a:p>
        </p:txBody>
      </p:sp>
    </p:spTree>
    <p:extLst>
      <p:ext uri="{BB962C8B-B14F-4D97-AF65-F5344CB8AC3E}">
        <p14:creationId xmlns:p14="http://schemas.microsoft.com/office/powerpoint/2010/main" val="33794035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44</a:t>
            </a:fld>
            <a:endParaRPr lang="es-ES" dirty="0"/>
          </a:p>
        </p:txBody>
      </p:sp>
    </p:spTree>
    <p:extLst>
      <p:ext uri="{BB962C8B-B14F-4D97-AF65-F5344CB8AC3E}">
        <p14:creationId xmlns:p14="http://schemas.microsoft.com/office/powerpoint/2010/main" val="428993874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45</a:t>
            </a:fld>
            <a:endParaRPr lang="es-ES" dirty="0"/>
          </a:p>
        </p:txBody>
      </p:sp>
    </p:spTree>
    <p:extLst>
      <p:ext uri="{BB962C8B-B14F-4D97-AF65-F5344CB8AC3E}">
        <p14:creationId xmlns:p14="http://schemas.microsoft.com/office/powerpoint/2010/main" val="384629831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46</a:t>
            </a:fld>
            <a:endParaRPr lang="es-ES" dirty="0"/>
          </a:p>
        </p:txBody>
      </p:sp>
    </p:spTree>
    <p:extLst>
      <p:ext uri="{BB962C8B-B14F-4D97-AF65-F5344CB8AC3E}">
        <p14:creationId xmlns:p14="http://schemas.microsoft.com/office/powerpoint/2010/main" val="5500516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8</a:t>
            </a:fld>
            <a:endParaRPr lang="es-ES" dirty="0"/>
          </a:p>
        </p:txBody>
      </p:sp>
    </p:spTree>
    <p:extLst>
      <p:ext uri="{BB962C8B-B14F-4D97-AF65-F5344CB8AC3E}">
        <p14:creationId xmlns:p14="http://schemas.microsoft.com/office/powerpoint/2010/main" val="280091698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48</a:t>
            </a:fld>
            <a:endParaRPr lang="es-ES" dirty="0"/>
          </a:p>
        </p:txBody>
      </p:sp>
    </p:spTree>
    <p:extLst>
      <p:ext uri="{BB962C8B-B14F-4D97-AF65-F5344CB8AC3E}">
        <p14:creationId xmlns:p14="http://schemas.microsoft.com/office/powerpoint/2010/main" val="316870401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50</a:t>
            </a:fld>
            <a:endParaRPr lang="es-ES" dirty="0"/>
          </a:p>
        </p:txBody>
      </p:sp>
    </p:spTree>
    <p:extLst>
      <p:ext uri="{BB962C8B-B14F-4D97-AF65-F5344CB8AC3E}">
        <p14:creationId xmlns:p14="http://schemas.microsoft.com/office/powerpoint/2010/main" val="385326676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51</a:t>
            </a:fld>
            <a:endParaRPr lang="es-ES" dirty="0"/>
          </a:p>
        </p:txBody>
      </p:sp>
    </p:spTree>
    <p:extLst>
      <p:ext uri="{BB962C8B-B14F-4D97-AF65-F5344CB8AC3E}">
        <p14:creationId xmlns:p14="http://schemas.microsoft.com/office/powerpoint/2010/main" val="368748826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52</a:t>
            </a:fld>
            <a:endParaRPr lang="es-ES" dirty="0"/>
          </a:p>
        </p:txBody>
      </p:sp>
    </p:spTree>
    <p:extLst>
      <p:ext uri="{BB962C8B-B14F-4D97-AF65-F5344CB8AC3E}">
        <p14:creationId xmlns:p14="http://schemas.microsoft.com/office/powerpoint/2010/main" val="95805563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53</a:t>
            </a:fld>
            <a:endParaRPr lang="es-ES" dirty="0"/>
          </a:p>
        </p:txBody>
      </p:sp>
    </p:spTree>
    <p:extLst>
      <p:ext uri="{BB962C8B-B14F-4D97-AF65-F5344CB8AC3E}">
        <p14:creationId xmlns:p14="http://schemas.microsoft.com/office/powerpoint/2010/main" val="202298931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54</a:t>
            </a:fld>
            <a:endParaRPr lang="es-ES" dirty="0"/>
          </a:p>
        </p:txBody>
      </p:sp>
    </p:spTree>
    <p:extLst>
      <p:ext uri="{BB962C8B-B14F-4D97-AF65-F5344CB8AC3E}">
        <p14:creationId xmlns:p14="http://schemas.microsoft.com/office/powerpoint/2010/main" val="320444275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55</a:t>
            </a:fld>
            <a:endParaRPr lang="es-ES" dirty="0"/>
          </a:p>
        </p:txBody>
      </p:sp>
    </p:spTree>
    <p:extLst>
      <p:ext uri="{BB962C8B-B14F-4D97-AF65-F5344CB8AC3E}">
        <p14:creationId xmlns:p14="http://schemas.microsoft.com/office/powerpoint/2010/main" val="152288747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56</a:t>
            </a:fld>
            <a:endParaRPr lang="es-ES" dirty="0"/>
          </a:p>
        </p:txBody>
      </p:sp>
    </p:spTree>
    <p:extLst>
      <p:ext uri="{BB962C8B-B14F-4D97-AF65-F5344CB8AC3E}">
        <p14:creationId xmlns:p14="http://schemas.microsoft.com/office/powerpoint/2010/main" val="257390396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58</a:t>
            </a:fld>
            <a:endParaRPr lang="es-ES" dirty="0"/>
          </a:p>
        </p:txBody>
      </p:sp>
    </p:spTree>
    <p:extLst>
      <p:ext uri="{BB962C8B-B14F-4D97-AF65-F5344CB8AC3E}">
        <p14:creationId xmlns:p14="http://schemas.microsoft.com/office/powerpoint/2010/main" val="53642361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59</a:t>
            </a:fld>
            <a:endParaRPr lang="es-ES" dirty="0"/>
          </a:p>
        </p:txBody>
      </p:sp>
    </p:spTree>
    <p:extLst>
      <p:ext uri="{BB962C8B-B14F-4D97-AF65-F5344CB8AC3E}">
        <p14:creationId xmlns:p14="http://schemas.microsoft.com/office/powerpoint/2010/main" val="2232538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9</a:t>
            </a:fld>
            <a:endParaRPr lang="es-ES" dirty="0"/>
          </a:p>
        </p:txBody>
      </p:sp>
    </p:spTree>
    <p:extLst>
      <p:ext uri="{BB962C8B-B14F-4D97-AF65-F5344CB8AC3E}">
        <p14:creationId xmlns:p14="http://schemas.microsoft.com/office/powerpoint/2010/main" val="448501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60</a:t>
            </a:fld>
            <a:endParaRPr lang="es-ES" dirty="0"/>
          </a:p>
        </p:txBody>
      </p:sp>
    </p:spTree>
    <p:extLst>
      <p:ext uri="{BB962C8B-B14F-4D97-AF65-F5344CB8AC3E}">
        <p14:creationId xmlns:p14="http://schemas.microsoft.com/office/powerpoint/2010/main" val="319506869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61</a:t>
            </a:fld>
            <a:endParaRPr lang="es-ES" dirty="0"/>
          </a:p>
        </p:txBody>
      </p:sp>
    </p:spTree>
    <p:extLst>
      <p:ext uri="{BB962C8B-B14F-4D97-AF65-F5344CB8AC3E}">
        <p14:creationId xmlns:p14="http://schemas.microsoft.com/office/powerpoint/2010/main" val="52854247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62</a:t>
            </a:fld>
            <a:endParaRPr lang="es-ES" dirty="0"/>
          </a:p>
        </p:txBody>
      </p:sp>
    </p:spTree>
    <p:extLst>
      <p:ext uri="{BB962C8B-B14F-4D97-AF65-F5344CB8AC3E}">
        <p14:creationId xmlns:p14="http://schemas.microsoft.com/office/powerpoint/2010/main" val="302650965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63</a:t>
            </a:fld>
            <a:endParaRPr lang="es-ES" dirty="0"/>
          </a:p>
        </p:txBody>
      </p:sp>
    </p:spTree>
    <p:extLst>
      <p:ext uri="{BB962C8B-B14F-4D97-AF65-F5344CB8AC3E}">
        <p14:creationId xmlns:p14="http://schemas.microsoft.com/office/powerpoint/2010/main" val="378560875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64</a:t>
            </a:fld>
            <a:endParaRPr lang="es-ES" dirty="0"/>
          </a:p>
        </p:txBody>
      </p:sp>
    </p:spTree>
    <p:extLst>
      <p:ext uri="{BB962C8B-B14F-4D97-AF65-F5344CB8AC3E}">
        <p14:creationId xmlns:p14="http://schemas.microsoft.com/office/powerpoint/2010/main" val="389654545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65</a:t>
            </a:fld>
            <a:endParaRPr lang="es-ES" dirty="0"/>
          </a:p>
        </p:txBody>
      </p:sp>
    </p:spTree>
    <p:extLst>
      <p:ext uri="{BB962C8B-B14F-4D97-AF65-F5344CB8AC3E}">
        <p14:creationId xmlns:p14="http://schemas.microsoft.com/office/powerpoint/2010/main" val="208972576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66</a:t>
            </a:fld>
            <a:endParaRPr lang="es-ES" dirty="0"/>
          </a:p>
        </p:txBody>
      </p:sp>
    </p:spTree>
    <p:extLst>
      <p:ext uri="{BB962C8B-B14F-4D97-AF65-F5344CB8AC3E}">
        <p14:creationId xmlns:p14="http://schemas.microsoft.com/office/powerpoint/2010/main" val="103791856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67</a:t>
            </a:fld>
            <a:endParaRPr lang="es-ES" dirty="0"/>
          </a:p>
        </p:txBody>
      </p:sp>
    </p:spTree>
    <p:extLst>
      <p:ext uri="{BB962C8B-B14F-4D97-AF65-F5344CB8AC3E}">
        <p14:creationId xmlns:p14="http://schemas.microsoft.com/office/powerpoint/2010/main" val="184946269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68</a:t>
            </a:fld>
            <a:endParaRPr lang="es-ES" dirty="0"/>
          </a:p>
        </p:txBody>
      </p:sp>
    </p:spTree>
    <p:extLst>
      <p:ext uri="{BB962C8B-B14F-4D97-AF65-F5344CB8AC3E}">
        <p14:creationId xmlns:p14="http://schemas.microsoft.com/office/powerpoint/2010/main" val="12501990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69</a:t>
            </a:fld>
            <a:endParaRPr lang="es-ES" dirty="0"/>
          </a:p>
        </p:txBody>
      </p:sp>
    </p:spTree>
    <p:extLst>
      <p:ext uri="{BB962C8B-B14F-4D97-AF65-F5344CB8AC3E}">
        <p14:creationId xmlns:p14="http://schemas.microsoft.com/office/powerpoint/2010/main" val="27634156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10</a:t>
            </a:fld>
            <a:endParaRPr lang="es-ES" dirty="0"/>
          </a:p>
        </p:txBody>
      </p:sp>
    </p:spTree>
    <p:extLst>
      <p:ext uri="{BB962C8B-B14F-4D97-AF65-F5344CB8AC3E}">
        <p14:creationId xmlns:p14="http://schemas.microsoft.com/office/powerpoint/2010/main" val="367087761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70</a:t>
            </a:fld>
            <a:endParaRPr lang="es-ES" dirty="0"/>
          </a:p>
        </p:txBody>
      </p:sp>
    </p:spTree>
    <p:extLst>
      <p:ext uri="{BB962C8B-B14F-4D97-AF65-F5344CB8AC3E}">
        <p14:creationId xmlns:p14="http://schemas.microsoft.com/office/powerpoint/2010/main" val="193130560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71</a:t>
            </a:fld>
            <a:endParaRPr lang="es-ES" dirty="0"/>
          </a:p>
        </p:txBody>
      </p:sp>
    </p:spTree>
    <p:extLst>
      <p:ext uri="{BB962C8B-B14F-4D97-AF65-F5344CB8AC3E}">
        <p14:creationId xmlns:p14="http://schemas.microsoft.com/office/powerpoint/2010/main" val="266840255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72</a:t>
            </a:fld>
            <a:endParaRPr lang="es-ES" dirty="0"/>
          </a:p>
        </p:txBody>
      </p:sp>
    </p:spTree>
    <p:extLst>
      <p:ext uri="{BB962C8B-B14F-4D97-AF65-F5344CB8AC3E}">
        <p14:creationId xmlns:p14="http://schemas.microsoft.com/office/powerpoint/2010/main" val="2130827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11</a:t>
            </a:fld>
            <a:endParaRPr lang="es-ES" dirty="0"/>
          </a:p>
        </p:txBody>
      </p:sp>
    </p:spTree>
    <p:extLst>
      <p:ext uri="{BB962C8B-B14F-4D97-AF65-F5344CB8AC3E}">
        <p14:creationId xmlns:p14="http://schemas.microsoft.com/office/powerpoint/2010/main" val="5150097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12</a:t>
            </a:fld>
            <a:endParaRPr lang="es-ES" dirty="0"/>
          </a:p>
        </p:txBody>
      </p:sp>
    </p:spTree>
    <p:extLst>
      <p:ext uri="{BB962C8B-B14F-4D97-AF65-F5344CB8AC3E}">
        <p14:creationId xmlns:p14="http://schemas.microsoft.com/office/powerpoint/2010/main" val="34876200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13</a:t>
            </a:fld>
            <a:endParaRPr lang="es-ES" dirty="0"/>
          </a:p>
        </p:txBody>
      </p:sp>
    </p:spTree>
    <p:extLst>
      <p:ext uri="{BB962C8B-B14F-4D97-AF65-F5344CB8AC3E}">
        <p14:creationId xmlns:p14="http://schemas.microsoft.com/office/powerpoint/2010/main" val="10075532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p:cNvSpPr>
            <a:spLocks noGrp="1"/>
          </p:cNvSpPr>
          <p:nvPr>
            <p:ph type="dt" sz="half" idx="10"/>
          </p:nvPr>
        </p:nvSpPr>
        <p:spPr/>
        <p:txBody>
          <a:bodyPr/>
          <a:lstStyle/>
          <a:p>
            <a:fld id="{48B9774F-B846-49AC-88BB-6519B05BE452}" type="datetimeFigureOut">
              <a:rPr lang="es-ES" smtClean="0"/>
              <a:t>01/07/2023</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A6CF9573-E530-4011-A232-62230E0489EB}" type="slidenum">
              <a:rPr lang="es-ES" smtClean="0"/>
              <a:t>‹Nº›</a:t>
            </a:fld>
            <a:endParaRPr lang="es-ES" dirty="0"/>
          </a:p>
        </p:txBody>
      </p:sp>
    </p:spTree>
    <p:extLst>
      <p:ext uri="{BB962C8B-B14F-4D97-AF65-F5344CB8AC3E}">
        <p14:creationId xmlns:p14="http://schemas.microsoft.com/office/powerpoint/2010/main" val="309092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8B9774F-B846-49AC-88BB-6519B05BE452}" type="datetimeFigureOut">
              <a:rPr lang="es-ES" smtClean="0"/>
              <a:t>01/07/2023</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A6CF9573-E530-4011-A232-62230E0489EB}" type="slidenum">
              <a:rPr lang="es-ES" smtClean="0"/>
              <a:t>‹Nº›</a:t>
            </a:fld>
            <a:endParaRPr lang="es-ES" dirty="0"/>
          </a:p>
        </p:txBody>
      </p:sp>
    </p:spTree>
    <p:extLst>
      <p:ext uri="{BB962C8B-B14F-4D97-AF65-F5344CB8AC3E}">
        <p14:creationId xmlns:p14="http://schemas.microsoft.com/office/powerpoint/2010/main" val="21616063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8B9774F-B846-49AC-88BB-6519B05BE452}" type="datetimeFigureOut">
              <a:rPr lang="es-ES" smtClean="0"/>
              <a:t>01/07/2023</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A6CF9573-E530-4011-A232-62230E0489EB}" type="slidenum">
              <a:rPr lang="es-ES" smtClean="0"/>
              <a:t>‹Nº›</a:t>
            </a:fld>
            <a:endParaRPr lang="es-ES" dirty="0"/>
          </a:p>
        </p:txBody>
      </p:sp>
    </p:spTree>
    <p:extLst>
      <p:ext uri="{BB962C8B-B14F-4D97-AF65-F5344CB8AC3E}">
        <p14:creationId xmlns:p14="http://schemas.microsoft.com/office/powerpoint/2010/main" val="1126571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8B9774F-B846-49AC-88BB-6519B05BE452}" type="datetimeFigureOut">
              <a:rPr lang="es-ES" smtClean="0"/>
              <a:t>01/07/2023</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A6CF9573-E530-4011-A232-62230E0489EB}" type="slidenum">
              <a:rPr lang="es-ES" smtClean="0"/>
              <a:t>‹Nº›</a:t>
            </a:fld>
            <a:endParaRPr lang="es-ES" dirty="0"/>
          </a:p>
        </p:txBody>
      </p:sp>
    </p:spTree>
    <p:extLst>
      <p:ext uri="{BB962C8B-B14F-4D97-AF65-F5344CB8AC3E}">
        <p14:creationId xmlns:p14="http://schemas.microsoft.com/office/powerpoint/2010/main" val="1043773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48B9774F-B846-49AC-88BB-6519B05BE452}" type="datetimeFigureOut">
              <a:rPr lang="es-ES" smtClean="0"/>
              <a:t>01/07/2023</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A6CF9573-E530-4011-A232-62230E0489EB}" type="slidenum">
              <a:rPr lang="es-ES" smtClean="0"/>
              <a:t>‹Nº›</a:t>
            </a:fld>
            <a:endParaRPr lang="es-ES" dirty="0"/>
          </a:p>
        </p:txBody>
      </p:sp>
    </p:spTree>
    <p:extLst>
      <p:ext uri="{BB962C8B-B14F-4D97-AF65-F5344CB8AC3E}">
        <p14:creationId xmlns:p14="http://schemas.microsoft.com/office/powerpoint/2010/main" val="4030439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48B9774F-B846-49AC-88BB-6519B05BE452}" type="datetimeFigureOut">
              <a:rPr lang="es-ES" smtClean="0"/>
              <a:t>01/07/2023</a:t>
            </a:fld>
            <a:endParaRPr lang="es-ES" dirty="0"/>
          </a:p>
        </p:txBody>
      </p:sp>
      <p:sp>
        <p:nvSpPr>
          <p:cNvPr id="6" name="Marcador de pie de página 5"/>
          <p:cNvSpPr>
            <a:spLocks noGrp="1"/>
          </p:cNvSpPr>
          <p:nvPr>
            <p:ph type="ftr" sz="quarter" idx="11"/>
          </p:nvPr>
        </p:nvSpPr>
        <p:spPr/>
        <p:txBody>
          <a:bodyPr/>
          <a:lstStyle/>
          <a:p>
            <a:endParaRPr lang="es-ES" dirty="0"/>
          </a:p>
        </p:txBody>
      </p:sp>
      <p:sp>
        <p:nvSpPr>
          <p:cNvPr id="7" name="Marcador de número de diapositiva 6"/>
          <p:cNvSpPr>
            <a:spLocks noGrp="1"/>
          </p:cNvSpPr>
          <p:nvPr>
            <p:ph type="sldNum" sz="quarter" idx="12"/>
          </p:nvPr>
        </p:nvSpPr>
        <p:spPr/>
        <p:txBody>
          <a:bodyPr/>
          <a:lstStyle/>
          <a:p>
            <a:fld id="{A6CF9573-E530-4011-A232-62230E0489EB}" type="slidenum">
              <a:rPr lang="es-ES" smtClean="0"/>
              <a:t>‹Nº›</a:t>
            </a:fld>
            <a:endParaRPr lang="es-ES" dirty="0"/>
          </a:p>
        </p:txBody>
      </p:sp>
    </p:spTree>
    <p:extLst>
      <p:ext uri="{BB962C8B-B14F-4D97-AF65-F5344CB8AC3E}">
        <p14:creationId xmlns:p14="http://schemas.microsoft.com/office/powerpoint/2010/main" val="1960400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48B9774F-B846-49AC-88BB-6519B05BE452}" type="datetimeFigureOut">
              <a:rPr lang="es-ES" smtClean="0"/>
              <a:t>01/07/2023</a:t>
            </a:fld>
            <a:endParaRPr lang="es-ES" dirty="0"/>
          </a:p>
        </p:txBody>
      </p:sp>
      <p:sp>
        <p:nvSpPr>
          <p:cNvPr id="8" name="Marcador de pie de página 7"/>
          <p:cNvSpPr>
            <a:spLocks noGrp="1"/>
          </p:cNvSpPr>
          <p:nvPr>
            <p:ph type="ftr" sz="quarter" idx="11"/>
          </p:nvPr>
        </p:nvSpPr>
        <p:spPr/>
        <p:txBody>
          <a:bodyPr/>
          <a:lstStyle/>
          <a:p>
            <a:endParaRPr lang="es-ES" dirty="0"/>
          </a:p>
        </p:txBody>
      </p:sp>
      <p:sp>
        <p:nvSpPr>
          <p:cNvPr id="9" name="Marcador de número de diapositiva 8"/>
          <p:cNvSpPr>
            <a:spLocks noGrp="1"/>
          </p:cNvSpPr>
          <p:nvPr>
            <p:ph type="sldNum" sz="quarter" idx="12"/>
          </p:nvPr>
        </p:nvSpPr>
        <p:spPr/>
        <p:txBody>
          <a:bodyPr/>
          <a:lstStyle/>
          <a:p>
            <a:fld id="{A6CF9573-E530-4011-A232-62230E0489EB}" type="slidenum">
              <a:rPr lang="es-ES" smtClean="0"/>
              <a:t>‹Nº›</a:t>
            </a:fld>
            <a:endParaRPr lang="es-ES" dirty="0"/>
          </a:p>
        </p:txBody>
      </p:sp>
    </p:spTree>
    <p:extLst>
      <p:ext uri="{BB962C8B-B14F-4D97-AF65-F5344CB8AC3E}">
        <p14:creationId xmlns:p14="http://schemas.microsoft.com/office/powerpoint/2010/main" val="817812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48B9774F-B846-49AC-88BB-6519B05BE452}" type="datetimeFigureOut">
              <a:rPr lang="es-ES" smtClean="0"/>
              <a:t>01/07/2023</a:t>
            </a:fld>
            <a:endParaRPr lang="es-ES" dirty="0"/>
          </a:p>
        </p:txBody>
      </p:sp>
      <p:sp>
        <p:nvSpPr>
          <p:cNvPr id="4" name="Marcador de pie de página 3"/>
          <p:cNvSpPr>
            <a:spLocks noGrp="1"/>
          </p:cNvSpPr>
          <p:nvPr>
            <p:ph type="ftr" sz="quarter" idx="11"/>
          </p:nvPr>
        </p:nvSpPr>
        <p:spPr/>
        <p:txBody>
          <a:bodyPr/>
          <a:lstStyle/>
          <a:p>
            <a:endParaRPr lang="es-ES" dirty="0"/>
          </a:p>
        </p:txBody>
      </p:sp>
      <p:sp>
        <p:nvSpPr>
          <p:cNvPr id="5" name="Marcador de número de diapositiva 4"/>
          <p:cNvSpPr>
            <a:spLocks noGrp="1"/>
          </p:cNvSpPr>
          <p:nvPr>
            <p:ph type="sldNum" sz="quarter" idx="12"/>
          </p:nvPr>
        </p:nvSpPr>
        <p:spPr/>
        <p:txBody>
          <a:bodyPr/>
          <a:lstStyle/>
          <a:p>
            <a:fld id="{A6CF9573-E530-4011-A232-62230E0489EB}" type="slidenum">
              <a:rPr lang="es-ES" smtClean="0"/>
              <a:t>‹Nº›</a:t>
            </a:fld>
            <a:endParaRPr lang="es-ES" dirty="0"/>
          </a:p>
        </p:txBody>
      </p:sp>
    </p:spTree>
    <p:extLst>
      <p:ext uri="{BB962C8B-B14F-4D97-AF65-F5344CB8AC3E}">
        <p14:creationId xmlns:p14="http://schemas.microsoft.com/office/powerpoint/2010/main" val="3545177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8B9774F-B846-49AC-88BB-6519B05BE452}" type="datetimeFigureOut">
              <a:rPr lang="es-ES" smtClean="0"/>
              <a:t>01/07/2023</a:t>
            </a:fld>
            <a:endParaRPr lang="es-ES" dirty="0"/>
          </a:p>
        </p:txBody>
      </p:sp>
      <p:sp>
        <p:nvSpPr>
          <p:cNvPr id="3" name="Marcador de pie de página 2"/>
          <p:cNvSpPr>
            <a:spLocks noGrp="1"/>
          </p:cNvSpPr>
          <p:nvPr>
            <p:ph type="ftr" sz="quarter" idx="11"/>
          </p:nvPr>
        </p:nvSpPr>
        <p:spPr/>
        <p:txBody>
          <a:bodyPr/>
          <a:lstStyle/>
          <a:p>
            <a:endParaRPr lang="es-ES" dirty="0"/>
          </a:p>
        </p:txBody>
      </p:sp>
      <p:sp>
        <p:nvSpPr>
          <p:cNvPr id="4" name="Marcador de número de diapositiva 3"/>
          <p:cNvSpPr>
            <a:spLocks noGrp="1"/>
          </p:cNvSpPr>
          <p:nvPr>
            <p:ph type="sldNum" sz="quarter" idx="12"/>
          </p:nvPr>
        </p:nvSpPr>
        <p:spPr/>
        <p:txBody>
          <a:bodyPr/>
          <a:lstStyle/>
          <a:p>
            <a:fld id="{A6CF9573-E530-4011-A232-62230E0489EB}" type="slidenum">
              <a:rPr lang="es-ES" smtClean="0"/>
              <a:t>‹Nº›</a:t>
            </a:fld>
            <a:endParaRPr lang="es-ES" dirty="0"/>
          </a:p>
        </p:txBody>
      </p:sp>
    </p:spTree>
    <p:extLst>
      <p:ext uri="{BB962C8B-B14F-4D97-AF65-F5344CB8AC3E}">
        <p14:creationId xmlns:p14="http://schemas.microsoft.com/office/powerpoint/2010/main" val="1186775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8B9774F-B846-49AC-88BB-6519B05BE452}" type="datetimeFigureOut">
              <a:rPr lang="es-ES" smtClean="0"/>
              <a:t>01/07/2023</a:t>
            </a:fld>
            <a:endParaRPr lang="es-ES" dirty="0"/>
          </a:p>
        </p:txBody>
      </p:sp>
      <p:sp>
        <p:nvSpPr>
          <p:cNvPr id="6" name="Marcador de pie de página 5"/>
          <p:cNvSpPr>
            <a:spLocks noGrp="1"/>
          </p:cNvSpPr>
          <p:nvPr>
            <p:ph type="ftr" sz="quarter" idx="11"/>
          </p:nvPr>
        </p:nvSpPr>
        <p:spPr/>
        <p:txBody>
          <a:bodyPr/>
          <a:lstStyle/>
          <a:p>
            <a:endParaRPr lang="es-ES" dirty="0"/>
          </a:p>
        </p:txBody>
      </p:sp>
      <p:sp>
        <p:nvSpPr>
          <p:cNvPr id="7" name="Marcador de número de diapositiva 6"/>
          <p:cNvSpPr>
            <a:spLocks noGrp="1"/>
          </p:cNvSpPr>
          <p:nvPr>
            <p:ph type="sldNum" sz="quarter" idx="12"/>
          </p:nvPr>
        </p:nvSpPr>
        <p:spPr/>
        <p:txBody>
          <a:bodyPr/>
          <a:lstStyle/>
          <a:p>
            <a:fld id="{A6CF9573-E530-4011-A232-62230E0489EB}" type="slidenum">
              <a:rPr lang="es-ES" smtClean="0"/>
              <a:t>‹Nº›</a:t>
            </a:fld>
            <a:endParaRPr lang="es-ES" dirty="0"/>
          </a:p>
        </p:txBody>
      </p:sp>
    </p:spTree>
    <p:extLst>
      <p:ext uri="{BB962C8B-B14F-4D97-AF65-F5344CB8AC3E}">
        <p14:creationId xmlns:p14="http://schemas.microsoft.com/office/powerpoint/2010/main" val="2971557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dirty="0"/>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8B9774F-B846-49AC-88BB-6519B05BE452}" type="datetimeFigureOut">
              <a:rPr lang="es-ES" smtClean="0"/>
              <a:t>01/07/2023</a:t>
            </a:fld>
            <a:endParaRPr lang="es-ES" dirty="0"/>
          </a:p>
        </p:txBody>
      </p:sp>
      <p:sp>
        <p:nvSpPr>
          <p:cNvPr id="6" name="Marcador de pie de página 5"/>
          <p:cNvSpPr>
            <a:spLocks noGrp="1"/>
          </p:cNvSpPr>
          <p:nvPr>
            <p:ph type="ftr" sz="quarter" idx="11"/>
          </p:nvPr>
        </p:nvSpPr>
        <p:spPr/>
        <p:txBody>
          <a:bodyPr/>
          <a:lstStyle/>
          <a:p>
            <a:endParaRPr lang="es-ES" dirty="0"/>
          </a:p>
        </p:txBody>
      </p:sp>
      <p:sp>
        <p:nvSpPr>
          <p:cNvPr id="7" name="Marcador de número de diapositiva 6"/>
          <p:cNvSpPr>
            <a:spLocks noGrp="1"/>
          </p:cNvSpPr>
          <p:nvPr>
            <p:ph type="sldNum" sz="quarter" idx="12"/>
          </p:nvPr>
        </p:nvSpPr>
        <p:spPr/>
        <p:txBody>
          <a:bodyPr/>
          <a:lstStyle/>
          <a:p>
            <a:fld id="{A6CF9573-E530-4011-A232-62230E0489EB}" type="slidenum">
              <a:rPr lang="es-ES" smtClean="0"/>
              <a:t>‹Nº›</a:t>
            </a:fld>
            <a:endParaRPr lang="es-ES" dirty="0"/>
          </a:p>
        </p:txBody>
      </p:sp>
    </p:spTree>
    <p:extLst>
      <p:ext uri="{BB962C8B-B14F-4D97-AF65-F5344CB8AC3E}">
        <p14:creationId xmlns:p14="http://schemas.microsoft.com/office/powerpoint/2010/main" val="1729237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B9774F-B846-49AC-88BB-6519B05BE452}" type="datetimeFigureOut">
              <a:rPr lang="es-ES" smtClean="0"/>
              <a:t>01/07/2023</a:t>
            </a:fld>
            <a:endParaRPr lang="es-ES" dirty="0"/>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dirty="0"/>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CF9573-E530-4011-A232-62230E0489EB}" type="slidenum">
              <a:rPr lang="es-ES" smtClean="0"/>
              <a:t>‹Nº›</a:t>
            </a:fld>
            <a:endParaRPr lang="es-ES" dirty="0"/>
          </a:p>
        </p:txBody>
      </p:sp>
    </p:spTree>
    <p:extLst>
      <p:ext uri="{BB962C8B-B14F-4D97-AF65-F5344CB8AC3E}">
        <p14:creationId xmlns:p14="http://schemas.microsoft.com/office/powerpoint/2010/main" val="17265904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5.tiff"/></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4.png"/><Relationship Id="rId7"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7.xml"/><Relationship Id="rId5" Type="http://schemas.openxmlformats.org/officeDocument/2006/relationships/image" Target="../media/image22.svg"/><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0.xml"/><Relationship Id="rId1" Type="http://schemas.openxmlformats.org/officeDocument/2006/relationships/slideLayout" Target="../slideLayouts/slideLayout7.xml"/><Relationship Id="rId4" Type="http://schemas.openxmlformats.org/officeDocument/2006/relationships/image" Target="../media/image23.jpg"/></Relationships>
</file>

<file path=ppt/slides/_rels/slide49.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5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6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466012E2-2E5E-4208-B59C-DA4FC44DC7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635" y="0"/>
            <a:ext cx="12220634"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22" name="Picture 21">
            <a:extLst>
              <a:ext uri="{FF2B5EF4-FFF2-40B4-BE49-F238E27FC236}">
                <a16:creationId xmlns:a16="http://schemas.microsoft.com/office/drawing/2014/main" id="{05F94A0D-DB2E-4487-BA31-9105C14D950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636" y="0"/>
            <a:ext cx="12220636" cy="6858000"/>
          </a:xfrm>
          <a:prstGeom prst="rect">
            <a:avLst/>
          </a:prstGeom>
        </p:spPr>
      </p:pic>
      <p:grpSp>
        <p:nvGrpSpPr>
          <p:cNvPr id="3" name="Grupo 2">
            <a:extLst>
              <a:ext uri="{FF2B5EF4-FFF2-40B4-BE49-F238E27FC236}">
                <a16:creationId xmlns:a16="http://schemas.microsoft.com/office/drawing/2014/main" id="{CC539DB3-8DF4-4469-A847-D4F49101BF46}"/>
              </a:ext>
            </a:extLst>
          </p:cNvPr>
          <p:cNvGrpSpPr/>
          <p:nvPr/>
        </p:nvGrpSpPr>
        <p:grpSpPr>
          <a:xfrm>
            <a:off x="6096000" y="1247775"/>
            <a:ext cx="6026069" cy="4022400"/>
            <a:chOff x="6096000" y="1247775"/>
            <a:chExt cx="6026069" cy="4022400"/>
          </a:xfrm>
        </p:grpSpPr>
        <p:pic>
          <p:nvPicPr>
            <p:cNvPr id="6" name="Imagen 5">
              <a:extLst>
                <a:ext uri="{FF2B5EF4-FFF2-40B4-BE49-F238E27FC236}">
                  <a16:creationId xmlns:a16="http://schemas.microsoft.com/office/drawing/2014/main" id="{76449F21-1CC2-4750-90B6-D9C241D4273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1247775"/>
              <a:ext cx="6026069" cy="4022400"/>
            </a:xfrm>
            <a:prstGeom prst="rect">
              <a:avLst/>
            </a:prstGeom>
          </p:spPr>
        </p:pic>
        <p:sp>
          <p:nvSpPr>
            <p:cNvPr id="8" name="CuadroTexto 7">
              <a:extLst>
                <a:ext uri="{FF2B5EF4-FFF2-40B4-BE49-F238E27FC236}">
                  <a16:creationId xmlns:a16="http://schemas.microsoft.com/office/drawing/2014/main" id="{9AF63B4B-7519-43F3-8A90-FFBB58E31D5E}"/>
                </a:ext>
              </a:extLst>
            </p:cNvPr>
            <p:cNvSpPr txBox="1"/>
            <p:nvPr/>
          </p:nvSpPr>
          <p:spPr>
            <a:xfrm>
              <a:off x="7027918" y="4522742"/>
              <a:ext cx="1863908" cy="338554"/>
            </a:xfrm>
            <a:prstGeom prst="rect">
              <a:avLst/>
            </a:prstGeom>
            <a:solidFill>
              <a:schemeClr val="tx1"/>
            </a:solidFill>
          </p:spPr>
          <p:txBody>
            <a:bodyPr wrap="none" rtlCol="0">
              <a:spAutoFit/>
            </a:bodyPr>
            <a:lstStyle/>
            <a:p>
              <a:pPr algn="ctr"/>
              <a:r>
                <a:rPr lang="es-ES" sz="1600" b="1" dirty="0">
                  <a:solidFill>
                    <a:schemeClr val="bg1"/>
                  </a:solidFill>
                </a:rPr>
                <a:t>Agustín Ruiz Martín</a:t>
              </a:r>
            </a:p>
          </p:txBody>
        </p:sp>
      </p:grpSp>
      <p:sp>
        <p:nvSpPr>
          <p:cNvPr id="12" name="Título 1">
            <a:extLst>
              <a:ext uri="{FF2B5EF4-FFF2-40B4-BE49-F238E27FC236}">
                <a16:creationId xmlns:a16="http://schemas.microsoft.com/office/drawing/2014/main" id="{128FAC81-A1F6-454B-A805-3943A7CE848D}"/>
              </a:ext>
            </a:extLst>
          </p:cNvPr>
          <p:cNvSpPr>
            <a:spLocks noGrp="1"/>
          </p:cNvSpPr>
          <p:nvPr>
            <p:ph type="title"/>
          </p:nvPr>
        </p:nvSpPr>
        <p:spPr>
          <a:xfrm>
            <a:off x="1169001" y="2099147"/>
            <a:ext cx="2570882" cy="782095"/>
          </a:xfrm>
          <a:effectLst>
            <a:outerShdw blurRad="50800" dist="38100" dir="2700000" algn="tl" rotWithShape="0">
              <a:prstClr val="black">
                <a:alpha val="40000"/>
              </a:prstClr>
            </a:outerShdw>
          </a:effectLst>
        </p:spPr>
        <p:txBody>
          <a:bodyPr vert="horz" lIns="91440" tIns="45720" rIns="91440" bIns="45720" rtlCol="0" anchor="t">
            <a:normAutofit/>
          </a:bodyPr>
          <a:lstStyle/>
          <a:p>
            <a:pPr algn="ctr"/>
            <a:r>
              <a:rPr lang="en-US" b="1" kern="1200" dirty="0">
                <a:solidFill>
                  <a:srgbClr val="FFFFFF"/>
                </a:solidFill>
                <a:latin typeface="+mj-lt"/>
                <a:ea typeface="+mj-ea"/>
                <a:cs typeface="+mj-cs"/>
              </a:rPr>
              <a:t>TEMA 8</a:t>
            </a:r>
          </a:p>
        </p:txBody>
      </p:sp>
      <p:sp>
        <p:nvSpPr>
          <p:cNvPr id="13" name="CuadroTexto 12">
            <a:extLst>
              <a:ext uri="{FF2B5EF4-FFF2-40B4-BE49-F238E27FC236}">
                <a16:creationId xmlns:a16="http://schemas.microsoft.com/office/drawing/2014/main" id="{0412BAE2-B37E-4742-9A95-0BA9879FA4F5}"/>
              </a:ext>
            </a:extLst>
          </p:cNvPr>
          <p:cNvSpPr txBox="1"/>
          <p:nvPr/>
        </p:nvSpPr>
        <p:spPr>
          <a:xfrm>
            <a:off x="0" y="3147183"/>
            <a:ext cx="4908884" cy="955111"/>
          </a:xfrm>
          <a:prstGeom prst="rect">
            <a:avLst/>
          </a:prstGeom>
          <a:effectLst>
            <a:outerShdw blurRad="50800" dist="38100" dir="2700000" algn="tl" rotWithShape="0">
              <a:prstClr val="black">
                <a:alpha val="40000"/>
              </a:prstClr>
            </a:outerShdw>
          </a:effectLst>
        </p:spPr>
        <p:txBody>
          <a:bodyPr vert="horz" lIns="91440" tIns="45720" rIns="91440" bIns="45720" rtlCol="0" anchor="b">
            <a:noAutofit/>
          </a:bodyPr>
          <a:lstStyle/>
          <a:p>
            <a:pPr algn="ctr">
              <a:lnSpc>
                <a:spcPct val="90000"/>
              </a:lnSpc>
              <a:spcBef>
                <a:spcPts val="1000"/>
              </a:spcBef>
            </a:pPr>
            <a:r>
              <a:rPr lang="es-ES" sz="2000" i="1" dirty="0">
                <a:solidFill>
                  <a:srgbClr val="FFFFFF"/>
                </a:solidFill>
              </a:rPr>
              <a:t>LEAN MANAGEMENT</a:t>
            </a:r>
          </a:p>
          <a:p>
            <a:pPr algn="ctr">
              <a:lnSpc>
                <a:spcPct val="90000"/>
              </a:lnSpc>
              <a:spcBef>
                <a:spcPts val="1000"/>
              </a:spcBef>
            </a:pPr>
            <a:r>
              <a:rPr lang="es-ES" sz="2000" dirty="0">
                <a:solidFill>
                  <a:srgbClr val="FFFFFF"/>
                </a:solidFill>
              </a:rPr>
              <a:t>Y</a:t>
            </a:r>
          </a:p>
          <a:p>
            <a:pPr algn="ctr">
              <a:lnSpc>
                <a:spcPct val="90000"/>
              </a:lnSpc>
              <a:spcBef>
                <a:spcPts val="1000"/>
              </a:spcBef>
            </a:pPr>
            <a:r>
              <a:rPr lang="es-ES" sz="2000" dirty="0">
                <a:solidFill>
                  <a:srgbClr val="FFFFFF"/>
                </a:solidFill>
              </a:rPr>
              <a:t>TEORÍA DE LAS RESTRICCIONES</a:t>
            </a:r>
            <a:endParaRPr lang="en-US" sz="2000" kern="1200" dirty="0">
              <a:solidFill>
                <a:srgbClr val="FFFFFF"/>
              </a:solidFill>
              <a:latin typeface="+mn-lt"/>
              <a:ea typeface="+mn-ea"/>
              <a:cs typeface="+mn-cs"/>
            </a:endParaRPr>
          </a:p>
        </p:txBody>
      </p:sp>
      <p:pic>
        <p:nvPicPr>
          <p:cNvPr id="14" name="Picture 2" descr="Resultado de imagen de LOGO URJC&quot;">
            <a:extLst>
              <a:ext uri="{FF2B5EF4-FFF2-40B4-BE49-F238E27FC236}">
                <a16:creationId xmlns:a16="http://schemas.microsoft.com/office/drawing/2014/main" id="{B10C0BE2-7FAA-4469-A6BB-E57F8FCB80B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98994" y="5093891"/>
            <a:ext cx="1910896" cy="821088"/>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5" name="CuadroTexto 14">
            <a:extLst>
              <a:ext uri="{FF2B5EF4-FFF2-40B4-BE49-F238E27FC236}">
                <a16:creationId xmlns:a16="http://schemas.microsoft.com/office/drawing/2014/main" id="{FE510BC9-D447-4CE5-9764-2CC60DABC19D}"/>
              </a:ext>
            </a:extLst>
          </p:cNvPr>
          <p:cNvSpPr txBox="1"/>
          <p:nvPr/>
        </p:nvSpPr>
        <p:spPr>
          <a:xfrm>
            <a:off x="-28423" y="4775960"/>
            <a:ext cx="4908884" cy="408957"/>
          </a:xfrm>
          <a:prstGeom prst="rect">
            <a:avLst/>
          </a:prstGeom>
          <a:effectLst>
            <a:outerShdw blurRad="50800" dist="38100" dir="2700000" algn="tl" rotWithShape="0">
              <a:prstClr val="black">
                <a:alpha val="40000"/>
              </a:prstClr>
            </a:outerShdw>
          </a:effectLst>
        </p:spPr>
        <p:txBody>
          <a:bodyPr vert="horz" lIns="91440" tIns="45720" rIns="91440" bIns="45720" rtlCol="0" anchor="b">
            <a:noAutofit/>
          </a:bodyPr>
          <a:lstStyle/>
          <a:p>
            <a:pPr algn="ctr">
              <a:lnSpc>
                <a:spcPct val="90000"/>
              </a:lnSpc>
              <a:spcBef>
                <a:spcPts val="1000"/>
              </a:spcBef>
            </a:pPr>
            <a:r>
              <a:rPr lang="es-ES" dirty="0">
                <a:solidFill>
                  <a:srgbClr val="FFFFFF"/>
                </a:solidFill>
              </a:rPr>
              <a:t>Grado en Ingeniería en Organización Industrial</a:t>
            </a:r>
            <a:endParaRPr lang="es-ES" kern="1200" dirty="0">
              <a:solidFill>
                <a:srgbClr val="FFFFFF"/>
              </a:solidFill>
              <a:latin typeface="+mn-lt"/>
              <a:ea typeface="+mn-ea"/>
              <a:cs typeface="+mn-cs"/>
            </a:endParaRPr>
          </a:p>
        </p:txBody>
      </p:sp>
    </p:spTree>
    <p:extLst>
      <p:ext uri="{BB962C8B-B14F-4D97-AF65-F5344CB8AC3E}">
        <p14:creationId xmlns:p14="http://schemas.microsoft.com/office/powerpoint/2010/main" val="995843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agen 16">
            <a:extLst>
              <a:ext uri="{FF2B5EF4-FFF2-40B4-BE49-F238E27FC236}">
                <a16:creationId xmlns:a16="http://schemas.microsoft.com/office/drawing/2014/main" id="{430BCBD5-743E-4E14-BAC3-91ACA0B898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6" name="2 Marcador de contenido">
            <a:extLst>
              <a:ext uri="{FF2B5EF4-FFF2-40B4-BE49-F238E27FC236}">
                <a16:creationId xmlns:a16="http://schemas.microsoft.com/office/drawing/2014/main" id="{D27937F2-6020-4249-8491-42399C2098DE}"/>
              </a:ext>
            </a:extLst>
          </p:cNvPr>
          <p:cNvSpPr txBox="1">
            <a:spLocks/>
          </p:cNvSpPr>
          <p:nvPr/>
        </p:nvSpPr>
        <p:spPr>
          <a:xfrm>
            <a:off x="-1" y="779725"/>
            <a:ext cx="12191999" cy="452596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s-ES" sz="2400" b="1" dirty="0"/>
              <a:t>PRINCIPIOS FUNDAMENTALES</a:t>
            </a:r>
          </a:p>
          <a:p>
            <a:pPr marL="0" indent="0" algn="ctr">
              <a:buNone/>
            </a:pPr>
            <a:endParaRPr lang="es-ES" sz="2400" dirty="0"/>
          </a:p>
          <a:p>
            <a:pPr marL="457200" indent="-457200" algn="just">
              <a:buFont typeface="+mj-lt"/>
              <a:buAutoNum type="arabicPeriod"/>
            </a:pPr>
            <a:r>
              <a:rPr lang="es-ES" sz="2400" b="1" dirty="0"/>
              <a:t>Especificar el “valor” de forma precisa.</a:t>
            </a:r>
          </a:p>
          <a:p>
            <a:pPr marL="0" indent="0" algn="just">
              <a:buNone/>
            </a:pPr>
            <a:r>
              <a:rPr lang="es-ES" sz="2400" dirty="0"/>
              <a:t>El valor debe definirse desde la óptica del cliente, para la totalidad del producto y determina el coste objetivo.</a:t>
            </a:r>
          </a:p>
          <a:p>
            <a:pPr marL="0" indent="0" algn="just">
              <a:buNone/>
            </a:pPr>
            <a:endParaRPr lang="es-ES" sz="2400" dirty="0"/>
          </a:p>
          <a:p>
            <a:pPr marL="457200" indent="-457200" algn="just">
              <a:buFont typeface="+mj-lt"/>
              <a:buAutoNum type="arabicPeriod" startAt="2"/>
            </a:pPr>
            <a:r>
              <a:rPr lang="es-ES" sz="2400" b="1" dirty="0"/>
              <a:t>Identificar el “flujo de valor”.</a:t>
            </a:r>
          </a:p>
          <a:p>
            <a:pPr marL="0" indent="0" algn="just">
              <a:buNone/>
            </a:pPr>
            <a:r>
              <a:rPr lang="es-ES" sz="2400" dirty="0"/>
              <a:t>Es preciso identificar todas las actividades necesarias para el diseño, fabricación y/o venta del producto diferenciando entre:</a:t>
            </a:r>
          </a:p>
          <a:p>
            <a:pPr lvl="1" algn="just">
              <a:buFont typeface="Wingdings" panose="05000000000000000000" pitchFamily="2" charset="2"/>
              <a:buChar char="ü"/>
            </a:pPr>
            <a:r>
              <a:rPr lang="es-ES" dirty="0"/>
              <a:t> Actividades que crean valor desde la óptica del cliente.</a:t>
            </a:r>
          </a:p>
          <a:p>
            <a:pPr lvl="1" algn="just">
              <a:buFont typeface="Wingdings" panose="05000000000000000000" pitchFamily="2" charset="2"/>
              <a:buChar char="ü"/>
            </a:pPr>
            <a:r>
              <a:rPr lang="es-ES" dirty="0"/>
              <a:t> Las que no crean valor, pero son necesarias (o despilfarros tipo 1).</a:t>
            </a:r>
          </a:p>
          <a:p>
            <a:pPr lvl="1" algn="just">
              <a:buFont typeface="Wingdings" panose="05000000000000000000" pitchFamily="2" charset="2"/>
              <a:buChar char="ü"/>
            </a:pPr>
            <a:r>
              <a:rPr lang="es-ES" dirty="0"/>
              <a:t> Las que no crean valor y que no son precisas (deben eliminarse y se les conoce como despilfarros tipo 2).</a:t>
            </a:r>
          </a:p>
        </p:txBody>
      </p:sp>
      <p:sp>
        <p:nvSpPr>
          <p:cNvPr id="5" name="Rectángulo 4">
            <a:extLst>
              <a:ext uri="{FF2B5EF4-FFF2-40B4-BE49-F238E27FC236}">
                <a16:creationId xmlns:a16="http://schemas.microsoft.com/office/drawing/2014/main" id="{64529344-8152-421B-BB6A-940F47D3DE19}"/>
              </a:ext>
            </a:extLst>
          </p:cNvPr>
          <p:cNvSpPr/>
          <p:nvPr/>
        </p:nvSpPr>
        <p:spPr>
          <a:xfrm>
            <a:off x="1" y="272144"/>
            <a:ext cx="12191999" cy="369332"/>
          </a:xfrm>
          <a:prstGeom prst="rect">
            <a:avLst/>
          </a:prstGeom>
        </p:spPr>
        <p:txBody>
          <a:bodyPr wrap="square">
            <a:spAutoFit/>
          </a:bodyPr>
          <a:lstStyle/>
          <a:p>
            <a:pPr algn="ctr"/>
            <a:r>
              <a:rPr lang="es-ES" dirty="0">
                <a:solidFill>
                  <a:srgbClr val="0070C0"/>
                </a:solidFill>
              </a:rPr>
              <a:t>8.1.1. ORIGEN, CONCEPTO Y PRINCIPIOS</a:t>
            </a:r>
          </a:p>
        </p:txBody>
      </p:sp>
      <p:sp>
        <p:nvSpPr>
          <p:cNvPr id="7" name="Rectángulo 6">
            <a:extLst>
              <a:ext uri="{FF2B5EF4-FFF2-40B4-BE49-F238E27FC236}">
                <a16:creationId xmlns:a16="http://schemas.microsoft.com/office/drawing/2014/main" id="{43152E94-3E80-48BC-AB8D-829E20D27EC9}"/>
              </a:ext>
            </a:extLst>
          </p:cNvPr>
          <p:cNvSpPr/>
          <p:nvPr/>
        </p:nvSpPr>
        <p:spPr>
          <a:xfrm>
            <a:off x="0" y="0"/>
            <a:ext cx="12191999" cy="369332"/>
          </a:xfrm>
          <a:prstGeom prst="rect">
            <a:avLst/>
          </a:prstGeom>
        </p:spPr>
        <p:txBody>
          <a:bodyPr wrap="square">
            <a:spAutoFit/>
          </a:bodyPr>
          <a:lstStyle/>
          <a:p>
            <a:pPr algn="ctr"/>
            <a:r>
              <a:rPr lang="es-ES" dirty="0">
                <a:solidFill>
                  <a:srgbClr val="0070C0"/>
                </a:solidFill>
              </a:rPr>
              <a:t>8.1. </a:t>
            </a:r>
            <a:r>
              <a:rPr lang="es-ES" i="1" dirty="0">
                <a:solidFill>
                  <a:srgbClr val="0070C0"/>
                </a:solidFill>
              </a:rPr>
              <a:t>LEAN MANAGEMENT</a:t>
            </a:r>
          </a:p>
        </p:txBody>
      </p:sp>
    </p:spTree>
    <p:extLst>
      <p:ext uri="{BB962C8B-B14F-4D97-AF65-F5344CB8AC3E}">
        <p14:creationId xmlns:p14="http://schemas.microsoft.com/office/powerpoint/2010/main" val="935672112"/>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369332"/>
          </a:xfrm>
          <a:prstGeom prst="rect">
            <a:avLst/>
          </a:prstGeom>
        </p:spPr>
        <p:txBody>
          <a:bodyPr wrap="square">
            <a:spAutoFit/>
          </a:bodyPr>
          <a:lstStyle/>
          <a:p>
            <a:pPr algn="ctr"/>
            <a:r>
              <a:rPr lang="es-ES" dirty="0">
                <a:solidFill>
                  <a:srgbClr val="0070C0"/>
                </a:solidFill>
              </a:rPr>
              <a:t>8.1. </a:t>
            </a:r>
            <a:r>
              <a:rPr lang="es-ES" i="1" dirty="0">
                <a:solidFill>
                  <a:srgbClr val="0070C0"/>
                </a:solidFill>
              </a:rPr>
              <a:t>LEAN MANAGEMENT</a:t>
            </a:r>
          </a:p>
        </p:txBody>
      </p:sp>
      <p:pic>
        <p:nvPicPr>
          <p:cNvPr id="17" name="Imagen 16">
            <a:extLst>
              <a:ext uri="{FF2B5EF4-FFF2-40B4-BE49-F238E27FC236}">
                <a16:creationId xmlns:a16="http://schemas.microsoft.com/office/drawing/2014/main" id="{430BCBD5-743E-4E14-BAC3-91ACA0B898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6" name="2 Marcador de contenido">
            <a:extLst>
              <a:ext uri="{FF2B5EF4-FFF2-40B4-BE49-F238E27FC236}">
                <a16:creationId xmlns:a16="http://schemas.microsoft.com/office/drawing/2014/main" id="{D27937F2-6020-4249-8491-42399C2098DE}"/>
              </a:ext>
            </a:extLst>
          </p:cNvPr>
          <p:cNvSpPr txBox="1">
            <a:spLocks/>
          </p:cNvSpPr>
          <p:nvPr/>
        </p:nvSpPr>
        <p:spPr>
          <a:xfrm>
            <a:off x="-1" y="779725"/>
            <a:ext cx="12191999" cy="452596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s-ES" sz="2400" b="1" dirty="0"/>
              <a:t>PRINCIPIOS FUNDAMENTALES</a:t>
            </a:r>
          </a:p>
          <a:p>
            <a:pPr marL="457200" indent="-457200" algn="just">
              <a:buFont typeface="+mj-lt"/>
              <a:buAutoNum type="arabicPeriod" startAt="3"/>
            </a:pPr>
            <a:r>
              <a:rPr lang="es-ES" sz="2400" b="1" dirty="0"/>
              <a:t>Hacer que el “valor fluya” sin interrupciones.</a:t>
            </a:r>
          </a:p>
          <a:p>
            <a:pPr marL="0" indent="0" algn="just">
              <a:buNone/>
            </a:pPr>
            <a:r>
              <a:rPr lang="es-ES" sz="2400" dirty="0"/>
              <a:t>Hay que hacer que las actividades que añaden valor fluyan de forma continua. Para ello es preciso:</a:t>
            </a:r>
          </a:p>
          <a:p>
            <a:pPr lvl="1" algn="just">
              <a:buFont typeface="Wingdings" panose="05000000000000000000" pitchFamily="2" charset="2"/>
              <a:buChar char="ü"/>
            </a:pPr>
            <a:r>
              <a:rPr lang="es-ES" dirty="0"/>
              <a:t> Concentrase en el objeto real (esto es: el diseño, el pedido y la fabricación del producto).</a:t>
            </a:r>
          </a:p>
          <a:p>
            <a:pPr lvl="1" algn="just">
              <a:buFont typeface="Wingdings" panose="05000000000000000000" pitchFamily="2" charset="2"/>
              <a:buChar char="ü"/>
            </a:pPr>
            <a:r>
              <a:rPr lang="es-ES" dirty="0"/>
              <a:t> Ignorar límites y fronteras tradicionales para evitar obstáculos al flujo.</a:t>
            </a:r>
          </a:p>
          <a:p>
            <a:pPr lvl="1" algn="just">
              <a:buFont typeface="Wingdings" panose="05000000000000000000" pitchFamily="2" charset="2"/>
              <a:buChar char="ü"/>
            </a:pPr>
            <a:r>
              <a:rPr lang="es-ES" dirty="0"/>
              <a:t> Replantear técnicas y herramientas que eliminen los flujos hacia atrás.</a:t>
            </a:r>
          </a:p>
          <a:p>
            <a:pPr marL="457200" indent="-457200" algn="just">
              <a:buFont typeface="+mj-lt"/>
              <a:buAutoNum type="arabicPeriod" startAt="4"/>
            </a:pPr>
            <a:endParaRPr lang="es-ES" sz="2400" dirty="0"/>
          </a:p>
          <a:p>
            <a:pPr marL="457200" indent="-457200" algn="just">
              <a:buFont typeface="+mj-lt"/>
              <a:buAutoNum type="arabicPeriod" startAt="4"/>
            </a:pPr>
            <a:r>
              <a:rPr lang="es-ES" sz="2400" b="1" dirty="0"/>
              <a:t>Dejar que el “cliente tire del valor”.</a:t>
            </a:r>
          </a:p>
          <a:p>
            <a:pPr marL="0" indent="0" algn="just">
              <a:buNone/>
            </a:pPr>
            <a:r>
              <a:rPr lang="es-ES" sz="2400" dirty="0"/>
              <a:t>No se debe producir hasta que el cliente lo demande (sistema </a:t>
            </a:r>
            <a:r>
              <a:rPr lang="es-ES" sz="2400" i="1" dirty="0"/>
              <a:t>Pull</a:t>
            </a:r>
            <a:r>
              <a:rPr lang="es-ES" sz="2400" dirty="0"/>
              <a:t>).</a:t>
            </a:r>
          </a:p>
          <a:p>
            <a:pPr marL="457200" indent="-457200" algn="just">
              <a:buFont typeface="+mj-lt"/>
              <a:buAutoNum type="arabicPeriod" startAt="5"/>
            </a:pPr>
            <a:endParaRPr lang="es-ES" sz="2400" dirty="0"/>
          </a:p>
          <a:p>
            <a:pPr marL="457200" indent="-457200" algn="just">
              <a:buFont typeface="+mj-lt"/>
              <a:buAutoNum type="arabicPeriod" startAt="5"/>
            </a:pPr>
            <a:r>
              <a:rPr lang="es-ES" sz="2400" b="1" dirty="0"/>
              <a:t>Perseguir la “perfección”.</a:t>
            </a:r>
          </a:p>
          <a:p>
            <a:pPr marL="0" indent="0" algn="just">
              <a:buNone/>
            </a:pPr>
            <a:r>
              <a:rPr lang="es-ES" sz="2400" dirty="0"/>
              <a:t>Los 4 principios anteriores interactúan buscando la perfección.</a:t>
            </a:r>
          </a:p>
        </p:txBody>
      </p:sp>
      <p:sp>
        <p:nvSpPr>
          <p:cNvPr id="5" name="Rectángulo 4">
            <a:extLst>
              <a:ext uri="{FF2B5EF4-FFF2-40B4-BE49-F238E27FC236}">
                <a16:creationId xmlns:a16="http://schemas.microsoft.com/office/drawing/2014/main" id="{64529344-8152-421B-BB6A-940F47D3DE19}"/>
              </a:ext>
            </a:extLst>
          </p:cNvPr>
          <p:cNvSpPr/>
          <p:nvPr/>
        </p:nvSpPr>
        <p:spPr>
          <a:xfrm>
            <a:off x="1" y="272144"/>
            <a:ext cx="12191999" cy="369332"/>
          </a:xfrm>
          <a:prstGeom prst="rect">
            <a:avLst/>
          </a:prstGeom>
        </p:spPr>
        <p:txBody>
          <a:bodyPr wrap="square">
            <a:spAutoFit/>
          </a:bodyPr>
          <a:lstStyle/>
          <a:p>
            <a:pPr algn="ctr"/>
            <a:r>
              <a:rPr lang="es-ES" dirty="0">
                <a:solidFill>
                  <a:srgbClr val="0070C0"/>
                </a:solidFill>
              </a:rPr>
              <a:t>8.1.1. ORIGEN, CONCEPTO Y PRINCIPIOS</a:t>
            </a:r>
          </a:p>
        </p:txBody>
      </p:sp>
    </p:spTree>
    <p:extLst>
      <p:ext uri="{BB962C8B-B14F-4D97-AF65-F5344CB8AC3E}">
        <p14:creationId xmlns:p14="http://schemas.microsoft.com/office/powerpoint/2010/main" val="3571127344"/>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369332"/>
          </a:xfrm>
          <a:prstGeom prst="rect">
            <a:avLst/>
          </a:prstGeom>
        </p:spPr>
        <p:txBody>
          <a:bodyPr wrap="square">
            <a:spAutoFit/>
          </a:bodyPr>
          <a:lstStyle/>
          <a:p>
            <a:pPr algn="ctr"/>
            <a:r>
              <a:rPr lang="es-ES" dirty="0">
                <a:solidFill>
                  <a:srgbClr val="0070C0"/>
                </a:solidFill>
              </a:rPr>
              <a:t>8.1. </a:t>
            </a:r>
            <a:r>
              <a:rPr lang="es-ES" i="1" dirty="0">
                <a:solidFill>
                  <a:srgbClr val="0070C0"/>
                </a:solidFill>
              </a:rPr>
              <a:t>LEAN MANAGEMENT</a:t>
            </a:r>
          </a:p>
        </p:txBody>
      </p:sp>
      <p:pic>
        <p:nvPicPr>
          <p:cNvPr id="17" name="Imagen 16">
            <a:extLst>
              <a:ext uri="{FF2B5EF4-FFF2-40B4-BE49-F238E27FC236}">
                <a16:creationId xmlns:a16="http://schemas.microsoft.com/office/drawing/2014/main" id="{430BCBD5-743E-4E14-BAC3-91ACA0B898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6" name="2 Marcador de contenido">
            <a:extLst>
              <a:ext uri="{FF2B5EF4-FFF2-40B4-BE49-F238E27FC236}">
                <a16:creationId xmlns:a16="http://schemas.microsoft.com/office/drawing/2014/main" id="{D27937F2-6020-4249-8491-42399C2098DE}"/>
              </a:ext>
            </a:extLst>
          </p:cNvPr>
          <p:cNvSpPr txBox="1">
            <a:spLocks/>
          </p:cNvSpPr>
          <p:nvPr/>
        </p:nvSpPr>
        <p:spPr>
          <a:xfrm>
            <a:off x="-1" y="554637"/>
            <a:ext cx="12191999" cy="56751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s-ES" sz="2400" b="1" i="1" dirty="0"/>
              <a:t>EJEMPLO DE APLICACIÓN DE LOS PRINCIPIOS LEAN A LA COMPRA DE UN VEHÍCULO</a:t>
            </a:r>
          </a:p>
        </p:txBody>
      </p:sp>
      <p:sp>
        <p:nvSpPr>
          <p:cNvPr id="5" name="Rectángulo 4">
            <a:extLst>
              <a:ext uri="{FF2B5EF4-FFF2-40B4-BE49-F238E27FC236}">
                <a16:creationId xmlns:a16="http://schemas.microsoft.com/office/drawing/2014/main" id="{64529344-8152-421B-BB6A-940F47D3DE19}"/>
              </a:ext>
            </a:extLst>
          </p:cNvPr>
          <p:cNvSpPr/>
          <p:nvPr/>
        </p:nvSpPr>
        <p:spPr>
          <a:xfrm>
            <a:off x="1" y="272144"/>
            <a:ext cx="12191999" cy="369332"/>
          </a:xfrm>
          <a:prstGeom prst="rect">
            <a:avLst/>
          </a:prstGeom>
        </p:spPr>
        <p:txBody>
          <a:bodyPr wrap="square">
            <a:spAutoFit/>
          </a:bodyPr>
          <a:lstStyle/>
          <a:p>
            <a:pPr algn="ctr"/>
            <a:r>
              <a:rPr lang="es-ES" dirty="0">
                <a:solidFill>
                  <a:srgbClr val="0070C0"/>
                </a:solidFill>
              </a:rPr>
              <a:t>8.1.1. ORIGEN, CONCEPTO Y PRINCIPIOS</a:t>
            </a:r>
          </a:p>
        </p:txBody>
      </p:sp>
      <p:graphicFrame>
        <p:nvGraphicFramePr>
          <p:cNvPr id="7" name="Tabla 6">
            <a:extLst>
              <a:ext uri="{FF2B5EF4-FFF2-40B4-BE49-F238E27FC236}">
                <a16:creationId xmlns:a16="http://schemas.microsoft.com/office/drawing/2014/main" id="{7BF5F028-E124-4815-80F2-82745AA19CE5}"/>
              </a:ext>
            </a:extLst>
          </p:cNvPr>
          <p:cNvGraphicFramePr>
            <a:graphicFrameLocks noGrp="1"/>
          </p:cNvGraphicFramePr>
          <p:nvPr>
            <p:extLst>
              <p:ext uri="{D42A27DB-BD31-4B8C-83A1-F6EECF244321}">
                <p14:modId xmlns:p14="http://schemas.microsoft.com/office/powerpoint/2010/main" val="590814119"/>
              </p:ext>
            </p:extLst>
          </p:nvPr>
        </p:nvGraphicFramePr>
        <p:xfrm>
          <a:off x="295422" y="961688"/>
          <a:ext cx="11436249" cy="5717679"/>
        </p:xfrm>
        <a:graphic>
          <a:graphicData uri="http://schemas.openxmlformats.org/drawingml/2006/table">
            <a:tbl>
              <a:tblPr firstRow="1" firstCol="1" lastRow="1" lastCol="1" bandRow="1" bandCol="1">
                <a:effectLst>
                  <a:outerShdw blurRad="50800" dist="38100" dir="2700000" algn="tl" rotWithShape="0">
                    <a:prstClr val="black">
                      <a:alpha val="40000"/>
                    </a:prstClr>
                  </a:outerShdw>
                </a:effectLst>
                <a:tableStyleId>{2D5ABB26-0587-4C30-8999-92F81FD0307C}</a:tableStyleId>
              </a:tblPr>
              <a:tblGrid>
                <a:gridCol w="2587471">
                  <a:extLst>
                    <a:ext uri="{9D8B030D-6E8A-4147-A177-3AD203B41FA5}">
                      <a16:colId xmlns:a16="http://schemas.microsoft.com/office/drawing/2014/main" val="20000"/>
                    </a:ext>
                  </a:extLst>
                </a:gridCol>
                <a:gridCol w="8848778">
                  <a:extLst>
                    <a:ext uri="{9D8B030D-6E8A-4147-A177-3AD203B41FA5}">
                      <a16:colId xmlns:a16="http://schemas.microsoft.com/office/drawing/2014/main" val="20001"/>
                    </a:ext>
                  </a:extLst>
                </a:gridCol>
              </a:tblGrid>
              <a:tr h="221838">
                <a:tc>
                  <a:txBody>
                    <a:bodyPr/>
                    <a:lstStyle/>
                    <a:p>
                      <a:pPr algn="ctr">
                        <a:spcAft>
                          <a:spcPts val="100"/>
                        </a:spcAft>
                      </a:pPr>
                      <a:r>
                        <a:rPr lang="es-ES_tradnl" sz="2400" b="1" dirty="0">
                          <a:effectLst/>
                        </a:rPr>
                        <a:t>PRINCIPIO</a:t>
                      </a:r>
                      <a:endParaRPr lang="es-ES_tradnl" sz="2400" b="1" dirty="0">
                        <a:solidFill>
                          <a:schemeClr val="tx1"/>
                        </a:solidFill>
                        <a:effectLst/>
                        <a:latin typeface="Calibri" charset="0"/>
                        <a:ea typeface="Calibri" charset="0"/>
                        <a:cs typeface="Times New Roman" charset="0"/>
                      </a:endParaRPr>
                    </a:p>
                  </a:txBody>
                  <a:tcPr marL="33040" marR="33040" marT="33040" marB="33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spcAft>
                          <a:spcPts val="100"/>
                        </a:spcAft>
                      </a:pPr>
                      <a:r>
                        <a:rPr lang="es-ES_tradnl" sz="2400" b="1" dirty="0">
                          <a:effectLst/>
                        </a:rPr>
                        <a:t>EJEMPLO DE APLICACIÓN DEL PRINCIPIO</a:t>
                      </a:r>
                      <a:endParaRPr lang="es-ES_tradnl" sz="2400" b="1" dirty="0">
                        <a:solidFill>
                          <a:schemeClr val="tx1"/>
                        </a:solidFill>
                        <a:effectLst/>
                        <a:latin typeface="Calibri" charset="0"/>
                        <a:ea typeface="Calibri" charset="0"/>
                        <a:cs typeface="Times New Roman" charset="0"/>
                      </a:endParaRPr>
                    </a:p>
                  </a:txBody>
                  <a:tcPr marL="33040" marR="33040" marT="33040" marB="33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val="10000"/>
                  </a:ext>
                </a:extLst>
              </a:tr>
              <a:tr h="574911">
                <a:tc>
                  <a:txBody>
                    <a:bodyPr/>
                    <a:lstStyle/>
                    <a:p>
                      <a:pPr algn="ctr">
                        <a:spcAft>
                          <a:spcPts val="100"/>
                        </a:spcAft>
                      </a:pPr>
                      <a:r>
                        <a:rPr lang="es-ES_tradnl" sz="2000" b="1" dirty="0">
                          <a:effectLst/>
                        </a:rPr>
                        <a:t>1. Especificar Valor desde la perspectiva del cliente</a:t>
                      </a:r>
                      <a:endParaRPr lang="es-ES_tradnl" sz="2000" b="1" dirty="0">
                        <a:solidFill>
                          <a:schemeClr val="tx1"/>
                        </a:solidFill>
                        <a:effectLst/>
                        <a:latin typeface="Calibri" charset="0"/>
                        <a:ea typeface="Calibri" charset="0"/>
                        <a:cs typeface="Times New Roman" charset="0"/>
                      </a:endParaRPr>
                    </a:p>
                  </a:txBody>
                  <a:tcPr marL="33040" marR="33040" marT="33040" marB="33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just">
                        <a:spcAft>
                          <a:spcPts val="100"/>
                        </a:spcAft>
                      </a:pPr>
                      <a:r>
                        <a:rPr lang="es-ES_tradnl" sz="1050" dirty="0">
                          <a:effectLst/>
                        </a:rPr>
                        <a:t>Entrega del vehículo que desea el cliente, en el lugar correcto, en el momento adecuado y a un precio razonable.</a:t>
                      </a:r>
                      <a:endParaRPr lang="es-ES_tradnl" sz="1050" b="0" dirty="0">
                        <a:solidFill>
                          <a:schemeClr val="tx1"/>
                        </a:solidFill>
                        <a:effectLst/>
                        <a:latin typeface="Calibri" charset="0"/>
                        <a:ea typeface="Calibri" charset="0"/>
                        <a:cs typeface="Times New Roman" charset="0"/>
                      </a:endParaRPr>
                    </a:p>
                  </a:txBody>
                  <a:tcPr marL="33040" marR="33040" marT="33040" marB="33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5214">
                <a:tc>
                  <a:txBody>
                    <a:bodyPr/>
                    <a:lstStyle/>
                    <a:p>
                      <a:pPr algn="ctr">
                        <a:spcAft>
                          <a:spcPts val="100"/>
                        </a:spcAft>
                      </a:pPr>
                      <a:r>
                        <a:rPr lang="es-ES_tradnl" sz="2000" b="1" dirty="0">
                          <a:effectLst/>
                        </a:rPr>
                        <a:t>2. Identificar el Flujo de Valor</a:t>
                      </a:r>
                      <a:endParaRPr lang="es-ES_tradnl" sz="2000" b="1" dirty="0">
                        <a:solidFill>
                          <a:schemeClr val="tx1"/>
                        </a:solidFill>
                        <a:effectLst/>
                        <a:latin typeface="Calibri" charset="0"/>
                        <a:ea typeface="Calibri" charset="0"/>
                        <a:cs typeface="Times New Roman" charset="0"/>
                      </a:endParaRPr>
                    </a:p>
                  </a:txBody>
                  <a:tcPr marL="33040" marR="33040" marT="33040" marB="33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just">
                        <a:spcAft>
                          <a:spcPts val="100"/>
                        </a:spcAft>
                      </a:pPr>
                      <a:r>
                        <a:rPr lang="es-ES_tradnl" sz="1050" dirty="0">
                          <a:effectLst/>
                        </a:rPr>
                        <a:t>Para un vehículo nuevo, el consumidor reconoce el deseo de adquirir un vehículo, busca la información, llega a un acuerdo, y realiza un pedido al concesionario. Posteriormente, la orden es enviada aguas arriba del flujo de valor al fabricante y a sus proveedores. En cualquier etapa el pedido puede satisfacerse a partir del </a:t>
                      </a:r>
                      <a:r>
                        <a:rPr lang="es-ES_tradnl" sz="1050" i="1" dirty="0">
                          <a:effectLst/>
                        </a:rPr>
                        <a:t>stock</a:t>
                      </a:r>
                      <a:r>
                        <a:rPr lang="es-ES_tradnl" sz="1050" dirty="0">
                          <a:effectLst/>
                        </a:rPr>
                        <a:t> existente en la red o puede requerir la fabricación de un nuevo vehículo. Una vez que el vehículo es fabricado, el flujo de valor se ocupa de la entrega del vehículo y transferirlo al cliente.</a:t>
                      </a:r>
                    </a:p>
                    <a:p>
                      <a:pPr algn="just">
                        <a:spcAft>
                          <a:spcPts val="100"/>
                        </a:spcAft>
                      </a:pPr>
                      <a:r>
                        <a:rPr lang="es-ES_tradnl" sz="1050" dirty="0">
                          <a:effectLst/>
                        </a:rPr>
                        <a:t>La información es enviada aguas arriba del flujo de valor, mientras que el producto es entregado aguas abajo. Por tanto, la representación del flujo de valor permitirá identificar las etapas donde se añade valor y en las que no.</a:t>
                      </a:r>
                      <a:endParaRPr lang="es-ES_tradnl" sz="1050" b="0" dirty="0">
                        <a:solidFill>
                          <a:schemeClr val="tx1"/>
                        </a:solidFill>
                        <a:effectLst/>
                        <a:latin typeface="Calibri" charset="0"/>
                        <a:ea typeface="Calibri" charset="0"/>
                        <a:cs typeface="Times New Roman" charset="0"/>
                      </a:endParaRPr>
                    </a:p>
                  </a:txBody>
                  <a:tcPr marL="33040" marR="33040" marT="33040" marB="33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955144">
                <a:tc>
                  <a:txBody>
                    <a:bodyPr/>
                    <a:lstStyle/>
                    <a:p>
                      <a:pPr algn="ctr">
                        <a:spcAft>
                          <a:spcPts val="100"/>
                        </a:spcAft>
                      </a:pPr>
                      <a:r>
                        <a:rPr lang="es-ES_tradnl" sz="2000" b="1" dirty="0">
                          <a:effectLst/>
                        </a:rPr>
                        <a:t>3. Hacer que las etapas creadoras de valor Fluyan</a:t>
                      </a:r>
                      <a:endParaRPr lang="es-ES_tradnl" sz="2000" b="1" dirty="0">
                        <a:solidFill>
                          <a:schemeClr val="tx1"/>
                        </a:solidFill>
                        <a:effectLst/>
                        <a:latin typeface="Calibri" charset="0"/>
                        <a:ea typeface="Calibri" charset="0"/>
                        <a:cs typeface="Times New Roman" charset="0"/>
                      </a:endParaRPr>
                    </a:p>
                  </a:txBody>
                  <a:tcPr marL="33040" marR="33040" marT="33040" marB="33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just">
                        <a:spcAft>
                          <a:spcPts val="0"/>
                        </a:spcAft>
                      </a:pPr>
                      <a:r>
                        <a:rPr lang="es-ES_tradnl" sz="1050" dirty="0">
                          <a:effectLst/>
                        </a:rPr>
                        <a:t>El flujo se produciría si, cuando el cliente realiza el pedido de un vehículo nuevo, esta orden es transmitida de inmediato a la fábrica, con lo cual el sistema comunica los componentes necesarios para el vehículo a los proveedores. El sistema podría entonces decidir la fecha de fabricación y el plazo más reducido posible para la entrega del vehículo. Así, el plazo de entrega podría ser comunicado a través de la empresa logística y del concesionario. Entonces, el proceso de fabricación comenzaría (según lo programado) y el vehículo sería entregado al cliente en el plazo acordado.</a:t>
                      </a:r>
                      <a:endParaRPr lang="es-ES_tradnl" sz="1050" b="0" dirty="0">
                        <a:solidFill>
                          <a:schemeClr val="tx1"/>
                        </a:solidFill>
                        <a:effectLst/>
                        <a:latin typeface="Calibri" charset="0"/>
                        <a:ea typeface="Calibri" charset="0"/>
                        <a:cs typeface="Times New Roman" charset="0"/>
                      </a:endParaRPr>
                    </a:p>
                  </a:txBody>
                  <a:tcPr marL="33040" marR="33040" marT="33040" marB="33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104521">
                <a:tc>
                  <a:txBody>
                    <a:bodyPr/>
                    <a:lstStyle/>
                    <a:p>
                      <a:pPr algn="ctr">
                        <a:spcAft>
                          <a:spcPts val="100"/>
                        </a:spcAft>
                      </a:pPr>
                      <a:r>
                        <a:rPr lang="es-ES_tradnl" sz="2000" b="1" dirty="0">
                          <a:effectLst/>
                        </a:rPr>
                        <a:t>4. Promover una cultura “</a:t>
                      </a:r>
                      <a:r>
                        <a:rPr lang="es-ES_tradnl" sz="2000" b="1" i="1" dirty="0">
                          <a:effectLst/>
                        </a:rPr>
                        <a:t>Pull</a:t>
                      </a:r>
                      <a:r>
                        <a:rPr lang="es-ES_tradnl" sz="2000" b="1" dirty="0">
                          <a:effectLst/>
                        </a:rPr>
                        <a:t>”</a:t>
                      </a:r>
                      <a:endParaRPr lang="es-ES_tradnl" sz="2000" b="1" dirty="0">
                        <a:solidFill>
                          <a:schemeClr val="tx1"/>
                        </a:solidFill>
                        <a:effectLst/>
                        <a:latin typeface="Calibri" charset="0"/>
                        <a:ea typeface="Calibri" charset="0"/>
                        <a:cs typeface="Times New Roman" charset="0"/>
                      </a:endParaRPr>
                    </a:p>
                  </a:txBody>
                  <a:tcPr marL="33040" marR="33040" marT="33040" marB="33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just">
                        <a:spcAft>
                          <a:spcPts val="0"/>
                        </a:spcAft>
                      </a:pPr>
                      <a:r>
                        <a:rPr lang="es-ES_tradnl" sz="1050" dirty="0">
                          <a:effectLst/>
                        </a:rPr>
                        <a:t>Los inventarios de vehículos nuevos son un síntoma de la ausencia de un sistema tipo “</a:t>
                      </a:r>
                      <a:r>
                        <a:rPr lang="es-ES_tradnl" sz="1050" i="1" dirty="0">
                          <a:effectLst/>
                        </a:rPr>
                        <a:t>pull</a:t>
                      </a:r>
                      <a:r>
                        <a:rPr lang="es-ES_tradnl" sz="1050" dirty="0">
                          <a:effectLst/>
                        </a:rPr>
                        <a:t>” en la distribución de automóvil. Los vehículos se fabrican sin tener un pedido del cliente y de acuerdo con una previsión de la demanda, anticipándose a la existencia de una demanda real. Ello provoca vehículos en </a:t>
                      </a:r>
                      <a:r>
                        <a:rPr lang="es-ES_tradnl" sz="1050" i="1" dirty="0">
                          <a:effectLst/>
                        </a:rPr>
                        <a:t>stock</a:t>
                      </a:r>
                      <a:r>
                        <a:rPr lang="es-ES_tradnl" sz="1050" dirty="0">
                          <a:effectLst/>
                        </a:rPr>
                        <a:t> por un período de tiempo (generando costes) hasta que un cliente realiza un pedido en firme. Frecuentemente, tales vehículos tienen que ser transferidos a los concesionarios y vendidos con descuento para propiciar su venta generando, de nuevo, más costes que en última instancia el consumidor final tiene que soportar. En un sistema “</a:t>
                      </a:r>
                      <a:r>
                        <a:rPr lang="es-ES_tradnl" sz="1050" i="1" dirty="0">
                          <a:effectLst/>
                        </a:rPr>
                        <a:t>pull</a:t>
                      </a:r>
                      <a:r>
                        <a:rPr lang="es-ES_tradnl" sz="1050" dirty="0">
                          <a:effectLst/>
                        </a:rPr>
                        <a:t>” un vehículo nuevo solo debe ser fabricado bajo un pedido del consumidor.</a:t>
                      </a:r>
                      <a:endParaRPr lang="es-ES_tradnl" sz="1050" b="0" dirty="0">
                        <a:solidFill>
                          <a:schemeClr val="tx1"/>
                        </a:solidFill>
                        <a:effectLst/>
                        <a:latin typeface="Calibri" charset="0"/>
                        <a:ea typeface="Calibri" charset="0"/>
                        <a:cs typeface="Times New Roman" charset="0"/>
                      </a:endParaRPr>
                    </a:p>
                  </a:txBody>
                  <a:tcPr marL="33040" marR="33040" marT="33040" marB="33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955144">
                <a:tc>
                  <a:txBody>
                    <a:bodyPr/>
                    <a:lstStyle/>
                    <a:p>
                      <a:pPr algn="ctr">
                        <a:spcAft>
                          <a:spcPts val="100"/>
                        </a:spcAft>
                      </a:pPr>
                      <a:r>
                        <a:rPr lang="es-ES_tradnl" sz="2000" b="1" dirty="0">
                          <a:effectLst/>
                        </a:rPr>
                        <a:t>5. Perseguir la Perfección</a:t>
                      </a:r>
                      <a:endParaRPr lang="es-ES_tradnl" sz="2000" b="1" dirty="0">
                        <a:solidFill>
                          <a:schemeClr val="tx1"/>
                        </a:solidFill>
                        <a:effectLst/>
                        <a:latin typeface="Calibri" charset="0"/>
                        <a:ea typeface="Calibri" charset="0"/>
                        <a:cs typeface="Times New Roman" charset="0"/>
                      </a:endParaRPr>
                    </a:p>
                  </a:txBody>
                  <a:tcPr marL="33040" marR="33040" marT="33040" marB="33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just">
                        <a:spcAft>
                          <a:spcPts val="0"/>
                        </a:spcAft>
                      </a:pPr>
                      <a:r>
                        <a:rPr lang="es-ES_tradnl" sz="1050" dirty="0">
                          <a:effectLst/>
                        </a:rPr>
                        <a:t>La decisión de muchas empresas de ventas nacionales para establecer centros de almacenamiento centralizados para vehículos nuevos ha eliminado en gran medida la necesidad de transferencias físicas entre concesionarios. Sin embargo, en muchos casos, los concesionarios siguen requiriendo realizar pedidos desde inventario en anticipación a la demanda del cliente y las transferencias todavía tienen que ser negociadas. Un sistema mejorado permite a todos los distribuidores el acceso a cualquier vehículo de un centro </a:t>
                      </a:r>
                      <a:r>
                        <a:rPr lang="es-ES_tradnl" sz="1050" i="1" dirty="0">
                          <a:effectLst/>
                        </a:rPr>
                        <a:t>pool</a:t>
                      </a:r>
                      <a:r>
                        <a:rPr lang="es-ES_tradnl" sz="1050" dirty="0">
                          <a:effectLst/>
                        </a:rPr>
                        <a:t>, incrementando así la probabilidad de cumplir con los pedidos de los clientes a un coste menor.</a:t>
                      </a:r>
                      <a:endParaRPr lang="es-ES_tradnl" sz="1050" b="0" dirty="0">
                        <a:solidFill>
                          <a:schemeClr val="tx1"/>
                        </a:solidFill>
                        <a:effectLst/>
                        <a:latin typeface="Calibri" charset="0"/>
                        <a:ea typeface="Calibri" charset="0"/>
                        <a:cs typeface="Times New Roman" charset="0"/>
                      </a:endParaRPr>
                    </a:p>
                  </a:txBody>
                  <a:tcPr marL="33040" marR="33040" marT="33040" marB="33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646085897"/>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369332"/>
          </a:xfrm>
          <a:prstGeom prst="rect">
            <a:avLst/>
          </a:prstGeom>
        </p:spPr>
        <p:txBody>
          <a:bodyPr wrap="square">
            <a:spAutoFit/>
          </a:bodyPr>
          <a:lstStyle/>
          <a:p>
            <a:pPr algn="ctr"/>
            <a:r>
              <a:rPr lang="es-ES" dirty="0">
                <a:solidFill>
                  <a:srgbClr val="0070C0"/>
                </a:solidFill>
              </a:rPr>
              <a:t>8.1. </a:t>
            </a:r>
            <a:r>
              <a:rPr lang="es-ES" i="1" dirty="0">
                <a:solidFill>
                  <a:srgbClr val="0070C0"/>
                </a:solidFill>
              </a:rPr>
              <a:t>LEAN MANAGEMENT</a:t>
            </a:r>
          </a:p>
        </p:txBody>
      </p:sp>
      <p:pic>
        <p:nvPicPr>
          <p:cNvPr id="17" name="Imagen 16">
            <a:extLst>
              <a:ext uri="{FF2B5EF4-FFF2-40B4-BE49-F238E27FC236}">
                <a16:creationId xmlns:a16="http://schemas.microsoft.com/office/drawing/2014/main" id="{430BCBD5-743E-4E14-BAC3-91ACA0B898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5" name="Rectángulo 4">
            <a:extLst>
              <a:ext uri="{FF2B5EF4-FFF2-40B4-BE49-F238E27FC236}">
                <a16:creationId xmlns:a16="http://schemas.microsoft.com/office/drawing/2014/main" id="{64529344-8152-421B-BB6A-940F47D3DE19}"/>
              </a:ext>
            </a:extLst>
          </p:cNvPr>
          <p:cNvSpPr/>
          <p:nvPr/>
        </p:nvSpPr>
        <p:spPr>
          <a:xfrm>
            <a:off x="1" y="272144"/>
            <a:ext cx="12191999" cy="369332"/>
          </a:xfrm>
          <a:prstGeom prst="rect">
            <a:avLst/>
          </a:prstGeom>
        </p:spPr>
        <p:txBody>
          <a:bodyPr wrap="square">
            <a:spAutoFit/>
          </a:bodyPr>
          <a:lstStyle/>
          <a:p>
            <a:pPr algn="ctr"/>
            <a:r>
              <a:rPr lang="es-ES" dirty="0">
                <a:solidFill>
                  <a:srgbClr val="0070C0"/>
                </a:solidFill>
              </a:rPr>
              <a:t>8.1.1. ORIGEN, CONCEPTO Y PRINCIPIOS</a:t>
            </a:r>
          </a:p>
        </p:txBody>
      </p:sp>
      <p:sp>
        <p:nvSpPr>
          <p:cNvPr id="8" name="2 Marcador de contenido">
            <a:extLst>
              <a:ext uri="{FF2B5EF4-FFF2-40B4-BE49-F238E27FC236}">
                <a16:creationId xmlns:a16="http://schemas.microsoft.com/office/drawing/2014/main" id="{EC16A6B3-E9AD-4F1E-8BE5-52B03547C2DF}"/>
              </a:ext>
            </a:extLst>
          </p:cNvPr>
          <p:cNvSpPr txBox="1">
            <a:spLocks/>
          </p:cNvSpPr>
          <p:nvPr/>
        </p:nvSpPr>
        <p:spPr>
          <a:xfrm>
            <a:off x="-1" y="667181"/>
            <a:ext cx="12191999" cy="607728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s-ES" sz="2400" b="1" dirty="0"/>
              <a:t>TIPOS DE DESPILFARROS</a:t>
            </a:r>
          </a:p>
          <a:p>
            <a:pPr marL="0" indent="0" algn="ctr">
              <a:buNone/>
            </a:pPr>
            <a:endParaRPr lang="es-ES" sz="1000" dirty="0"/>
          </a:p>
          <a:p>
            <a:pPr algn="just"/>
            <a:r>
              <a:rPr lang="es-ES" sz="2400" i="1" dirty="0"/>
              <a:t>Lean</a:t>
            </a:r>
            <a:r>
              <a:rPr lang="es-ES" sz="2400" dirty="0"/>
              <a:t> establece 7 tipos de despilfarros que suceden en todas las etapas de la cadena de valor:</a:t>
            </a:r>
          </a:p>
          <a:p>
            <a:pPr marL="0" indent="0" algn="just">
              <a:buNone/>
            </a:pPr>
            <a:endParaRPr lang="es-ES" sz="200" dirty="0"/>
          </a:p>
          <a:p>
            <a:pPr marL="457200" indent="-457200" algn="just">
              <a:buFont typeface="+mj-lt"/>
              <a:buAutoNum type="arabicPeriod"/>
            </a:pPr>
            <a:r>
              <a:rPr lang="es-ES" sz="2400" b="1" dirty="0"/>
              <a:t>Sobreproducción</a:t>
            </a:r>
            <a:r>
              <a:rPr lang="es-ES" sz="2400" dirty="0"/>
              <a:t>. Esto es, producir demasiados bienes o hacerlo demasiado pronto.</a:t>
            </a:r>
          </a:p>
          <a:p>
            <a:pPr marL="457200" indent="-457200" algn="just">
              <a:buFont typeface="+mj-lt"/>
              <a:buAutoNum type="arabicPeriod"/>
            </a:pPr>
            <a:r>
              <a:rPr lang="es-ES" sz="2400" b="1" dirty="0"/>
              <a:t>Defectos en los bienes</a:t>
            </a:r>
            <a:r>
              <a:rPr lang="es-ES" sz="2400" dirty="0"/>
              <a:t>. Obliga a interrumpir el flujo para reprocesar o desechar. </a:t>
            </a:r>
          </a:p>
          <a:p>
            <a:pPr marL="457200" indent="-457200" algn="just">
              <a:buFont typeface="+mj-lt"/>
              <a:buAutoNum type="arabicPeriod"/>
            </a:pPr>
            <a:r>
              <a:rPr lang="es-ES" sz="2400" b="1" dirty="0"/>
              <a:t>Inventario de materias primas, productos en curso o productos terminados</a:t>
            </a:r>
            <a:r>
              <a:rPr lang="es-ES" sz="2400" dirty="0"/>
              <a:t>. No añade valor, origina costes y oculta otros problemas.</a:t>
            </a:r>
          </a:p>
          <a:p>
            <a:pPr marL="457200" indent="-457200" algn="just">
              <a:buFont typeface="+mj-lt"/>
              <a:buAutoNum type="arabicPeriod"/>
            </a:pPr>
            <a:r>
              <a:rPr lang="es-ES" sz="2400" b="1" dirty="0"/>
              <a:t>Movimientos innecesarios del personal </a:t>
            </a:r>
            <a:r>
              <a:rPr lang="es-ES" sz="2400" dirty="0"/>
              <a:t>que no añaden valor al producto.</a:t>
            </a:r>
          </a:p>
          <a:p>
            <a:pPr marL="457200" indent="-457200" algn="just">
              <a:buFont typeface="+mj-lt"/>
              <a:buAutoNum type="arabicPeriod"/>
            </a:pPr>
            <a:r>
              <a:rPr lang="es-ES" sz="2400" b="1" dirty="0"/>
              <a:t>Transporte excesivo e innecesario </a:t>
            </a:r>
            <a:r>
              <a:rPr lang="es-ES" sz="2400" dirty="0"/>
              <a:t>de materiales generando pérdidas de tiempo y coste.</a:t>
            </a:r>
          </a:p>
          <a:p>
            <a:pPr marL="457200" indent="-457200" algn="just">
              <a:buFont typeface="+mj-lt"/>
              <a:buAutoNum type="arabicPeriod"/>
            </a:pPr>
            <a:r>
              <a:rPr lang="es-ES" sz="2400" b="1" dirty="0"/>
              <a:t>Procesamiento</a:t>
            </a:r>
            <a:r>
              <a:rPr lang="es-ES" sz="2400" dirty="0"/>
              <a:t>. Nacen cuando se requieren más operaciones y recursos de los necesarios.</a:t>
            </a:r>
          </a:p>
          <a:p>
            <a:pPr marL="457200" indent="-457200" algn="just">
              <a:buFont typeface="+mj-lt"/>
              <a:buAutoNum type="arabicPeriod"/>
            </a:pPr>
            <a:r>
              <a:rPr lang="es-ES" sz="2400" b="1" dirty="0"/>
              <a:t>Esperas y colas</a:t>
            </a:r>
            <a:r>
              <a:rPr lang="es-ES" sz="2400" dirty="0"/>
              <a:t>. Se produce cuando el producto en curso tiene que esperar a que finalicen tareas precedentes o que el equipo termine su tarea.</a:t>
            </a:r>
            <a:endParaRPr lang="es-ES" sz="2400" b="1" dirty="0"/>
          </a:p>
          <a:p>
            <a:pPr marL="457200" indent="-457200" algn="just">
              <a:buFont typeface="+mj-lt"/>
              <a:buAutoNum type="arabicPeriod"/>
            </a:pPr>
            <a:r>
              <a:rPr lang="es-ES" sz="2400" b="1" dirty="0"/>
              <a:t>Diseñar bienes y/o servicios que no respondan a las necesidades de los clientes. </a:t>
            </a:r>
            <a:r>
              <a:rPr lang="es-ES" sz="2400" dirty="0"/>
              <a:t>Womack y Jones (1996) añadieron este octavo despilfarro.</a:t>
            </a:r>
          </a:p>
        </p:txBody>
      </p:sp>
    </p:spTree>
    <p:extLst>
      <p:ext uri="{BB962C8B-B14F-4D97-AF65-F5344CB8AC3E}">
        <p14:creationId xmlns:p14="http://schemas.microsoft.com/office/powerpoint/2010/main" val="1642563506"/>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áfico 5" descr="Marca de verificación">
            <a:extLst>
              <a:ext uri="{FF2B5EF4-FFF2-40B4-BE49-F238E27FC236}">
                <a16:creationId xmlns:a16="http://schemas.microsoft.com/office/drawing/2014/main" id="{9629398D-B36F-4B13-9B2C-DA877B68859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88568" y="2847888"/>
            <a:ext cx="578413" cy="578413"/>
          </a:xfrm>
          <a:prstGeom prst="rect">
            <a:avLst/>
          </a:prstGeom>
          <a:effectLst>
            <a:outerShdw blurRad="50800" dist="38100" dir="2700000" algn="tl" rotWithShape="0">
              <a:prstClr val="black">
                <a:alpha val="40000"/>
              </a:prstClr>
            </a:outerShdw>
          </a:effectLst>
        </p:spPr>
      </p:pic>
      <p:pic>
        <p:nvPicPr>
          <p:cNvPr id="3" name="Gráfico 2" descr="Libros">
            <a:extLst>
              <a:ext uri="{FF2B5EF4-FFF2-40B4-BE49-F238E27FC236}">
                <a16:creationId xmlns:a16="http://schemas.microsoft.com/office/drawing/2014/main" id="{14D4E9B0-969F-426A-B5DA-254B6300F20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7510" y="5508101"/>
            <a:ext cx="914400" cy="914400"/>
          </a:xfrm>
          <a:prstGeom prst="rect">
            <a:avLst/>
          </a:prstGeom>
          <a:effectLst>
            <a:outerShdw blurRad="50800" dist="38100" dir="2700000" algn="tl" rotWithShape="0">
              <a:prstClr val="black">
                <a:alpha val="40000"/>
              </a:prstClr>
            </a:outerShdw>
          </a:effectLst>
        </p:spPr>
      </p:pic>
      <p:pic>
        <p:nvPicPr>
          <p:cNvPr id="7" name="Gráfico 6" descr="Lista de comprobación RTL">
            <a:extLst>
              <a:ext uri="{FF2B5EF4-FFF2-40B4-BE49-F238E27FC236}">
                <a16:creationId xmlns:a16="http://schemas.microsoft.com/office/drawing/2014/main" id="{2D2CE125-C407-4875-ADD1-EF9C3FC285F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679" y="2524331"/>
            <a:ext cx="914400" cy="914400"/>
          </a:xfrm>
          <a:prstGeom prst="rect">
            <a:avLst/>
          </a:prstGeom>
          <a:effectLst>
            <a:outerShdw blurRad="50800" dist="38100" dir="2700000" algn="tl" rotWithShape="0">
              <a:prstClr val="black">
                <a:alpha val="40000"/>
              </a:prstClr>
            </a:outerShdw>
          </a:effectLst>
        </p:spPr>
      </p:pic>
      <p:pic>
        <p:nvPicPr>
          <p:cNvPr id="16" name="Imagen 15">
            <a:extLst>
              <a:ext uri="{FF2B5EF4-FFF2-40B4-BE49-F238E27FC236}">
                <a16:creationId xmlns:a16="http://schemas.microsoft.com/office/drawing/2014/main" id="{5F5E2F85-40A6-4E91-8B24-1620AEBBC7B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11" name="Título 1">
            <a:extLst>
              <a:ext uri="{FF2B5EF4-FFF2-40B4-BE49-F238E27FC236}">
                <a16:creationId xmlns:a16="http://schemas.microsoft.com/office/drawing/2014/main" id="{1692A917-3515-4CD5-B9D8-0936A65DA88F}"/>
              </a:ext>
            </a:extLst>
          </p:cNvPr>
          <p:cNvSpPr txBox="1">
            <a:spLocks/>
          </p:cNvSpPr>
          <p:nvPr/>
        </p:nvSpPr>
        <p:spPr>
          <a:xfrm>
            <a:off x="4810558" y="160834"/>
            <a:ext cx="2570882" cy="955111"/>
          </a:xfrm>
          <a:prstGeom prst="rect">
            <a:avLst/>
          </a:prstGeom>
          <a:effectLst>
            <a:outerShdw blurRad="50800" dist="38100" dir="2700000" algn="tl" rotWithShape="0">
              <a:prstClr val="black">
                <a:alpha val="40000"/>
              </a:prstClr>
            </a:outerShdw>
          </a:effectLst>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0070C0"/>
                </a:solidFill>
              </a:rPr>
              <a:t>TEMA 8</a:t>
            </a:r>
          </a:p>
        </p:txBody>
      </p:sp>
      <p:sp>
        <p:nvSpPr>
          <p:cNvPr id="12" name="CuadroTexto 11">
            <a:extLst>
              <a:ext uri="{FF2B5EF4-FFF2-40B4-BE49-F238E27FC236}">
                <a16:creationId xmlns:a16="http://schemas.microsoft.com/office/drawing/2014/main" id="{26C4085A-AD19-421E-9BB8-170F9F85E1A7}"/>
              </a:ext>
            </a:extLst>
          </p:cNvPr>
          <p:cNvSpPr txBox="1"/>
          <p:nvPr/>
        </p:nvSpPr>
        <p:spPr>
          <a:xfrm>
            <a:off x="2172267" y="1305665"/>
            <a:ext cx="7847463" cy="955111"/>
          </a:xfrm>
          <a:prstGeom prst="rect">
            <a:avLst/>
          </a:prstGeom>
          <a:effectLst>
            <a:outerShdw blurRad="50800" dist="38100" dir="2700000" algn="tl" rotWithShape="0">
              <a:prstClr val="black">
                <a:alpha val="40000"/>
              </a:prstClr>
            </a:outerShdw>
          </a:effectLst>
        </p:spPr>
        <p:txBody>
          <a:bodyPr vert="horz" lIns="91440" tIns="45720" rIns="91440" bIns="45720" rtlCol="0" anchor="b">
            <a:noAutofit/>
          </a:bodyPr>
          <a:lstStyle/>
          <a:p>
            <a:pPr algn="ctr">
              <a:lnSpc>
                <a:spcPct val="90000"/>
              </a:lnSpc>
              <a:spcBef>
                <a:spcPts val="1000"/>
              </a:spcBef>
            </a:pPr>
            <a:r>
              <a:rPr lang="es-ES" sz="2800" b="1" i="1" dirty="0"/>
              <a:t>LEAN MANAGEMENT</a:t>
            </a:r>
          </a:p>
          <a:p>
            <a:pPr algn="ctr">
              <a:lnSpc>
                <a:spcPct val="90000"/>
              </a:lnSpc>
              <a:spcBef>
                <a:spcPts val="1000"/>
              </a:spcBef>
            </a:pPr>
            <a:r>
              <a:rPr lang="es-ES" sz="2800" b="1" dirty="0"/>
              <a:t>Y</a:t>
            </a:r>
          </a:p>
          <a:p>
            <a:pPr algn="ctr">
              <a:lnSpc>
                <a:spcPct val="90000"/>
              </a:lnSpc>
              <a:spcBef>
                <a:spcPts val="1000"/>
              </a:spcBef>
            </a:pPr>
            <a:r>
              <a:rPr lang="es-ES" sz="2800" b="1" dirty="0"/>
              <a:t>TEORÍA DE LAS RESTRICCIONES</a:t>
            </a:r>
            <a:endParaRPr lang="en-US" sz="2800" b="1" kern="1200" dirty="0">
              <a:latin typeface="+mn-lt"/>
              <a:ea typeface="+mn-ea"/>
              <a:cs typeface="+mn-cs"/>
            </a:endParaRPr>
          </a:p>
        </p:txBody>
      </p:sp>
      <p:sp>
        <p:nvSpPr>
          <p:cNvPr id="10" name="CuadroTexto 9">
            <a:extLst>
              <a:ext uri="{FF2B5EF4-FFF2-40B4-BE49-F238E27FC236}">
                <a16:creationId xmlns:a16="http://schemas.microsoft.com/office/drawing/2014/main" id="{46A3251A-6B94-4D83-8A7A-71DE33E299FD}"/>
              </a:ext>
            </a:extLst>
          </p:cNvPr>
          <p:cNvSpPr txBox="1"/>
          <p:nvPr/>
        </p:nvSpPr>
        <p:spPr>
          <a:xfrm>
            <a:off x="981910" y="5503636"/>
            <a:ext cx="10739035" cy="923330"/>
          </a:xfrm>
          <a:prstGeom prst="rect">
            <a:avLst/>
          </a:prstGeom>
          <a:noFill/>
        </p:spPr>
        <p:txBody>
          <a:bodyPr wrap="square" rtlCol="0">
            <a:spAutoFit/>
          </a:bodyPr>
          <a:lstStyle/>
          <a:p>
            <a:pPr marL="285750" indent="-285750">
              <a:buFont typeface="Wingdings" panose="05000000000000000000" pitchFamily="2" charset="2"/>
              <a:buChar char="ü"/>
            </a:pPr>
            <a:r>
              <a:rPr lang="es-ES" dirty="0"/>
              <a:t>Dirección de la Producción y Operaciones. Decisiones operativas. (Arias Aranda, D. y Minguela Rata, B.) Cap. 7.</a:t>
            </a:r>
          </a:p>
          <a:p>
            <a:pPr marL="285750" indent="-285750">
              <a:buFont typeface="Wingdings" panose="05000000000000000000" pitchFamily="2" charset="2"/>
              <a:buChar char="ü"/>
            </a:pPr>
            <a:r>
              <a:rPr lang="es-ES" dirty="0"/>
              <a:t>Principios de Administración de Operaciones (7ª Ed.). (Heizer, J. y Render, B.) Cap. 16.</a:t>
            </a:r>
          </a:p>
          <a:p>
            <a:pPr marL="285750" indent="-285750">
              <a:buFont typeface="Wingdings" panose="05000000000000000000" pitchFamily="2" charset="2"/>
              <a:buChar char="ü"/>
            </a:pPr>
            <a:r>
              <a:rPr lang="es-ES" dirty="0"/>
              <a:t>Dirección de Operaciones. Aspectos tácticos y operativos. (Domínguez Machuca, J.A. y otros) Caps. 6,7 y 8.</a:t>
            </a:r>
          </a:p>
        </p:txBody>
      </p:sp>
      <p:sp>
        <p:nvSpPr>
          <p:cNvPr id="13" name="CuadroTexto 12">
            <a:extLst>
              <a:ext uri="{FF2B5EF4-FFF2-40B4-BE49-F238E27FC236}">
                <a16:creationId xmlns:a16="http://schemas.microsoft.com/office/drawing/2014/main" id="{52DF8011-23F9-4925-9064-1BEE015B49AE}"/>
              </a:ext>
            </a:extLst>
          </p:cNvPr>
          <p:cNvSpPr txBox="1"/>
          <p:nvPr/>
        </p:nvSpPr>
        <p:spPr>
          <a:xfrm>
            <a:off x="782182" y="2528796"/>
            <a:ext cx="11347387" cy="2800767"/>
          </a:xfrm>
          <a:prstGeom prst="rect">
            <a:avLst/>
          </a:prstGeom>
          <a:noFill/>
        </p:spPr>
        <p:txBody>
          <a:bodyPr wrap="square" rtlCol="0">
            <a:spAutoFit/>
          </a:bodyPr>
          <a:lstStyle/>
          <a:p>
            <a:r>
              <a:rPr lang="es-ES" sz="2200" dirty="0"/>
              <a:t>8.1. </a:t>
            </a:r>
            <a:r>
              <a:rPr lang="es-ES" sz="2200" i="1" dirty="0"/>
              <a:t>LEAN MANAGEMENT</a:t>
            </a:r>
          </a:p>
          <a:p>
            <a:r>
              <a:rPr lang="es-ES" sz="2200" dirty="0"/>
              <a:t>	8.1.1. ORIGEN, CONCEPTO Y PRINCIPIOS</a:t>
            </a:r>
          </a:p>
          <a:p>
            <a:r>
              <a:rPr lang="es-ES" sz="2200" dirty="0"/>
              <a:t>	8.1.2. HERRAMIENTAS Y PRÁCTICAS DE GESTIÓN</a:t>
            </a:r>
          </a:p>
          <a:p>
            <a:r>
              <a:rPr lang="es-ES" sz="2200" dirty="0"/>
              <a:t>	8.1.3. PAPEL DE LOS RECURSOS HUMANOS</a:t>
            </a:r>
          </a:p>
          <a:p>
            <a:r>
              <a:rPr lang="es-ES" sz="2200" dirty="0"/>
              <a:t>	8.1.4. PAPEL DE LAS TECNOLOGÍAS DE LA INFORMACIÓN</a:t>
            </a:r>
          </a:p>
          <a:p>
            <a:r>
              <a:rPr lang="es-ES" sz="2200" dirty="0"/>
              <a:t>8.2. TEORÍA DE LAS RESTRICCIONES</a:t>
            </a:r>
          </a:p>
          <a:p>
            <a:r>
              <a:rPr lang="es-ES" sz="2200" dirty="0"/>
              <a:t>	8.2.1. LA TEORÍA DE LAS RESTRICCIONES (TOC)</a:t>
            </a:r>
          </a:p>
          <a:p>
            <a:r>
              <a:rPr lang="es-ES" sz="2200" dirty="0"/>
              <a:t>	8.2.2. TOC APLICADA A LA GESTIÓN DEL SUSBSISTEMA DE OPERACIONES: OPT</a:t>
            </a:r>
          </a:p>
        </p:txBody>
      </p:sp>
    </p:spTree>
    <p:extLst>
      <p:ext uri="{BB962C8B-B14F-4D97-AF65-F5344CB8AC3E}">
        <p14:creationId xmlns:p14="http://schemas.microsoft.com/office/powerpoint/2010/main" val="452098216"/>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369332"/>
          </a:xfrm>
          <a:prstGeom prst="rect">
            <a:avLst/>
          </a:prstGeom>
        </p:spPr>
        <p:txBody>
          <a:bodyPr wrap="square">
            <a:spAutoFit/>
          </a:bodyPr>
          <a:lstStyle/>
          <a:p>
            <a:pPr algn="ctr"/>
            <a:r>
              <a:rPr lang="es-ES" dirty="0">
                <a:solidFill>
                  <a:srgbClr val="0070C0"/>
                </a:solidFill>
              </a:rPr>
              <a:t>8.1. </a:t>
            </a:r>
            <a:r>
              <a:rPr lang="es-ES" i="1" dirty="0">
                <a:solidFill>
                  <a:srgbClr val="0070C0"/>
                </a:solidFill>
              </a:rPr>
              <a:t>LEAN MANAGEMENT</a:t>
            </a:r>
          </a:p>
        </p:txBody>
      </p:sp>
      <p:pic>
        <p:nvPicPr>
          <p:cNvPr id="17" name="Imagen 16">
            <a:extLst>
              <a:ext uri="{FF2B5EF4-FFF2-40B4-BE49-F238E27FC236}">
                <a16:creationId xmlns:a16="http://schemas.microsoft.com/office/drawing/2014/main" id="{430BCBD5-743E-4E14-BAC3-91ACA0B898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6" name="2 Marcador de contenido">
            <a:extLst>
              <a:ext uri="{FF2B5EF4-FFF2-40B4-BE49-F238E27FC236}">
                <a16:creationId xmlns:a16="http://schemas.microsoft.com/office/drawing/2014/main" id="{D27937F2-6020-4249-8491-42399C2098DE}"/>
              </a:ext>
            </a:extLst>
          </p:cNvPr>
          <p:cNvSpPr txBox="1">
            <a:spLocks/>
          </p:cNvSpPr>
          <p:nvPr/>
        </p:nvSpPr>
        <p:spPr>
          <a:xfrm>
            <a:off x="-1" y="779725"/>
            <a:ext cx="12191999" cy="452596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s-ES" sz="2400" b="1" dirty="0"/>
              <a:t>HERRAMIENTAS</a:t>
            </a:r>
          </a:p>
          <a:p>
            <a:pPr marL="0" indent="0" algn="ctr">
              <a:buNone/>
            </a:pPr>
            <a:endParaRPr lang="es-ES" sz="2400" dirty="0"/>
          </a:p>
          <a:p>
            <a:pPr marL="0" indent="0" algn="ctr">
              <a:buNone/>
            </a:pPr>
            <a:endParaRPr lang="es-ES" sz="2400" dirty="0"/>
          </a:p>
          <a:p>
            <a:pPr marL="0" indent="0" algn="ctr">
              <a:buNone/>
            </a:pPr>
            <a:endParaRPr lang="es-ES" sz="2400" dirty="0"/>
          </a:p>
          <a:p>
            <a:pPr algn="just"/>
            <a:r>
              <a:rPr lang="es-ES" sz="2400" dirty="0"/>
              <a:t>Las herramientas básicas de </a:t>
            </a:r>
            <a:r>
              <a:rPr lang="es-ES" sz="2400" i="1" dirty="0"/>
              <a:t>Lean</a:t>
            </a:r>
            <a:r>
              <a:rPr lang="es-ES" sz="2400" dirty="0"/>
              <a:t> son:</a:t>
            </a:r>
          </a:p>
          <a:p>
            <a:pPr marL="0" indent="0" algn="just">
              <a:buNone/>
            </a:pPr>
            <a:endParaRPr lang="es-ES" sz="2400" dirty="0"/>
          </a:p>
          <a:p>
            <a:pPr lvl="1" algn="just">
              <a:buFont typeface="Wingdings" panose="05000000000000000000" pitchFamily="2" charset="2"/>
              <a:buChar char="ü"/>
            </a:pPr>
            <a:r>
              <a:rPr lang="es-ES" dirty="0"/>
              <a:t> Mapa del flujo de valor (</a:t>
            </a:r>
            <a:r>
              <a:rPr lang="es-ES" i="1" dirty="0"/>
              <a:t>Value Stream Mapping</a:t>
            </a:r>
            <a:r>
              <a:rPr lang="es-ES" dirty="0"/>
              <a:t>, VSM).</a:t>
            </a:r>
          </a:p>
          <a:p>
            <a:pPr lvl="1" algn="just">
              <a:buFont typeface="Wingdings" panose="05000000000000000000" pitchFamily="2" charset="2"/>
              <a:buChar char="ü"/>
            </a:pPr>
            <a:r>
              <a:rPr lang="es-ES" dirty="0"/>
              <a:t> 5S.</a:t>
            </a:r>
          </a:p>
          <a:p>
            <a:pPr lvl="1" algn="just">
              <a:buFont typeface="Wingdings" panose="05000000000000000000" pitchFamily="2" charset="2"/>
              <a:buChar char="ü"/>
            </a:pPr>
            <a:r>
              <a:rPr lang="es-ES" dirty="0"/>
              <a:t> Gestión visual.</a:t>
            </a:r>
          </a:p>
          <a:p>
            <a:pPr lvl="1" algn="just">
              <a:buFont typeface="Wingdings" panose="05000000000000000000" pitchFamily="2" charset="2"/>
              <a:buChar char="ü"/>
            </a:pPr>
            <a:r>
              <a:rPr lang="es-ES" dirty="0"/>
              <a:t> Cambio rápido de herramientas (</a:t>
            </a:r>
            <a:r>
              <a:rPr lang="es-ES" i="1" dirty="0"/>
              <a:t>Single-Minute Exchange of Die</a:t>
            </a:r>
            <a:r>
              <a:rPr lang="es-ES" dirty="0"/>
              <a:t>, SMED).</a:t>
            </a:r>
          </a:p>
        </p:txBody>
      </p:sp>
      <p:sp>
        <p:nvSpPr>
          <p:cNvPr id="5" name="Rectángulo 4">
            <a:extLst>
              <a:ext uri="{FF2B5EF4-FFF2-40B4-BE49-F238E27FC236}">
                <a16:creationId xmlns:a16="http://schemas.microsoft.com/office/drawing/2014/main" id="{64529344-8152-421B-BB6A-940F47D3DE19}"/>
              </a:ext>
            </a:extLst>
          </p:cNvPr>
          <p:cNvSpPr/>
          <p:nvPr/>
        </p:nvSpPr>
        <p:spPr>
          <a:xfrm>
            <a:off x="1" y="272144"/>
            <a:ext cx="12191999" cy="369332"/>
          </a:xfrm>
          <a:prstGeom prst="rect">
            <a:avLst/>
          </a:prstGeom>
        </p:spPr>
        <p:txBody>
          <a:bodyPr wrap="square">
            <a:spAutoFit/>
          </a:bodyPr>
          <a:lstStyle/>
          <a:p>
            <a:pPr algn="ctr"/>
            <a:r>
              <a:rPr lang="es-ES" dirty="0">
                <a:solidFill>
                  <a:srgbClr val="0070C0"/>
                </a:solidFill>
              </a:rPr>
              <a:t>8.1.2. HERRAMIENTAS Y PRÁCTICAS DE GESTIÓN</a:t>
            </a:r>
          </a:p>
        </p:txBody>
      </p:sp>
      <p:pic>
        <p:nvPicPr>
          <p:cNvPr id="3" name="Gráfico 2" descr="Herramientas">
            <a:extLst>
              <a:ext uri="{FF2B5EF4-FFF2-40B4-BE49-F238E27FC236}">
                <a16:creationId xmlns:a16="http://schemas.microsoft.com/office/drawing/2014/main" id="{466058C1-A224-4364-93CC-02BCA616A7C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06000" y="1162800"/>
            <a:ext cx="777600" cy="77760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07662082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animEffect transition="in" filter="fade">
                                      <p:cBhvr>
                                        <p:cTn id="7" dur="1000"/>
                                        <p:tgtEl>
                                          <p:spTgt spid="6">
                                            <p:txEl>
                                              <p:pRg st="4" end="4"/>
                                            </p:txEl>
                                          </p:spTgt>
                                        </p:tgtEl>
                                      </p:cBhvr>
                                    </p:animEffect>
                                    <p:anim calcmode="lin" valueType="num">
                                      <p:cBhvr>
                                        <p:cTn id="8"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xEl>
                                              <p:pRg st="6" end="6"/>
                                            </p:txEl>
                                          </p:spTgt>
                                        </p:tgtEl>
                                        <p:attrNameLst>
                                          <p:attrName>style.visibility</p:attrName>
                                        </p:attrNameLst>
                                      </p:cBhvr>
                                      <p:to>
                                        <p:strVal val="visible"/>
                                      </p:to>
                                    </p:set>
                                    <p:animEffect transition="in" filter="fade">
                                      <p:cBhvr>
                                        <p:cTn id="12" dur="1000"/>
                                        <p:tgtEl>
                                          <p:spTgt spid="6">
                                            <p:txEl>
                                              <p:pRg st="6" end="6"/>
                                            </p:txEl>
                                          </p:spTgt>
                                        </p:tgtEl>
                                      </p:cBhvr>
                                    </p:animEffect>
                                    <p:anim calcmode="lin" valueType="num">
                                      <p:cBhvr>
                                        <p:cTn id="13"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6" end="6"/>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
                                            <p:txEl>
                                              <p:pRg st="7" end="7"/>
                                            </p:txEl>
                                          </p:spTgt>
                                        </p:tgtEl>
                                        <p:attrNameLst>
                                          <p:attrName>style.visibility</p:attrName>
                                        </p:attrNameLst>
                                      </p:cBhvr>
                                      <p:to>
                                        <p:strVal val="visible"/>
                                      </p:to>
                                    </p:set>
                                    <p:animEffect transition="in" filter="fade">
                                      <p:cBhvr>
                                        <p:cTn id="17" dur="1000"/>
                                        <p:tgtEl>
                                          <p:spTgt spid="6">
                                            <p:txEl>
                                              <p:pRg st="7" end="7"/>
                                            </p:txEl>
                                          </p:spTgt>
                                        </p:tgtEl>
                                      </p:cBhvr>
                                    </p:animEffect>
                                    <p:anim calcmode="lin" valueType="num">
                                      <p:cBhvr>
                                        <p:cTn id="18" dur="1000" fill="hold"/>
                                        <p:tgtEl>
                                          <p:spTgt spid="6">
                                            <p:txEl>
                                              <p:pRg st="7" end="7"/>
                                            </p:txEl>
                                          </p:spTgt>
                                        </p:tgtEl>
                                        <p:attrNameLst>
                                          <p:attrName>ppt_x</p:attrName>
                                        </p:attrNameLst>
                                      </p:cBhvr>
                                      <p:tavLst>
                                        <p:tav tm="0">
                                          <p:val>
                                            <p:strVal val="#ppt_x"/>
                                          </p:val>
                                        </p:tav>
                                        <p:tav tm="100000">
                                          <p:val>
                                            <p:strVal val="#ppt_x"/>
                                          </p:val>
                                        </p:tav>
                                      </p:tavLst>
                                    </p:anim>
                                    <p:anim calcmode="lin" valueType="num">
                                      <p:cBhvr>
                                        <p:cTn id="19" dur="1000" fill="hold"/>
                                        <p:tgtEl>
                                          <p:spTgt spid="6">
                                            <p:txEl>
                                              <p:pRg st="7" end="7"/>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6">
                                            <p:txEl>
                                              <p:pRg st="8" end="8"/>
                                            </p:txEl>
                                          </p:spTgt>
                                        </p:tgtEl>
                                        <p:attrNameLst>
                                          <p:attrName>style.visibility</p:attrName>
                                        </p:attrNameLst>
                                      </p:cBhvr>
                                      <p:to>
                                        <p:strVal val="visible"/>
                                      </p:to>
                                    </p:set>
                                    <p:animEffect transition="in" filter="fade">
                                      <p:cBhvr>
                                        <p:cTn id="22" dur="1000"/>
                                        <p:tgtEl>
                                          <p:spTgt spid="6">
                                            <p:txEl>
                                              <p:pRg st="8" end="8"/>
                                            </p:txEl>
                                          </p:spTgt>
                                        </p:tgtEl>
                                      </p:cBhvr>
                                    </p:animEffect>
                                    <p:anim calcmode="lin" valueType="num">
                                      <p:cBhvr>
                                        <p:cTn id="23" dur="1000" fill="hold"/>
                                        <p:tgtEl>
                                          <p:spTgt spid="6">
                                            <p:txEl>
                                              <p:pRg st="8" end="8"/>
                                            </p:txEl>
                                          </p:spTgt>
                                        </p:tgtEl>
                                        <p:attrNameLst>
                                          <p:attrName>ppt_x</p:attrName>
                                        </p:attrNameLst>
                                      </p:cBhvr>
                                      <p:tavLst>
                                        <p:tav tm="0">
                                          <p:val>
                                            <p:strVal val="#ppt_x"/>
                                          </p:val>
                                        </p:tav>
                                        <p:tav tm="100000">
                                          <p:val>
                                            <p:strVal val="#ppt_x"/>
                                          </p:val>
                                        </p:tav>
                                      </p:tavLst>
                                    </p:anim>
                                    <p:anim calcmode="lin" valueType="num">
                                      <p:cBhvr>
                                        <p:cTn id="24" dur="1000" fill="hold"/>
                                        <p:tgtEl>
                                          <p:spTgt spid="6">
                                            <p:txEl>
                                              <p:pRg st="8" end="8"/>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6">
                                            <p:txEl>
                                              <p:pRg st="9" end="9"/>
                                            </p:txEl>
                                          </p:spTgt>
                                        </p:tgtEl>
                                        <p:attrNameLst>
                                          <p:attrName>style.visibility</p:attrName>
                                        </p:attrNameLst>
                                      </p:cBhvr>
                                      <p:to>
                                        <p:strVal val="visible"/>
                                      </p:to>
                                    </p:set>
                                    <p:animEffect transition="in" filter="fade">
                                      <p:cBhvr>
                                        <p:cTn id="27" dur="1000"/>
                                        <p:tgtEl>
                                          <p:spTgt spid="6">
                                            <p:txEl>
                                              <p:pRg st="9" end="9"/>
                                            </p:txEl>
                                          </p:spTgt>
                                        </p:tgtEl>
                                      </p:cBhvr>
                                    </p:animEffect>
                                    <p:anim calcmode="lin" valueType="num">
                                      <p:cBhvr>
                                        <p:cTn id="28" dur="1000" fill="hold"/>
                                        <p:tgtEl>
                                          <p:spTgt spid="6">
                                            <p:txEl>
                                              <p:pRg st="9" end="9"/>
                                            </p:txEl>
                                          </p:spTgt>
                                        </p:tgtEl>
                                        <p:attrNameLst>
                                          <p:attrName>ppt_x</p:attrName>
                                        </p:attrNameLst>
                                      </p:cBhvr>
                                      <p:tavLst>
                                        <p:tav tm="0">
                                          <p:val>
                                            <p:strVal val="#ppt_x"/>
                                          </p:val>
                                        </p:tav>
                                        <p:tav tm="100000">
                                          <p:val>
                                            <p:strVal val="#ppt_x"/>
                                          </p:val>
                                        </p:tav>
                                      </p:tavLst>
                                    </p:anim>
                                    <p:anim calcmode="lin" valueType="num">
                                      <p:cBhvr>
                                        <p:cTn id="29" dur="1000" fill="hold"/>
                                        <p:tgtEl>
                                          <p:spTgt spid="6">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369332"/>
          </a:xfrm>
          <a:prstGeom prst="rect">
            <a:avLst/>
          </a:prstGeom>
        </p:spPr>
        <p:txBody>
          <a:bodyPr wrap="square">
            <a:spAutoFit/>
          </a:bodyPr>
          <a:lstStyle/>
          <a:p>
            <a:pPr algn="ctr"/>
            <a:r>
              <a:rPr lang="es-ES" dirty="0">
                <a:solidFill>
                  <a:srgbClr val="0070C0"/>
                </a:solidFill>
              </a:rPr>
              <a:t>8.1. </a:t>
            </a:r>
            <a:r>
              <a:rPr lang="es-ES" i="1" dirty="0">
                <a:solidFill>
                  <a:srgbClr val="0070C0"/>
                </a:solidFill>
              </a:rPr>
              <a:t>LEAN MANAGEMENT</a:t>
            </a:r>
          </a:p>
        </p:txBody>
      </p:sp>
      <p:pic>
        <p:nvPicPr>
          <p:cNvPr id="17" name="Imagen 16">
            <a:extLst>
              <a:ext uri="{FF2B5EF4-FFF2-40B4-BE49-F238E27FC236}">
                <a16:creationId xmlns:a16="http://schemas.microsoft.com/office/drawing/2014/main" id="{430BCBD5-743E-4E14-BAC3-91ACA0B898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6" name="2 Marcador de contenido">
            <a:extLst>
              <a:ext uri="{FF2B5EF4-FFF2-40B4-BE49-F238E27FC236}">
                <a16:creationId xmlns:a16="http://schemas.microsoft.com/office/drawing/2014/main" id="{D27937F2-6020-4249-8491-42399C2098DE}"/>
              </a:ext>
            </a:extLst>
          </p:cNvPr>
          <p:cNvSpPr txBox="1">
            <a:spLocks/>
          </p:cNvSpPr>
          <p:nvPr/>
        </p:nvSpPr>
        <p:spPr>
          <a:xfrm>
            <a:off x="-1" y="627408"/>
            <a:ext cx="12191999" cy="452596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s-ES" sz="2400" dirty="0"/>
              <a:t>HERRAMIENTA:</a:t>
            </a:r>
            <a:r>
              <a:rPr lang="es-ES" sz="2400" b="1" dirty="0"/>
              <a:t> VSM</a:t>
            </a:r>
          </a:p>
          <a:p>
            <a:pPr marL="0" indent="0" algn="ctr">
              <a:buNone/>
            </a:pPr>
            <a:r>
              <a:rPr lang="es-ES" sz="2400" b="1" dirty="0"/>
              <a:t>Mapa del flujo de valor (</a:t>
            </a:r>
            <a:r>
              <a:rPr lang="es-ES" sz="2400" b="1" i="1" dirty="0"/>
              <a:t>Value Stream Mapping</a:t>
            </a:r>
            <a:r>
              <a:rPr lang="es-ES" sz="2400" b="1" dirty="0"/>
              <a:t>, VSM)</a:t>
            </a:r>
          </a:p>
          <a:p>
            <a:pPr marL="0" indent="0" algn="ctr">
              <a:buNone/>
            </a:pPr>
            <a:endParaRPr lang="es-ES" sz="1800" b="1" dirty="0"/>
          </a:p>
          <a:p>
            <a:pPr marL="0" indent="0" algn="ctr">
              <a:buNone/>
            </a:pPr>
            <a:endParaRPr lang="es-ES" sz="1800" b="1" dirty="0"/>
          </a:p>
          <a:p>
            <a:pPr marL="0" indent="0" algn="ctr">
              <a:buNone/>
            </a:pPr>
            <a:endParaRPr lang="es-ES" sz="1000" b="1" dirty="0"/>
          </a:p>
          <a:p>
            <a:pPr algn="just"/>
            <a:r>
              <a:rPr lang="es-ES" sz="2400" dirty="0"/>
              <a:t>Es una representación gráfica del flujo, de los elementos clave y de cómo fluye el valor a lo largo del mismo, destacándose los puntos donde el flujo (de materiales o información) se halla detenido.</a:t>
            </a:r>
          </a:p>
          <a:p>
            <a:pPr algn="just"/>
            <a:endParaRPr lang="es-ES" sz="2400" dirty="0"/>
          </a:p>
          <a:p>
            <a:pPr algn="just"/>
            <a:r>
              <a:rPr lang="es-ES" sz="2400" dirty="0"/>
              <a:t>Su objetivo es indicar dónde y cómo actuar para conseguir un flujo regular y constante (continuo), de modo que se reduzcan costes y plazos de entrega, y se consiga mayor flexibilidad y calidad.</a:t>
            </a:r>
          </a:p>
        </p:txBody>
      </p:sp>
      <p:sp>
        <p:nvSpPr>
          <p:cNvPr id="5" name="Rectángulo 4">
            <a:extLst>
              <a:ext uri="{FF2B5EF4-FFF2-40B4-BE49-F238E27FC236}">
                <a16:creationId xmlns:a16="http://schemas.microsoft.com/office/drawing/2014/main" id="{64529344-8152-421B-BB6A-940F47D3DE19}"/>
              </a:ext>
            </a:extLst>
          </p:cNvPr>
          <p:cNvSpPr/>
          <p:nvPr/>
        </p:nvSpPr>
        <p:spPr>
          <a:xfrm>
            <a:off x="1" y="272144"/>
            <a:ext cx="12191999" cy="369332"/>
          </a:xfrm>
          <a:prstGeom prst="rect">
            <a:avLst/>
          </a:prstGeom>
        </p:spPr>
        <p:txBody>
          <a:bodyPr wrap="square">
            <a:spAutoFit/>
          </a:bodyPr>
          <a:lstStyle/>
          <a:p>
            <a:pPr algn="ctr"/>
            <a:r>
              <a:rPr lang="es-ES" dirty="0">
                <a:solidFill>
                  <a:srgbClr val="0070C0"/>
                </a:solidFill>
              </a:rPr>
              <a:t>8.1.2. HERRAMIENTAS Y PRÁCTICAS DE GESTIÓN</a:t>
            </a:r>
          </a:p>
        </p:txBody>
      </p:sp>
    </p:spTree>
    <p:extLst>
      <p:ext uri="{BB962C8B-B14F-4D97-AF65-F5344CB8AC3E}">
        <p14:creationId xmlns:p14="http://schemas.microsoft.com/office/powerpoint/2010/main" val="1852075912"/>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369332"/>
          </a:xfrm>
          <a:prstGeom prst="rect">
            <a:avLst/>
          </a:prstGeom>
        </p:spPr>
        <p:txBody>
          <a:bodyPr wrap="square">
            <a:spAutoFit/>
          </a:bodyPr>
          <a:lstStyle/>
          <a:p>
            <a:pPr algn="ctr"/>
            <a:r>
              <a:rPr lang="es-ES" dirty="0">
                <a:solidFill>
                  <a:srgbClr val="0070C0"/>
                </a:solidFill>
              </a:rPr>
              <a:t>8.1. </a:t>
            </a:r>
            <a:r>
              <a:rPr lang="es-ES" i="1" dirty="0">
                <a:solidFill>
                  <a:srgbClr val="0070C0"/>
                </a:solidFill>
              </a:rPr>
              <a:t>LEAN MANAGEMENT</a:t>
            </a:r>
          </a:p>
        </p:txBody>
      </p:sp>
      <p:pic>
        <p:nvPicPr>
          <p:cNvPr id="17" name="Imagen 16">
            <a:extLst>
              <a:ext uri="{FF2B5EF4-FFF2-40B4-BE49-F238E27FC236}">
                <a16:creationId xmlns:a16="http://schemas.microsoft.com/office/drawing/2014/main" id="{430BCBD5-743E-4E14-BAC3-91ACA0B898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6" name="2 Marcador de contenido">
            <a:extLst>
              <a:ext uri="{FF2B5EF4-FFF2-40B4-BE49-F238E27FC236}">
                <a16:creationId xmlns:a16="http://schemas.microsoft.com/office/drawing/2014/main" id="{D27937F2-6020-4249-8491-42399C2098DE}"/>
              </a:ext>
            </a:extLst>
          </p:cNvPr>
          <p:cNvSpPr txBox="1">
            <a:spLocks/>
          </p:cNvSpPr>
          <p:nvPr/>
        </p:nvSpPr>
        <p:spPr>
          <a:xfrm>
            <a:off x="-1" y="624977"/>
            <a:ext cx="12191999" cy="452596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s-ES" sz="2400" dirty="0"/>
              <a:t>HERRAMIENTA:</a:t>
            </a:r>
            <a:r>
              <a:rPr lang="es-ES" sz="2400" b="1" dirty="0"/>
              <a:t> VSM</a:t>
            </a:r>
          </a:p>
          <a:p>
            <a:pPr marL="0" indent="0" algn="ctr">
              <a:buNone/>
            </a:pPr>
            <a:endParaRPr lang="es-ES" sz="1000" dirty="0"/>
          </a:p>
          <a:p>
            <a:pPr algn="just"/>
            <a:r>
              <a:rPr lang="es-ES" sz="2400" dirty="0"/>
              <a:t>Etapas en la construcción de un VSM:</a:t>
            </a:r>
          </a:p>
          <a:p>
            <a:pPr algn="just"/>
            <a:endParaRPr lang="es-ES" sz="400" dirty="0"/>
          </a:p>
          <a:p>
            <a:pPr lvl="1" algn="just">
              <a:buFont typeface="Wingdings" panose="05000000000000000000" pitchFamily="2" charset="2"/>
              <a:buChar char="ü"/>
            </a:pPr>
            <a:r>
              <a:rPr lang="es-ES" dirty="0"/>
              <a:t> </a:t>
            </a:r>
            <a:r>
              <a:rPr lang="es-ES" b="1" dirty="0"/>
              <a:t>Calcular el </a:t>
            </a:r>
            <a:r>
              <a:rPr lang="es-ES" b="1" i="1" dirty="0"/>
              <a:t>takt time </a:t>
            </a:r>
            <a:r>
              <a:rPr lang="es-ES" dirty="0"/>
              <a:t>(ritmo al que se debería producir para satisfacer la demanda):</a:t>
            </a:r>
          </a:p>
          <a:p>
            <a:pPr marL="457200" lvl="1" indent="0" algn="ctr">
              <a:buNone/>
            </a:pPr>
            <a:r>
              <a:rPr lang="es-ES" i="1" dirty="0"/>
              <a:t>Takt time </a:t>
            </a:r>
            <a:r>
              <a:rPr lang="es-ES" dirty="0"/>
              <a:t>= </a:t>
            </a:r>
            <a:r>
              <a:rPr lang="es-ES" i="1" dirty="0"/>
              <a:t>Tiempo de trabajo disponible al día</a:t>
            </a:r>
            <a:r>
              <a:rPr lang="es-ES" dirty="0"/>
              <a:t>/</a:t>
            </a:r>
            <a:r>
              <a:rPr lang="es-ES" i="1" dirty="0"/>
              <a:t>Demanda clientes al día</a:t>
            </a:r>
          </a:p>
          <a:p>
            <a:pPr lvl="1" algn="just">
              <a:buFont typeface="Wingdings" panose="05000000000000000000" pitchFamily="2" charset="2"/>
              <a:buChar char="ü"/>
            </a:pPr>
            <a:r>
              <a:rPr lang="es-ES" dirty="0"/>
              <a:t> </a:t>
            </a:r>
            <a:r>
              <a:rPr lang="es-ES" b="1" dirty="0"/>
              <a:t>Identificar</a:t>
            </a:r>
            <a:r>
              <a:rPr lang="es-ES" dirty="0"/>
              <a:t> la operación del proceso que sea el </a:t>
            </a:r>
            <a:r>
              <a:rPr lang="es-ES" b="1" dirty="0"/>
              <a:t>cuello de botella</a:t>
            </a:r>
            <a:r>
              <a:rPr lang="es-ES" dirty="0"/>
              <a:t>.</a:t>
            </a:r>
          </a:p>
          <a:p>
            <a:pPr lvl="1" algn="just">
              <a:buFont typeface="Wingdings" panose="05000000000000000000" pitchFamily="2" charset="2"/>
              <a:buChar char="ü"/>
            </a:pPr>
            <a:r>
              <a:rPr lang="es-ES" dirty="0"/>
              <a:t> </a:t>
            </a:r>
            <a:r>
              <a:rPr lang="es-ES" b="1" dirty="0"/>
              <a:t>Identificar el tamaño de lote óptimo </a:t>
            </a:r>
            <a:r>
              <a:rPr lang="es-ES" dirty="0"/>
              <a:t>que permita un plazo de entrega más rápido.</a:t>
            </a:r>
          </a:p>
          <a:p>
            <a:pPr lvl="1" algn="just">
              <a:buFont typeface="Wingdings" panose="05000000000000000000" pitchFamily="2" charset="2"/>
              <a:buChar char="ü"/>
            </a:pPr>
            <a:r>
              <a:rPr lang="es-ES" dirty="0"/>
              <a:t> </a:t>
            </a:r>
            <a:r>
              <a:rPr lang="es-ES" b="1" dirty="0"/>
              <a:t>Desarrollar un flujo continuo </a:t>
            </a:r>
            <a:r>
              <a:rPr lang="es-ES" dirty="0"/>
              <a:t>(crear células de fabricación flexible). Los puestos de trabajo están dispuestos en forma de U, para evitar desplazamientos y compartir procesos.</a:t>
            </a:r>
          </a:p>
          <a:p>
            <a:pPr lvl="1" algn="just">
              <a:buFont typeface="Wingdings" panose="05000000000000000000" pitchFamily="2" charset="2"/>
              <a:buChar char="ü"/>
            </a:pPr>
            <a:r>
              <a:rPr lang="es-ES" dirty="0"/>
              <a:t> </a:t>
            </a:r>
            <a:r>
              <a:rPr lang="es-ES" b="1" dirty="0"/>
              <a:t>Utilizar supermercados en modo “</a:t>
            </a:r>
            <a:r>
              <a:rPr lang="es-ES" b="1" i="1" dirty="0"/>
              <a:t>pull</a:t>
            </a:r>
            <a:r>
              <a:rPr lang="es-ES" b="1" dirty="0"/>
              <a:t>” cuando no se pueda crear un flujo continuo </a:t>
            </a:r>
            <a:r>
              <a:rPr lang="es-ES" dirty="0"/>
              <a:t>entre dos operaciones o procesos. Se comunicarán a través de las tarjetas “</a:t>
            </a:r>
            <a:r>
              <a:rPr lang="es-ES" i="1" dirty="0"/>
              <a:t>kanban</a:t>
            </a:r>
            <a:r>
              <a:rPr lang="es-ES" dirty="0"/>
              <a:t>”.</a:t>
            </a:r>
          </a:p>
          <a:p>
            <a:pPr lvl="1" algn="just">
              <a:buFont typeface="Wingdings" panose="05000000000000000000" pitchFamily="2" charset="2"/>
              <a:buChar char="ü"/>
            </a:pPr>
            <a:r>
              <a:rPr lang="es-ES" dirty="0"/>
              <a:t> </a:t>
            </a:r>
            <a:r>
              <a:rPr lang="es-ES" b="1" dirty="0"/>
              <a:t>Enviar el programa de producción a la última estación </a:t>
            </a:r>
            <a:r>
              <a:rPr lang="es-ES" dirty="0"/>
              <a:t>de la cadena de valor (esta estación marca el ritmo, esto es, los pedidos que realizan los clientes).</a:t>
            </a:r>
          </a:p>
          <a:p>
            <a:pPr lvl="1" algn="just">
              <a:buFont typeface="Wingdings" panose="05000000000000000000" pitchFamily="2" charset="2"/>
              <a:buChar char="ü"/>
            </a:pPr>
            <a:r>
              <a:rPr lang="es-ES" dirty="0"/>
              <a:t> </a:t>
            </a:r>
            <a:r>
              <a:rPr lang="es-ES" b="1" dirty="0"/>
              <a:t>Nivelar la combinación de producción</a:t>
            </a:r>
            <a:r>
              <a:rPr lang="es-ES" dirty="0"/>
              <a:t>. Combinar repetidamente la fabricación de pequeños lotes de los productos que fabrica la empresa.</a:t>
            </a:r>
          </a:p>
        </p:txBody>
      </p:sp>
      <p:sp>
        <p:nvSpPr>
          <p:cNvPr id="5" name="Rectángulo 4">
            <a:extLst>
              <a:ext uri="{FF2B5EF4-FFF2-40B4-BE49-F238E27FC236}">
                <a16:creationId xmlns:a16="http://schemas.microsoft.com/office/drawing/2014/main" id="{64529344-8152-421B-BB6A-940F47D3DE19}"/>
              </a:ext>
            </a:extLst>
          </p:cNvPr>
          <p:cNvSpPr/>
          <p:nvPr/>
        </p:nvSpPr>
        <p:spPr>
          <a:xfrm>
            <a:off x="1" y="272144"/>
            <a:ext cx="12191999" cy="369332"/>
          </a:xfrm>
          <a:prstGeom prst="rect">
            <a:avLst/>
          </a:prstGeom>
        </p:spPr>
        <p:txBody>
          <a:bodyPr wrap="square">
            <a:spAutoFit/>
          </a:bodyPr>
          <a:lstStyle/>
          <a:p>
            <a:pPr algn="ctr"/>
            <a:r>
              <a:rPr lang="es-ES" dirty="0">
                <a:solidFill>
                  <a:srgbClr val="0070C0"/>
                </a:solidFill>
              </a:rPr>
              <a:t>8.1.2. HERRAMIENTAS Y PRÁCTICAS DE GESTIÓN</a:t>
            </a:r>
          </a:p>
        </p:txBody>
      </p:sp>
    </p:spTree>
    <p:extLst>
      <p:ext uri="{BB962C8B-B14F-4D97-AF65-F5344CB8AC3E}">
        <p14:creationId xmlns:p14="http://schemas.microsoft.com/office/powerpoint/2010/main" val="2030699591"/>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369332"/>
          </a:xfrm>
          <a:prstGeom prst="rect">
            <a:avLst/>
          </a:prstGeom>
        </p:spPr>
        <p:txBody>
          <a:bodyPr wrap="square">
            <a:spAutoFit/>
          </a:bodyPr>
          <a:lstStyle/>
          <a:p>
            <a:pPr algn="ctr"/>
            <a:r>
              <a:rPr lang="es-ES" dirty="0">
                <a:solidFill>
                  <a:srgbClr val="0070C0"/>
                </a:solidFill>
              </a:rPr>
              <a:t>8.1. </a:t>
            </a:r>
            <a:r>
              <a:rPr lang="es-ES" i="1" dirty="0">
                <a:solidFill>
                  <a:srgbClr val="0070C0"/>
                </a:solidFill>
              </a:rPr>
              <a:t>LEAN MANAGEMENT</a:t>
            </a:r>
          </a:p>
        </p:txBody>
      </p:sp>
      <p:pic>
        <p:nvPicPr>
          <p:cNvPr id="17" name="Imagen 16">
            <a:extLst>
              <a:ext uri="{FF2B5EF4-FFF2-40B4-BE49-F238E27FC236}">
                <a16:creationId xmlns:a16="http://schemas.microsoft.com/office/drawing/2014/main" id="{430BCBD5-743E-4E14-BAC3-91ACA0B898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6" name="2 Marcador de contenido">
            <a:extLst>
              <a:ext uri="{FF2B5EF4-FFF2-40B4-BE49-F238E27FC236}">
                <a16:creationId xmlns:a16="http://schemas.microsoft.com/office/drawing/2014/main" id="{D27937F2-6020-4249-8491-42399C2098DE}"/>
              </a:ext>
            </a:extLst>
          </p:cNvPr>
          <p:cNvSpPr txBox="1">
            <a:spLocks/>
          </p:cNvSpPr>
          <p:nvPr/>
        </p:nvSpPr>
        <p:spPr>
          <a:xfrm>
            <a:off x="-1" y="624977"/>
            <a:ext cx="12191999" cy="452596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s-ES" sz="2400" dirty="0"/>
              <a:t>HERRAMIENTA:</a:t>
            </a:r>
            <a:r>
              <a:rPr lang="es-ES" sz="2400" b="1" dirty="0"/>
              <a:t> VSM</a:t>
            </a:r>
            <a:endParaRPr lang="es-ES" sz="2400" dirty="0"/>
          </a:p>
          <a:p>
            <a:pPr marL="0" indent="0" algn="ctr">
              <a:buNone/>
            </a:pPr>
            <a:r>
              <a:rPr lang="es-ES" sz="2400" i="1" dirty="0"/>
              <a:t>KANBAN</a:t>
            </a:r>
          </a:p>
        </p:txBody>
      </p:sp>
      <p:sp>
        <p:nvSpPr>
          <p:cNvPr id="5" name="Rectángulo 4">
            <a:extLst>
              <a:ext uri="{FF2B5EF4-FFF2-40B4-BE49-F238E27FC236}">
                <a16:creationId xmlns:a16="http://schemas.microsoft.com/office/drawing/2014/main" id="{64529344-8152-421B-BB6A-940F47D3DE19}"/>
              </a:ext>
            </a:extLst>
          </p:cNvPr>
          <p:cNvSpPr/>
          <p:nvPr/>
        </p:nvSpPr>
        <p:spPr>
          <a:xfrm>
            <a:off x="1" y="272144"/>
            <a:ext cx="12191999" cy="369332"/>
          </a:xfrm>
          <a:prstGeom prst="rect">
            <a:avLst/>
          </a:prstGeom>
        </p:spPr>
        <p:txBody>
          <a:bodyPr wrap="square">
            <a:spAutoFit/>
          </a:bodyPr>
          <a:lstStyle/>
          <a:p>
            <a:pPr algn="ctr"/>
            <a:r>
              <a:rPr lang="es-ES" dirty="0">
                <a:solidFill>
                  <a:srgbClr val="0070C0"/>
                </a:solidFill>
              </a:rPr>
              <a:t>8.1.2. HERRAMIENTAS Y PRÁCTICAS DE GESTIÓN</a:t>
            </a:r>
          </a:p>
        </p:txBody>
      </p:sp>
      <p:grpSp>
        <p:nvGrpSpPr>
          <p:cNvPr id="7" name="Group 6">
            <a:extLst>
              <a:ext uri="{FF2B5EF4-FFF2-40B4-BE49-F238E27FC236}">
                <a16:creationId xmlns:a16="http://schemas.microsoft.com/office/drawing/2014/main" id="{D8830963-98CD-4A5C-AF39-84B864A04F62}"/>
              </a:ext>
            </a:extLst>
          </p:cNvPr>
          <p:cNvGrpSpPr>
            <a:grpSpLocks/>
          </p:cNvGrpSpPr>
          <p:nvPr/>
        </p:nvGrpSpPr>
        <p:grpSpPr bwMode="auto">
          <a:xfrm>
            <a:off x="2321444" y="1697862"/>
            <a:ext cx="7549108" cy="4856162"/>
            <a:chOff x="1137692" y="1417638"/>
            <a:chExt cx="7549108" cy="4856162"/>
          </a:xfrm>
        </p:grpSpPr>
        <p:pic>
          <p:nvPicPr>
            <p:cNvPr id="8" name="Picture 5" descr="f16-8.tiff">
              <a:extLst>
                <a:ext uri="{FF2B5EF4-FFF2-40B4-BE49-F238E27FC236}">
                  <a16:creationId xmlns:a16="http://schemas.microsoft.com/office/drawing/2014/main" id="{BE47463D-A10B-4A81-BFD4-53E91F2600B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764515" y="1417638"/>
              <a:ext cx="3922285" cy="4856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2">
              <a:extLst>
                <a:ext uri="{FF2B5EF4-FFF2-40B4-BE49-F238E27FC236}">
                  <a16:creationId xmlns:a16="http://schemas.microsoft.com/office/drawing/2014/main" id="{69D8D9D3-A0B1-44E9-A27B-A28CCC6D7702}"/>
                </a:ext>
              </a:extLst>
            </p:cNvPr>
            <p:cNvSpPr txBox="1">
              <a:spLocks noChangeArrowheads="1"/>
            </p:cNvSpPr>
            <p:nvPr/>
          </p:nvSpPr>
          <p:spPr bwMode="auto">
            <a:xfrm>
              <a:off x="1137692" y="1784509"/>
              <a:ext cx="3650208"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Aft>
                  <a:spcPts val="1200"/>
                </a:spcAft>
                <a:buClr>
                  <a:schemeClr val="accent1"/>
                </a:buClr>
                <a:buFont typeface="Arial Unicode MS" panose="020B0604020202020204" pitchFamily="34" charset="-128"/>
                <a:buChar char="▶"/>
                <a:defRPr sz="3200">
                  <a:solidFill>
                    <a:schemeClr val="tx1"/>
                  </a:solidFill>
                  <a:latin typeface="Arial" panose="020B0604020202020204" pitchFamily="34" charset="0"/>
                  <a:cs typeface="Arial" panose="020B0604020202020204" pitchFamily="34" charset="0"/>
                </a:defRPr>
              </a:lvl1pPr>
              <a:lvl2pPr marL="742950" indent="-285750">
                <a:lnSpc>
                  <a:spcPct val="90000"/>
                </a:lnSpc>
                <a:spcAft>
                  <a:spcPts val="1200"/>
                </a:spcAft>
                <a:buClr>
                  <a:schemeClr val="accent1"/>
                </a:buClr>
                <a:buFont typeface="Arial Unicode MS" panose="020B0604020202020204" pitchFamily="34" charset="-128"/>
                <a:buChar char="▶"/>
                <a:defRPr sz="2800">
                  <a:solidFill>
                    <a:schemeClr val="tx1"/>
                  </a:solidFill>
                  <a:latin typeface="Arial" panose="020B0604020202020204" pitchFamily="34" charset="0"/>
                  <a:cs typeface="Arial" panose="020B0604020202020204" pitchFamily="34" charset="0"/>
                </a:defRPr>
              </a:lvl2pPr>
              <a:lvl3pPr marL="1143000" indent="-228600">
                <a:lnSpc>
                  <a:spcPct val="90000"/>
                </a:lnSpc>
                <a:spcAft>
                  <a:spcPts val="1200"/>
                </a:spcAft>
                <a:buClr>
                  <a:schemeClr val="accent1"/>
                </a:buClr>
                <a:buFont typeface="Arial Unicode MS" panose="020B0604020202020204" pitchFamily="34" charset="-128"/>
                <a:buChar char="▶"/>
                <a:defRPr sz="2400">
                  <a:solidFill>
                    <a:schemeClr val="tx1"/>
                  </a:solidFill>
                  <a:latin typeface="Arial" panose="020B0604020202020204" pitchFamily="34" charset="0"/>
                  <a:cs typeface="Arial" panose="020B0604020202020204" pitchFamily="34" charset="0"/>
                </a:defRPr>
              </a:lvl3pPr>
              <a:lvl4pPr marL="1600200" indent="-228600">
                <a:lnSpc>
                  <a:spcPct val="90000"/>
                </a:lnSpc>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4pPr>
              <a:lvl5pPr marL="2057400" indent="-228600">
                <a:lnSpc>
                  <a:spcPct val="90000"/>
                </a:lnSpc>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9pPr>
            </a:lstStyle>
            <a:p>
              <a:pPr lvl="0" algn="just" defTabSz="457200" fontAlgn="base">
                <a:lnSpc>
                  <a:spcPct val="100000"/>
                </a:lnSpc>
                <a:spcBef>
                  <a:spcPct val="0"/>
                </a:spcBef>
                <a:spcAft>
                  <a:spcPct val="0"/>
                </a:spcAft>
                <a:buClrTx/>
                <a:buNone/>
              </a:pPr>
              <a:r>
                <a:rPr lang="es-ES" altLang="es-ES" sz="1800" kern="0" dirty="0">
                  <a:solidFill>
                    <a:srgbClr val="000000"/>
                  </a:solidFill>
                  <a:latin typeface="+mn-lt"/>
                </a:rPr>
                <a:t>Una señal colgada en el poste para la pieza Z405 indica que hay que comenzar la producción de esa pieza. El poste está situado de manera que los trabajadores pueden verlo fácilmente desde sus puestos habituales de trabajo.</a:t>
              </a:r>
              <a:endParaRPr kumimoji="0" lang="en-US" altLang="es-ES" sz="1800" b="0" i="0" u="none" strike="noStrike" kern="0" cap="none" spc="0" normalizeH="0" baseline="0" noProof="0" dirty="0">
                <a:ln>
                  <a:noFill/>
                </a:ln>
                <a:solidFill>
                  <a:srgbClr val="000000"/>
                </a:solidFill>
                <a:effectLst/>
                <a:uLnTx/>
                <a:uFillTx/>
                <a:latin typeface="+mn-lt"/>
              </a:endParaRPr>
            </a:p>
          </p:txBody>
        </p:sp>
        <p:sp>
          <p:nvSpPr>
            <p:cNvPr id="10" name="TextBox 3">
              <a:extLst>
                <a:ext uri="{FF2B5EF4-FFF2-40B4-BE49-F238E27FC236}">
                  <a16:creationId xmlns:a16="http://schemas.microsoft.com/office/drawing/2014/main" id="{5B89E7F5-83BF-46EE-9CD1-C035497D932D}"/>
                </a:ext>
              </a:extLst>
            </p:cNvPr>
            <p:cNvSpPr txBox="1">
              <a:spLocks noChangeArrowheads="1"/>
            </p:cNvSpPr>
            <p:nvPr/>
          </p:nvSpPr>
          <p:spPr bwMode="auto">
            <a:xfrm>
              <a:off x="1137693" y="4051300"/>
              <a:ext cx="290397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Aft>
                  <a:spcPts val="1200"/>
                </a:spcAft>
                <a:buClr>
                  <a:schemeClr val="accent1"/>
                </a:buClr>
                <a:buFont typeface="Arial Unicode MS" panose="020B0604020202020204" pitchFamily="34" charset="-128"/>
                <a:buChar char="▶"/>
                <a:defRPr sz="3200">
                  <a:solidFill>
                    <a:schemeClr val="tx1"/>
                  </a:solidFill>
                  <a:latin typeface="Arial" panose="020B0604020202020204" pitchFamily="34" charset="0"/>
                  <a:cs typeface="Arial" panose="020B0604020202020204" pitchFamily="34" charset="0"/>
                </a:defRPr>
              </a:lvl1pPr>
              <a:lvl2pPr marL="742950" indent="-285750">
                <a:lnSpc>
                  <a:spcPct val="90000"/>
                </a:lnSpc>
                <a:spcAft>
                  <a:spcPts val="1200"/>
                </a:spcAft>
                <a:buClr>
                  <a:schemeClr val="accent1"/>
                </a:buClr>
                <a:buFont typeface="Arial Unicode MS" panose="020B0604020202020204" pitchFamily="34" charset="-128"/>
                <a:buChar char="▶"/>
                <a:defRPr sz="2800">
                  <a:solidFill>
                    <a:schemeClr val="tx1"/>
                  </a:solidFill>
                  <a:latin typeface="Arial" panose="020B0604020202020204" pitchFamily="34" charset="0"/>
                  <a:cs typeface="Arial" panose="020B0604020202020204" pitchFamily="34" charset="0"/>
                </a:defRPr>
              </a:lvl2pPr>
              <a:lvl3pPr marL="1143000" indent="-228600">
                <a:lnSpc>
                  <a:spcPct val="90000"/>
                </a:lnSpc>
                <a:spcAft>
                  <a:spcPts val="1200"/>
                </a:spcAft>
                <a:buClr>
                  <a:schemeClr val="accent1"/>
                </a:buClr>
                <a:buFont typeface="Arial Unicode MS" panose="020B0604020202020204" pitchFamily="34" charset="-128"/>
                <a:buChar char="▶"/>
                <a:defRPr sz="2400">
                  <a:solidFill>
                    <a:schemeClr val="tx1"/>
                  </a:solidFill>
                  <a:latin typeface="Arial" panose="020B0604020202020204" pitchFamily="34" charset="0"/>
                  <a:cs typeface="Arial" panose="020B0604020202020204" pitchFamily="34" charset="0"/>
                </a:defRPr>
              </a:lvl3pPr>
              <a:lvl4pPr marL="1600200" indent="-228600">
                <a:lnSpc>
                  <a:spcPct val="90000"/>
                </a:lnSpc>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4pPr>
              <a:lvl5pPr marL="2057400" indent="-228600">
                <a:lnSpc>
                  <a:spcPct val="90000"/>
                </a:lnSpc>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9pPr>
            </a:lstStyle>
            <a:p>
              <a:pPr lvl="0" defTabSz="457200" fontAlgn="base">
                <a:lnSpc>
                  <a:spcPct val="100000"/>
                </a:lnSpc>
                <a:spcBef>
                  <a:spcPct val="0"/>
                </a:spcBef>
                <a:spcAft>
                  <a:spcPct val="0"/>
                </a:spcAft>
                <a:buClrTx/>
                <a:buNone/>
              </a:pPr>
              <a:r>
                <a:rPr lang="es-ES" altLang="es-ES" sz="1800" kern="0" dirty="0">
                  <a:solidFill>
                    <a:srgbClr val="000000"/>
                  </a:solidFill>
                  <a:latin typeface="+mn-lt"/>
                </a:rPr>
                <a:t>Señal en la pila de cajas.</a:t>
              </a:r>
              <a:endParaRPr kumimoji="0" lang="en-US" altLang="es-ES" sz="1800" b="0" i="0" u="none" strike="noStrike" kern="0" cap="none" spc="0" normalizeH="0" baseline="0" noProof="0" dirty="0">
                <a:ln>
                  <a:noFill/>
                </a:ln>
                <a:solidFill>
                  <a:srgbClr val="000000"/>
                </a:solidFill>
                <a:effectLst/>
                <a:uLnTx/>
                <a:uFillTx/>
                <a:latin typeface="+mn-lt"/>
              </a:endParaRPr>
            </a:p>
          </p:txBody>
        </p:sp>
        <p:sp>
          <p:nvSpPr>
            <p:cNvPr id="11" name="TextBox 4">
              <a:extLst>
                <a:ext uri="{FF2B5EF4-FFF2-40B4-BE49-F238E27FC236}">
                  <a16:creationId xmlns:a16="http://schemas.microsoft.com/office/drawing/2014/main" id="{37CBC632-D768-4820-A09C-9B24495E8AF0}"/>
                </a:ext>
              </a:extLst>
            </p:cNvPr>
            <p:cNvSpPr txBox="1">
              <a:spLocks noChangeArrowheads="1"/>
            </p:cNvSpPr>
            <p:nvPr/>
          </p:nvSpPr>
          <p:spPr bwMode="auto">
            <a:xfrm>
              <a:off x="1137692" y="5154831"/>
              <a:ext cx="3736011"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Aft>
                  <a:spcPts val="1200"/>
                </a:spcAft>
                <a:buClr>
                  <a:schemeClr val="accent1"/>
                </a:buClr>
                <a:buFont typeface="Arial Unicode MS" panose="020B0604020202020204" pitchFamily="34" charset="-128"/>
                <a:buChar char="▶"/>
                <a:defRPr sz="3200">
                  <a:solidFill>
                    <a:schemeClr val="tx1"/>
                  </a:solidFill>
                  <a:latin typeface="Arial" panose="020B0604020202020204" pitchFamily="34" charset="0"/>
                  <a:cs typeface="Arial" panose="020B0604020202020204" pitchFamily="34" charset="0"/>
                </a:defRPr>
              </a:lvl1pPr>
              <a:lvl2pPr marL="742950" indent="-285750">
                <a:lnSpc>
                  <a:spcPct val="90000"/>
                </a:lnSpc>
                <a:spcAft>
                  <a:spcPts val="1200"/>
                </a:spcAft>
                <a:buClr>
                  <a:schemeClr val="accent1"/>
                </a:buClr>
                <a:buFont typeface="Arial Unicode MS" panose="020B0604020202020204" pitchFamily="34" charset="-128"/>
                <a:buChar char="▶"/>
                <a:defRPr sz="2800">
                  <a:solidFill>
                    <a:schemeClr val="tx1"/>
                  </a:solidFill>
                  <a:latin typeface="Arial" panose="020B0604020202020204" pitchFamily="34" charset="0"/>
                  <a:cs typeface="Arial" panose="020B0604020202020204" pitchFamily="34" charset="0"/>
                </a:defRPr>
              </a:lvl2pPr>
              <a:lvl3pPr marL="1143000" indent="-228600">
                <a:lnSpc>
                  <a:spcPct val="90000"/>
                </a:lnSpc>
                <a:spcAft>
                  <a:spcPts val="1200"/>
                </a:spcAft>
                <a:buClr>
                  <a:schemeClr val="accent1"/>
                </a:buClr>
                <a:buFont typeface="Arial Unicode MS" panose="020B0604020202020204" pitchFamily="34" charset="-128"/>
                <a:buChar char="▶"/>
                <a:defRPr sz="2400">
                  <a:solidFill>
                    <a:schemeClr val="tx1"/>
                  </a:solidFill>
                  <a:latin typeface="Arial" panose="020B0604020202020204" pitchFamily="34" charset="0"/>
                  <a:cs typeface="Arial" panose="020B0604020202020204" pitchFamily="34" charset="0"/>
                </a:defRPr>
              </a:lvl3pPr>
              <a:lvl4pPr marL="1600200" indent="-228600">
                <a:lnSpc>
                  <a:spcPct val="90000"/>
                </a:lnSpc>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4pPr>
              <a:lvl5pPr marL="2057400" indent="-228600">
                <a:lnSpc>
                  <a:spcPct val="90000"/>
                </a:lnSpc>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9pPr>
            </a:lstStyle>
            <a:p>
              <a:pPr lvl="0" algn="just" defTabSz="457200" fontAlgn="base">
                <a:lnSpc>
                  <a:spcPct val="100000"/>
                </a:lnSpc>
                <a:spcBef>
                  <a:spcPct val="0"/>
                </a:spcBef>
                <a:spcAft>
                  <a:spcPct val="0"/>
                </a:spcAft>
                <a:buClrTx/>
                <a:buNone/>
              </a:pPr>
              <a:r>
                <a:rPr lang="es-ES" altLang="es-ES" sz="1800" kern="0" dirty="0">
                  <a:solidFill>
                    <a:srgbClr val="000000"/>
                  </a:solidFill>
                  <a:latin typeface="+mn-lt"/>
                </a:rPr>
                <a:t>El número de pieza (</a:t>
              </a:r>
              <a:r>
                <a:rPr lang="es-ES" altLang="es-ES" sz="1800" i="1" kern="0" dirty="0">
                  <a:solidFill>
                    <a:srgbClr val="000000"/>
                  </a:solidFill>
                  <a:latin typeface="+mn-lt"/>
                </a:rPr>
                <a:t>part number</a:t>
              </a:r>
              <a:r>
                <a:rPr lang="es-ES" altLang="es-ES" sz="1800" kern="0" dirty="0">
                  <a:solidFill>
                    <a:srgbClr val="000000"/>
                  </a:solidFill>
                  <a:latin typeface="+mn-lt"/>
                </a:rPr>
                <a:t>) indica la localización de cada pieza concreta.</a:t>
              </a:r>
              <a:endParaRPr kumimoji="0" lang="en-US" altLang="es-ES" sz="1800" b="0" i="0" u="none" strike="noStrike" kern="0" cap="none" spc="0" normalizeH="0" baseline="0" noProof="0" dirty="0">
                <a:ln>
                  <a:noFill/>
                </a:ln>
                <a:solidFill>
                  <a:srgbClr val="000000"/>
                </a:solidFill>
                <a:effectLst/>
                <a:uLnTx/>
                <a:uFillTx/>
                <a:latin typeface="+mn-lt"/>
              </a:endParaRPr>
            </a:p>
          </p:txBody>
        </p:sp>
      </p:grpSp>
    </p:spTree>
    <p:extLst>
      <p:ext uri="{BB962C8B-B14F-4D97-AF65-F5344CB8AC3E}">
        <p14:creationId xmlns:p14="http://schemas.microsoft.com/office/powerpoint/2010/main" val="19026277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100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369332"/>
          </a:xfrm>
          <a:prstGeom prst="rect">
            <a:avLst/>
          </a:prstGeom>
        </p:spPr>
        <p:txBody>
          <a:bodyPr wrap="square">
            <a:spAutoFit/>
          </a:bodyPr>
          <a:lstStyle/>
          <a:p>
            <a:pPr algn="ctr"/>
            <a:r>
              <a:rPr lang="es-ES" dirty="0">
                <a:solidFill>
                  <a:srgbClr val="0070C0"/>
                </a:solidFill>
              </a:rPr>
              <a:t>8.1. </a:t>
            </a:r>
            <a:r>
              <a:rPr lang="es-ES" i="1" dirty="0">
                <a:solidFill>
                  <a:srgbClr val="0070C0"/>
                </a:solidFill>
              </a:rPr>
              <a:t>LEAN MANAGEMENT</a:t>
            </a:r>
          </a:p>
        </p:txBody>
      </p:sp>
      <p:pic>
        <p:nvPicPr>
          <p:cNvPr id="17" name="Imagen 16">
            <a:extLst>
              <a:ext uri="{FF2B5EF4-FFF2-40B4-BE49-F238E27FC236}">
                <a16:creationId xmlns:a16="http://schemas.microsoft.com/office/drawing/2014/main" id="{430BCBD5-743E-4E14-BAC3-91ACA0B898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6" name="2 Marcador de contenido">
            <a:extLst>
              <a:ext uri="{FF2B5EF4-FFF2-40B4-BE49-F238E27FC236}">
                <a16:creationId xmlns:a16="http://schemas.microsoft.com/office/drawing/2014/main" id="{D27937F2-6020-4249-8491-42399C2098DE}"/>
              </a:ext>
            </a:extLst>
          </p:cNvPr>
          <p:cNvSpPr txBox="1">
            <a:spLocks/>
          </p:cNvSpPr>
          <p:nvPr/>
        </p:nvSpPr>
        <p:spPr>
          <a:xfrm>
            <a:off x="-1" y="624977"/>
            <a:ext cx="12191999" cy="452596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s-ES" sz="2400" dirty="0"/>
              <a:t>HERRAMIENTA:</a:t>
            </a:r>
            <a:r>
              <a:rPr lang="es-ES" sz="2400" b="1" dirty="0"/>
              <a:t> 5S</a:t>
            </a:r>
            <a:endParaRPr lang="es-ES" sz="2400" dirty="0"/>
          </a:p>
          <a:p>
            <a:pPr marL="0" indent="0" algn="just">
              <a:buNone/>
            </a:pPr>
            <a:endParaRPr lang="es-ES" sz="2400" dirty="0"/>
          </a:p>
          <a:p>
            <a:pPr marL="0" indent="0" algn="just">
              <a:buNone/>
            </a:pPr>
            <a:endParaRPr lang="es-ES" sz="1000" dirty="0"/>
          </a:p>
          <a:p>
            <a:pPr algn="just"/>
            <a:r>
              <a:rPr lang="es-ES" sz="2400" dirty="0"/>
              <a:t>Es una metodología que incluye 5 aspectos básicos para el desarrollo de las actividades con la máxima eficiencia y rapidez, lo que implica evitar actividades y consumo de recursos innecesarios.</a:t>
            </a:r>
          </a:p>
          <a:p>
            <a:pPr algn="just"/>
            <a:endParaRPr lang="es-ES" sz="2400" dirty="0"/>
          </a:p>
          <a:p>
            <a:pPr algn="just"/>
            <a:r>
              <a:rPr lang="es-ES" sz="2400" dirty="0"/>
              <a:t>Ejemplos de este tipo de actividades serían: movimientos innecesarios de los trabajadores, buscar herramientas, reparaciones en las máquinas por no haber recibido el cuidado necesario o fallos de calidad generados por la desorganización.</a:t>
            </a:r>
          </a:p>
          <a:p>
            <a:pPr algn="just"/>
            <a:endParaRPr lang="es-ES" sz="2400" dirty="0"/>
          </a:p>
          <a:p>
            <a:pPr algn="just"/>
            <a:r>
              <a:rPr lang="es-ES" sz="2400" dirty="0"/>
              <a:t>Colabora en la consecución de los objetivos de: cero averías, cero defectos, cero despilfarros y cero problemas de seguridad.</a:t>
            </a:r>
          </a:p>
        </p:txBody>
      </p:sp>
      <p:sp>
        <p:nvSpPr>
          <p:cNvPr id="5" name="Rectángulo 4">
            <a:extLst>
              <a:ext uri="{FF2B5EF4-FFF2-40B4-BE49-F238E27FC236}">
                <a16:creationId xmlns:a16="http://schemas.microsoft.com/office/drawing/2014/main" id="{64529344-8152-421B-BB6A-940F47D3DE19}"/>
              </a:ext>
            </a:extLst>
          </p:cNvPr>
          <p:cNvSpPr/>
          <p:nvPr/>
        </p:nvSpPr>
        <p:spPr>
          <a:xfrm>
            <a:off x="1" y="272144"/>
            <a:ext cx="12191999" cy="369332"/>
          </a:xfrm>
          <a:prstGeom prst="rect">
            <a:avLst/>
          </a:prstGeom>
        </p:spPr>
        <p:txBody>
          <a:bodyPr wrap="square">
            <a:spAutoFit/>
          </a:bodyPr>
          <a:lstStyle/>
          <a:p>
            <a:pPr algn="ctr"/>
            <a:r>
              <a:rPr lang="es-ES" dirty="0">
                <a:solidFill>
                  <a:srgbClr val="0070C0"/>
                </a:solidFill>
              </a:rPr>
              <a:t>8.1.2. HERRAMIENTAS Y PRÁCTICAS DE GESTIÓN</a:t>
            </a:r>
          </a:p>
        </p:txBody>
      </p:sp>
    </p:spTree>
    <p:extLst>
      <p:ext uri="{BB962C8B-B14F-4D97-AF65-F5344CB8AC3E}">
        <p14:creationId xmlns:p14="http://schemas.microsoft.com/office/powerpoint/2010/main" val="1328287184"/>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345008" y="2628957"/>
            <a:ext cx="8995940" cy="2739211"/>
          </a:xfrm>
          <a:prstGeom prst="rect">
            <a:avLst/>
          </a:prstGeom>
          <a:noFill/>
        </p:spPr>
        <p:txBody>
          <a:bodyPr wrap="square" rtlCol="0">
            <a:spAutoFit/>
          </a:bodyPr>
          <a:lstStyle/>
          <a:p>
            <a:pPr algn="just"/>
            <a:r>
              <a:rPr lang="es-ES" sz="2800" b="1" dirty="0"/>
              <a:t>OBJETIVOS:</a:t>
            </a:r>
          </a:p>
          <a:p>
            <a:pPr algn="just"/>
            <a:endParaRPr lang="es-ES" dirty="0"/>
          </a:p>
          <a:p>
            <a:pPr marL="342900" indent="-342900" algn="just">
              <a:buFont typeface="+mj-lt"/>
              <a:buAutoNum type="arabicPeriod"/>
            </a:pPr>
            <a:r>
              <a:rPr lang="es-ES" dirty="0"/>
              <a:t>Definir el origen, concepto y alcance del sistema de gestión </a:t>
            </a:r>
            <a:r>
              <a:rPr lang="es-ES" i="1" dirty="0"/>
              <a:t>Lean management</a:t>
            </a:r>
            <a:r>
              <a:rPr lang="es-ES" dirty="0"/>
              <a:t>.</a:t>
            </a:r>
          </a:p>
          <a:p>
            <a:pPr marL="342900" indent="-342900" algn="just">
              <a:buFont typeface="+mj-lt"/>
              <a:buAutoNum type="arabicPeriod"/>
            </a:pPr>
            <a:r>
              <a:rPr lang="es-ES" dirty="0"/>
              <a:t>Conocer las herramientas y prácticas de gestión de </a:t>
            </a:r>
            <a:r>
              <a:rPr lang="es-ES" i="1" dirty="0"/>
              <a:t>Lean management </a:t>
            </a:r>
            <a:r>
              <a:rPr lang="es-ES" dirty="0"/>
              <a:t>para lograr los objetivos globales y medir su implantación.</a:t>
            </a:r>
          </a:p>
          <a:p>
            <a:pPr marL="342900" indent="-342900" algn="just">
              <a:buFont typeface="+mj-lt"/>
              <a:buAutoNum type="arabicPeriod"/>
            </a:pPr>
            <a:r>
              <a:rPr lang="es-ES" dirty="0"/>
              <a:t>Analizar la importancia que tienen los recursos humanos y las TIC para la implantación de </a:t>
            </a:r>
            <a:r>
              <a:rPr lang="es-ES" i="1" dirty="0"/>
              <a:t>Lean management</a:t>
            </a:r>
            <a:r>
              <a:rPr lang="es-ES" dirty="0"/>
              <a:t>.</a:t>
            </a:r>
          </a:p>
          <a:p>
            <a:pPr marL="342900" indent="-342900" algn="just">
              <a:buFont typeface="+mj-lt"/>
              <a:buAutoNum type="arabicPeriod"/>
            </a:pPr>
            <a:r>
              <a:rPr lang="es-ES" dirty="0"/>
              <a:t>Conocer el origen, concepto y alcance de la Teoría de las restricciones (TOC).</a:t>
            </a:r>
          </a:p>
          <a:p>
            <a:pPr marL="342900" indent="-342900" algn="just">
              <a:buFont typeface="+mj-lt"/>
              <a:buAutoNum type="arabicPeriod"/>
            </a:pPr>
            <a:r>
              <a:rPr lang="es-ES" dirty="0"/>
              <a:t>Identificar el proceso de implantación de la Tecnología de producción optimizada (OPT).</a:t>
            </a:r>
          </a:p>
        </p:txBody>
      </p:sp>
      <p:pic>
        <p:nvPicPr>
          <p:cNvPr id="8" name="Imagen 7">
            <a:extLst>
              <a:ext uri="{FF2B5EF4-FFF2-40B4-BE49-F238E27FC236}">
                <a16:creationId xmlns:a16="http://schemas.microsoft.com/office/drawing/2014/main" id="{F1694993-D63D-43A3-88E9-339B60FB7E4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11" name="CuadroTexto 10">
            <a:extLst>
              <a:ext uri="{FF2B5EF4-FFF2-40B4-BE49-F238E27FC236}">
                <a16:creationId xmlns:a16="http://schemas.microsoft.com/office/drawing/2014/main" id="{0DEB4282-9038-4E0F-9589-61B2C340219F}"/>
              </a:ext>
            </a:extLst>
          </p:cNvPr>
          <p:cNvSpPr txBox="1"/>
          <p:nvPr/>
        </p:nvSpPr>
        <p:spPr>
          <a:xfrm>
            <a:off x="2172267" y="1305665"/>
            <a:ext cx="7847463" cy="955111"/>
          </a:xfrm>
          <a:prstGeom prst="rect">
            <a:avLst/>
          </a:prstGeom>
          <a:effectLst>
            <a:outerShdw blurRad="50800" dist="38100" dir="2700000" algn="tl" rotWithShape="0">
              <a:prstClr val="black">
                <a:alpha val="40000"/>
              </a:prstClr>
            </a:outerShdw>
          </a:effectLst>
        </p:spPr>
        <p:txBody>
          <a:bodyPr vert="horz" lIns="91440" tIns="45720" rIns="91440" bIns="45720" rtlCol="0" anchor="b">
            <a:noAutofit/>
          </a:bodyPr>
          <a:lstStyle/>
          <a:p>
            <a:pPr algn="ctr">
              <a:lnSpc>
                <a:spcPct val="90000"/>
              </a:lnSpc>
              <a:spcBef>
                <a:spcPts val="1000"/>
              </a:spcBef>
            </a:pPr>
            <a:r>
              <a:rPr lang="es-ES" sz="2800" b="1" i="1" dirty="0"/>
              <a:t>LEAN MANAGEMENT</a:t>
            </a:r>
          </a:p>
          <a:p>
            <a:pPr algn="ctr">
              <a:lnSpc>
                <a:spcPct val="90000"/>
              </a:lnSpc>
              <a:spcBef>
                <a:spcPts val="1000"/>
              </a:spcBef>
            </a:pPr>
            <a:r>
              <a:rPr lang="es-ES" sz="2800" b="1" dirty="0"/>
              <a:t>Y</a:t>
            </a:r>
          </a:p>
          <a:p>
            <a:pPr algn="ctr">
              <a:lnSpc>
                <a:spcPct val="90000"/>
              </a:lnSpc>
              <a:spcBef>
                <a:spcPts val="1000"/>
              </a:spcBef>
            </a:pPr>
            <a:r>
              <a:rPr lang="es-ES" sz="2800" b="1" dirty="0"/>
              <a:t>TEORÍA DE LAS RESTRICCIONES</a:t>
            </a:r>
            <a:endParaRPr lang="en-US" sz="2800" b="1" kern="1200" dirty="0">
              <a:latin typeface="+mn-lt"/>
              <a:ea typeface="+mn-ea"/>
              <a:cs typeface="+mn-cs"/>
            </a:endParaRPr>
          </a:p>
        </p:txBody>
      </p:sp>
      <p:sp>
        <p:nvSpPr>
          <p:cNvPr id="12" name="Título 1">
            <a:extLst>
              <a:ext uri="{FF2B5EF4-FFF2-40B4-BE49-F238E27FC236}">
                <a16:creationId xmlns:a16="http://schemas.microsoft.com/office/drawing/2014/main" id="{F6095A8A-9B19-45DA-A520-8DC96EF7D18A}"/>
              </a:ext>
            </a:extLst>
          </p:cNvPr>
          <p:cNvSpPr txBox="1">
            <a:spLocks/>
          </p:cNvSpPr>
          <p:nvPr/>
        </p:nvSpPr>
        <p:spPr>
          <a:xfrm>
            <a:off x="4810558" y="160834"/>
            <a:ext cx="2570882" cy="955111"/>
          </a:xfrm>
          <a:prstGeom prst="rect">
            <a:avLst/>
          </a:prstGeom>
          <a:effectLst>
            <a:outerShdw blurRad="50800" dist="38100" dir="2700000" algn="tl" rotWithShape="0">
              <a:prstClr val="black">
                <a:alpha val="40000"/>
              </a:prstClr>
            </a:outerShdw>
          </a:effectLst>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0070C0"/>
                </a:solidFill>
              </a:rPr>
              <a:t>TEMA 8</a:t>
            </a:r>
          </a:p>
        </p:txBody>
      </p:sp>
      <p:pic>
        <p:nvPicPr>
          <p:cNvPr id="4" name="Imagen 3">
            <a:extLst>
              <a:ext uri="{FF2B5EF4-FFF2-40B4-BE49-F238E27FC236}">
                <a16:creationId xmlns:a16="http://schemas.microsoft.com/office/drawing/2014/main" id="{922B4C97-9C6E-48DC-BA3F-751D1F7FAE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943370" y="2474216"/>
            <a:ext cx="2903622" cy="3214062"/>
          </a:xfrm>
          <a:prstGeom prst="rect">
            <a:avLst/>
          </a:prstGeom>
        </p:spPr>
      </p:pic>
    </p:spTree>
    <p:extLst>
      <p:ext uri="{BB962C8B-B14F-4D97-AF65-F5344CB8AC3E}">
        <p14:creationId xmlns:p14="http://schemas.microsoft.com/office/powerpoint/2010/main" val="2047009461"/>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369332"/>
          </a:xfrm>
          <a:prstGeom prst="rect">
            <a:avLst/>
          </a:prstGeom>
        </p:spPr>
        <p:txBody>
          <a:bodyPr wrap="square">
            <a:spAutoFit/>
          </a:bodyPr>
          <a:lstStyle/>
          <a:p>
            <a:pPr algn="ctr"/>
            <a:r>
              <a:rPr lang="es-ES" dirty="0">
                <a:solidFill>
                  <a:srgbClr val="0070C0"/>
                </a:solidFill>
              </a:rPr>
              <a:t>8.1. </a:t>
            </a:r>
            <a:r>
              <a:rPr lang="es-ES" i="1" dirty="0">
                <a:solidFill>
                  <a:srgbClr val="0070C0"/>
                </a:solidFill>
              </a:rPr>
              <a:t>LEAN MANAGEMENT</a:t>
            </a:r>
          </a:p>
        </p:txBody>
      </p:sp>
      <p:pic>
        <p:nvPicPr>
          <p:cNvPr id="17" name="Imagen 16">
            <a:extLst>
              <a:ext uri="{FF2B5EF4-FFF2-40B4-BE49-F238E27FC236}">
                <a16:creationId xmlns:a16="http://schemas.microsoft.com/office/drawing/2014/main" id="{430BCBD5-743E-4E14-BAC3-91ACA0B898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6" name="2 Marcador de contenido">
            <a:extLst>
              <a:ext uri="{FF2B5EF4-FFF2-40B4-BE49-F238E27FC236}">
                <a16:creationId xmlns:a16="http://schemas.microsoft.com/office/drawing/2014/main" id="{D27937F2-6020-4249-8491-42399C2098DE}"/>
              </a:ext>
            </a:extLst>
          </p:cNvPr>
          <p:cNvSpPr txBox="1">
            <a:spLocks/>
          </p:cNvSpPr>
          <p:nvPr/>
        </p:nvSpPr>
        <p:spPr>
          <a:xfrm>
            <a:off x="-1" y="624977"/>
            <a:ext cx="12191999" cy="452596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s-ES" sz="2400" dirty="0"/>
              <a:t>HERRAMIENTA:</a:t>
            </a:r>
            <a:r>
              <a:rPr lang="es-ES" sz="2400" b="1" dirty="0"/>
              <a:t> 5S</a:t>
            </a:r>
          </a:p>
          <a:p>
            <a:pPr marL="0" indent="0" algn="ctr">
              <a:buNone/>
            </a:pPr>
            <a:endParaRPr lang="es-ES" sz="1800" dirty="0"/>
          </a:p>
          <a:p>
            <a:pPr algn="just"/>
            <a:r>
              <a:rPr lang="es-ES" sz="2400" dirty="0"/>
              <a:t>Los aspectos que engloban las 5S son:</a:t>
            </a:r>
          </a:p>
          <a:p>
            <a:pPr algn="just"/>
            <a:endParaRPr lang="es-ES" sz="400" dirty="0"/>
          </a:p>
          <a:p>
            <a:pPr marL="457200" indent="-457200" algn="just">
              <a:buFont typeface="+mj-lt"/>
              <a:buAutoNum type="arabicPeriod"/>
            </a:pPr>
            <a:r>
              <a:rPr lang="es-ES" sz="2400" b="1" i="1" dirty="0"/>
              <a:t>Seiri</a:t>
            </a:r>
            <a:r>
              <a:rPr lang="es-ES" sz="2400" dirty="0"/>
              <a:t>. Separar o clasificar. En el puesto de trabajo solo debe haber lo que se precise y lo que no se precise no debe estar.</a:t>
            </a:r>
          </a:p>
          <a:p>
            <a:pPr marL="457200" indent="-457200" algn="just">
              <a:buFont typeface="+mj-lt"/>
              <a:buAutoNum type="arabicPeriod"/>
            </a:pPr>
            <a:r>
              <a:rPr lang="es-ES" sz="2400" b="1" i="1" dirty="0"/>
              <a:t>Seiton</a:t>
            </a:r>
            <a:r>
              <a:rPr lang="es-ES" sz="2400" dirty="0"/>
              <a:t>: Situar y ordenar. Los elementos que más se utilizan deben estar a mano; los que se utilizan en ocasiones deben ser almacenados y los no esenciales, eliminarlos.</a:t>
            </a:r>
          </a:p>
          <a:p>
            <a:pPr marL="457200" indent="-457200" algn="just">
              <a:buFont typeface="+mj-lt"/>
              <a:buAutoNum type="arabicPeriod"/>
            </a:pPr>
            <a:r>
              <a:rPr lang="es-ES" sz="2400" b="1" i="1" dirty="0"/>
              <a:t>Seiso</a:t>
            </a:r>
            <a:r>
              <a:rPr lang="es-ES" sz="2400" dirty="0"/>
              <a:t>. Limpieza e inspección. El objetivo es que los elementos estén en las mejores condiciones para su uso eficiente y prevenir averías. La limpieza es, también, una forma de inspección que revelará opciones para mejorar el orden o ubicación elementos.</a:t>
            </a:r>
          </a:p>
          <a:p>
            <a:pPr marL="457200" indent="-457200" algn="just">
              <a:buFont typeface="+mj-lt"/>
              <a:buAutoNum type="arabicPeriod"/>
            </a:pPr>
            <a:r>
              <a:rPr lang="es-ES" sz="2400" b="1" i="1" dirty="0"/>
              <a:t>Seiketsu</a:t>
            </a:r>
            <a:r>
              <a:rPr lang="es-ES" sz="2400" dirty="0"/>
              <a:t>. Señalizar anomalías y estandarización. El objetivo es actuar siempre del mismo modo para así identificar y arreglar las causas del despilfarro. Tarjetas </a:t>
            </a:r>
            <a:r>
              <a:rPr lang="es-ES" sz="2400" i="1" dirty="0"/>
              <a:t>kanban</a:t>
            </a:r>
            <a:r>
              <a:rPr lang="es-ES" sz="2400" dirty="0"/>
              <a:t>, </a:t>
            </a:r>
            <a:r>
              <a:rPr lang="es-ES" sz="2400" i="1" dirty="0"/>
              <a:t>poka yokes</a:t>
            </a:r>
            <a:r>
              <a:rPr lang="es-ES" sz="2400" dirty="0"/>
              <a:t>…</a:t>
            </a:r>
          </a:p>
          <a:p>
            <a:pPr marL="457200" indent="-457200" algn="just">
              <a:buFont typeface="+mj-lt"/>
              <a:buAutoNum type="arabicPeriod"/>
            </a:pPr>
            <a:r>
              <a:rPr lang="es-ES" sz="2400" b="1" i="1" dirty="0"/>
              <a:t>Shitsuke</a:t>
            </a:r>
            <a:r>
              <a:rPr lang="es-ES" sz="2400" dirty="0"/>
              <a:t>. Cumplimiento y disciplina. Esta S aporta un </a:t>
            </a:r>
            <a:r>
              <a:rPr lang="es-ES" sz="2400" i="1" dirty="0"/>
              <a:t>check list </a:t>
            </a:r>
            <a:r>
              <a:rPr lang="es-ES" sz="2400" dirty="0"/>
              <a:t>y planifica auditorías para que las 5S se conviertan en una práctica de trabajo arraigada.</a:t>
            </a:r>
          </a:p>
        </p:txBody>
      </p:sp>
      <p:sp>
        <p:nvSpPr>
          <p:cNvPr id="5" name="Rectángulo 4">
            <a:extLst>
              <a:ext uri="{FF2B5EF4-FFF2-40B4-BE49-F238E27FC236}">
                <a16:creationId xmlns:a16="http://schemas.microsoft.com/office/drawing/2014/main" id="{64529344-8152-421B-BB6A-940F47D3DE19}"/>
              </a:ext>
            </a:extLst>
          </p:cNvPr>
          <p:cNvSpPr/>
          <p:nvPr/>
        </p:nvSpPr>
        <p:spPr>
          <a:xfrm>
            <a:off x="1" y="272144"/>
            <a:ext cx="12191999" cy="369332"/>
          </a:xfrm>
          <a:prstGeom prst="rect">
            <a:avLst/>
          </a:prstGeom>
        </p:spPr>
        <p:txBody>
          <a:bodyPr wrap="square">
            <a:spAutoFit/>
          </a:bodyPr>
          <a:lstStyle/>
          <a:p>
            <a:pPr algn="ctr"/>
            <a:r>
              <a:rPr lang="es-ES" dirty="0">
                <a:solidFill>
                  <a:srgbClr val="0070C0"/>
                </a:solidFill>
              </a:rPr>
              <a:t>8.1.2. HERRAMIENTAS Y PRÁCTICAS DE GESTIÓN</a:t>
            </a:r>
          </a:p>
        </p:txBody>
      </p:sp>
    </p:spTree>
    <p:extLst>
      <p:ext uri="{BB962C8B-B14F-4D97-AF65-F5344CB8AC3E}">
        <p14:creationId xmlns:p14="http://schemas.microsoft.com/office/powerpoint/2010/main" val="1669671480"/>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369332"/>
          </a:xfrm>
          <a:prstGeom prst="rect">
            <a:avLst/>
          </a:prstGeom>
        </p:spPr>
        <p:txBody>
          <a:bodyPr wrap="square">
            <a:spAutoFit/>
          </a:bodyPr>
          <a:lstStyle/>
          <a:p>
            <a:pPr algn="ctr"/>
            <a:r>
              <a:rPr lang="es-ES" dirty="0">
                <a:solidFill>
                  <a:srgbClr val="0070C0"/>
                </a:solidFill>
              </a:rPr>
              <a:t>8.1. </a:t>
            </a:r>
            <a:r>
              <a:rPr lang="es-ES" i="1" dirty="0">
                <a:solidFill>
                  <a:srgbClr val="0070C0"/>
                </a:solidFill>
              </a:rPr>
              <a:t>LEAN MANAGEMENT</a:t>
            </a:r>
          </a:p>
        </p:txBody>
      </p:sp>
      <p:pic>
        <p:nvPicPr>
          <p:cNvPr id="17" name="Imagen 16">
            <a:extLst>
              <a:ext uri="{FF2B5EF4-FFF2-40B4-BE49-F238E27FC236}">
                <a16:creationId xmlns:a16="http://schemas.microsoft.com/office/drawing/2014/main" id="{430BCBD5-743E-4E14-BAC3-91ACA0B898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6" name="2 Marcador de contenido">
            <a:extLst>
              <a:ext uri="{FF2B5EF4-FFF2-40B4-BE49-F238E27FC236}">
                <a16:creationId xmlns:a16="http://schemas.microsoft.com/office/drawing/2014/main" id="{D27937F2-6020-4249-8491-42399C2098DE}"/>
              </a:ext>
            </a:extLst>
          </p:cNvPr>
          <p:cNvSpPr txBox="1">
            <a:spLocks/>
          </p:cNvSpPr>
          <p:nvPr/>
        </p:nvSpPr>
        <p:spPr>
          <a:xfrm>
            <a:off x="-1" y="624977"/>
            <a:ext cx="12191999" cy="452596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s-ES" sz="2400" dirty="0"/>
              <a:t>HERRAMIENTA:</a:t>
            </a:r>
            <a:r>
              <a:rPr lang="es-ES" sz="2400" b="1" dirty="0"/>
              <a:t> 5S</a:t>
            </a:r>
            <a:endParaRPr lang="es-ES" sz="2400" dirty="0"/>
          </a:p>
          <a:p>
            <a:pPr algn="just"/>
            <a:r>
              <a:rPr lang="es-ES" sz="2400" dirty="0"/>
              <a:t>Para conseguir los resultados buscados con las 5S se requiere de: </a:t>
            </a:r>
            <a:r>
              <a:rPr lang="es-ES" sz="2400" b="1" dirty="0"/>
              <a:t>infraestructura</a:t>
            </a:r>
            <a:r>
              <a:rPr lang="es-ES" sz="2400" dirty="0"/>
              <a:t> que facilite el mantenimiento de estándares, </a:t>
            </a:r>
            <a:r>
              <a:rPr lang="es-ES" sz="2400" b="1" dirty="0"/>
              <a:t>motivación</a:t>
            </a:r>
            <a:r>
              <a:rPr lang="es-ES" sz="2400" dirty="0"/>
              <a:t> para hacerlo, </a:t>
            </a:r>
            <a:r>
              <a:rPr lang="es-ES" sz="2400" b="1" dirty="0"/>
              <a:t>tiempo</a:t>
            </a:r>
            <a:r>
              <a:rPr lang="es-ES" sz="2400" dirty="0"/>
              <a:t> para acostumbrarse y </a:t>
            </a:r>
            <a:r>
              <a:rPr lang="es-ES" sz="2400" b="1" dirty="0"/>
              <a:t>reconocimiento</a:t>
            </a:r>
            <a:r>
              <a:rPr lang="es-ES" sz="2400" dirty="0"/>
              <a:t> por la labor bien realizada.</a:t>
            </a:r>
          </a:p>
        </p:txBody>
      </p:sp>
      <p:sp>
        <p:nvSpPr>
          <p:cNvPr id="5" name="Rectángulo 4">
            <a:extLst>
              <a:ext uri="{FF2B5EF4-FFF2-40B4-BE49-F238E27FC236}">
                <a16:creationId xmlns:a16="http://schemas.microsoft.com/office/drawing/2014/main" id="{64529344-8152-421B-BB6A-940F47D3DE19}"/>
              </a:ext>
            </a:extLst>
          </p:cNvPr>
          <p:cNvSpPr/>
          <p:nvPr/>
        </p:nvSpPr>
        <p:spPr>
          <a:xfrm>
            <a:off x="1" y="272144"/>
            <a:ext cx="12191999" cy="369332"/>
          </a:xfrm>
          <a:prstGeom prst="rect">
            <a:avLst/>
          </a:prstGeom>
        </p:spPr>
        <p:txBody>
          <a:bodyPr wrap="square">
            <a:spAutoFit/>
          </a:bodyPr>
          <a:lstStyle/>
          <a:p>
            <a:pPr algn="ctr"/>
            <a:r>
              <a:rPr lang="es-ES" dirty="0">
                <a:solidFill>
                  <a:srgbClr val="0070C0"/>
                </a:solidFill>
              </a:rPr>
              <a:t>8.1.2. HERRAMIENTAS Y PRÁCTICAS DE GESTIÓN</a:t>
            </a:r>
          </a:p>
        </p:txBody>
      </p:sp>
      <p:pic>
        <p:nvPicPr>
          <p:cNvPr id="7" name="Imagen 6">
            <a:extLst>
              <a:ext uri="{FF2B5EF4-FFF2-40B4-BE49-F238E27FC236}">
                <a16:creationId xmlns:a16="http://schemas.microsoft.com/office/drawing/2014/main" id="{A399EF59-7A23-49EC-9FBA-43E61F1D20E4}"/>
              </a:ext>
            </a:extLst>
          </p:cNvPr>
          <p:cNvPicPr>
            <a:picLocks noChangeAspect="1"/>
          </p:cNvPicPr>
          <p:nvPr/>
        </p:nvPicPr>
        <p:blipFill>
          <a:blip r:embed="rId4"/>
          <a:stretch>
            <a:fillRect/>
          </a:stretch>
        </p:blipFill>
        <p:spPr>
          <a:xfrm>
            <a:off x="1806739" y="2974471"/>
            <a:ext cx="8578518" cy="3135708"/>
          </a:xfrm>
          <a:prstGeom prst="rect">
            <a:avLst/>
          </a:prstGeom>
          <a:ln w="228600" cap="sq" cmpd="thickThin">
            <a:solidFill>
              <a:srgbClr val="000000"/>
            </a:solidFill>
            <a:prstDash val="solid"/>
            <a:miter lim="800000"/>
          </a:ln>
          <a:effectLst>
            <a:outerShdw blurRad="50800" dist="38100" dir="2700000" algn="tl" rotWithShape="0">
              <a:prstClr val="black">
                <a:alpha val="40000"/>
              </a:prstClr>
            </a:outerShdw>
          </a:effectLst>
        </p:spPr>
      </p:pic>
      <p:sp>
        <p:nvSpPr>
          <p:cNvPr id="2" name="Rectángulo 1">
            <a:extLst>
              <a:ext uri="{FF2B5EF4-FFF2-40B4-BE49-F238E27FC236}">
                <a16:creationId xmlns:a16="http://schemas.microsoft.com/office/drawing/2014/main" id="{C2CBA7CF-92B0-4FA9-A4B4-72F844FCDCE4}"/>
              </a:ext>
            </a:extLst>
          </p:cNvPr>
          <p:cNvSpPr/>
          <p:nvPr/>
        </p:nvSpPr>
        <p:spPr>
          <a:xfrm>
            <a:off x="1954194" y="2316316"/>
            <a:ext cx="8283614" cy="461665"/>
          </a:xfrm>
          <a:prstGeom prst="rect">
            <a:avLst/>
          </a:prstGeom>
        </p:spPr>
        <p:txBody>
          <a:bodyPr wrap="none">
            <a:spAutoFit/>
          </a:bodyPr>
          <a:lstStyle/>
          <a:p>
            <a:pPr lvl="0" algn="ctr">
              <a:defRPr/>
            </a:pPr>
            <a:r>
              <a:rPr lang="es-ES" sz="2400" b="1" i="1" dirty="0"/>
              <a:t>SITUACIÓN ANTERIOR Y POSTERIOR A LA APLICACIÓN DE LAS 5S</a:t>
            </a:r>
          </a:p>
        </p:txBody>
      </p:sp>
    </p:spTree>
    <p:extLst>
      <p:ext uri="{BB962C8B-B14F-4D97-AF65-F5344CB8AC3E}">
        <p14:creationId xmlns:p14="http://schemas.microsoft.com/office/powerpoint/2010/main" val="3757729018"/>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369332"/>
          </a:xfrm>
          <a:prstGeom prst="rect">
            <a:avLst/>
          </a:prstGeom>
        </p:spPr>
        <p:txBody>
          <a:bodyPr wrap="square">
            <a:spAutoFit/>
          </a:bodyPr>
          <a:lstStyle/>
          <a:p>
            <a:pPr algn="ctr"/>
            <a:r>
              <a:rPr lang="es-ES" dirty="0">
                <a:solidFill>
                  <a:srgbClr val="0070C0"/>
                </a:solidFill>
              </a:rPr>
              <a:t>8.1. </a:t>
            </a:r>
            <a:r>
              <a:rPr lang="es-ES" i="1" dirty="0">
                <a:solidFill>
                  <a:srgbClr val="0070C0"/>
                </a:solidFill>
              </a:rPr>
              <a:t>LEAN MANAGEMENT</a:t>
            </a:r>
          </a:p>
        </p:txBody>
      </p:sp>
      <p:pic>
        <p:nvPicPr>
          <p:cNvPr id="17" name="Imagen 16">
            <a:extLst>
              <a:ext uri="{FF2B5EF4-FFF2-40B4-BE49-F238E27FC236}">
                <a16:creationId xmlns:a16="http://schemas.microsoft.com/office/drawing/2014/main" id="{430BCBD5-743E-4E14-BAC3-91ACA0B898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6" name="2 Marcador de contenido">
            <a:extLst>
              <a:ext uri="{FF2B5EF4-FFF2-40B4-BE49-F238E27FC236}">
                <a16:creationId xmlns:a16="http://schemas.microsoft.com/office/drawing/2014/main" id="{D27937F2-6020-4249-8491-42399C2098DE}"/>
              </a:ext>
            </a:extLst>
          </p:cNvPr>
          <p:cNvSpPr txBox="1">
            <a:spLocks/>
          </p:cNvSpPr>
          <p:nvPr/>
        </p:nvSpPr>
        <p:spPr>
          <a:xfrm>
            <a:off x="-1" y="624977"/>
            <a:ext cx="12191999" cy="452596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s-ES" sz="2400" dirty="0"/>
              <a:t>HERRAMIENTA:</a:t>
            </a:r>
            <a:r>
              <a:rPr lang="es-ES" sz="2400" b="1" dirty="0"/>
              <a:t> GESTIÓN VISUAL</a:t>
            </a:r>
            <a:endParaRPr lang="es-ES" sz="2400" dirty="0"/>
          </a:p>
          <a:p>
            <a:pPr algn="just"/>
            <a:endParaRPr lang="es-ES" sz="2400" dirty="0"/>
          </a:p>
          <a:p>
            <a:pPr algn="just"/>
            <a:endParaRPr lang="es-ES" sz="2400" dirty="0"/>
          </a:p>
          <a:p>
            <a:pPr algn="just"/>
            <a:r>
              <a:rPr lang="es-ES" sz="2400" dirty="0"/>
              <a:t>Consiste en controlar directamente los procesos mediante la percepción visual directa o por medio de señales, dispositivos y sistemas de control, para conocer al momento el estado y la evolución de los aspectos determinantes de los procesos. </a:t>
            </a:r>
          </a:p>
          <a:p>
            <a:pPr algn="just"/>
            <a:endParaRPr lang="es-ES" sz="2400" dirty="0"/>
          </a:p>
          <a:p>
            <a:pPr algn="just"/>
            <a:r>
              <a:rPr lang="es-ES" sz="2400" dirty="0"/>
              <a:t>El objetivo buscado es que un rápido paseo por la planta permita conocer como están funcionando los procesos y actividades.</a:t>
            </a:r>
          </a:p>
          <a:p>
            <a:pPr algn="just"/>
            <a:endParaRPr lang="es-ES" sz="2400" dirty="0"/>
          </a:p>
          <a:p>
            <a:pPr algn="just"/>
            <a:r>
              <a:rPr lang="es-ES" sz="2400" dirty="0"/>
              <a:t>Se requiere una planta organizada, ordenada y limpia (5S).</a:t>
            </a:r>
          </a:p>
        </p:txBody>
      </p:sp>
      <p:sp>
        <p:nvSpPr>
          <p:cNvPr id="5" name="Rectángulo 4">
            <a:extLst>
              <a:ext uri="{FF2B5EF4-FFF2-40B4-BE49-F238E27FC236}">
                <a16:creationId xmlns:a16="http://schemas.microsoft.com/office/drawing/2014/main" id="{64529344-8152-421B-BB6A-940F47D3DE19}"/>
              </a:ext>
            </a:extLst>
          </p:cNvPr>
          <p:cNvSpPr/>
          <p:nvPr/>
        </p:nvSpPr>
        <p:spPr>
          <a:xfrm>
            <a:off x="1" y="272144"/>
            <a:ext cx="12191999" cy="369332"/>
          </a:xfrm>
          <a:prstGeom prst="rect">
            <a:avLst/>
          </a:prstGeom>
        </p:spPr>
        <p:txBody>
          <a:bodyPr wrap="square">
            <a:spAutoFit/>
          </a:bodyPr>
          <a:lstStyle/>
          <a:p>
            <a:pPr algn="ctr"/>
            <a:r>
              <a:rPr lang="es-ES" dirty="0">
                <a:solidFill>
                  <a:srgbClr val="0070C0"/>
                </a:solidFill>
              </a:rPr>
              <a:t>8.1.2. HERRAMIENTAS Y PRÁCTICAS DE GESTIÓN</a:t>
            </a:r>
          </a:p>
        </p:txBody>
      </p:sp>
    </p:spTree>
    <p:extLst>
      <p:ext uri="{BB962C8B-B14F-4D97-AF65-F5344CB8AC3E}">
        <p14:creationId xmlns:p14="http://schemas.microsoft.com/office/powerpoint/2010/main" val="3501650916"/>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369332"/>
          </a:xfrm>
          <a:prstGeom prst="rect">
            <a:avLst/>
          </a:prstGeom>
        </p:spPr>
        <p:txBody>
          <a:bodyPr wrap="square">
            <a:spAutoFit/>
          </a:bodyPr>
          <a:lstStyle/>
          <a:p>
            <a:pPr algn="ctr"/>
            <a:r>
              <a:rPr lang="es-ES" dirty="0">
                <a:solidFill>
                  <a:srgbClr val="0070C0"/>
                </a:solidFill>
              </a:rPr>
              <a:t>8.1. </a:t>
            </a:r>
            <a:r>
              <a:rPr lang="es-ES" i="1" dirty="0">
                <a:solidFill>
                  <a:srgbClr val="0070C0"/>
                </a:solidFill>
              </a:rPr>
              <a:t>LEAN MANAGEMENT</a:t>
            </a:r>
          </a:p>
        </p:txBody>
      </p:sp>
      <p:pic>
        <p:nvPicPr>
          <p:cNvPr id="17" name="Imagen 16">
            <a:extLst>
              <a:ext uri="{FF2B5EF4-FFF2-40B4-BE49-F238E27FC236}">
                <a16:creationId xmlns:a16="http://schemas.microsoft.com/office/drawing/2014/main" id="{430BCBD5-743E-4E14-BAC3-91ACA0B898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6" name="2 Marcador de contenido">
            <a:extLst>
              <a:ext uri="{FF2B5EF4-FFF2-40B4-BE49-F238E27FC236}">
                <a16:creationId xmlns:a16="http://schemas.microsoft.com/office/drawing/2014/main" id="{D27937F2-6020-4249-8491-42399C2098DE}"/>
              </a:ext>
            </a:extLst>
          </p:cNvPr>
          <p:cNvSpPr txBox="1">
            <a:spLocks/>
          </p:cNvSpPr>
          <p:nvPr/>
        </p:nvSpPr>
        <p:spPr>
          <a:xfrm>
            <a:off x="-1" y="624977"/>
            <a:ext cx="12191999" cy="452596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s-ES" sz="2400" dirty="0"/>
              <a:t>HERRAMIENTA:</a:t>
            </a:r>
            <a:r>
              <a:rPr lang="es-ES" sz="2400" b="1" dirty="0"/>
              <a:t> GESTIÓN VISUAL</a:t>
            </a:r>
            <a:endParaRPr lang="es-ES" sz="2400" dirty="0"/>
          </a:p>
          <a:p>
            <a:pPr algn="just"/>
            <a:endParaRPr lang="es-ES" sz="2400" dirty="0"/>
          </a:p>
          <a:p>
            <a:pPr algn="just"/>
            <a:endParaRPr lang="es-ES" sz="800" dirty="0"/>
          </a:p>
          <a:p>
            <a:pPr algn="just"/>
            <a:r>
              <a:rPr lang="es-ES" sz="2400" dirty="0"/>
              <a:t>Ejemplos de herramientas de gestión visual:</a:t>
            </a:r>
          </a:p>
          <a:p>
            <a:pPr algn="just"/>
            <a:endParaRPr lang="es-ES" sz="800" dirty="0"/>
          </a:p>
          <a:p>
            <a:pPr lvl="1" algn="just">
              <a:buFont typeface="Wingdings" panose="05000000000000000000" pitchFamily="2" charset="2"/>
              <a:buChar char="ü"/>
            </a:pPr>
            <a:r>
              <a:rPr lang="es-ES" dirty="0"/>
              <a:t> Estanterías con materiales clasificados según 5S.</a:t>
            </a:r>
          </a:p>
          <a:p>
            <a:pPr lvl="1" algn="just">
              <a:buFont typeface="Wingdings" panose="05000000000000000000" pitchFamily="2" charset="2"/>
              <a:buChar char="ü"/>
            </a:pPr>
            <a:r>
              <a:rPr lang="es-ES" dirty="0"/>
              <a:t> Paneles con tarjetas ”</a:t>
            </a:r>
            <a:r>
              <a:rPr lang="es-ES" i="1" dirty="0"/>
              <a:t>kanban</a:t>
            </a:r>
            <a:r>
              <a:rPr lang="es-ES" dirty="0"/>
              <a:t>” para implantar secuencia </a:t>
            </a:r>
            <a:r>
              <a:rPr lang="es-ES" i="1" dirty="0"/>
              <a:t>pull</a:t>
            </a:r>
            <a:r>
              <a:rPr lang="es-ES" dirty="0"/>
              <a:t> de fabricación.</a:t>
            </a:r>
          </a:p>
          <a:p>
            <a:pPr lvl="1" algn="just">
              <a:buFont typeface="Wingdings" panose="05000000000000000000" pitchFamily="2" charset="2"/>
              <a:buChar char="ü"/>
            </a:pPr>
            <a:r>
              <a:rPr lang="es-ES" dirty="0"/>
              <a:t> Áreas de almacenamiento FIFO, delimitada con líneas pintadas.</a:t>
            </a:r>
          </a:p>
          <a:p>
            <a:pPr lvl="1" algn="just">
              <a:buFont typeface="Wingdings" panose="05000000000000000000" pitchFamily="2" charset="2"/>
              <a:buChar char="ü"/>
            </a:pPr>
            <a:r>
              <a:rPr lang="es-ES" dirty="0"/>
              <a:t> Sistemas de luces </a:t>
            </a:r>
            <a:r>
              <a:rPr lang="es-ES" i="1" dirty="0"/>
              <a:t>andon</a:t>
            </a:r>
            <a:r>
              <a:rPr lang="es-ES" dirty="0"/>
              <a:t>, tipo semáforo, en máquinas.</a:t>
            </a:r>
          </a:p>
          <a:p>
            <a:pPr lvl="1" algn="just">
              <a:buFont typeface="Wingdings" panose="05000000000000000000" pitchFamily="2" charset="2"/>
              <a:buChar char="ü"/>
            </a:pPr>
            <a:r>
              <a:rPr lang="es-ES" dirty="0"/>
              <a:t> Contenedores rojos para situar productos defectuosos y chatarra.</a:t>
            </a:r>
          </a:p>
          <a:p>
            <a:pPr lvl="1" algn="just">
              <a:buFont typeface="Wingdings" panose="05000000000000000000" pitchFamily="2" charset="2"/>
              <a:buChar char="ü"/>
            </a:pPr>
            <a:r>
              <a:rPr lang="es-ES" dirty="0"/>
              <a:t> Tableros murales con información sobre la evolución de indicadores clave.</a:t>
            </a:r>
          </a:p>
          <a:p>
            <a:pPr marL="457200" lvl="1" indent="0" algn="ctr">
              <a:buNone/>
            </a:pPr>
            <a:r>
              <a:rPr lang="es-ES" dirty="0"/>
              <a:t>Ejemplo: Tableros SQCDP: seguridad (S), calidad (Q), costes (C), entregas (D) y personal (P)</a:t>
            </a:r>
          </a:p>
          <a:p>
            <a:pPr lvl="1" algn="just">
              <a:buFont typeface="Wingdings" panose="05000000000000000000" pitchFamily="2" charset="2"/>
              <a:buChar char="ü"/>
            </a:pPr>
            <a:r>
              <a:rPr lang="es-ES" dirty="0"/>
              <a:t> Áreas de discusión, cercanas a los tableros, para celebrar reuniones.</a:t>
            </a:r>
          </a:p>
        </p:txBody>
      </p:sp>
      <p:sp>
        <p:nvSpPr>
          <p:cNvPr id="5" name="Rectángulo 4">
            <a:extLst>
              <a:ext uri="{FF2B5EF4-FFF2-40B4-BE49-F238E27FC236}">
                <a16:creationId xmlns:a16="http://schemas.microsoft.com/office/drawing/2014/main" id="{64529344-8152-421B-BB6A-940F47D3DE19}"/>
              </a:ext>
            </a:extLst>
          </p:cNvPr>
          <p:cNvSpPr/>
          <p:nvPr/>
        </p:nvSpPr>
        <p:spPr>
          <a:xfrm>
            <a:off x="1" y="272144"/>
            <a:ext cx="12191999" cy="369332"/>
          </a:xfrm>
          <a:prstGeom prst="rect">
            <a:avLst/>
          </a:prstGeom>
        </p:spPr>
        <p:txBody>
          <a:bodyPr wrap="square">
            <a:spAutoFit/>
          </a:bodyPr>
          <a:lstStyle/>
          <a:p>
            <a:pPr algn="ctr"/>
            <a:r>
              <a:rPr lang="es-ES" dirty="0">
                <a:solidFill>
                  <a:srgbClr val="0070C0"/>
                </a:solidFill>
              </a:rPr>
              <a:t>8.1.2. HERRAMIENTAS Y PRÁCTICAS DE GESTIÓN</a:t>
            </a:r>
          </a:p>
        </p:txBody>
      </p:sp>
    </p:spTree>
    <p:extLst>
      <p:ext uri="{BB962C8B-B14F-4D97-AF65-F5344CB8AC3E}">
        <p14:creationId xmlns:p14="http://schemas.microsoft.com/office/powerpoint/2010/main" val="3146241175"/>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369332"/>
          </a:xfrm>
          <a:prstGeom prst="rect">
            <a:avLst/>
          </a:prstGeom>
        </p:spPr>
        <p:txBody>
          <a:bodyPr wrap="square">
            <a:spAutoFit/>
          </a:bodyPr>
          <a:lstStyle/>
          <a:p>
            <a:pPr algn="ctr"/>
            <a:r>
              <a:rPr lang="es-ES" dirty="0">
                <a:solidFill>
                  <a:srgbClr val="0070C0"/>
                </a:solidFill>
              </a:rPr>
              <a:t>8.1. </a:t>
            </a:r>
            <a:r>
              <a:rPr lang="es-ES" i="1" dirty="0">
                <a:solidFill>
                  <a:srgbClr val="0070C0"/>
                </a:solidFill>
              </a:rPr>
              <a:t>LEAN MANAGEMENT</a:t>
            </a:r>
          </a:p>
        </p:txBody>
      </p:sp>
      <p:pic>
        <p:nvPicPr>
          <p:cNvPr id="17" name="Imagen 16">
            <a:extLst>
              <a:ext uri="{FF2B5EF4-FFF2-40B4-BE49-F238E27FC236}">
                <a16:creationId xmlns:a16="http://schemas.microsoft.com/office/drawing/2014/main" id="{430BCBD5-743E-4E14-BAC3-91ACA0B898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6" name="2 Marcador de contenido">
            <a:extLst>
              <a:ext uri="{FF2B5EF4-FFF2-40B4-BE49-F238E27FC236}">
                <a16:creationId xmlns:a16="http://schemas.microsoft.com/office/drawing/2014/main" id="{D27937F2-6020-4249-8491-42399C2098DE}"/>
              </a:ext>
            </a:extLst>
          </p:cNvPr>
          <p:cNvSpPr txBox="1">
            <a:spLocks/>
          </p:cNvSpPr>
          <p:nvPr/>
        </p:nvSpPr>
        <p:spPr>
          <a:xfrm>
            <a:off x="-1" y="624977"/>
            <a:ext cx="12191999" cy="452596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s-ES" sz="2400" dirty="0"/>
              <a:t>HERRAMIENTA:</a:t>
            </a:r>
            <a:r>
              <a:rPr lang="es-ES" sz="2400" b="1" dirty="0"/>
              <a:t> GESTIÓN VISUAL</a:t>
            </a:r>
            <a:endParaRPr lang="es-ES" sz="2400" dirty="0"/>
          </a:p>
          <a:p>
            <a:pPr marL="0" indent="0" algn="ctr">
              <a:buNone/>
            </a:pPr>
            <a:endParaRPr lang="es-ES" sz="2400" i="1" dirty="0"/>
          </a:p>
        </p:txBody>
      </p:sp>
      <p:sp>
        <p:nvSpPr>
          <p:cNvPr id="5" name="Rectángulo 4">
            <a:extLst>
              <a:ext uri="{FF2B5EF4-FFF2-40B4-BE49-F238E27FC236}">
                <a16:creationId xmlns:a16="http://schemas.microsoft.com/office/drawing/2014/main" id="{64529344-8152-421B-BB6A-940F47D3DE19}"/>
              </a:ext>
            </a:extLst>
          </p:cNvPr>
          <p:cNvSpPr/>
          <p:nvPr/>
        </p:nvSpPr>
        <p:spPr>
          <a:xfrm>
            <a:off x="1" y="272144"/>
            <a:ext cx="12191999" cy="369332"/>
          </a:xfrm>
          <a:prstGeom prst="rect">
            <a:avLst/>
          </a:prstGeom>
        </p:spPr>
        <p:txBody>
          <a:bodyPr wrap="square">
            <a:spAutoFit/>
          </a:bodyPr>
          <a:lstStyle/>
          <a:p>
            <a:pPr algn="ctr"/>
            <a:r>
              <a:rPr lang="es-ES" dirty="0">
                <a:solidFill>
                  <a:srgbClr val="0070C0"/>
                </a:solidFill>
              </a:rPr>
              <a:t>8.1.2. HERRAMIENTAS Y PRÁCTICAS DE GESTIÓN</a:t>
            </a:r>
          </a:p>
        </p:txBody>
      </p:sp>
      <p:grpSp>
        <p:nvGrpSpPr>
          <p:cNvPr id="12" name="Group 75">
            <a:extLst>
              <a:ext uri="{FF2B5EF4-FFF2-40B4-BE49-F238E27FC236}">
                <a16:creationId xmlns:a16="http://schemas.microsoft.com/office/drawing/2014/main" id="{47A28C9F-A8A2-465E-B632-FE2288366087}"/>
              </a:ext>
            </a:extLst>
          </p:cNvPr>
          <p:cNvGrpSpPr>
            <a:grpSpLocks/>
          </p:cNvGrpSpPr>
          <p:nvPr/>
        </p:nvGrpSpPr>
        <p:grpSpPr bwMode="auto">
          <a:xfrm>
            <a:off x="2977297" y="3842902"/>
            <a:ext cx="1219200" cy="711200"/>
            <a:chOff x="904" y="2560"/>
            <a:chExt cx="768" cy="448"/>
          </a:xfrm>
          <a:effectLst/>
        </p:grpSpPr>
        <p:sp>
          <p:nvSpPr>
            <p:cNvPr id="13" name="Rectangle 15">
              <a:extLst>
                <a:ext uri="{FF2B5EF4-FFF2-40B4-BE49-F238E27FC236}">
                  <a16:creationId xmlns:a16="http://schemas.microsoft.com/office/drawing/2014/main" id="{3404DB55-66D0-431A-AB56-C5442DAEA0AB}"/>
                </a:ext>
              </a:extLst>
            </p:cNvPr>
            <p:cNvSpPr>
              <a:spLocks noChangeArrowheads="1"/>
            </p:cNvSpPr>
            <p:nvPr/>
          </p:nvSpPr>
          <p:spPr bwMode="auto">
            <a:xfrm>
              <a:off x="904" y="2712"/>
              <a:ext cx="208" cy="296"/>
            </a:xfrm>
            <a:prstGeom prst="rect">
              <a:avLst/>
            </a:prstGeom>
            <a:solidFill>
              <a:srgbClr val="0000FF"/>
            </a:solidFill>
            <a:ln w="9525">
              <a:solidFill>
                <a:srgbClr val="000000"/>
              </a:solidFill>
              <a:miter lim="800000"/>
              <a:headEnd/>
              <a:tailEnd/>
            </a:ln>
            <a:effectLst>
              <a:outerShdw blurRad="50800" dist="38100" dir="2700000" algn="tl" rotWithShape="0">
                <a:prstClr val="black">
                  <a:alpha val="40000"/>
                </a:prstClr>
              </a:outerShdw>
            </a:effectLst>
          </p:spPr>
          <p:txBody>
            <a:bodyPr wrap="none" anchor="ctr"/>
            <a:lstStyle>
              <a:lvl1pPr>
                <a:lnSpc>
                  <a:spcPct val="90000"/>
                </a:lnSpc>
                <a:spcAft>
                  <a:spcPts val="1200"/>
                </a:spcAft>
                <a:buClr>
                  <a:schemeClr val="accent1"/>
                </a:buClr>
                <a:buFont typeface="Arial Unicode MS" panose="020B0604020202020204" pitchFamily="34" charset="-128"/>
                <a:buChar char="▶"/>
                <a:defRPr sz="3200">
                  <a:solidFill>
                    <a:schemeClr val="tx1"/>
                  </a:solidFill>
                  <a:latin typeface="Arial" panose="020B0604020202020204" pitchFamily="34" charset="0"/>
                  <a:cs typeface="Arial" panose="020B0604020202020204" pitchFamily="34" charset="0"/>
                </a:defRPr>
              </a:lvl1pPr>
              <a:lvl2pPr marL="742950" indent="-285750">
                <a:lnSpc>
                  <a:spcPct val="90000"/>
                </a:lnSpc>
                <a:spcAft>
                  <a:spcPts val="1200"/>
                </a:spcAft>
                <a:buClr>
                  <a:schemeClr val="accent1"/>
                </a:buClr>
                <a:buFont typeface="Arial Unicode MS" panose="020B0604020202020204" pitchFamily="34" charset="-128"/>
                <a:buChar char="▶"/>
                <a:defRPr sz="2800">
                  <a:solidFill>
                    <a:schemeClr val="tx1"/>
                  </a:solidFill>
                  <a:latin typeface="Arial" panose="020B0604020202020204" pitchFamily="34" charset="0"/>
                  <a:cs typeface="Arial" panose="020B0604020202020204" pitchFamily="34" charset="0"/>
                </a:defRPr>
              </a:lvl2pPr>
              <a:lvl3pPr marL="1143000" indent="-228600">
                <a:lnSpc>
                  <a:spcPct val="90000"/>
                </a:lnSpc>
                <a:spcAft>
                  <a:spcPts val="1200"/>
                </a:spcAft>
                <a:buClr>
                  <a:schemeClr val="accent1"/>
                </a:buClr>
                <a:buFont typeface="Arial Unicode MS" panose="020B0604020202020204" pitchFamily="34" charset="-128"/>
                <a:buChar char="▶"/>
                <a:defRPr sz="2400">
                  <a:solidFill>
                    <a:schemeClr val="tx1"/>
                  </a:solidFill>
                  <a:latin typeface="Arial" panose="020B0604020202020204" pitchFamily="34" charset="0"/>
                  <a:cs typeface="Arial" panose="020B0604020202020204" pitchFamily="34" charset="0"/>
                </a:defRPr>
              </a:lvl3pPr>
              <a:lvl4pPr marL="1600200" indent="-228600">
                <a:lnSpc>
                  <a:spcPct val="90000"/>
                </a:lnSpc>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4pPr>
              <a:lvl5pPr marL="2057400" indent="-228600">
                <a:lnSpc>
                  <a:spcPct val="90000"/>
                </a:lnSpc>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9pPr>
            </a:lstStyle>
            <a:p>
              <a:pPr marL="0" marR="0" lvl="0" indent="0" defTabSz="457200" eaLnBrk="1" fontAlgn="base" latinLnBrk="0" hangingPunct="1">
                <a:lnSpc>
                  <a:spcPct val="100000"/>
                </a:lnSpc>
                <a:spcBef>
                  <a:spcPct val="0"/>
                </a:spcBef>
                <a:spcAft>
                  <a:spcPct val="0"/>
                </a:spcAft>
                <a:buClrTx/>
                <a:buSzTx/>
                <a:buFontTx/>
                <a:buNone/>
                <a:tabLst/>
                <a:defRPr/>
              </a:pPr>
              <a:endParaRPr kumimoji="0" lang="es-ES" altLang="es-ES" sz="1500" b="0" i="0" u="none" strike="noStrike" kern="0" cap="none" spc="0" normalizeH="0" baseline="0" dirty="0">
                <a:ln>
                  <a:noFill/>
                </a:ln>
                <a:solidFill>
                  <a:srgbClr val="000000"/>
                </a:solidFill>
                <a:effectLst/>
                <a:uLnTx/>
                <a:uFillTx/>
                <a:latin typeface="+mn-lt"/>
                <a:cs typeface="Arial" panose="020B0604020202020204" pitchFamily="34" charset="0"/>
              </a:endParaRPr>
            </a:p>
          </p:txBody>
        </p:sp>
        <p:sp>
          <p:nvSpPr>
            <p:cNvPr id="14" name="Freeform 16">
              <a:extLst>
                <a:ext uri="{FF2B5EF4-FFF2-40B4-BE49-F238E27FC236}">
                  <a16:creationId xmlns:a16="http://schemas.microsoft.com/office/drawing/2014/main" id="{FBA49A33-CF80-4390-8061-F03553F8DBE1}"/>
                </a:ext>
              </a:extLst>
            </p:cNvPr>
            <p:cNvSpPr>
              <a:spLocks/>
            </p:cNvSpPr>
            <p:nvPr/>
          </p:nvSpPr>
          <p:spPr bwMode="auto">
            <a:xfrm>
              <a:off x="1120" y="2560"/>
              <a:ext cx="552" cy="304"/>
            </a:xfrm>
            <a:custGeom>
              <a:avLst/>
              <a:gdLst>
                <a:gd name="T0" fmla="*/ 635 w 480"/>
                <a:gd name="T1" fmla="*/ 0 h 152"/>
                <a:gd name="T2" fmla="*/ 635 w 480"/>
                <a:gd name="T3" fmla="*/ 608 h 152"/>
                <a:gd name="T4" fmla="*/ 0 w 480"/>
                <a:gd name="T5" fmla="*/ 608 h 152"/>
                <a:gd name="T6" fmla="*/ 0 60000 65536"/>
                <a:gd name="T7" fmla="*/ 0 60000 65536"/>
                <a:gd name="T8" fmla="*/ 0 60000 65536"/>
                <a:gd name="T9" fmla="*/ 0 w 480"/>
                <a:gd name="T10" fmla="*/ 0 h 152"/>
                <a:gd name="T11" fmla="*/ 480 w 480"/>
                <a:gd name="T12" fmla="*/ 152 h 152"/>
              </a:gdLst>
              <a:ahLst/>
              <a:cxnLst>
                <a:cxn ang="T6">
                  <a:pos x="T0" y="T1"/>
                </a:cxn>
                <a:cxn ang="T7">
                  <a:pos x="T2" y="T3"/>
                </a:cxn>
                <a:cxn ang="T8">
                  <a:pos x="T4" y="T5"/>
                </a:cxn>
              </a:cxnLst>
              <a:rect l="T9" t="T10" r="T11" b="T12"/>
              <a:pathLst>
                <a:path w="480" h="152">
                  <a:moveTo>
                    <a:pt x="480" y="0"/>
                  </a:moveTo>
                  <a:lnTo>
                    <a:pt x="480" y="152"/>
                  </a:lnTo>
                  <a:lnTo>
                    <a:pt x="0" y="152"/>
                  </a:lnTo>
                </a:path>
              </a:pathLst>
            </a:custGeom>
            <a:noFill/>
            <a:ln w="38100" cmpd="sng">
              <a:solidFill>
                <a:srgbClr val="000000"/>
              </a:solidFill>
              <a:round/>
              <a:headEnd/>
              <a:tailEnd type="triangle" w="sm" len="sm"/>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s-ES" sz="1500" b="0" i="0" u="none" strike="noStrike" kern="0" cap="none" spc="0" normalizeH="0" baseline="0" dirty="0">
                <a:ln>
                  <a:noFill/>
                </a:ln>
                <a:solidFill>
                  <a:srgbClr val="000000"/>
                </a:solidFill>
                <a:effectLst/>
                <a:uLnTx/>
                <a:uFillTx/>
                <a:cs typeface="Arial" panose="020B0604020202020204" pitchFamily="34" charset="0"/>
              </a:endParaRPr>
            </a:p>
          </p:txBody>
        </p:sp>
        <p:sp>
          <p:nvSpPr>
            <p:cNvPr id="15" name="Rectangle 17">
              <a:extLst>
                <a:ext uri="{FF2B5EF4-FFF2-40B4-BE49-F238E27FC236}">
                  <a16:creationId xmlns:a16="http://schemas.microsoft.com/office/drawing/2014/main" id="{9472FF69-76D4-40A7-9CB8-2702C85BF7AC}"/>
                </a:ext>
              </a:extLst>
            </p:cNvPr>
            <p:cNvSpPr>
              <a:spLocks noChangeArrowheads="1"/>
            </p:cNvSpPr>
            <p:nvPr/>
          </p:nvSpPr>
          <p:spPr bwMode="auto">
            <a:xfrm>
              <a:off x="1171" y="2698"/>
              <a:ext cx="492"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Aft>
                  <a:spcPts val="1200"/>
                </a:spcAft>
                <a:buClr>
                  <a:schemeClr val="accent1"/>
                </a:buClr>
                <a:buFont typeface="Arial Unicode MS" panose="020B0604020202020204" pitchFamily="34" charset="-128"/>
                <a:buChar char="▶"/>
                <a:defRPr sz="3200">
                  <a:solidFill>
                    <a:schemeClr val="tx1"/>
                  </a:solidFill>
                  <a:latin typeface="Arial" panose="020B0604020202020204" pitchFamily="34" charset="0"/>
                  <a:cs typeface="Arial" panose="020B0604020202020204" pitchFamily="34" charset="0"/>
                </a:defRPr>
              </a:lvl1pPr>
              <a:lvl2pPr marL="742950" indent="-285750">
                <a:lnSpc>
                  <a:spcPct val="90000"/>
                </a:lnSpc>
                <a:spcAft>
                  <a:spcPts val="1200"/>
                </a:spcAft>
                <a:buClr>
                  <a:schemeClr val="accent1"/>
                </a:buClr>
                <a:buFont typeface="Arial Unicode MS" panose="020B0604020202020204" pitchFamily="34" charset="-128"/>
                <a:buChar char="▶"/>
                <a:defRPr sz="2800">
                  <a:solidFill>
                    <a:schemeClr val="tx1"/>
                  </a:solidFill>
                  <a:latin typeface="Arial" panose="020B0604020202020204" pitchFamily="34" charset="0"/>
                  <a:cs typeface="Arial" panose="020B0604020202020204" pitchFamily="34" charset="0"/>
                </a:defRPr>
              </a:lvl2pPr>
              <a:lvl3pPr marL="1143000" indent="-228600">
                <a:lnSpc>
                  <a:spcPct val="90000"/>
                </a:lnSpc>
                <a:spcAft>
                  <a:spcPts val="1200"/>
                </a:spcAft>
                <a:buClr>
                  <a:schemeClr val="accent1"/>
                </a:buClr>
                <a:buFont typeface="Arial Unicode MS" panose="020B0604020202020204" pitchFamily="34" charset="-128"/>
                <a:buChar char="▶"/>
                <a:defRPr sz="2400">
                  <a:solidFill>
                    <a:schemeClr val="tx1"/>
                  </a:solidFill>
                  <a:latin typeface="Arial" panose="020B0604020202020204" pitchFamily="34" charset="0"/>
                  <a:cs typeface="Arial" panose="020B0604020202020204" pitchFamily="34" charset="0"/>
                </a:defRPr>
              </a:lvl3pPr>
              <a:lvl4pPr marL="1600200" indent="-228600">
                <a:lnSpc>
                  <a:spcPct val="90000"/>
                </a:lnSpc>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4pPr>
              <a:lvl5pPr marL="2057400" indent="-228600">
                <a:lnSpc>
                  <a:spcPct val="90000"/>
                </a:lnSpc>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9pPr>
            </a:lstStyle>
            <a:p>
              <a:pPr marL="0" marR="0" lvl="0" indent="0" defTabSz="457200" eaLnBrk="1" fontAlgn="base" latinLnBrk="0" hangingPunct="1">
                <a:lnSpc>
                  <a:spcPct val="85000"/>
                </a:lnSpc>
                <a:spcBef>
                  <a:spcPct val="0"/>
                </a:spcBef>
                <a:spcAft>
                  <a:spcPct val="0"/>
                </a:spcAft>
                <a:buClrTx/>
                <a:buSzTx/>
                <a:buFontTx/>
                <a:buNone/>
                <a:tabLst/>
                <a:defRPr/>
              </a:pPr>
              <a:r>
                <a:rPr kumimoji="0" lang="es-ES" altLang="es-ES" sz="1500" b="0" i="1" u="none" strike="noStrike" kern="0" cap="none" spc="0" normalizeH="0" baseline="0" dirty="0">
                  <a:ln>
                    <a:noFill/>
                  </a:ln>
                  <a:solidFill>
                    <a:srgbClr val="000000"/>
                  </a:solidFill>
                  <a:effectLst/>
                  <a:uLnTx/>
                  <a:uFillTx/>
                  <a:latin typeface="+mn-lt"/>
                  <a:cs typeface="Arial" panose="020B0604020202020204" pitchFamily="34" charset="0"/>
                </a:rPr>
                <a:t>Kanban</a:t>
              </a:r>
            </a:p>
          </p:txBody>
        </p:sp>
      </p:grpSp>
      <p:grpSp>
        <p:nvGrpSpPr>
          <p:cNvPr id="18" name="Group 39">
            <a:extLst>
              <a:ext uri="{FF2B5EF4-FFF2-40B4-BE49-F238E27FC236}">
                <a16:creationId xmlns:a16="http://schemas.microsoft.com/office/drawing/2014/main" id="{49B67F8D-DDED-4611-9974-CCB039B81030}"/>
              </a:ext>
            </a:extLst>
          </p:cNvPr>
          <p:cNvGrpSpPr>
            <a:grpSpLocks/>
          </p:cNvGrpSpPr>
          <p:nvPr/>
        </p:nvGrpSpPr>
        <p:grpSpPr bwMode="auto">
          <a:xfrm>
            <a:off x="7257197" y="3563502"/>
            <a:ext cx="1155700" cy="660400"/>
            <a:chOff x="4064" y="2376"/>
            <a:chExt cx="728" cy="416"/>
          </a:xfrm>
          <a:effectLst/>
        </p:grpSpPr>
        <p:sp>
          <p:nvSpPr>
            <p:cNvPr id="19" name="Rectangle 40">
              <a:extLst>
                <a:ext uri="{FF2B5EF4-FFF2-40B4-BE49-F238E27FC236}">
                  <a16:creationId xmlns:a16="http://schemas.microsoft.com/office/drawing/2014/main" id="{C7201B44-772E-4E50-A68A-CC994C15D86B}"/>
                </a:ext>
              </a:extLst>
            </p:cNvPr>
            <p:cNvSpPr>
              <a:spLocks noChangeArrowheads="1"/>
            </p:cNvSpPr>
            <p:nvPr/>
          </p:nvSpPr>
          <p:spPr bwMode="auto">
            <a:xfrm>
              <a:off x="4064" y="2496"/>
              <a:ext cx="208" cy="296"/>
            </a:xfrm>
            <a:prstGeom prst="rect">
              <a:avLst/>
            </a:prstGeom>
            <a:solidFill>
              <a:srgbClr val="9FACC7"/>
            </a:solidFill>
            <a:ln w="9525">
              <a:solidFill>
                <a:srgbClr val="000000"/>
              </a:solidFill>
              <a:miter lim="800000"/>
              <a:headEnd/>
              <a:tailEnd/>
            </a:ln>
            <a:effectLst>
              <a:outerShdw blurRad="50800" dist="38100" dir="2700000" algn="tl" rotWithShape="0">
                <a:prstClr val="black">
                  <a:alpha val="40000"/>
                </a:prstClr>
              </a:outerShdw>
            </a:effectLst>
          </p:spPr>
          <p:txBody>
            <a:bodyPr wrap="none" anchor="ctr"/>
            <a:lstStyle>
              <a:lvl1pPr>
                <a:lnSpc>
                  <a:spcPct val="90000"/>
                </a:lnSpc>
                <a:spcAft>
                  <a:spcPts val="1200"/>
                </a:spcAft>
                <a:buClr>
                  <a:schemeClr val="accent1"/>
                </a:buClr>
                <a:buFont typeface="Arial Unicode MS" panose="020B0604020202020204" pitchFamily="34" charset="-128"/>
                <a:buChar char="▶"/>
                <a:defRPr sz="3200">
                  <a:solidFill>
                    <a:schemeClr val="tx1"/>
                  </a:solidFill>
                  <a:latin typeface="Arial" panose="020B0604020202020204" pitchFamily="34" charset="0"/>
                  <a:cs typeface="Arial" panose="020B0604020202020204" pitchFamily="34" charset="0"/>
                </a:defRPr>
              </a:lvl1pPr>
              <a:lvl2pPr marL="742950" indent="-285750">
                <a:lnSpc>
                  <a:spcPct val="90000"/>
                </a:lnSpc>
                <a:spcAft>
                  <a:spcPts val="1200"/>
                </a:spcAft>
                <a:buClr>
                  <a:schemeClr val="accent1"/>
                </a:buClr>
                <a:buFont typeface="Arial Unicode MS" panose="020B0604020202020204" pitchFamily="34" charset="-128"/>
                <a:buChar char="▶"/>
                <a:defRPr sz="2800">
                  <a:solidFill>
                    <a:schemeClr val="tx1"/>
                  </a:solidFill>
                  <a:latin typeface="Arial" panose="020B0604020202020204" pitchFamily="34" charset="0"/>
                  <a:cs typeface="Arial" panose="020B0604020202020204" pitchFamily="34" charset="0"/>
                </a:defRPr>
              </a:lvl2pPr>
              <a:lvl3pPr marL="1143000" indent="-228600">
                <a:lnSpc>
                  <a:spcPct val="90000"/>
                </a:lnSpc>
                <a:spcAft>
                  <a:spcPts val="1200"/>
                </a:spcAft>
                <a:buClr>
                  <a:schemeClr val="accent1"/>
                </a:buClr>
                <a:buFont typeface="Arial Unicode MS" panose="020B0604020202020204" pitchFamily="34" charset="-128"/>
                <a:buChar char="▶"/>
                <a:defRPr sz="2400">
                  <a:solidFill>
                    <a:schemeClr val="tx1"/>
                  </a:solidFill>
                  <a:latin typeface="Arial" panose="020B0604020202020204" pitchFamily="34" charset="0"/>
                  <a:cs typeface="Arial" panose="020B0604020202020204" pitchFamily="34" charset="0"/>
                </a:defRPr>
              </a:lvl3pPr>
              <a:lvl4pPr marL="1600200" indent="-228600">
                <a:lnSpc>
                  <a:spcPct val="90000"/>
                </a:lnSpc>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4pPr>
              <a:lvl5pPr marL="2057400" indent="-228600">
                <a:lnSpc>
                  <a:spcPct val="90000"/>
                </a:lnSpc>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9pPr>
            </a:lstStyle>
            <a:p>
              <a:pPr marL="0" marR="0" lvl="0" indent="0" defTabSz="457200" eaLnBrk="1" fontAlgn="base" latinLnBrk="0" hangingPunct="1">
                <a:lnSpc>
                  <a:spcPct val="100000"/>
                </a:lnSpc>
                <a:spcBef>
                  <a:spcPct val="0"/>
                </a:spcBef>
                <a:spcAft>
                  <a:spcPct val="0"/>
                </a:spcAft>
                <a:buClrTx/>
                <a:buSzTx/>
                <a:buFontTx/>
                <a:buNone/>
                <a:tabLst/>
                <a:defRPr/>
              </a:pPr>
              <a:endParaRPr kumimoji="0" lang="es-ES" altLang="es-ES" sz="1500" b="0" i="0" u="none" strike="noStrike" kern="0" cap="none" spc="0" normalizeH="0" baseline="0" dirty="0">
                <a:ln>
                  <a:noFill/>
                </a:ln>
                <a:solidFill>
                  <a:srgbClr val="000000"/>
                </a:solidFill>
                <a:effectLst/>
                <a:uLnTx/>
                <a:uFillTx/>
                <a:latin typeface="+mn-lt"/>
                <a:cs typeface="Arial" panose="020B0604020202020204" pitchFamily="34" charset="0"/>
              </a:endParaRPr>
            </a:p>
          </p:txBody>
        </p:sp>
        <p:sp>
          <p:nvSpPr>
            <p:cNvPr id="20" name="Freeform 41">
              <a:extLst>
                <a:ext uri="{FF2B5EF4-FFF2-40B4-BE49-F238E27FC236}">
                  <a16:creationId xmlns:a16="http://schemas.microsoft.com/office/drawing/2014/main" id="{14E71A79-3BCE-4EF6-9871-5E7613F29D46}"/>
                </a:ext>
              </a:extLst>
            </p:cNvPr>
            <p:cNvSpPr>
              <a:spLocks/>
            </p:cNvSpPr>
            <p:nvPr/>
          </p:nvSpPr>
          <p:spPr bwMode="auto">
            <a:xfrm>
              <a:off x="4272" y="2376"/>
              <a:ext cx="520" cy="272"/>
            </a:xfrm>
            <a:custGeom>
              <a:avLst/>
              <a:gdLst>
                <a:gd name="T0" fmla="*/ 563 w 480"/>
                <a:gd name="T1" fmla="*/ 0 h 152"/>
                <a:gd name="T2" fmla="*/ 563 w 480"/>
                <a:gd name="T3" fmla="*/ 487 h 152"/>
                <a:gd name="T4" fmla="*/ 0 w 480"/>
                <a:gd name="T5" fmla="*/ 487 h 152"/>
                <a:gd name="T6" fmla="*/ 0 60000 65536"/>
                <a:gd name="T7" fmla="*/ 0 60000 65536"/>
                <a:gd name="T8" fmla="*/ 0 60000 65536"/>
                <a:gd name="T9" fmla="*/ 0 w 480"/>
                <a:gd name="T10" fmla="*/ 0 h 152"/>
                <a:gd name="T11" fmla="*/ 480 w 480"/>
                <a:gd name="T12" fmla="*/ 152 h 152"/>
              </a:gdLst>
              <a:ahLst/>
              <a:cxnLst>
                <a:cxn ang="T6">
                  <a:pos x="T0" y="T1"/>
                </a:cxn>
                <a:cxn ang="T7">
                  <a:pos x="T2" y="T3"/>
                </a:cxn>
                <a:cxn ang="T8">
                  <a:pos x="T4" y="T5"/>
                </a:cxn>
              </a:cxnLst>
              <a:rect l="T9" t="T10" r="T11" b="T12"/>
              <a:pathLst>
                <a:path w="480" h="152">
                  <a:moveTo>
                    <a:pt x="480" y="0"/>
                  </a:moveTo>
                  <a:lnTo>
                    <a:pt x="480" y="152"/>
                  </a:lnTo>
                  <a:lnTo>
                    <a:pt x="0" y="152"/>
                  </a:lnTo>
                </a:path>
              </a:pathLst>
            </a:custGeom>
            <a:noFill/>
            <a:ln w="38100" cmpd="sng">
              <a:solidFill>
                <a:srgbClr val="000000"/>
              </a:solidFill>
              <a:round/>
              <a:headEnd/>
              <a:tailEnd type="triangle" w="sm" len="sm"/>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s-ES" sz="1500" b="0" i="0" u="none" strike="noStrike" kern="0" cap="none" spc="0" normalizeH="0" baseline="0" dirty="0">
                <a:ln>
                  <a:noFill/>
                </a:ln>
                <a:solidFill>
                  <a:srgbClr val="000000"/>
                </a:solidFill>
                <a:effectLst/>
                <a:uLnTx/>
                <a:uFillTx/>
                <a:cs typeface="Arial" panose="020B0604020202020204" pitchFamily="34" charset="0"/>
              </a:endParaRPr>
            </a:p>
          </p:txBody>
        </p:sp>
        <p:sp>
          <p:nvSpPr>
            <p:cNvPr id="21" name="Rectangle 42">
              <a:extLst>
                <a:ext uri="{FF2B5EF4-FFF2-40B4-BE49-F238E27FC236}">
                  <a16:creationId xmlns:a16="http://schemas.microsoft.com/office/drawing/2014/main" id="{AA04BBAB-F3E2-4620-B423-7F630F89A5D0}"/>
                </a:ext>
              </a:extLst>
            </p:cNvPr>
            <p:cNvSpPr>
              <a:spLocks noChangeArrowheads="1"/>
            </p:cNvSpPr>
            <p:nvPr/>
          </p:nvSpPr>
          <p:spPr bwMode="auto">
            <a:xfrm>
              <a:off x="4297" y="2497"/>
              <a:ext cx="492"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Aft>
                  <a:spcPts val="1200"/>
                </a:spcAft>
                <a:buClr>
                  <a:schemeClr val="accent1"/>
                </a:buClr>
                <a:buFont typeface="Arial Unicode MS" panose="020B0604020202020204" pitchFamily="34" charset="-128"/>
                <a:buChar char="▶"/>
                <a:defRPr sz="3200">
                  <a:solidFill>
                    <a:schemeClr val="tx1"/>
                  </a:solidFill>
                  <a:latin typeface="Arial" panose="020B0604020202020204" pitchFamily="34" charset="0"/>
                  <a:cs typeface="Arial" panose="020B0604020202020204" pitchFamily="34" charset="0"/>
                </a:defRPr>
              </a:lvl1pPr>
              <a:lvl2pPr marL="742950" indent="-285750">
                <a:lnSpc>
                  <a:spcPct val="90000"/>
                </a:lnSpc>
                <a:spcAft>
                  <a:spcPts val="1200"/>
                </a:spcAft>
                <a:buClr>
                  <a:schemeClr val="accent1"/>
                </a:buClr>
                <a:buFont typeface="Arial Unicode MS" panose="020B0604020202020204" pitchFamily="34" charset="-128"/>
                <a:buChar char="▶"/>
                <a:defRPr sz="2800">
                  <a:solidFill>
                    <a:schemeClr val="tx1"/>
                  </a:solidFill>
                  <a:latin typeface="Arial" panose="020B0604020202020204" pitchFamily="34" charset="0"/>
                  <a:cs typeface="Arial" panose="020B0604020202020204" pitchFamily="34" charset="0"/>
                </a:defRPr>
              </a:lvl2pPr>
              <a:lvl3pPr marL="1143000" indent="-228600">
                <a:lnSpc>
                  <a:spcPct val="90000"/>
                </a:lnSpc>
                <a:spcAft>
                  <a:spcPts val="1200"/>
                </a:spcAft>
                <a:buClr>
                  <a:schemeClr val="accent1"/>
                </a:buClr>
                <a:buFont typeface="Arial Unicode MS" panose="020B0604020202020204" pitchFamily="34" charset="-128"/>
                <a:buChar char="▶"/>
                <a:defRPr sz="2400">
                  <a:solidFill>
                    <a:schemeClr val="tx1"/>
                  </a:solidFill>
                  <a:latin typeface="Arial" panose="020B0604020202020204" pitchFamily="34" charset="0"/>
                  <a:cs typeface="Arial" panose="020B0604020202020204" pitchFamily="34" charset="0"/>
                </a:defRPr>
              </a:lvl3pPr>
              <a:lvl4pPr marL="1600200" indent="-228600">
                <a:lnSpc>
                  <a:spcPct val="90000"/>
                </a:lnSpc>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4pPr>
              <a:lvl5pPr marL="2057400" indent="-228600">
                <a:lnSpc>
                  <a:spcPct val="90000"/>
                </a:lnSpc>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9pPr>
            </a:lstStyle>
            <a:p>
              <a:pPr marL="0" marR="0" lvl="0" indent="0" defTabSz="457200" eaLnBrk="1" fontAlgn="base" latinLnBrk="0" hangingPunct="1">
                <a:lnSpc>
                  <a:spcPct val="85000"/>
                </a:lnSpc>
                <a:spcBef>
                  <a:spcPct val="0"/>
                </a:spcBef>
                <a:spcAft>
                  <a:spcPct val="0"/>
                </a:spcAft>
                <a:buClrTx/>
                <a:buSzTx/>
                <a:buFontTx/>
                <a:buNone/>
                <a:tabLst/>
                <a:defRPr/>
              </a:pPr>
              <a:r>
                <a:rPr kumimoji="0" lang="es-ES" altLang="es-ES" sz="1500" b="0" i="1" u="none" strike="noStrike" kern="0" cap="none" spc="0" normalizeH="0" baseline="0" dirty="0">
                  <a:ln>
                    <a:noFill/>
                  </a:ln>
                  <a:solidFill>
                    <a:srgbClr val="000000"/>
                  </a:solidFill>
                  <a:effectLst/>
                  <a:uLnTx/>
                  <a:uFillTx/>
                  <a:latin typeface="+mn-lt"/>
                  <a:cs typeface="Arial" panose="020B0604020202020204" pitchFamily="34" charset="0"/>
                </a:rPr>
                <a:t>Kanban</a:t>
              </a:r>
            </a:p>
          </p:txBody>
        </p:sp>
      </p:grpSp>
      <p:grpSp>
        <p:nvGrpSpPr>
          <p:cNvPr id="22" name="Group 72">
            <a:extLst>
              <a:ext uri="{FF2B5EF4-FFF2-40B4-BE49-F238E27FC236}">
                <a16:creationId xmlns:a16="http://schemas.microsoft.com/office/drawing/2014/main" id="{419CD7D8-9A89-4935-8151-BAC489AD7524}"/>
              </a:ext>
            </a:extLst>
          </p:cNvPr>
          <p:cNvGrpSpPr>
            <a:grpSpLocks/>
          </p:cNvGrpSpPr>
          <p:nvPr/>
        </p:nvGrpSpPr>
        <p:grpSpPr bwMode="auto">
          <a:xfrm>
            <a:off x="6360260" y="2209365"/>
            <a:ext cx="1717675" cy="1619250"/>
            <a:chOff x="3035" y="1531"/>
            <a:chExt cx="1082" cy="1020"/>
          </a:xfrm>
        </p:grpSpPr>
        <p:sp>
          <p:nvSpPr>
            <p:cNvPr id="23" name="Line 6">
              <a:extLst>
                <a:ext uri="{FF2B5EF4-FFF2-40B4-BE49-F238E27FC236}">
                  <a16:creationId xmlns:a16="http://schemas.microsoft.com/office/drawing/2014/main" id="{3FB05A30-9377-4AC3-9344-39C70CCA72DB}"/>
                </a:ext>
              </a:extLst>
            </p:cNvPr>
            <p:cNvSpPr>
              <a:spLocks noChangeShapeType="1"/>
            </p:cNvSpPr>
            <p:nvPr/>
          </p:nvSpPr>
          <p:spPr bwMode="auto">
            <a:xfrm>
              <a:off x="3901" y="2272"/>
              <a:ext cx="216" cy="0"/>
            </a:xfrm>
            <a:prstGeom prst="line">
              <a:avLst/>
            </a:prstGeom>
            <a:noFill/>
            <a:ln w="127000">
              <a:solidFill>
                <a:srgbClr val="175097"/>
              </a:solidFill>
              <a:round/>
              <a:headEnd/>
              <a:tailEnd type="triangle" w="sm" len="sm"/>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nchor="ct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s-ES" sz="1500" b="0" i="0" u="none" strike="noStrike" kern="0" cap="none" spc="0" normalizeH="0" baseline="0" dirty="0">
                <a:ln>
                  <a:noFill/>
                </a:ln>
                <a:solidFill>
                  <a:srgbClr val="000000"/>
                </a:solidFill>
                <a:effectLst/>
                <a:uLnTx/>
                <a:uFillTx/>
                <a:cs typeface="Arial" panose="020B0604020202020204" pitchFamily="34" charset="0"/>
              </a:endParaRPr>
            </a:p>
          </p:txBody>
        </p:sp>
        <p:pic>
          <p:nvPicPr>
            <p:cNvPr id="24" name="Picture 53">
              <a:extLst>
                <a:ext uri="{FF2B5EF4-FFF2-40B4-BE49-F238E27FC236}">
                  <a16:creationId xmlns:a16="http://schemas.microsoft.com/office/drawing/2014/main" id="{1F97766C-5017-4317-BF0F-B1DBC3084B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35" y="1913"/>
              <a:ext cx="858" cy="63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54">
              <a:extLst>
                <a:ext uri="{FF2B5EF4-FFF2-40B4-BE49-F238E27FC236}">
                  <a16:creationId xmlns:a16="http://schemas.microsoft.com/office/drawing/2014/main" id="{654F8D9F-2C1D-4DF4-AD78-8F6D3D90DA95}"/>
                </a:ext>
              </a:extLst>
            </p:cNvPr>
            <p:cNvSpPr>
              <a:spLocks noChangeArrowheads="1"/>
            </p:cNvSpPr>
            <p:nvPr/>
          </p:nvSpPr>
          <p:spPr bwMode="auto">
            <a:xfrm>
              <a:off x="3074" y="1531"/>
              <a:ext cx="700"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Aft>
                  <a:spcPts val="1200"/>
                </a:spcAft>
                <a:buClr>
                  <a:schemeClr val="accent1"/>
                </a:buClr>
                <a:buFont typeface="Arial Unicode MS" panose="020B0604020202020204" pitchFamily="34" charset="-128"/>
                <a:buChar char="▶"/>
                <a:defRPr sz="3200">
                  <a:solidFill>
                    <a:schemeClr val="tx1"/>
                  </a:solidFill>
                  <a:latin typeface="Arial" panose="020B0604020202020204" pitchFamily="34" charset="0"/>
                  <a:cs typeface="Arial" panose="020B0604020202020204" pitchFamily="34" charset="0"/>
                </a:defRPr>
              </a:lvl1pPr>
              <a:lvl2pPr marL="742950" indent="-285750">
                <a:lnSpc>
                  <a:spcPct val="90000"/>
                </a:lnSpc>
                <a:spcAft>
                  <a:spcPts val="1200"/>
                </a:spcAft>
                <a:buClr>
                  <a:schemeClr val="accent1"/>
                </a:buClr>
                <a:buFont typeface="Arial Unicode MS" panose="020B0604020202020204" pitchFamily="34" charset="-128"/>
                <a:buChar char="▶"/>
                <a:defRPr sz="2800">
                  <a:solidFill>
                    <a:schemeClr val="tx1"/>
                  </a:solidFill>
                  <a:latin typeface="Arial" panose="020B0604020202020204" pitchFamily="34" charset="0"/>
                  <a:cs typeface="Arial" panose="020B0604020202020204" pitchFamily="34" charset="0"/>
                </a:defRPr>
              </a:lvl2pPr>
              <a:lvl3pPr marL="1143000" indent="-228600">
                <a:lnSpc>
                  <a:spcPct val="90000"/>
                </a:lnSpc>
                <a:spcAft>
                  <a:spcPts val="1200"/>
                </a:spcAft>
                <a:buClr>
                  <a:schemeClr val="accent1"/>
                </a:buClr>
                <a:buFont typeface="Arial Unicode MS" panose="020B0604020202020204" pitchFamily="34" charset="-128"/>
                <a:buChar char="▶"/>
                <a:defRPr sz="2400">
                  <a:solidFill>
                    <a:schemeClr val="tx1"/>
                  </a:solidFill>
                  <a:latin typeface="Arial" panose="020B0604020202020204" pitchFamily="34" charset="0"/>
                  <a:cs typeface="Arial" panose="020B0604020202020204" pitchFamily="34" charset="0"/>
                </a:defRPr>
              </a:lvl3pPr>
              <a:lvl4pPr marL="1600200" indent="-228600">
                <a:lnSpc>
                  <a:spcPct val="90000"/>
                </a:lnSpc>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4pPr>
              <a:lvl5pPr marL="2057400" indent="-228600">
                <a:lnSpc>
                  <a:spcPct val="90000"/>
                </a:lnSpc>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9pPr>
            </a:lstStyle>
            <a:p>
              <a:pPr marL="0" marR="0" lvl="0" indent="0" algn="ctr" defTabSz="457200" eaLnBrk="1" fontAlgn="base" latinLnBrk="0" hangingPunct="1">
                <a:lnSpc>
                  <a:spcPct val="85000"/>
                </a:lnSpc>
                <a:spcBef>
                  <a:spcPct val="0"/>
                </a:spcBef>
                <a:spcAft>
                  <a:spcPct val="0"/>
                </a:spcAft>
                <a:buClrTx/>
                <a:buSzTx/>
                <a:buFontTx/>
                <a:buNone/>
                <a:tabLst/>
                <a:defRPr/>
              </a:pPr>
              <a:r>
                <a:rPr lang="es-ES" altLang="es-ES" sz="1500" kern="0" dirty="0">
                  <a:solidFill>
                    <a:srgbClr val="000000"/>
                  </a:solidFill>
                  <a:latin typeface="+mn-lt"/>
                </a:rPr>
                <a:t>Ensamblaje final</a:t>
              </a:r>
              <a:endParaRPr kumimoji="0" lang="es-ES" altLang="es-ES" sz="1500" b="0" i="0" u="none" strike="noStrike" kern="0" cap="none" spc="0" normalizeH="0" baseline="0" dirty="0">
                <a:ln>
                  <a:noFill/>
                </a:ln>
                <a:solidFill>
                  <a:srgbClr val="000000"/>
                </a:solidFill>
                <a:effectLst/>
                <a:uLnTx/>
                <a:uFillTx/>
                <a:latin typeface="+mn-lt"/>
              </a:endParaRPr>
            </a:p>
          </p:txBody>
        </p:sp>
        <p:sp>
          <p:nvSpPr>
            <p:cNvPr id="26" name="Line 61">
              <a:extLst>
                <a:ext uri="{FF2B5EF4-FFF2-40B4-BE49-F238E27FC236}">
                  <a16:creationId xmlns:a16="http://schemas.microsoft.com/office/drawing/2014/main" id="{15B4D6D5-189D-4535-A0F8-F48F21D3FB4D}"/>
                </a:ext>
              </a:extLst>
            </p:cNvPr>
            <p:cNvSpPr>
              <a:spLocks noChangeShapeType="1"/>
            </p:cNvSpPr>
            <p:nvPr/>
          </p:nvSpPr>
          <p:spPr bwMode="auto">
            <a:xfrm>
              <a:off x="3424" y="1812"/>
              <a:ext cx="0" cy="224"/>
            </a:xfrm>
            <a:prstGeom prst="line">
              <a:avLst/>
            </a:prstGeom>
            <a:noFill/>
            <a:ln w="38100">
              <a:solidFill>
                <a:srgbClr val="000000"/>
              </a:solidFill>
              <a:round/>
              <a:headEnd/>
              <a:tailEnd type="triangle" w="sm" len="sm"/>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nchor="ct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s-ES" sz="1500" b="0" i="0" u="none" strike="noStrike" kern="0" cap="none" spc="0" normalizeH="0" baseline="0" dirty="0">
                <a:ln>
                  <a:noFill/>
                </a:ln>
                <a:solidFill>
                  <a:srgbClr val="000000"/>
                </a:solidFill>
                <a:effectLst/>
                <a:uLnTx/>
                <a:uFillTx/>
                <a:cs typeface="Arial" panose="020B0604020202020204" pitchFamily="34" charset="0"/>
              </a:endParaRPr>
            </a:p>
          </p:txBody>
        </p:sp>
      </p:grpSp>
      <p:grpSp>
        <p:nvGrpSpPr>
          <p:cNvPr id="27" name="Group 74">
            <a:extLst>
              <a:ext uri="{FF2B5EF4-FFF2-40B4-BE49-F238E27FC236}">
                <a16:creationId xmlns:a16="http://schemas.microsoft.com/office/drawing/2014/main" id="{12EC2360-D7B9-457C-A666-CAA432194948}"/>
              </a:ext>
            </a:extLst>
          </p:cNvPr>
          <p:cNvGrpSpPr>
            <a:grpSpLocks/>
          </p:cNvGrpSpPr>
          <p:nvPr/>
        </p:nvGrpSpPr>
        <p:grpSpPr bwMode="auto">
          <a:xfrm>
            <a:off x="3637697" y="1804553"/>
            <a:ext cx="2781300" cy="2089151"/>
            <a:chOff x="1320" y="1276"/>
            <a:chExt cx="1752" cy="1316"/>
          </a:xfrm>
        </p:grpSpPr>
        <p:sp>
          <p:nvSpPr>
            <p:cNvPr id="28" name="Line 50">
              <a:extLst>
                <a:ext uri="{FF2B5EF4-FFF2-40B4-BE49-F238E27FC236}">
                  <a16:creationId xmlns:a16="http://schemas.microsoft.com/office/drawing/2014/main" id="{FDFE25BA-1C9F-49EC-B6D7-A7C14EB1CE91}"/>
                </a:ext>
              </a:extLst>
            </p:cNvPr>
            <p:cNvSpPr>
              <a:spLocks noChangeShapeType="1"/>
            </p:cNvSpPr>
            <p:nvPr/>
          </p:nvSpPr>
          <p:spPr bwMode="auto">
            <a:xfrm>
              <a:off x="2480" y="2088"/>
              <a:ext cx="592" cy="64"/>
            </a:xfrm>
            <a:prstGeom prst="line">
              <a:avLst/>
            </a:prstGeom>
            <a:noFill/>
            <a:ln w="127000">
              <a:solidFill>
                <a:srgbClr val="175097"/>
              </a:solidFill>
              <a:round/>
              <a:headEnd/>
              <a:tailEnd type="triangle" w="sm" len="sm"/>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nchor="ct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s-ES" sz="1500" b="0" i="0" u="none" strike="noStrike" kern="0" cap="none" spc="0" normalizeH="0" baseline="0" dirty="0">
                <a:ln>
                  <a:noFill/>
                </a:ln>
                <a:solidFill>
                  <a:srgbClr val="000000"/>
                </a:solidFill>
                <a:effectLst/>
                <a:uLnTx/>
                <a:uFillTx/>
                <a:cs typeface="Arial" panose="020B0604020202020204" pitchFamily="34" charset="0"/>
              </a:endParaRPr>
            </a:p>
          </p:txBody>
        </p:sp>
        <p:grpSp>
          <p:nvGrpSpPr>
            <p:cNvPr id="29" name="Group 7">
              <a:extLst>
                <a:ext uri="{FF2B5EF4-FFF2-40B4-BE49-F238E27FC236}">
                  <a16:creationId xmlns:a16="http://schemas.microsoft.com/office/drawing/2014/main" id="{E72FBD2C-D8CC-4D88-BC56-499855829CCD}"/>
                </a:ext>
              </a:extLst>
            </p:cNvPr>
            <p:cNvGrpSpPr>
              <a:grpSpLocks/>
            </p:cNvGrpSpPr>
            <p:nvPr/>
          </p:nvGrpSpPr>
          <p:grpSpPr bwMode="auto">
            <a:xfrm>
              <a:off x="1320" y="1276"/>
              <a:ext cx="1160" cy="1316"/>
              <a:chOff x="1096" y="1268"/>
              <a:chExt cx="1160" cy="1316"/>
            </a:xfrm>
          </p:grpSpPr>
          <p:pic>
            <p:nvPicPr>
              <p:cNvPr id="30" name="Picture 8">
                <a:extLst>
                  <a:ext uri="{FF2B5EF4-FFF2-40B4-BE49-F238E27FC236}">
                    <a16:creationId xmlns:a16="http://schemas.microsoft.com/office/drawing/2014/main" id="{39E2DC8F-3017-4A6B-83BD-8BC07CC039B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0" y="1458"/>
                <a:ext cx="1124" cy="108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Oval 9">
                <a:extLst>
                  <a:ext uri="{FF2B5EF4-FFF2-40B4-BE49-F238E27FC236}">
                    <a16:creationId xmlns:a16="http://schemas.microsoft.com/office/drawing/2014/main" id="{AC53FD1C-52F7-40C6-AE56-76E3150902E1}"/>
                  </a:ext>
                </a:extLst>
              </p:cNvPr>
              <p:cNvSpPr>
                <a:spLocks noChangeArrowheads="1"/>
              </p:cNvSpPr>
              <p:nvPr/>
            </p:nvSpPr>
            <p:spPr bwMode="auto">
              <a:xfrm>
                <a:off x="1096" y="1424"/>
                <a:ext cx="1160" cy="1160"/>
              </a:xfrm>
              <a:prstGeom prst="ellipse">
                <a:avLst/>
              </a:prstGeom>
              <a:noFill/>
              <a:ln w="57150">
                <a:solidFill>
                  <a:srgbClr val="D3332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Aft>
                    <a:spcPts val="1200"/>
                  </a:spcAft>
                  <a:buClr>
                    <a:schemeClr val="accent1"/>
                  </a:buClr>
                  <a:buFont typeface="Arial Unicode MS" panose="020B0604020202020204" pitchFamily="34" charset="-128"/>
                  <a:buChar char="▶"/>
                  <a:defRPr sz="3200">
                    <a:solidFill>
                      <a:schemeClr val="tx1"/>
                    </a:solidFill>
                    <a:latin typeface="Arial" panose="020B0604020202020204" pitchFamily="34" charset="0"/>
                    <a:cs typeface="Arial" panose="020B0604020202020204" pitchFamily="34" charset="0"/>
                  </a:defRPr>
                </a:lvl1pPr>
                <a:lvl2pPr marL="742950" indent="-285750">
                  <a:lnSpc>
                    <a:spcPct val="90000"/>
                  </a:lnSpc>
                  <a:spcAft>
                    <a:spcPts val="1200"/>
                  </a:spcAft>
                  <a:buClr>
                    <a:schemeClr val="accent1"/>
                  </a:buClr>
                  <a:buFont typeface="Arial Unicode MS" panose="020B0604020202020204" pitchFamily="34" charset="-128"/>
                  <a:buChar char="▶"/>
                  <a:defRPr sz="2800">
                    <a:solidFill>
                      <a:schemeClr val="tx1"/>
                    </a:solidFill>
                    <a:latin typeface="Arial" panose="020B0604020202020204" pitchFamily="34" charset="0"/>
                    <a:cs typeface="Arial" panose="020B0604020202020204" pitchFamily="34" charset="0"/>
                  </a:defRPr>
                </a:lvl2pPr>
                <a:lvl3pPr marL="1143000" indent="-228600">
                  <a:lnSpc>
                    <a:spcPct val="90000"/>
                  </a:lnSpc>
                  <a:spcAft>
                    <a:spcPts val="1200"/>
                  </a:spcAft>
                  <a:buClr>
                    <a:schemeClr val="accent1"/>
                  </a:buClr>
                  <a:buFont typeface="Arial Unicode MS" panose="020B0604020202020204" pitchFamily="34" charset="-128"/>
                  <a:buChar char="▶"/>
                  <a:defRPr sz="2400">
                    <a:solidFill>
                      <a:schemeClr val="tx1"/>
                    </a:solidFill>
                    <a:latin typeface="Arial" panose="020B0604020202020204" pitchFamily="34" charset="0"/>
                    <a:cs typeface="Arial" panose="020B0604020202020204" pitchFamily="34" charset="0"/>
                  </a:defRPr>
                </a:lvl3pPr>
                <a:lvl4pPr marL="1600200" indent="-228600">
                  <a:lnSpc>
                    <a:spcPct val="90000"/>
                  </a:lnSpc>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4pPr>
                <a:lvl5pPr marL="2057400" indent="-228600">
                  <a:lnSpc>
                    <a:spcPct val="90000"/>
                  </a:lnSpc>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9pPr>
              </a:lstStyle>
              <a:p>
                <a:pPr marL="0" marR="0" lvl="0" indent="0" defTabSz="457200" eaLnBrk="1" fontAlgn="base" latinLnBrk="0" hangingPunct="1">
                  <a:lnSpc>
                    <a:spcPct val="100000"/>
                  </a:lnSpc>
                  <a:spcBef>
                    <a:spcPct val="0"/>
                  </a:spcBef>
                  <a:spcAft>
                    <a:spcPct val="0"/>
                  </a:spcAft>
                  <a:buClrTx/>
                  <a:buSzTx/>
                  <a:buFontTx/>
                  <a:buNone/>
                  <a:tabLst/>
                  <a:defRPr/>
                </a:pPr>
                <a:endParaRPr kumimoji="0" lang="es-ES" altLang="es-ES" sz="1500" b="0" i="0" u="none" strike="noStrike" kern="0" cap="none" spc="0" normalizeH="0" baseline="0" dirty="0">
                  <a:ln>
                    <a:noFill/>
                  </a:ln>
                  <a:solidFill>
                    <a:srgbClr val="000000"/>
                  </a:solidFill>
                  <a:effectLst/>
                  <a:uLnTx/>
                  <a:uFillTx/>
                  <a:latin typeface="+mn-lt"/>
                  <a:cs typeface="Arial" panose="020B0604020202020204" pitchFamily="34" charset="0"/>
                </a:endParaRPr>
              </a:p>
            </p:txBody>
          </p:sp>
          <p:sp>
            <p:nvSpPr>
              <p:cNvPr id="32" name="Rectangle 10">
                <a:extLst>
                  <a:ext uri="{FF2B5EF4-FFF2-40B4-BE49-F238E27FC236}">
                    <a16:creationId xmlns:a16="http://schemas.microsoft.com/office/drawing/2014/main" id="{803B7615-D9BA-4DE6-A3FF-DC58BCA91D01}"/>
                  </a:ext>
                </a:extLst>
              </p:cNvPr>
              <p:cNvSpPr>
                <a:spLocks noChangeArrowheads="1"/>
              </p:cNvSpPr>
              <p:nvPr/>
            </p:nvSpPr>
            <p:spPr bwMode="auto">
              <a:xfrm>
                <a:off x="1176" y="1268"/>
                <a:ext cx="969"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Aft>
                    <a:spcPts val="1200"/>
                  </a:spcAft>
                  <a:buClr>
                    <a:schemeClr val="accent1"/>
                  </a:buClr>
                  <a:buFont typeface="Arial Unicode MS" panose="020B0604020202020204" pitchFamily="34" charset="-128"/>
                  <a:buChar char="▶"/>
                  <a:defRPr sz="3200">
                    <a:solidFill>
                      <a:schemeClr val="tx1"/>
                    </a:solidFill>
                    <a:latin typeface="Arial" panose="020B0604020202020204" pitchFamily="34" charset="0"/>
                    <a:cs typeface="Arial" panose="020B0604020202020204" pitchFamily="34" charset="0"/>
                  </a:defRPr>
                </a:lvl1pPr>
                <a:lvl2pPr marL="742950" indent="-285750">
                  <a:lnSpc>
                    <a:spcPct val="90000"/>
                  </a:lnSpc>
                  <a:spcAft>
                    <a:spcPts val="1200"/>
                  </a:spcAft>
                  <a:buClr>
                    <a:schemeClr val="accent1"/>
                  </a:buClr>
                  <a:buFont typeface="Arial Unicode MS" panose="020B0604020202020204" pitchFamily="34" charset="-128"/>
                  <a:buChar char="▶"/>
                  <a:defRPr sz="2800">
                    <a:solidFill>
                      <a:schemeClr val="tx1"/>
                    </a:solidFill>
                    <a:latin typeface="Arial" panose="020B0604020202020204" pitchFamily="34" charset="0"/>
                    <a:cs typeface="Arial" panose="020B0604020202020204" pitchFamily="34" charset="0"/>
                  </a:defRPr>
                </a:lvl2pPr>
                <a:lvl3pPr marL="1143000" indent="-228600">
                  <a:lnSpc>
                    <a:spcPct val="90000"/>
                  </a:lnSpc>
                  <a:spcAft>
                    <a:spcPts val="1200"/>
                  </a:spcAft>
                  <a:buClr>
                    <a:schemeClr val="accent1"/>
                  </a:buClr>
                  <a:buFont typeface="Arial Unicode MS" panose="020B0604020202020204" pitchFamily="34" charset="-128"/>
                  <a:buChar char="▶"/>
                  <a:defRPr sz="2400">
                    <a:solidFill>
                      <a:schemeClr val="tx1"/>
                    </a:solidFill>
                    <a:latin typeface="Arial" panose="020B0604020202020204" pitchFamily="34" charset="0"/>
                    <a:cs typeface="Arial" panose="020B0604020202020204" pitchFamily="34" charset="0"/>
                  </a:defRPr>
                </a:lvl3pPr>
                <a:lvl4pPr marL="1600200" indent="-228600">
                  <a:lnSpc>
                    <a:spcPct val="90000"/>
                  </a:lnSpc>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4pPr>
                <a:lvl5pPr marL="2057400" indent="-228600">
                  <a:lnSpc>
                    <a:spcPct val="90000"/>
                  </a:lnSpc>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9pPr>
              </a:lstStyle>
              <a:p>
                <a:pPr marL="0" marR="0" lvl="0" indent="0" algn="ctr" defTabSz="457200" eaLnBrk="1" fontAlgn="base" latinLnBrk="0" hangingPunct="1">
                  <a:lnSpc>
                    <a:spcPct val="85000"/>
                  </a:lnSpc>
                  <a:spcBef>
                    <a:spcPct val="0"/>
                  </a:spcBef>
                  <a:spcAft>
                    <a:spcPct val="0"/>
                  </a:spcAft>
                  <a:buClrTx/>
                  <a:buSzTx/>
                  <a:buFontTx/>
                  <a:buNone/>
                  <a:tabLst/>
                  <a:defRPr/>
                </a:pPr>
                <a:r>
                  <a:rPr lang="es-ES" altLang="es-ES" sz="1500" kern="0" dirty="0">
                    <a:solidFill>
                      <a:srgbClr val="000000"/>
                    </a:solidFill>
                    <a:latin typeface="+mn-lt"/>
                  </a:rPr>
                  <a:t>Célula de trabajo</a:t>
                </a:r>
                <a:endParaRPr kumimoji="0" lang="es-ES" altLang="es-ES" sz="1500" b="0" i="0" u="none" strike="noStrike" kern="0" cap="none" spc="0" normalizeH="0" baseline="0" dirty="0">
                  <a:ln>
                    <a:noFill/>
                  </a:ln>
                  <a:solidFill>
                    <a:srgbClr val="000000"/>
                  </a:solidFill>
                  <a:effectLst/>
                  <a:uLnTx/>
                  <a:uFillTx/>
                  <a:latin typeface="+mn-lt"/>
                </a:endParaRPr>
              </a:p>
            </p:txBody>
          </p:sp>
        </p:grpSp>
      </p:grpSp>
      <p:grpSp>
        <p:nvGrpSpPr>
          <p:cNvPr id="33" name="Group 73">
            <a:extLst>
              <a:ext uri="{FF2B5EF4-FFF2-40B4-BE49-F238E27FC236}">
                <a16:creationId xmlns:a16="http://schemas.microsoft.com/office/drawing/2014/main" id="{EDB1CD94-B87B-4115-9CEA-6B3B6FDEDEE8}"/>
              </a:ext>
            </a:extLst>
          </p:cNvPr>
          <p:cNvGrpSpPr>
            <a:grpSpLocks/>
          </p:cNvGrpSpPr>
          <p:nvPr/>
        </p:nvGrpSpPr>
        <p:grpSpPr bwMode="auto">
          <a:xfrm>
            <a:off x="5034697" y="3842902"/>
            <a:ext cx="1638300" cy="711200"/>
            <a:chOff x="2200" y="2560"/>
            <a:chExt cx="1032" cy="448"/>
          </a:xfrm>
          <a:effectLst/>
        </p:grpSpPr>
        <p:sp>
          <p:nvSpPr>
            <p:cNvPr id="34" name="Rectangle 66">
              <a:extLst>
                <a:ext uri="{FF2B5EF4-FFF2-40B4-BE49-F238E27FC236}">
                  <a16:creationId xmlns:a16="http://schemas.microsoft.com/office/drawing/2014/main" id="{0B3A5532-8310-4CCD-8229-D25F70F3FCA8}"/>
                </a:ext>
              </a:extLst>
            </p:cNvPr>
            <p:cNvSpPr>
              <a:spLocks noChangeArrowheads="1"/>
            </p:cNvSpPr>
            <p:nvPr/>
          </p:nvSpPr>
          <p:spPr bwMode="auto">
            <a:xfrm>
              <a:off x="2200" y="2712"/>
              <a:ext cx="208" cy="296"/>
            </a:xfrm>
            <a:prstGeom prst="rect">
              <a:avLst/>
            </a:prstGeom>
            <a:solidFill>
              <a:srgbClr val="BF0922"/>
            </a:solidFill>
            <a:ln w="9525">
              <a:solidFill>
                <a:srgbClr val="000000"/>
              </a:solidFill>
              <a:miter lim="800000"/>
              <a:headEnd/>
              <a:tailEnd/>
            </a:ln>
            <a:effectLst>
              <a:outerShdw blurRad="50800" dist="38100" dir="2700000" algn="tl" rotWithShape="0">
                <a:prstClr val="black">
                  <a:alpha val="40000"/>
                </a:prstClr>
              </a:outerShdw>
            </a:effectLst>
          </p:spPr>
          <p:txBody>
            <a:bodyPr wrap="none" anchor="ctr"/>
            <a:lstStyle>
              <a:lvl1pPr>
                <a:lnSpc>
                  <a:spcPct val="90000"/>
                </a:lnSpc>
                <a:spcAft>
                  <a:spcPts val="1200"/>
                </a:spcAft>
                <a:buClr>
                  <a:schemeClr val="accent1"/>
                </a:buClr>
                <a:buFont typeface="Arial Unicode MS" panose="020B0604020202020204" pitchFamily="34" charset="-128"/>
                <a:buChar char="▶"/>
                <a:defRPr sz="3200">
                  <a:solidFill>
                    <a:schemeClr val="tx1"/>
                  </a:solidFill>
                  <a:latin typeface="Arial" panose="020B0604020202020204" pitchFamily="34" charset="0"/>
                  <a:cs typeface="Arial" panose="020B0604020202020204" pitchFamily="34" charset="0"/>
                </a:defRPr>
              </a:lvl1pPr>
              <a:lvl2pPr marL="742950" indent="-285750">
                <a:lnSpc>
                  <a:spcPct val="90000"/>
                </a:lnSpc>
                <a:spcAft>
                  <a:spcPts val="1200"/>
                </a:spcAft>
                <a:buClr>
                  <a:schemeClr val="accent1"/>
                </a:buClr>
                <a:buFont typeface="Arial Unicode MS" panose="020B0604020202020204" pitchFamily="34" charset="-128"/>
                <a:buChar char="▶"/>
                <a:defRPr sz="2800">
                  <a:solidFill>
                    <a:schemeClr val="tx1"/>
                  </a:solidFill>
                  <a:latin typeface="Arial" panose="020B0604020202020204" pitchFamily="34" charset="0"/>
                  <a:cs typeface="Arial" panose="020B0604020202020204" pitchFamily="34" charset="0"/>
                </a:defRPr>
              </a:lvl2pPr>
              <a:lvl3pPr marL="1143000" indent="-228600">
                <a:lnSpc>
                  <a:spcPct val="90000"/>
                </a:lnSpc>
                <a:spcAft>
                  <a:spcPts val="1200"/>
                </a:spcAft>
                <a:buClr>
                  <a:schemeClr val="accent1"/>
                </a:buClr>
                <a:buFont typeface="Arial Unicode MS" panose="020B0604020202020204" pitchFamily="34" charset="-128"/>
                <a:buChar char="▶"/>
                <a:defRPr sz="2400">
                  <a:solidFill>
                    <a:schemeClr val="tx1"/>
                  </a:solidFill>
                  <a:latin typeface="Arial" panose="020B0604020202020204" pitchFamily="34" charset="0"/>
                  <a:cs typeface="Arial" panose="020B0604020202020204" pitchFamily="34" charset="0"/>
                </a:defRPr>
              </a:lvl3pPr>
              <a:lvl4pPr marL="1600200" indent="-228600">
                <a:lnSpc>
                  <a:spcPct val="90000"/>
                </a:lnSpc>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4pPr>
              <a:lvl5pPr marL="2057400" indent="-228600">
                <a:lnSpc>
                  <a:spcPct val="90000"/>
                </a:lnSpc>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9pPr>
            </a:lstStyle>
            <a:p>
              <a:pPr marL="0" marR="0" lvl="0" indent="0" defTabSz="457200" eaLnBrk="1" fontAlgn="base" latinLnBrk="0" hangingPunct="1">
                <a:lnSpc>
                  <a:spcPct val="100000"/>
                </a:lnSpc>
                <a:spcBef>
                  <a:spcPct val="0"/>
                </a:spcBef>
                <a:spcAft>
                  <a:spcPct val="0"/>
                </a:spcAft>
                <a:buClrTx/>
                <a:buSzTx/>
                <a:buFontTx/>
                <a:buNone/>
                <a:tabLst/>
                <a:defRPr/>
              </a:pPr>
              <a:endParaRPr kumimoji="0" lang="es-ES" altLang="es-ES" sz="1500" b="0" i="0" u="none" strike="noStrike" kern="0" cap="none" spc="0" normalizeH="0" baseline="0" dirty="0">
                <a:ln>
                  <a:noFill/>
                </a:ln>
                <a:solidFill>
                  <a:srgbClr val="000000"/>
                </a:solidFill>
                <a:effectLst/>
                <a:uLnTx/>
                <a:uFillTx/>
                <a:latin typeface="+mn-lt"/>
                <a:cs typeface="Arial" panose="020B0604020202020204" pitchFamily="34" charset="0"/>
              </a:endParaRPr>
            </a:p>
          </p:txBody>
        </p:sp>
        <p:sp>
          <p:nvSpPr>
            <p:cNvPr id="35" name="Freeform 67">
              <a:extLst>
                <a:ext uri="{FF2B5EF4-FFF2-40B4-BE49-F238E27FC236}">
                  <a16:creationId xmlns:a16="http://schemas.microsoft.com/office/drawing/2014/main" id="{E2AE4BA1-A36F-4CC0-B41D-8D5C23771BE7}"/>
                </a:ext>
              </a:extLst>
            </p:cNvPr>
            <p:cNvSpPr>
              <a:spLocks/>
            </p:cNvSpPr>
            <p:nvPr/>
          </p:nvSpPr>
          <p:spPr bwMode="auto">
            <a:xfrm>
              <a:off x="2416" y="2560"/>
              <a:ext cx="816" cy="304"/>
            </a:xfrm>
            <a:custGeom>
              <a:avLst/>
              <a:gdLst>
                <a:gd name="T0" fmla="*/ 1387 w 480"/>
                <a:gd name="T1" fmla="*/ 0 h 152"/>
                <a:gd name="T2" fmla="*/ 1387 w 480"/>
                <a:gd name="T3" fmla="*/ 608 h 152"/>
                <a:gd name="T4" fmla="*/ 0 w 480"/>
                <a:gd name="T5" fmla="*/ 608 h 152"/>
                <a:gd name="T6" fmla="*/ 0 60000 65536"/>
                <a:gd name="T7" fmla="*/ 0 60000 65536"/>
                <a:gd name="T8" fmla="*/ 0 60000 65536"/>
                <a:gd name="T9" fmla="*/ 0 w 480"/>
                <a:gd name="T10" fmla="*/ 0 h 152"/>
                <a:gd name="T11" fmla="*/ 480 w 480"/>
                <a:gd name="T12" fmla="*/ 152 h 152"/>
              </a:gdLst>
              <a:ahLst/>
              <a:cxnLst>
                <a:cxn ang="T6">
                  <a:pos x="T0" y="T1"/>
                </a:cxn>
                <a:cxn ang="T7">
                  <a:pos x="T2" y="T3"/>
                </a:cxn>
                <a:cxn ang="T8">
                  <a:pos x="T4" y="T5"/>
                </a:cxn>
              </a:cxnLst>
              <a:rect l="T9" t="T10" r="T11" b="T12"/>
              <a:pathLst>
                <a:path w="480" h="152">
                  <a:moveTo>
                    <a:pt x="480" y="0"/>
                  </a:moveTo>
                  <a:lnTo>
                    <a:pt x="480" y="152"/>
                  </a:lnTo>
                  <a:lnTo>
                    <a:pt x="0" y="152"/>
                  </a:lnTo>
                </a:path>
              </a:pathLst>
            </a:custGeom>
            <a:noFill/>
            <a:ln w="38100" cmpd="sng">
              <a:solidFill>
                <a:srgbClr val="000000"/>
              </a:solidFill>
              <a:round/>
              <a:headEnd/>
              <a:tailEnd type="triangle" w="sm" len="sm"/>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s-ES" sz="1500" b="0" i="0" u="none" strike="noStrike" kern="0" cap="none" spc="0" normalizeH="0" baseline="0" dirty="0">
                <a:ln>
                  <a:noFill/>
                </a:ln>
                <a:solidFill>
                  <a:srgbClr val="000000"/>
                </a:solidFill>
                <a:effectLst/>
                <a:uLnTx/>
                <a:uFillTx/>
                <a:cs typeface="Arial" panose="020B0604020202020204" pitchFamily="34" charset="0"/>
              </a:endParaRPr>
            </a:p>
          </p:txBody>
        </p:sp>
        <p:sp>
          <p:nvSpPr>
            <p:cNvPr id="36" name="Rectangle 68">
              <a:extLst>
                <a:ext uri="{FF2B5EF4-FFF2-40B4-BE49-F238E27FC236}">
                  <a16:creationId xmlns:a16="http://schemas.microsoft.com/office/drawing/2014/main" id="{6F6CC374-2E8F-4C93-98D0-C07C842B6FE9}"/>
                </a:ext>
              </a:extLst>
            </p:cNvPr>
            <p:cNvSpPr>
              <a:spLocks noChangeArrowheads="1"/>
            </p:cNvSpPr>
            <p:nvPr/>
          </p:nvSpPr>
          <p:spPr bwMode="auto">
            <a:xfrm>
              <a:off x="2590" y="2707"/>
              <a:ext cx="492" cy="1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Aft>
                  <a:spcPts val="1200"/>
                </a:spcAft>
                <a:buClr>
                  <a:schemeClr val="accent1"/>
                </a:buClr>
                <a:buFont typeface="Arial Unicode MS" panose="020B0604020202020204" pitchFamily="34" charset="-128"/>
                <a:buChar char="▶"/>
                <a:defRPr sz="3200">
                  <a:solidFill>
                    <a:schemeClr val="tx1"/>
                  </a:solidFill>
                  <a:latin typeface="Arial" panose="020B0604020202020204" pitchFamily="34" charset="0"/>
                  <a:cs typeface="Arial" panose="020B0604020202020204" pitchFamily="34" charset="0"/>
                </a:defRPr>
              </a:lvl1pPr>
              <a:lvl2pPr marL="742950" indent="-285750">
                <a:lnSpc>
                  <a:spcPct val="90000"/>
                </a:lnSpc>
                <a:spcAft>
                  <a:spcPts val="1200"/>
                </a:spcAft>
                <a:buClr>
                  <a:schemeClr val="accent1"/>
                </a:buClr>
                <a:buFont typeface="Arial Unicode MS" panose="020B0604020202020204" pitchFamily="34" charset="-128"/>
                <a:buChar char="▶"/>
                <a:defRPr sz="2800">
                  <a:solidFill>
                    <a:schemeClr val="tx1"/>
                  </a:solidFill>
                  <a:latin typeface="Arial" panose="020B0604020202020204" pitchFamily="34" charset="0"/>
                  <a:cs typeface="Arial" panose="020B0604020202020204" pitchFamily="34" charset="0"/>
                </a:defRPr>
              </a:lvl2pPr>
              <a:lvl3pPr marL="1143000" indent="-228600">
                <a:lnSpc>
                  <a:spcPct val="90000"/>
                </a:lnSpc>
                <a:spcAft>
                  <a:spcPts val="1200"/>
                </a:spcAft>
                <a:buClr>
                  <a:schemeClr val="accent1"/>
                </a:buClr>
                <a:buFont typeface="Arial Unicode MS" panose="020B0604020202020204" pitchFamily="34" charset="-128"/>
                <a:buChar char="▶"/>
                <a:defRPr sz="2400">
                  <a:solidFill>
                    <a:schemeClr val="tx1"/>
                  </a:solidFill>
                  <a:latin typeface="Arial" panose="020B0604020202020204" pitchFamily="34" charset="0"/>
                  <a:cs typeface="Arial" panose="020B0604020202020204" pitchFamily="34" charset="0"/>
                </a:defRPr>
              </a:lvl3pPr>
              <a:lvl4pPr marL="1600200" indent="-228600">
                <a:lnSpc>
                  <a:spcPct val="90000"/>
                </a:lnSpc>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4pPr>
              <a:lvl5pPr marL="2057400" indent="-228600">
                <a:lnSpc>
                  <a:spcPct val="90000"/>
                </a:lnSpc>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9pPr>
            </a:lstStyle>
            <a:p>
              <a:pPr marL="0" marR="0" lvl="0" indent="0" defTabSz="457200" eaLnBrk="1" fontAlgn="base" latinLnBrk="0" hangingPunct="1">
                <a:lnSpc>
                  <a:spcPct val="85000"/>
                </a:lnSpc>
                <a:spcBef>
                  <a:spcPct val="0"/>
                </a:spcBef>
                <a:spcAft>
                  <a:spcPct val="0"/>
                </a:spcAft>
                <a:buClrTx/>
                <a:buSzTx/>
                <a:buFontTx/>
                <a:buNone/>
                <a:tabLst/>
                <a:defRPr/>
              </a:pPr>
              <a:r>
                <a:rPr kumimoji="0" lang="es-ES" altLang="es-ES" sz="1500" b="0" i="1" u="none" strike="noStrike" kern="0" cap="none" spc="0" normalizeH="0" baseline="0" dirty="0">
                  <a:ln>
                    <a:noFill/>
                  </a:ln>
                  <a:solidFill>
                    <a:srgbClr val="000000"/>
                  </a:solidFill>
                  <a:effectLst/>
                  <a:uLnTx/>
                  <a:uFillTx/>
                  <a:latin typeface="+mn-lt"/>
                  <a:cs typeface="Arial" panose="020B0604020202020204" pitchFamily="34" charset="0"/>
                </a:rPr>
                <a:t>Kanban</a:t>
              </a:r>
            </a:p>
          </p:txBody>
        </p:sp>
      </p:grpSp>
      <p:grpSp>
        <p:nvGrpSpPr>
          <p:cNvPr id="37" name="Group 76">
            <a:extLst>
              <a:ext uri="{FF2B5EF4-FFF2-40B4-BE49-F238E27FC236}">
                <a16:creationId xmlns:a16="http://schemas.microsoft.com/office/drawing/2014/main" id="{CD819A1C-1C78-463C-8896-4F42DE500DD3}"/>
              </a:ext>
            </a:extLst>
          </p:cNvPr>
          <p:cNvGrpSpPr>
            <a:grpSpLocks/>
          </p:cNvGrpSpPr>
          <p:nvPr/>
        </p:nvGrpSpPr>
        <p:grpSpPr bwMode="auto">
          <a:xfrm>
            <a:off x="2015272" y="2126815"/>
            <a:ext cx="1592263" cy="1450975"/>
            <a:chOff x="298" y="1479"/>
            <a:chExt cx="1003" cy="914"/>
          </a:xfrm>
        </p:grpSpPr>
        <p:sp>
          <p:nvSpPr>
            <p:cNvPr id="38" name="Rectangle 13">
              <a:extLst>
                <a:ext uri="{FF2B5EF4-FFF2-40B4-BE49-F238E27FC236}">
                  <a16:creationId xmlns:a16="http://schemas.microsoft.com/office/drawing/2014/main" id="{DFDA0DCD-E1CE-40F4-B1FC-0DA5755A0CB3}"/>
                </a:ext>
              </a:extLst>
            </p:cNvPr>
            <p:cNvSpPr>
              <a:spLocks noChangeArrowheads="1"/>
            </p:cNvSpPr>
            <p:nvPr/>
          </p:nvSpPr>
          <p:spPr bwMode="auto">
            <a:xfrm>
              <a:off x="298" y="1479"/>
              <a:ext cx="985"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Aft>
                  <a:spcPts val="1200"/>
                </a:spcAft>
                <a:buClr>
                  <a:schemeClr val="accent1"/>
                </a:buClr>
                <a:buFont typeface="Arial Unicode MS" panose="020B0604020202020204" pitchFamily="34" charset="-128"/>
                <a:buChar char="▶"/>
                <a:defRPr sz="3200">
                  <a:solidFill>
                    <a:schemeClr val="tx1"/>
                  </a:solidFill>
                  <a:latin typeface="Arial" panose="020B0604020202020204" pitchFamily="34" charset="0"/>
                  <a:cs typeface="Arial" panose="020B0604020202020204" pitchFamily="34" charset="0"/>
                </a:defRPr>
              </a:lvl1pPr>
              <a:lvl2pPr marL="742950" indent="-285750">
                <a:lnSpc>
                  <a:spcPct val="90000"/>
                </a:lnSpc>
                <a:spcAft>
                  <a:spcPts val="1200"/>
                </a:spcAft>
                <a:buClr>
                  <a:schemeClr val="accent1"/>
                </a:buClr>
                <a:buFont typeface="Arial Unicode MS" panose="020B0604020202020204" pitchFamily="34" charset="-128"/>
                <a:buChar char="▶"/>
                <a:defRPr sz="2800">
                  <a:solidFill>
                    <a:schemeClr val="tx1"/>
                  </a:solidFill>
                  <a:latin typeface="Arial" panose="020B0604020202020204" pitchFamily="34" charset="0"/>
                  <a:cs typeface="Arial" panose="020B0604020202020204" pitchFamily="34" charset="0"/>
                </a:defRPr>
              </a:lvl2pPr>
              <a:lvl3pPr marL="1143000" indent="-228600">
                <a:lnSpc>
                  <a:spcPct val="90000"/>
                </a:lnSpc>
                <a:spcAft>
                  <a:spcPts val="1200"/>
                </a:spcAft>
                <a:buClr>
                  <a:schemeClr val="accent1"/>
                </a:buClr>
                <a:buFont typeface="Arial Unicode MS" panose="020B0604020202020204" pitchFamily="34" charset="-128"/>
                <a:buChar char="▶"/>
                <a:defRPr sz="2400">
                  <a:solidFill>
                    <a:schemeClr val="tx1"/>
                  </a:solidFill>
                  <a:latin typeface="Arial" panose="020B0604020202020204" pitchFamily="34" charset="0"/>
                  <a:cs typeface="Arial" panose="020B0604020202020204" pitchFamily="34" charset="0"/>
                </a:defRPr>
              </a:lvl3pPr>
              <a:lvl4pPr marL="1600200" indent="-228600">
                <a:lnSpc>
                  <a:spcPct val="90000"/>
                </a:lnSpc>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4pPr>
              <a:lvl5pPr marL="2057400" indent="-228600">
                <a:lnSpc>
                  <a:spcPct val="90000"/>
                </a:lnSpc>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9pPr>
            </a:lstStyle>
            <a:p>
              <a:pPr marL="0" marR="0" lvl="0" indent="0" algn="ctr" defTabSz="457200" eaLnBrk="1" fontAlgn="base" latinLnBrk="0" hangingPunct="1">
                <a:lnSpc>
                  <a:spcPct val="85000"/>
                </a:lnSpc>
                <a:spcBef>
                  <a:spcPct val="0"/>
                </a:spcBef>
                <a:spcAft>
                  <a:spcPct val="0"/>
                </a:spcAft>
                <a:buClrTx/>
                <a:buSzTx/>
                <a:buFontTx/>
                <a:buNone/>
                <a:tabLst/>
                <a:defRPr/>
              </a:pPr>
              <a:r>
                <a:rPr lang="es-ES" altLang="es-ES" sz="1500" kern="0" dirty="0">
                  <a:solidFill>
                    <a:srgbClr val="000000"/>
                  </a:solidFill>
                  <a:latin typeface="+mn-lt"/>
                </a:rPr>
                <a:t>Proveedor de materias primas</a:t>
              </a:r>
              <a:endParaRPr kumimoji="0" lang="es-ES" altLang="es-ES" sz="1500" b="0" i="0" u="none" strike="noStrike" kern="0" cap="none" spc="0" normalizeH="0" baseline="0" dirty="0">
                <a:ln>
                  <a:noFill/>
                </a:ln>
                <a:solidFill>
                  <a:srgbClr val="000000"/>
                </a:solidFill>
                <a:effectLst/>
                <a:uLnTx/>
                <a:uFillTx/>
                <a:latin typeface="+mn-lt"/>
              </a:endParaRPr>
            </a:p>
          </p:txBody>
        </p:sp>
        <p:sp>
          <p:nvSpPr>
            <p:cNvPr id="39" name="Line 60">
              <a:extLst>
                <a:ext uri="{FF2B5EF4-FFF2-40B4-BE49-F238E27FC236}">
                  <a16:creationId xmlns:a16="http://schemas.microsoft.com/office/drawing/2014/main" id="{F035FAF7-E156-4F07-BACB-E29BECAA3D87}"/>
                </a:ext>
              </a:extLst>
            </p:cNvPr>
            <p:cNvSpPr>
              <a:spLocks noChangeShapeType="1"/>
            </p:cNvSpPr>
            <p:nvPr/>
          </p:nvSpPr>
          <p:spPr bwMode="auto">
            <a:xfrm>
              <a:off x="1005" y="1840"/>
              <a:ext cx="296" cy="0"/>
            </a:xfrm>
            <a:prstGeom prst="line">
              <a:avLst/>
            </a:prstGeom>
            <a:noFill/>
            <a:ln w="127000">
              <a:solidFill>
                <a:srgbClr val="175097"/>
              </a:solidFill>
              <a:round/>
              <a:headEnd/>
              <a:tailEnd type="triangle" w="sm" len="sm"/>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nchor="ct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s-ES" sz="1500" b="0" i="0" u="none" strike="noStrike" kern="0" cap="none" spc="0" normalizeH="0" baseline="0" dirty="0">
                <a:ln>
                  <a:noFill/>
                </a:ln>
                <a:solidFill>
                  <a:srgbClr val="000000"/>
                </a:solidFill>
                <a:effectLst/>
                <a:uLnTx/>
                <a:uFillTx/>
                <a:cs typeface="Arial" panose="020B0604020202020204" pitchFamily="34" charset="0"/>
              </a:endParaRPr>
            </a:p>
          </p:txBody>
        </p:sp>
        <p:pic>
          <p:nvPicPr>
            <p:cNvPr id="40" name="Picture 69" descr="f19-9 factory">
              <a:extLst>
                <a:ext uri="{FF2B5EF4-FFF2-40B4-BE49-F238E27FC236}">
                  <a16:creationId xmlns:a16="http://schemas.microsoft.com/office/drawing/2014/main" id="{3A2D6F23-6E75-4D31-8BBB-C68C00E3029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8" y="1831"/>
              <a:ext cx="961" cy="56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1" name="Group 71">
            <a:extLst>
              <a:ext uri="{FF2B5EF4-FFF2-40B4-BE49-F238E27FC236}">
                <a16:creationId xmlns:a16="http://schemas.microsoft.com/office/drawing/2014/main" id="{D119A02E-39FC-44A8-B4A8-00E9EF9CE313}"/>
              </a:ext>
            </a:extLst>
          </p:cNvPr>
          <p:cNvGrpSpPr>
            <a:grpSpLocks/>
          </p:cNvGrpSpPr>
          <p:nvPr/>
        </p:nvGrpSpPr>
        <p:grpSpPr bwMode="auto">
          <a:xfrm>
            <a:off x="7749322" y="2209365"/>
            <a:ext cx="2522538" cy="1457325"/>
            <a:chOff x="3910" y="1531"/>
            <a:chExt cx="1589" cy="918"/>
          </a:xfrm>
        </p:grpSpPr>
        <p:pic>
          <p:nvPicPr>
            <p:cNvPr id="42" name="Picture 23">
              <a:extLst>
                <a:ext uri="{FF2B5EF4-FFF2-40B4-BE49-F238E27FC236}">
                  <a16:creationId xmlns:a16="http://schemas.microsoft.com/office/drawing/2014/main" id="{84D5B56D-C7C1-4586-AEEB-119BEC5433C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05" y="2059"/>
              <a:ext cx="429" cy="36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Line 25">
              <a:extLst>
                <a:ext uri="{FF2B5EF4-FFF2-40B4-BE49-F238E27FC236}">
                  <a16:creationId xmlns:a16="http://schemas.microsoft.com/office/drawing/2014/main" id="{187B423A-CB61-46A1-A40A-6BA5F8D465E1}"/>
                </a:ext>
              </a:extLst>
            </p:cNvPr>
            <p:cNvSpPr>
              <a:spLocks noChangeShapeType="1"/>
            </p:cNvSpPr>
            <p:nvPr/>
          </p:nvSpPr>
          <p:spPr bwMode="auto">
            <a:xfrm>
              <a:off x="4542" y="2270"/>
              <a:ext cx="216" cy="0"/>
            </a:xfrm>
            <a:prstGeom prst="line">
              <a:avLst/>
            </a:prstGeom>
            <a:noFill/>
            <a:ln w="127000">
              <a:solidFill>
                <a:srgbClr val="175097"/>
              </a:solidFill>
              <a:round/>
              <a:headEnd/>
              <a:tailEnd type="triangle" w="sm" len="sm"/>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nchor="ct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s-ES" sz="1500" b="0" i="0" u="none" strike="noStrike" kern="0" cap="none" spc="0" normalizeH="0" baseline="0" dirty="0">
                <a:ln>
                  <a:noFill/>
                </a:ln>
                <a:solidFill>
                  <a:srgbClr val="000000"/>
                </a:solidFill>
                <a:effectLst/>
                <a:uLnTx/>
                <a:uFillTx/>
                <a:cs typeface="Arial" panose="020B0604020202020204" pitchFamily="34" charset="0"/>
              </a:endParaRPr>
            </a:p>
          </p:txBody>
        </p:sp>
        <p:sp>
          <p:nvSpPr>
            <p:cNvPr id="44" name="Rectangle 45">
              <a:extLst>
                <a:ext uri="{FF2B5EF4-FFF2-40B4-BE49-F238E27FC236}">
                  <a16:creationId xmlns:a16="http://schemas.microsoft.com/office/drawing/2014/main" id="{AB876587-8367-4F61-BBC2-D3B8D0F6EAC6}"/>
                </a:ext>
              </a:extLst>
            </p:cNvPr>
            <p:cNvSpPr>
              <a:spLocks noChangeArrowheads="1"/>
            </p:cNvSpPr>
            <p:nvPr/>
          </p:nvSpPr>
          <p:spPr bwMode="auto">
            <a:xfrm>
              <a:off x="3910" y="1531"/>
              <a:ext cx="739"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Aft>
                  <a:spcPts val="1200"/>
                </a:spcAft>
                <a:buClr>
                  <a:schemeClr val="accent1"/>
                </a:buClr>
                <a:buFont typeface="Arial Unicode MS" panose="020B0604020202020204" pitchFamily="34" charset="-128"/>
                <a:buChar char="▶"/>
                <a:defRPr sz="3200">
                  <a:solidFill>
                    <a:schemeClr val="tx1"/>
                  </a:solidFill>
                  <a:latin typeface="Arial" panose="020B0604020202020204" pitchFamily="34" charset="0"/>
                  <a:cs typeface="Arial" panose="020B0604020202020204" pitchFamily="34" charset="0"/>
                </a:defRPr>
              </a:lvl1pPr>
              <a:lvl2pPr marL="742950" indent="-285750">
                <a:lnSpc>
                  <a:spcPct val="90000"/>
                </a:lnSpc>
                <a:spcAft>
                  <a:spcPts val="1200"/>
                </a:spcAft>
                <a:buClr>
                  <a:schemeClr val="accent1"/>
                </a:buClr>
                <a:buFont typeface="Arial Unicode MS" panose="020B0604020202020204" pitchFamily="34" charset="-128"/>
                <a:buChar char="▶"/>
                <a:defRPr sz="2800">
                  <a:solidFill>
                    <a:schemeClr val="tx1"/>
                  </a:solidFill>
                  <a:latin typeface="Arial" panose="020B0604020202020204" pitchFamily="34" charset="0"/>
                  <a:cs typeface="Arial" panose="020B0604020202020204" pitchFamily="34" charset="0"/>
                </a:defRPr>
              </a:lvl2pPr>
              <a:lvl3pPr marL="1143000" indent="-228600">
                <a:lnSpc>
                  <a:spcPct val="90000"/>
                </a:lnSpc>
                <a:spcAft>
                  <a:spcPts val="1200"/>
                </a:spcAft>
                <a:buClr>
                  <a:schemeClr val="accent1"/>
                </a:buClr>
                <a:buFont typeface="Arial Unicode MS" panose="020B0604020202020204" pitchFamily="34" charset="-128"/>
                <a:buChar char="▶"/>
                <a:defRPr sz="2400">
                  <a:solidFill>
                    <a:schemeClr val="tx1"/>
                  </a:solidFill>
                  <a:latin typeface="Arial" panose="020B0604020202020204" pitchFamily="34" charset="0"/>
                  <a:cs typeface="Arial" panose="020B0604020202020204" pitchFamily="34" charset="0"/>
                </a:defRPr>
              </a:lvl3pPr>
              <a:lvl4pPr marL="1600200" indent="-228600">
                <a:lnSpc>
                  <a:spcPct val="90000"/>
                </a:lnSpc>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4pPr>
              <a:lvl5pPr marL="2057400" indent="-228600">
                <a:lnSpc>
                  <a:spcPct val="90000"/>
                </a:lnSpc>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9pPr>
            </a:lstStyle>
            <a:p>
              <a:pPr marL="0" marR="0" lvl="0" indent="0" algn="ctr" defTabSz="457200" eaLnBrk="1" fontAlgn="base" latinLnBrk="0" hangingPunct="1">
                <a:lnSpc>
                  <a:spcPct val="85000"/>
                </a:lnSpc>
                <a:spcBef>
                  <a:spcPct val="0"/>
                </a:spcBef>
                <a:spcAft>
                  <a:spcPct val="0"/>
                </a:spcAft>
                <a:buClrTx/>
                <a:buSzTx/>
                <a:buFontTx/>
                <a:buNone/>
                <a:tabLst/>
                <a:defRPr/>
              </a:pPr>
              <a:r>
                <a:rPr lang="es-ES" altLang="es-ES" sz="1500" kern="0" dirty="0">
                  <a:solidFill>
                    <a:srgbClr val="000000"/>
                  </a:solidFill>
                  <a:latin typeface="+mn-lt"/>
                </a:rPr>
                <a:t>Bienes acabados</a:t>
              </a:r>
              <a:endParaRPr kumimoji="0" lang="es-ES" altLang="es-ES" sz="1500" b="0" i="0" u="none" strike="noStrike" kern="0" cap="none" spc="0" normalizeH="0" baseline="0" dirty="0">
                <a:ln>
                  <a:noFill/>
                </a:ln>
                <a:solidFill>
                  <a:srgbClr val="000000"/>
                </a:solidFill>
                <a:effectLst/>
                <a:uLnTx/>
                <a:uFillTx/>
                <a:latin typeface="+mn-lt"/>
              </a:endParaRPr>
            </a:p>
          </p:txBody>
        </p:sp>
        <p:sp>
          <p:nvSpPr>
            <p:cNvPr id="45" name="Line 46">
              <a:extLst>
                <a:ext uri="{FF2B5EF4-FFF2-40B4-BE49-F238E27FC236}">
                  <a16:creationId xmlns:a16="http://schemas.microsoft.com/office/drawing/2014/main" id="{B737DA57-F4BB-43B4-9D47-55D4A62B2D50}"/>
                </a:ext>
              </a:extLst>
            </p:cNvPr>
            <p:cNvSpPr>
              <a:spLocks noChangeShapeType="1"/>
            </p:cNvSpPr>
            <p:nvPr/>
          </p:nvSpPr>
          <p:spPr bwMode="auto">
            <a:xfrm>
              <a:off x="4280" y="1812"/>
              <a:ext cx="0" cy="224"/>
            </a:xfrm>
            <a:prstGeom prst="line">
              <a:avLst/>
            </a:prstGeom>
            <a:noFill/>
            <a:ln w="38100">
              <a:solidFill>
                <a:srgbClr val="000000"/>
              </a:solidFill>
              <a:round/>
              <a:headEnd/>
              <a:tailEnd type="triangle" w="sm" len="sm"/>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nchor="ct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s-ES" sz="1500" b="0" i="0" u="none" strike="noStrike" kern="0" cap="none" spc="0" normalizeH="0" baseline="0" dirty="0">
                <a:ln>
                  <a:noFill/>
                </a:ln>
                <a:solidFill>
                  <a:srgbClr val="000000"/>
                </a:solidFill>
                <a:effectLst/>
                <a:uLnTx/>
                <a:uFillTx/>
                <a:cs typeface="Arial" panose="020B0604020202020204" pitchFamily="34" charset="0"/>
              </a:endParaRPr>
            </a:p>
          </p:txBody>
        </p:sp>
        <p:sp>
          <p:nvSpPr>
            <p:cNvPr id="46" name="Rectangle 48">
              <a:extLst>
                <a:ext uri="{FF2B5EF4-FFF2-40B4-BE49-F238E27FC236}">
                  <a16:creationId xmlns:a16="http://schemas.microsoft.com/office/drawing/2014/main" id="{58441ECF-1789-40AF-BB73-818544D89C8B}"/>
                </a:ext>
              </a:extLst>
            </p:cNvPr>
            <p:cNvSpPr>
              <a:spLocks noChangeArrowheads="1"/>
            </p:cNvSpPr>
            <p:nvPr/>
          </p:nvSpPr>
          <p:spPr bwMode="auto">
            <a:xfrm>
              <a:off x="4654" y="1531"/>
              <a:ext cx="747"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Aft>
                  <a:spcPts val="1200"/>
                </a:spcAft>
                <a:buClr>
                  <a:schemeClr val="accent1"/>
                </a:buClr>
                <a:buFont typeface="Arial Unicode MS" panose="020B0604020202020204" pitchFamily="34" charset="-128"/>
                <a:buChar char="▶"/>
                <a:defRPr sz="3200">
                  <a:solidFill>
                    <a:schemeClr val="tx1"/>
                  </a:solidFill>
                  <a:latin typeface="Arial" panose="020B0604020202020204" pitchFamily="34" charset="0"/>
                  <a:cs typeface="Arial" panose="020B0604020202020204" pitchFamily="34" charset="0"/>
                </a:defRPr>
              </a:lvl1pPr>
              <a:lvl2pPr marL="742950" indent="-285750">
                <a:lnSpc>
                  <a:spcPct val="90000"/>
                </a:lnSpc>
                <a:spcAft>
                  <a:spcPts val="1200"/>
                </a:spcAft>
                <a:buClr>
                  <a:schemeClr val="accent1"/>
                </a:buClr>
                <a:buFont typeface="Arial Unicode MS" panose="020B0604020202020204" pitchFamily="34" charset="-128"/>
                <a:buChar char="▶"/>
                <a:defRPr sz="2800">
                  <a:solidFill>
                    <a:schemeClr val="tx1"/>
                  </a:solidFill>
                  <a:latin typeface="Arial" panose="020B0604020202020204" pitchFamily="34" charset="0"/>
                  <a:cs typeface="Arial" panose="020B0604020202020204" pitchFamily="34" charset="0"/>
                </a:defRPr>
              </a:lvl2pPr>
              <a:lvl3pPr marL="1143000" indent="-228600">
                <a:lnSpc>
                  <a:spcPct val="90000"/>
                </a:lnSpc>
                <a:spcAft>
                  <a:spcPts val="1200"/>
                </a:spcAft>
                <a:buClr>
                  <a:schemeClr val="accent1"/>
                </a:buClr>
                <a:buFont typeface="Arial Unicode MS" panose="020B0604020202020204" pitchFamily="34" charset="-128"/>
                <a:buChar char="▶"/>
                <a:defRPr sz="2400">
                  <a:solidFill>
                    <a:schemeClr val="tx1"/>
                  </a:solidFill>
                  <a:latin typeface="Arial" panose="020B0604020202020204" pitchFamily="34" charset="0"/>
                  <a:cs typeface="Arial" panose="020B0604020202020204" pitchFamily="34" charset="0"/>
                </a:defRPr>
              </a:lvl3pPr>
              <a:lvl4pPr marL="1600200" indent="-228600">
                <a:lnSpc>
                  <a:spcPct val="90000"/>
                </a:lnSpc>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4pPr>
              <a:lvl5pPr marL="2057400" indent="-228600">
                <a:lnSpc>
                  <a:spcPct val="90000"/>
                </a:lnSpc>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9pPr>
            </a:lstStyle>
            <a:p>
              <a:pPr marL="0" marR="0" lvl="0" indent="0" algn="ctr" defTabSz="457200" eaLnBrk="1" fontAlgn="base" latinLnBrk="0" hangingPunct="1">
                <a:lnSpc>
                  <a:spcPct val="85000"/>
                </a:lnSpc>
                <a:spcBef>
                  <a:spcPct val="0"/>
                </a:spcBef>
                <a:spcAft>
                  <a:spcPct val="0"/>
                </a:spcAft>
                <a:buClrTx/>
                <a:buSzTx/>
                <a:buFontTx/>
                <a:buNone/>
                <a:tabLst/>
                <a:defRPr/>
              </a:pPr>
              <a:r>
                <a:rPr lang="es-ES" altLang="es-ES" sz="1500" kern="0" dirty="0">
                  <a:solidFill>
                    <a:srgbClr val="000000"/>
                  </a:solidFill>
                  <a:latin typeface="+mn-lt"/>
                </a:rPr>
                <a:t>Pedido del consumidor</a:t>
              </a:r>
              <a:endParaRPr kumimoji="0" lang="es-ES" altLang="es-ES" sz="1500" b="0" i="0" u="none" strike="noStrike" kern="0" cap="none" spc="0" normalizeH="0" baseline="0" dirty="0">
                <a:ln>
                  <a:noFill/>
                </a:ln>
                <a:solidFill>
                  <a:srgbClr val="000000"/>
                </a:solidFill>
                <a:effectLst/>
                <a:uLnTx/>
                <a:uFillTx/>
                <a:latin typeface="+mn-lt"/>
              </a:endParaRPr>
            </a:p>
          </p:txBody>
        </p:sp>
        <p:sp>
          <p:nvSpPr>
            <p:cNvPr id="47" name="Line 49">
              <a:extLst>
                <a:ext uri="{FF2B5EF4-FFF2-40B4-BE49-F238E27FC236}">
                  <a16:creationId xmlns:a16="http://schemas.microsoft.com/office/drawing/2014/main" id="{8CBF6131-4C20-4361-85A4-5DC374A74ED8}"/>
                </a:ext>
              </a:extLst>
            </p:cNvPr>
            <p:cNvSpPr>
              <a:spLocks noChangeShapeType="1"/>
            </p:cNvSpPr>
            <p:nvPr/>
          </p:nvSpPr>
          <p:spPr bwMode="auto">
            <a:xfrm>
              <a:off x="5028" y="1812"/>
              <a:ext cx="0" cy="224"/>
            </a:xfrm>
            <a:prstGeom prst="line">
              <a:avLst/>
            </a:prstGeom>
            <a:noFill/>
            <a:ln w="38100">
              <a:solidFill>
                <a:srgbClr val="000000"/>
              </a:solidFill>
              <a:round/>
              <a:headEnd/>
              <a:tailEnd type="triangle" w="sm" len="sm"/>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nchor="ct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s-ES" sz="1500" b="0" i="0" u="none" strike="noStrike" kern="0" cap="none" spc="0" normalizeH="0" baseline="0" dirty="0">
                <a:ln>
                  <a:noFill/>
                </a:ln>
                <a:solidFill>
                  <a:srgbClr val="000000"/>
                </a:solidFill>
                <a:effectLst/>
                <a:uLnTx/>
                <a:uFillTx/>
                <a:cs typeface="Arial" panose="020B0604020202020204" pitchFamily="34" charset="0"/>
              </a:endParaRPr>
            </a:p>
          </p:txBody>
        </p:sp>
        <p:pic>
          <p:nvPicPr>
            <p:cNvPr id="48" name="Picture 70" descr="f16-9 truck">
              <a:extLst>
                <a:ext uri="{FF2B5EF4-FFF2-40B4-BE49-F238E27FC236}">
                  <a16:creationId xmlns:a16="http://schemas.microsoft.com/office/drawing/2014/main" id="{CE49E878-5081-4877-AB05-A9C8DD6FD84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87" y="2095"/>
              <a:ext cx="712" cy="35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9" name="Rectángulo 48">
            <a:extLst>
              <a:ext uri="{FF2B5EF4-FFF2-40B4-BE49-F238E27FC236}">
                <a16:creationId xmlns:a16="http://schemas.microsoft.com/office/drawing/2014/main" id="{F9269D28-0EAE-4E42-959D-658408BECCBC}"/>
              </a:ext>
            </a:extLst>
          </p:cNvPr>
          <p:cNvSpPr/>
          <p:nvPr/>
        </p:nvSpPr>
        <p:spPr>
          <a:xfrm>
            <a:off x="678374" y="5015028"/>
            <a:ext cx="10835248" cy="461665"/>
          </a:xfrm>
          <a:prstGeom prst="rect">
            <a:avLst/>
          </a:prstGeom>
          <a:solidFill>
            <a:schemeClr val="accent2"/>
          </a:solidFill>
          <a:ln>
            <a:solidFill>
              <a:schemeClr val="tx1"/>
            </a:solidFill>
          </a:ln>
          <a:effectLst>
            <a:outerShdw blurRad="50800" dist="38100" dir="2700000" algn="tl" rotWithShape="0">
              <a:prstClr val="black">
                <a:alpha val="40000"/>
              </a:prstClr>
            </a:outerShdw>
          </a:effectLst>
        </p:spPr>
        <p:txBody>
          <a:bodyPr wrap="square">
            <a:spAutoFit/>
          </a:bodyPr>
          <a:lstStyle/>
          <a:p>
            <a:pPr algn="ctr"/>
            <a:r>
              <a:rPr lang="es-ES" sz="2400" b="1" dirty="0">
                <a:solidFill>
                  <a:srgbClr val="000000"/>
                </a:solidFill>
              </a:rPr>
              <a:t>Las señales </a:t>
            </a:r>
            <a:r>
              <a:rPr lang="es-ES" sz="2400" b="1" i="1" dirty="0">
                <a:solidFill>
                  <a:srgbClr val="000000"/>
                </a:solidFill>
              </a:rPr>
              <a:t>kanban</a:t>
            </a:r>
            <a:r>
              <a:rPr lang="es-ES" sz="2400" b="1" dirty="0">
                <a:solidFill>
                  <a:srgbClr val="000000"/>
                </a:solidFill>
              </a:rPr>
              <a:t> “tiran” de los materiales a través del proceso de producción</a:t>
            </a:r>
            <a:r>
              <a:rPr lang="es-ES" sz="2400" dirty="0"/>
              <a:t> </a:t>
            </a:r>
          </a:p>
        </p:txBody>
      </p:sp>
    </p:spTree>
    <p:extLst>
      <p:ext uri="{BB962C8B-B14F-4D97-AF65-F5344CB8AC3E}">
        <p14:creationId xmlns:p14="http://schemas.microsoft.com/office/powerpoint/2010/main" val="18111171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100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1000"/>
                                        <p:tgtEl>
                                          <p:spTgt spid="41"/>
                                        </p:tgtEl>
                                      </p:cBhvr>
                                    </p:animEffect>
                                  </p:childTnLst>
                                </p:cTn>
                              </p:par>
                            </p:childTnLst>
                          </p:cTn>
                        </p:par>
                        <p:par>
                          <p:cTn id="8" fill="hold">
                            <p:stCondLst>
                              <p:cond delay="2000"/>
                            </p:stCondLst>
                            <p:childTnLst>
                              <p:par>
                                <p:cTn id="9" presetID="22" presetClass="entr" presetSubtype="2" fill="hold" nodeType="afterEffect">
                                  <p:stCondLst>
                                    <p:cond delay="1000"/>
                                  </p:stCondLst>
                                  <p:childTnLst>
                                    <p:set>
                                      <p:cBhvr>
                                        <p:cTn id="10" dur="1" fill="hold">
                                          <p:stCondLst>
                                            <p:cond delay="0"/>
                                          </p:stCondLst>
                                        </p:cTn>
                                        <p:tgtEl>
                                          <p:spTgt spid="18"/>
                                        </p:tgtEl>
                                        <p:attrNameLst>
                                          <p:attrName>style.visibility</p:attrName>
                                        </p:attrNameLst>
                                      </p:cBhvr>
                                      <p:to>
                                        <p:strVal val="visible"/>
                                      </p:to>
                                    </p:set>
                                    <p:animEffect transition="in" filter="wipe(right)">
                                      <p:cBhvr>
                                        <p:cTn id="11" dur="1000"/>
                                        <p:tgtEl>
                                          <p:spTgt spid="18"/>
                                        </p:tgtEl>
                                      </p:cBhvr>
                                    </p:animEffect>
                                  </p:childTnLst>
                                </p:cTn>
                              </p:par>
                            </p:childTnLst>
                          </p:cTn>
                        </p:par>
                        <p:par>
                          <p:cTn id="12" fill="hold">
                            <p:stCondLst>
                              <p:cond delay="4000"/>
                            </p:stCondLst>
                            <p:childTnLst>
                              <p:par>
                                <p:cTn id="13" presetID="22" presetClass="entr" presetSubtype="8" fill="hold" nodeType="afterEffect">
                                  <p:stCondLst>
                                    <p:cond delay="1000"/>
                                  </p:stCondLst>
                                  <p:childTnLst>
                                    <p:set>
                                      <p:cBhvr>
                                        <p:cTn id="14" dur="1" fill="hold">
                                          <p:stCondLst>
                                            <p:cond delay="0"/>
                                          </p:stCondLst>
                                        </p:cTn>
                                        <p:tgtEl>
                                          <p:spTgt spid="22"/>
                                        </p:tgtEl>
                                        <p:attrNameLst>
                                          <p:attrName>style.visibility</p:attrName>
                                        </p:attrNameLst>
                                      </p:cBhvr>
                                      <p:to>
                                        <p:strVal val="visible"/>
                                      </p:to>
                                    </p:set>
                                    <p:animEffect transition="in" filter="wipe(left)">
                                      <p:cBhvr>
                                        <p:cTn id="15" dur="1000"/>
                                        <p:tgtEl>
                                          <p:spTgt spid="22"/>
                                        </p:tgtEl>
                                      </p:cBhvr>
                                    </p:animEffect>
                                  </p:childTnLst>
                                </p:cTn>
                              </p:par>
                            </p:childTnLst>
                          </p:cTn>
                        </p:par>
                        <p:par>
                          <p:cTn id="16" fill="hold">
                            <p:stCondLst>
                              <p:cond delay="6000"/>
                            </p:stCondLst>
                            <p:childTnLst>
                              <p:par>
                                <p:cTn id="17" presetID="22" presetClass="entr" presetSubtype="2" fill="hold" nodeType="afterEffect">
                                  <p:stCondLst>
                                    <p:cond delay="1000"/>
                                  </p:stCondLst>
                                  <p:childTnLst>
                                    <p:set>
                                      <p:cBhvr>
                                        <p:cTn id="18" dur="1" fill="hold">
                                          <p:stCondLst>
                                            <p:cond delay="0"/>
                                          </p:stCondLst>
                                        </p:cTn>
                                        <p:tgtEl>
                                          <p:spTgt spid="33"/>
                                        </p:tgtEl>
                                        <p:attrNameLst>
                                          <p:attrName>style.visibility</p:attrName>
                                        </p:attrNameLst>
                                      </p:cBhvr>
                                      <p:to>
                                        <p:strVal val="visible"/>
                                      </p:to>
                                    </p:set>
                                    <p:animEffect transition="in" filter="wipe(right)">
                                      <p:cBhvr>
                                        <p:cTn id="19" dur="1000"/>
                                        <p:tgtEl>
                                          <p:spTgt spid="33"/>
                                        </p:tgtEl>
                                      </p:cBhvr>
                                    </p:animEffect>
                                  </p:childTnLst>
                                </p:cTn>
                              </p:par>
                            </p:childTnLst>
                          </p:cTn>
                        </p:par>
                        <p:par>
                          <p:cTn id="20" fill="hold">
                            <p:stCondLst>
                              <p:cond delay="8000"/>
                            </p:stCondLst>
                            <p:childTnLst>
                              <p:par>
                                <p:cTn id="21" presetID="22" presetClass="entr" presetSubtype="8" fill="hold" nodeType="afterEffect">
                                  <p:stCondLst>
                                    <p:cond delay="1000"/>
                                  </p:stCondLst>
                                  <p:childTnLst>
                                    <p:set>
                                      <p:cBhvr>
                                        <p:cTn id="22" dur="1" fill="hold">
                                          <p:stCondLst>
                                            <p:cond delay="0"/>
                                          </p:stCondLst>
                                        </p:cTn>
                                        <p:tgtEl>
                                          <p:spTgt spid="27"/>
                                        </p:tgtEl>
                                        <p:attrNameLst>
                                          <p:attrName>style.visibility</p:attrName>
                                        </p:attrNameLst>
                                      </p:cBhvr>
                                      <p:to>
                                        <p:strVal val="visible"/>
                                      </p:to>
                                    </p:set>
                                    <p:animEffect transition="in" filter="wipe(left)">
                                      <p:cBhvr>
                                        <p:cTn id="23" dur="1000"/>
                                        <p:tgtEl>
                                          <p:spTgt spid="27"/>
                                        </p:tgtEl>
                                      </p:cBhvr>
                                    </p:animEffect>
                                  </p:childTnLst>
                                </p:cTn>
                              </p:par>
                            </p:childTnLst>
                          </p:cTn>
                        </p:par>
                        <p:par>
                          <p:cTn id="24" fill="hold">
                            <p:stCondLst>
                              <p:cond delay="10000"/>
                            </p:stCondLst>
                            <p:childTnLst>
                              <p:par>
                                <p:cTn id="25" presetID="22" presetClass="entr" presetSubtype="2" fill="hold" nodeType="afterEffect">
                                  <p:stCondLst>
                                    <p:cond delay="1000"/>
                                  </p:stCondLst>
                                  <p:childTnLst>
                                    <p:set>
                                      <p:cBhvr>
                                        <p:cTn id="26" dur="1" fill="hold">
                                          <p:stCondLst>
                                            <p:cond delay="0"/>
                                          </p:stCondLst>
                                        </p:cTn>
                                        <p:tgtEl>
                                          <p:spTgt spid="12"/>
                                        </p:tgtEl>
                                        <p:attrNameLst>
                                          <p:attrName>style.visibility</p:attrName>
                                        </p:attrNameLst>
                                      </p:cBhvr>
                                      <p:to>
                                        <p:strVal val="visible"/>
                                      </p:to>
                                    </p:set>
                                    <p:animEffect transition="in" filter="wipe(right)">
                                      <p:cBhvr>
                                        <p:cTn id="27" dur="1000"/>
                                        <p:tgtEl>
                                          <p:spTgt spid="12"/>
                                        </p:tgtEl>
                                      </p:cBhvr>
                                    </p:animEffect>
                                  </p:childTnLst>
                                </p:cTn>
                              </p:par>
                            </p:childTnLst>
                          </p:cTn>
                        </p:par>
                        <p:par>
                          <p:cTn id="28" fill="hold">
                            <p:stCondLst>
                              <p:cond delay="12000"/>
                            </p:stCondLst>
                            <p:childTnLst>
                              <p:par>
                                <p:cTn id="29" presetID="22" presetClass="entr" presetSubtype="8" fill="hold" nodeType="afterEffect">
                                  <p:stCondLst>
                                    <p:cond delay="1000"/>
                                  </p:stCondLst>
                                  <p:childTnLst>
                                    <p:set>
                                      <p:cBhvr>
                                        <p:cTn id="30" dur="1" fill="hold">
                                          <p:stCondLst>
                                            <p:cond delay="0"/>
                                          </p:stCondLst>
                                        </p:cTn>
                                        <p:tgtEl>
                                          <p:spTgt spid="37"/>
                                        </p:tgtEl>
                                        <p:attrNameLst>
                                          <p:attrName>style.visibility</p:attrName>
                                        </p:attrNameLst>
                                      </p:cBhvr>
                                      <p:to>
                                        <p:strVal val="visible"/>
                                      </p:to>
                                    </p:set>
                                    <p:animEffect transition="in" filter="wipe(left)">
                                      <p:cBhvr>
                                        <p:cTn id="31" dur="1000"/>
                                        <p:tgtEl>
                                          <p:spTgt spid="37"/>
                                        </p:tgtEl>
                                      </p:cBhvr>
                                    </p:animEffect>
                                  </p:childTnLst>
                                </p:cTn>
                              </p:par>
                            </p:childTnLst>
                          </p:cTn>
                        </p:par>
                        <p:par>
                          <p:cTn id="32" fill="hold">
                            <p:stCondLst>
                              <p:cond delay="14000"/>
                            </p:stCondLst>
                            <p:childTnLst>
                              <p:par>
                                <p:cTn id="33" presetID="22" presetClass="entr" presetSubtype="2" fill="hold" grpId="0" nodeType="afterEffect">
                                  <p:stCondLst>
                                    <p:cond delay="0"/>
                                  </p:stCondLst>
                                  <p:childTnLst>
                                    <p:set>
                                      <p:cBhvr>
                                        <p:cTn id="34" dur="1" fill="hold">
                                          <p:stCondLst>
                                            <p:cond delay="0"/>
                                          </p:stCondLst>
                                        </p:cTn>
                                        <p:tgtEl>
                                          <p:spTgt spid="49"/>
                                        </p:tgtEl>
                                        <p:attrNameLst>
                                          <p:attrName>style.visibility</p:attrName>
                                        </p:attrNameLst>
                                      </p:cBhvr>
                                      <p:to>
                                        <p:strVal val="visible"/>
                                      </p:to>
                                    </p:set>
                                    <p:animEffect transition="in" filter="wipe(right)">
                                      <p:cBhvr>
                                        <p:cTn id="35" dur="20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369332"/>
          </a:xfrm>
          <a:prstGeom prst="rect">
            <a:avLst/>
          </a:prstGeom>
        </p:spPr>
        <p:txBody>
          <a:bodyPr wrap="square">
            <a:spAutoFit/>
          </a:bodyPr>
          <a:lstStyle/>
          <a:p>
            <a:pPr algn="ctr"/>
            <a:r>
              <a:rPr lang="es-ES" dirty="0">
                <a:solidFill>
                  <a:srgbClr val="0070C0"/>
                </a:solidFill>
              </a:rPr>
              <a:t>8.1. </a:t>
            </a:r>
            <a:r>
              <a:rPr lang="es-ES" i="1" dirty="0">
                <a:solidFill>
                  <a:srgbClr val="0070C0"/>
                </a:solidFill>
              </a:rPr>
              <a:t>LEAN MANAGEMENT</a:t>
            </a:r>
          </a:p>
        </p:txBody>
      </p:sp>
      <p:pic>
        <p:nvPicPr>
          <p:cNvPr id="17" name="Imagen 16">
            <a:extLst>
              <a:ext uri="{FF2B5EF4-FFF2-40B4-BE49-F238E27FC236}">
                <a16:creationId xmlns:a16="http://schemas.microsoft.com/office/drawing/2014/main" id="{430BCBD5-743E-4E14-BAC3-91ACA0B898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6" name="2 Marcador de contenido">
            <a:extLst>
              <a:ext uri="{FF2B5EF4-FFF2-40B4-BE49-F238E27FC236}">
                <a16:creationId xmlns:a16="http://schemas.microsoft.com/office/drawing/2014/main" id="{D27937F2-6020-4249-8491-42399C2098DE}"/>
              </a:ext>
            </a:extLst>
          </p:cNvPr>
          <p:cNvSpPr txBox="1">
            <a:spLocks/>
          </p:cNvSpPr>
          <p:nvPr/>
        </p:nvSpPr>
        <p:spPr>
          <a:xfrm>
            <a:off x="-1" y="624977"/>
            <a:ext cx="12191999" cy="452596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s-ES" sz="2400" dirty="0"/>
              <a:t>HERRAMIENTA:</a:t>
            </a:r>
            <a:r>
              <a:rPr lang="es-ES" sz="2400" b="1" dirty="0"/>
              <a:t> SMED</a:t>
            </a:r>
          </a:p>
          <a:p>
            <a:pPr marL="0" indent="0" algn="ctr">
              <a:buNone/>
            </a:pPr>
            <a:r>
              <a:rPr lang="es-ES" sz="2400" b="1" dirty="0"/>
              <a:t>Cambio rápido de herramientas (</a:t>
            </a:r>
            <a:r>
              <a:rPr lang="es-ES" sz="2400" b="1" i="1" dirty="0"/>
              <a:t>Single-Minute Exchange of Die</a:t>
            </a:r>
            <a:r>
              <a:rPr lang="es-ES" sz="2400" b="1" dirty="0"/>
              <a:t>, SMED)</a:t>
            </a:r>
          </a:p>
          <a:p>
            <a:pPr algn="just"/>
            <a:endParaRPr lang="es-ES" sz="2400" dirty="0"/>
          </a:p>
          <a:p>
            <a:pPr algn="just"/>
            <a:endParaRPr lang="es-ES" sz="1000" dirty="0"/>
          </a:p>
          <a:p>
            <a:pPr algn="just"/>
            <a:r>
              <a:rPr lang="es-ES" sz="2400" dirty="0"/>
              <a:t>Es una técnica que permite reducir el tiempo que se pierde por el cambio de utillaje para pasar a fabricar otro producto.</a:t>
            </a:r>
          </a:p>
          <a:p>
            <a:pPr algn="just"/>
            <a:endParaRPr lang="es-ES" sz="2400" dirty="0"/>
          </a:p>
          <a:p>
            <a:pPr algn="just"/>
            <a:r>
              <a:rPr lang="es-ES" sz="2400" dirty="0"/>
              <a:t>Ventajas:</a:t>
            </a:r>
          </a:p>
          <a:p>
            <a:pPr marL="914400" lvl="1" indent="-457200" algn="just">
              <a:buFont typeface="+mj-lt"/>
              <a:buAutoNum type="arabicPeriod"/>
            </a:pPr>
            <a:r>
              <a:rPr lang="es-ES" dirty="0"/>
              <a:t>Reduce el tiempo de preparación de la máquina y lo transforma en tiempo productivo.</a:t>
            </a:r>
          </a:p>
          <a:p>
            <a:pPr marL="914400" lvl="1" indent="-457200" algn="just">
              <a:buFont typeface="+mj-lt"/>
              <a:buAutoNum type="arabicPeriod"/>
            </a:pPr>
            <a:r>
              <a:rPr lang="es-ES" dirty="0"/>
              <a:t>Reduce el tamaño de los lotes.</a:t>
            </a:r>
          </a:p>
          <a:p>
            <a:pPr marL="914400" lvl="1" indent="-457200" algn="just">
              <a:buFont typeface="+mj-lt"/>
              <a:buAutoNum type="arabicPeriod"/>
            </a:pPr>
            <a:r>
              <a:rPr lang="es-ES" dirty="0"/>
              <a:t>Reduce el tamaño del inventario.</a:t>
            </a:r>
          </a:p>
          <a:p>
            <a:pPr marL="914400" lvl="1" indent="-457200" algn="just">
              <a:buFont typeface="+mj-lt"/>
              <a:buAutoNum type="arabicPeriod"/>
            </a:pPr>
            <a:r>
              <a:rPr lang="es-ES" dirty="0"/>
              <a:t>Permite fabricar en la misma máquina distintos productos.</a:t>
            </a:r>
          </a:p>
        </p:txBody>
      </p:sp>
      <p:sp>
        <p:nvSpPr>
          <p:cNvPr id="5" name="Rectángulo 4">
            <a:extLst>
              <a:ext uri="{FF2B5EF4-FFF2-40B4-BE49-F238E27FC236}">
                <a16:creationId xmlns:a16="http://schemas.microsoft.com/office/drawing/2014/main" id="{64529344-8152-421B-BB6A-940F47D3DE19}"/>
              </a:ext>
            </a:extLst>
          </p:cNvPr>
          <p:cNvSpPr/>
          <p:nvPr/>
        </p:nvSpPr>
        <p:spPr>
          <a:xfrm>
            <a:off x="1" y="272144"/>
            <a:ext cx="12191999" cy="369332"/>
          </a:xfrm>
          <a:prstGeom prst="rect">
            <a:avLst/>
          </a:prstGeom>
        </p:spPr>
        <p:txBody>
          <a:bodyPr wrap="square">
            <a:spAutoFit/>
          </a:bodyPr>
          <a:lstStyle/>
          <a:p>
            <a:pPr algn="ctr"/>
            <a:r>
              <a:rPr lang="es-ES" dirty="0">
                <a:solidFill>
                  <a:srgbClr val="0070C0"/>
                </a:solidFill>
              </a:rPr>
              <a:t>8.1.2. HERRAMIENTAS Y PRÁCTICAS DE GESTIÓN</a:t>
            </a:r>
          </a:p>
        </p:txBody>
      </p:sp>
    </p:spTree>
    <p:extLst>
      <p:ext uri="{BB962C8B-B14F-4D97-AF65-F5344CB8AC3E}">
        <p14:creationId xmlns:p14="http://schemas.microsoft.com/office/powerpoint/2010/main" val="442560919"/>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369332"/>
          </a:xfrm>
          <a:prstGeom prst="rect">
            <a:avLst/>
          </a:prstGeom>
        </p:spPr>
        <p:txBody>
          <a:bodyPr wrap="square">
            <a:spAutoFit/>
          </a:bodyPr>
          <a:lstStyle/>
          <a:p>
            <a:pPr algn="ctr"/>
            <a:r>
              <a:rPr lang="es-ES" dirty="0">
                <a:solidFill>
                  <a:srgbClr val="0070C0"/>
                </a:solidFill>
              </a:rPr>
              <a:t>8.1. </a:t>
            </a:r>
            <a:r>
              <a:rPr lang="es-ES" i="1" dirty="0">
                <a:solidFill>
                  <a:srgbClr val="0070C0"/>
                </a:solidFill>
              </a:rPr>
              <a:t>LEAN MANAGEMENT</a:t>
            </a:r>
          </a:p>
        </p:txBody>
      </p:sp>
      <p:pic>
        <p:nvPicPr>
          <p:cNvPr id="17" name="Imagen 16">
            <a:extLst>
              <a:ext uri="{FF2B5EF4-FFF2-40B4-BE49-F238E27FC236}">
                <a16:creationId xmlns:a16="http://schemas.microsoft.com/office/drawing/2014/main" id="{430BCBD5-743E-4E14-BAC3-91ACA0B898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6" name="2 Marcador de contenido">
            <a:extLst>
              <a:ext uri="{FF2B5EF4-FFF2-40B4-BE49-F238E27FC236}">
                <a16:creationId xmlns:a16="http://schemas.microsoft.com/office/drawing/2014/main" id="{D27937F2-6020-4249-8491-42399C2098DE}"/>
              </a:ext>
            </a:extLst>
          </p:cNvPr>
          <p:cNvSpPr txBox="1">
            <a:spLocks/>
          </p:cNvSpPr>
          <p:nvPr/>
        </p:nvSpPr>
        <p:spPr>
          <a:xfrm>
            <a:off x="-1" y="624977"/>
            <a:ext cx="12191999" cy="452596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s-ES" sz="2400" dirty="0"/>
              <a:t>HERRAMIENTA:</a:t>
            </a:r>
            <a:r>
              <a:rPr lang="es-ES" sz="2400" b="1" dirty="0"/>
              <a:t> SMED</a:t>
            </a:r>
          </a:p>
          <a:p>
            <a:pPr marL="0" indent="0" algn="just">
              <a:buNone/>
            </a:pPr>
            <a:endParaRPr lang="es-ES" sz="1000" dirty="0"/>
          </a:p>
          <a:p>
            <a:pPr algn="just"/>
            <a:r>
              <a:rPr lang="es-ES" sz="2400" dirty="0"/>
              <a:t>Esta técnica diferencia dos tipos de operaciones:</a:t>
            </a:r>
          </a:p>
          <a:p>
            <a:pPr marL="914400" lvl="1" indent="-457200" algn="just">
              <a:buFont typeface="+mj-lt"/>
              <a:buAutoNum type="alphaLcParenR"/>
            </a:pPr>
            <a:r>
              <a:rPr lang="es-ES" b="1" dirty="0"/>
              <a:t>Internas</a:t>
            </a:r>
            <a:r>
              <a:rPr lang="es-ES" dirty="0"/>
              <a:t>: deben hacerse con la máquina parada.</a:t>
            </a:r>
          </a:p>
          <a:p>
            <a:pPr marL="914400" lvl="1" indent="-457200" algn="just">
              <a:buFont typeface="+mj-lt"/>
              <a:buAutoNum type="alphaLcParenR"/>
            </a:pPr>
            <a:r>
              <a:rPr lang="es-ES" b="1" dirty="0"/>
              <a:t>Externas</a:t>
            </a:r>
            <a:r>
              <a:rPr lang="es-ES" dirty="0"/>
              <a:t>: deben hacerse con la maquina en funcionamiento.</a:t>
            </a:r>
            <a:endParaRPr lang="es-ES" sz="2800" dirty="0"/>
          </a:p>
          <a:p>
            <a:pPr marL="914400" lvl="1" indent="-457200" algn="just">
              <a:buFont typeface="+mj-lt"/>
              <a:buAutoNum type="alphaLcParenR"/>
            </a:pPr>
            <a:endParaRPr lang="es-ES" sz="2400" dirty="0"/>
          </a:p>
          <a:p>
            <a:pPr algn="just"/>
            <a:r>
              <a:rPr lang="es-ES" sz="2400" dirty="0"/>
              <a:t>Procedimiento para implantar SMED:</a:t>
            </a:r>
          </a:p>
          <a:p>
            <a:pPr marL="914400" lvl="1" indent="-457200" algn="just">
              <a:buFont typeface="+mj-lt"/>
              <a:buAutoNum type="arabicPeriod"/>
            </a:pPr>
            <a:r>
              <a:rPr lang="es-ES" dirty="0"/>
              <a:t>Analizar las operaciones que deben realizarse para preparar la máquina cuando esta pase a fabricar un producto distinto.</a:t>
            </a:r>
          </a:p>
          <a:p>
            <a:pPr marL="914400" lvl="1" indent="-457200" algn="just">
              <a:buFont typeface="+mj-lt"/>
              <a:buAutoNum type="arabicPeriod"/>
            </a:pPr>
            <a:r>
              <a:rPr lang="es-ES" dirty="0"/>
              <a:t>Clasificarlas en internas y externas.</a:t>
            </a:r>
          </a:p>
          <a:p>
            <a:pPr marL="914400" lvl="1" indent="-457200" algn="just">
              <a:buFont typeface="+mj-lt"/>
              <a:buAutoNum type="arabicPeriod"/>
            </a:pPr>
            <a:r>
              <a:rPr lang="es-ES" dirty="0"/>
              <a:t>Estudiar el modo de pasar las operaciones internas a externas.</a:t>
            </a:r>
          </a:p>
          <a:p>
            <a:pPr marL="914400" lvl="1" indent="-457200" algn="just">
              <a:buFont typeface="+mj-lt"/>
              <a:buAutoNum type="arabicPeriod"/>
            </a:pPr>
            <a:r>
              <a:rPr lang="es-ES" dirty="0"/>
              <a:t>Estandarizar las operaciones de preparación para que con pocos movimientos se puedan realizar los cambios.</a:t>
            </a:r>
          </a:p>
          <a:p>
            <a:pPr marL="914400" lvl="1" indent="-457200" algn="just">
              <a:buFont typeface="+mj-lt"/>
              <a:buAutoNum type="arabicPeriod"/>
            </a:pPr>
            <a:r>
              <a:rPr lang="es-ES" dirty="0"/>
              <a:t>Perfeccionar el método de preparación en busca de la mejora continua (mejoras de ingeniería, mejorar la interacción empleado-máquina…).</a:t>
            </a:r>
          </a:p>
        </p:txBody>
      </p:sp>
      <p:sp>
        <p:nvSpPr>
          <p:cNvPr id="5" name="Rectángulo 4">
            <a:extLst>
              <a:ext uri="{FF2B5EF4-FFF2-40B4-BE49-F238E27FC236}">
                <a16:creationId xmlns:a16="http://schemas.microsoft.com/office/drawing/2014/main" id="{64529344-8152-421B-BB6A-940F47D3DE19}"/>
              </a:ext>
            </a:extLst>
          </p:cNvPr>
          <p:cNvSpPr/>
          <p:nvPr/>
        </p:nvSpPr>
        <p:spPr>
          <a:xfrm>
            <a:off x="1" y="272144"/>
            <a:ext cx="12191999" cy="369332"/>
          </a:xfrm>
          <a:prstGeom prst="rect">
            <a:avLst/>
          </a:prstGeom>
        </p:spPr>
        <p:txBody>
          <a:bodyPr wrap="square">
            <a:spAutoFit/>
          </a:bodyPr>
          <a:lstStyle/>
          <a:p>
            <a:pPr algn="ctr"/>
            <a:r>
              <a:rPr lang="es-ES" dirty="0">
                <a:solidFill>
                  <a:srgbClr val="0070C0"/>
                </a:solidFill>
              </a:rPr>
              <a:t>8.1.2. HERRAMIENTAS Y PRÁCTICAS DE GESTIÓN</a:t>
            </a:r>
          </a:p>
        </p:txBody>
      </p:sp>
    </p:spTree>
    <p:extLst>
      <p:ext uri="{BB962C8B-B14F-4D97-AF65-F5344CB8AC3E}">
        <p14:creationId xmlns:p14="http://schemas.microsoft.com/office/powerpoint/2010/main" val="3781643624"/>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369332"/>
          </a:xfrm>
          <a:prstGeom prst="rect">
            <a:avLst/>
          </a:prstGeom>
        </p:spPr>
        <p:txBody>
          <a:bodyPr wrap="square">
            <a:spAutoFit/>
          </a:bodyPr>
          <a:lstStyle/>
          <a:p>
            <a:pPr algn="ctr"/>
            <a:r>
              <a:rPr lang="es-ES" dirty="0">
                <a:solidFill>
                  <a:srgbClr val="0070C0"/>
                </a:solidFill>
              </a:rPr>
              <a:t>8.1. </a:t>
            </a:r>
            <a:r>
              <a:rPr lang="es-ES" i="1" dirty="0">
                <a:solidFill>
                  <a:srgbClr val="0070C0"/>
                </a:solidFill>
              </a:rPr>
              <a:t>LEAN MANAGEMENT</a:t>
            </a:r>
          </a:p>
        </p:txBody>
      </p:sp>
      <p:pic>
        <p:nvPicPr>
          <p:cNvPr id="17" name="Imagen 16">
            <a:extLst>
              <a:ext uri="{FF2B5EF4-FFF2-40B4-BE49-F238E27FC236}">
                <a16:creationId xmlns:a16="http://schemas.microsoft.com/office/drawing/2014/main" id="{430BCBD5-743E-4E14-BAC3-91ACA0B898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6" name="2 Marcador de contenido">
            <a:extLst>
              <a:ext uri="{FF2B5EF4-FFF2-40B4-BE49-F238E27FC236}">
                <a16:creationId xmlns:a16="http://schemas.microsoft.com/office/drawing/2014/main" id="{D27937F2-6020-4249-8491-42399C2098DE}"/>
              </a:ext>
            </a:extLst>
          </p:cNvPr>
          <p:cNvSpPr txBox="1">
            <a:spLocks/>
          </p:cNvSpPr>
          <p:nvPr/>
        </p:nvSpPr>
        <p:spPr>
          <a:xfrm>
            <a:off x="-1" y="624977"/>
            <a:ext cx="12191999" cy="110534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s-ES" sz="2400" dirty="0"/>
              <a:t>HERRAMIENTA:</a:t>
            </a:r>
            <a:r>
              <a:rPr lang="es-ES" sz="2400" b="1" dirty="0"/>
              <a:t> SMED</a:t>
            </a:r>
          </a:p>
          <a:p>
            <a:pPr marL="0" indent="0" algn="just">
              <a:buNone/>
            </a:pPr>
            <a:endParaRPr lang="es-ES" sz="1000" dirty="0"/>
          </a:p>
        </p:txBody>
      </p:sp>
      <p:sp>
        <p:nvSpPr>
          <p:cNvPr id="5" name="Rectángulo 4">
            <a:extLst>
              <a:ext uri="{FF2B5EF4-FFF2-40B4-BE49-F238E27FC236}">
                <a16:creationId xmlns:a16="http://schemas.microsoft.com/office/drawing/2014/main" id="{64529344-8152-421B-BB6A-940F47D3DE19}"/>
              </a:ext>
            </a:extLst>
          </p:cNvPr>
          <p:cNvSpPr/>
          <p:nvPr/>
        </p:nvSpPr>
        <p:spPr>
          <a:xfrm>
            <a:off x="1" y="272144"/>
            <a:ext cx="12191999" cy="369332"/>
          </a:xfrm>
          <a:prstGeom prst="rect">
            <a:avLst/>
          </a:prstGeom>
        </p:spPr>
        <p:txBody>
          <a:bodyPr wrap="square">
            <a:spAutoFit/>
          </a:bodyPr>
          <a:lstStyle/>
          <a:p>
            <a:pPr algn="ctr"/>
            <a:r>
              <a:rPr lang="es-ES" dirty="0">
                <a:solidFill>
                  <a:srgbClr val="0070C0"/>
                </a:solidFill>
              </a:rPr>
              <a:t>8.1.2. HERRAMIENTAS Y PRÁCTICAS DE GESTIÓN</a:t>
            </a:r>
          </a:p>
        </p:txBody>
      </p:sp>
      <p:grpSp>
        <p:nvGrpSpPr>
          <p:cNvPr id="8" name="Group 41">
            <a:extLst>
              <a:ext uri="{FF2B5EF4-FFF2-40B4-BE49-F238E27FC236}">
                <a16:creationId xmlns:a16="http://schemas.microsoft.com/office/drawing/2014/main" id="{F6B7B813-4E1A-4039-B0D4-E31E2E4F09B0}"/>
              </a:ext>
            </a:extLst>
          </p:cNvPr>
          <p:cNvGrpSpPr>
            <a:grpSpLocks/>
          </p:cNvGrpSpPr>
          <p:nvPr/>
        </p:nvGrpSpPr>
        <p:grpSpPr bwMode="auto">
          <a:xfrm>
            <a:off x="10043425" y="1674445"/>
            <a:ext cx="1038225" cy="4768850"/>
            <a:chOff x="5066" y="1074"/>
            <a:chExt cx="654" cy="3004"/>
          </a:xfrm>
        </p:grpSpPr>
        <p:sp>
          <p:nvSpPr>
            <p:cNvPr id="9" name="Line 42">
              <a:extLst>
                <a:ext uri="{FF2B5EF4-FFF2-40B4-BE49-F238E27FC236}">
                  <a16:creationId xmlns:a16="http://schemas.microsoft.com/office/drawing/2014/main" id="{3832A65A-6A76-452B-9B37-F7145E8DBCD4}"/>
                </a:ext>
              </a:extLst>
            </p:cNvPr>
            <p:cNvSpPr>
              <a:spLocks noChangeShapeType="1"/>
            </p:cNvSpPr>
            <p:nvPr/>
          </p:nvSpPr>
          <p:spPr bwMode="auto">
            <a:xfrm>
              <a:off x="5597" y="1170"/>
              <a:ext cx="0" cy="282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457200" eaLnBrk="0" fontAlgn="base" hangingPunct="0">
                <a:spcBef>
                  <a:spcPct val="0"/>
                </a:spcBef>
                <a:spcAft>
                  <a:spcPct val="0"/>
                </a:spcAft>
              </a:pPr>
              <a:endParaRPr lang="es-ES" dirty="0">
                <a:solidFill>
                  <a:srgbClr val="000000"/>
                </a:solidFill>
                <a:latin typeface="Arial" panose="020B0604020202020204" pitchFamily="34" charset="0"/>
                <a:cs typeface="Arial" panose="020B0604020202020204" pitchFamily="34" charset="0"/>
              </a:endParaRPr>
            </a:p>
          </p:txBody>
        </p:sp>
        <p:sp>
          <p:nvSpPr>
            <p:cNvPr id="10" name="Text Box 43">
              <a:extLst>
                <a:ext uri="{FF2B5EF4-FFF2-40B4-BE49-F238E27FC236}">
                  <a16:creationId xmlns:a16="http://schemas.microsoft.com/office/drawing/2014/main" id="{D60206BE-37C4-459A-A3E5-AB17B45B5D29}"/>
                </a:ext>
              </a:extLst>
            </p:cNvPr>
            <p:cNvSpPr txBox="1">
              <a:spLocks noChangeArrowheads="1"/>
            </p:cNvSpPr>
            <p:nvPr/>
          </p:nvSpPr>
          <p:spPr bwMode="auto">
            <a:xfrm>
              <a:off x="5066" y="1074"/>
              <a:ext cx="644"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008" tIns="50004" rIns="100008" bIns="50004">
              <a:spAutoFit/>
            </a:bodyPr>
            <a:lstStyle>
              <a:lvl1pPr defTabSz="1000125">
                <a:lnSpc>
                  <a:spcPct val="90000"/>
                </a:lnSpc>
                <a:spcAft>
                  <a:spcPts val="1200"/>
                </a:spcAft>
                <a:buClr>
                  <a:schemeClr val="accent1"/>
                </a:buClr>
                <a:buFont typeface="Arial Unicode MS" panose="020B0604020202020204" pitchFamily="34" charset="-128"/>
                <a:buChar char="▶"/>
                <a:defRPr sz="3200">
                  <a:solidFill>
                    <a:schemeClr val="tx1"/>
                  </a:solidFill>
                  <a:latin typeface="Arial" panose="020B0604020202020204" pitchFamily="34" charset="0"/>
                  <a:cs typeface="Arial" panose="020B0604020202020204" pitchFamily="34" charset="0"/>
                </a:defRPr>
              </a:lvl1pPr>
              <a:lvl2pPr marL="742950" indent="-285750" defTabSz="1000125">
                <a:lnSpc>
                  <a:spcPct val="90000"/>
                </a:lnSpc>
                <a:spcAft>
                  <a:spcPts val="1200"/>
                </a:spcAft>
                <a:buClr>
                  <a:schemeClr val="accent1"/>
                </a:buClr>
                <a:buFont typeface="Arial Unicode MS" panose="020B0604020202020204" pitchFamily="34" charset="-128"/>
                <a:buChar char="▶"/>
                <a:defRPr sz="2800">
                  <a:solidFill>
                    <a:schemeClr val="tx1"/>
                  </a:solidFill>
                  <a:latin typeface="Arial" panose="020B0604020202020204" pitchFamily="34" charset="0"/>
                  <a:cs typeface="Arial" panose="020B0604020202020204" pitchFamily="34" charset="0"/>
                </a:defRPr>
              </a:lvl2pPr>
              <a:lvl3pPr marL="1143000" indent="-228600" defTabSz="1000125">
                <a:lnSpc>
                  <a:spcPct val="90000"/>
                </a:lnSpc>
                <a:spcAft>
                  <a:spcPts val="1200"/>
                </a:spcAft>
                <a:buClr>
                  <a:schemeClr val="accent1"/>
                </a:buClr>
                <a:buFont typeface="Arial Unicode MS" panose="020B0604020202020204" pitchFamily="34" charset="-128"/>
                <a:buChar char="▶"/>
                <a:defRPr sz="2400">
                  <a:solidFill>
                    <a:schemeClr val="tx1"/>
                  </a:solidFill>
                  <a:latin typeface="Arial" panose="020B0604020202020204" pitchFamily="34" charset="0"/>
                  <a:cs typeface="Arial" panose="020B0604020202020204" pitchFamily="34" charset="0"/>
                </a:defRPr>
              </a:lvl3pPr>
              <a:lvl4pPr marL="1600200" indent="-228600" defTabSz="1000125">
                <a:lnSpc>
                  <a:spcPct val="90000"/>
                </a:lnSpc>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4pPr>
              <a:lvl5pPr marL="2057400" indent="-228600" defTabSz="1000125">
                <a:lnSpc>
                  <a:spcPct val="90000"/>
                </a:lnSpc>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5pPr>
              <a:lvl6pPr marL="2514600" indent="-228600" defTabSz="1000125"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6pPr>
              <a:lvl7pPr marL="2971800" indent="-228600" defTabSz="1000125"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7pPr>
              <a:lvl8pPr marL="3429000" indent="-228600" defTabSz="1000125"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8pPr>
              <a:lvl9pPr marL="3886200" indent="-228600" defTabSz="1000125"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9pPr>
            </a:lstStyle>
            <a:p>
              <a:pPr algn="ctr" fontAlgn="base">
                <a:lnSpc>
                  <a:spcPct val="85000"/>
                </a:lnSpc>
                <a:spcBef>
                  <a:spcPct val="0"/>
                </a:spcBef>
                <a:spcAft>
                  <a:spcPct val="0"/>
                </a:spcAft>
                <a:buClrTx/>
                <a:buFontTx/>
                <a:buNone/>
              </a:pPr>
              <a:r>
                <a:rPr lang="es-ES" altLang="es-ES" sz="1400" dirty="0">
                  <a:solidFill>
                    <a:srgbClr val="000000"/>
                  </a:solidFill>
                  <a:ea typeface="MS PGothic" panose="020B0600070205080204" pitchFamily="34" charset="-128"/>
                </a:rPr>
                <a:t>90 min  —</a:t>
              </a:r>
            </a:p>
          </p:txBody>
        </p:sp>
        <p:sp>
          <p:nvSpPr>
            <p:cNvPr id="11" name="Text Box 44">
              <a:extLst>
                <a:ext uri="{FF2B5EF4-FFF2-40B4-BE49-F238E27FC236}">
                  <a16:creationId xmlns:a16="http://schemas.microsoft.com/office/drawing/2014/main" id="{4B586FA7-F20A-4F53-9C1A-92D370F771C7}"/>
                </a:ext>
              </a:extLst>
            </p:cNvPr>
            <p:cNvSpPr txBox="1">
              <a:spLocks noChangeArrowheads="1"/>
            </p:cNvSpPr>
            <p:nvPr/>
          </p:nvSpPr>
          <p:spPr bwMode="auto">
            <a:xfrm>
              <a:off x="5066" y="2007"/>
              <a:ext cx="644"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008" tIns="50004" rIns="100008" bIns="50004">
              <a:spAutoFit/>
            </a:bodyPr>
            <a:lstStyle>
              <a:lvl1pPr defTabSz="1000125">
                <a:lnSpc>
                  <a:spcPct val="90000"/>
                </a:lnSpc>
                <a:spcAft>
                  <a:spcPts val="1200"/>
                </a:spcAft>
                <a:buClr>
                  <a:schemeClr val="accent1"/>
                </a:buClr>
                <a:buFont typeface="Arial Unicode MS" panose="020B0604020202020204" pitchFamily="34" charset="-128"/>
                <a:buChar char="▶"/>
                <a:defRPr sz="3200">
                  <a:solidFill>
                    <a:schemeClr val="tx1"/>
                  </a:solidFill>
                  <a:latin typeface="Arial" panose="020B0604020202020204" pitchFamily="34" charset="0"/>
                  <a:cs typeface="Arial" panose="020B0604020202020204" pitchFamily="34" charset="0"/>
                </a:defRPr>
              </a:lvl1pPr>
              <a:lvl2pPr marL="742950" indent="-285750" defTabSz="1000125">
                <a:lnSpc>
                  <a:spcPct val="90000"/>
                </a:lnSpc>
                <a:spcAft>
                  <a:spcPts val="1200"/>
                </a:spcAft>
                <a:buClr>
                  <a:schemeClr val="accent1"/>
                </a:buClr>
                <a:buFont typeface="Arial Unicode MS" panose="020B0604020202020204" pitchFamily="34" charset="-128"/>
                <a:buChar char="▶"/>
                <a:defRPr sz="2800">
                  <a:solidFill>
                    <a:schemeClr val="tx1"/>
                  </a:solidFill>
                  <a:latin typeface="Arial" panose="020B0604020202020204" pitchFamily="34" charset="0"/>
                  <a:cs typeface="Arial" panose="020B0604020202020204" pitchFamily="34" charset="0"/>
                </a:defRPr>
              </a:lvl2pPr>
              <a:lvl3pPr marL="1143000" indent="-228600" defTabSz="1000125">
                <a:lnSpc>
                  <a:spcPct val="90000"/>
                </a:lnSpc>
                <a:spcAft>
                  <a:spcPts val="1200"/>
                </a:spcAft>
                <a:buClr>
                  <a:schemeClr val="accent1"/>
                </a:buClr>
                <a:buFont typeface="Arial Unicode MS" panose="020B0604020202020204" pitchFamily="34" charset="-128"/>
                <a:buChar char="▶"/>
                <a:defRPr sz="2400">
                  <a:solidFill>
                    <a:schemeClr val="tx1"/>
                  </a:solidFill>
                  <a:latin typeface="Arial" panose="020B0604020202020204" pitchFamily="34" charset="0"/>
                  <a:cs typeface="Arial" panose="020B0604020202020204" pitchFamily="34" charset="0"/>
                </a:defRPr>
              </a:lvl3pPr>
              <a:lvl4pPr marL="1600200" indent="-228600" defTabSz="1000125">
                <a:lnSpc>
                  <a:spcPct val="90000"/>
                </a:lnSpc>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4pPr>
              <a:lvl5pPr marL="2057400" indent="-228600" defTabSz="1000125">
                <a:lnSpc>
                  <a:spcPct val="90000"/>
                </a:lnSpc>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5pPr>
              <a:lvl6pPr marL="2514600" indent="-228600" defTabSz="1000125"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6pPr>
              <a:lvl7pPr marL="2971800" indent="-228600" defTabSz="1000125"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7pPr>
              <a:lvl8pPr marL="3429000" indent="-228600" defTabSz="1000125"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8pPr>
              <a:lvl9pPr marL="3886200" indent="-228600" defTabSz="1000125"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9pPr>
            </a:lstStyle>
            <a:p>
              <a:pPr algn="ctr" fontAlgn="base">
                <a:lnSpc>
                  <a:spcPct val="85000"/>
                </a:lnSpc>
                <a:spcBef>
                  <a:spcPct val="0"/>
                </a:spcBef>
                <a:spcAft>
                  <a:spcPct val="0"/>
                </a:spcAft>
                <a:buClrTx/>
                <a:buFontTx/>
                <a:buNone/>
              </a:pPr>
              <a:r>
                <a:rPr lang="es-ES" altLang="es-ES" sz="1400" dirty="0">
                  <a:solidFill>
                    <a:srgbClr val="000000"/>
                  </a:solidFill>
                  <a:ea typeface="MS PGothic" panose="020B0600070205080204" pitchFamily="34" charset="-128"/>
                </a:rPr>
                <a:t>60 min  —</a:t>
              </a:r>
            </a:p>
          </p:txBody>
        </p:sp>
        <p:sp>
          <p:nvSpPr>
            <p:cNvPr id="12" name="Text Box 45">
              <a:extLst>
                <a:ext uri="{FF2B5EF4-FFF2-40B4-BE49-F238E27FC236}">
                  <a16:creationId xmlns:a16="http://schemas.microsoft.com/office/drawing/2014/main" id="{B33887EA-6AA5-4F33-BA5C-5631D95A4E2F}"/>
                </a:ext>
              </a:extLst>
            </p:cNvPr>
            <p:cNvSpPr txBox="1">
              <a:spLocks noChangeArrowheads="1"/>
            </p:cNvSpPr>
            <p:nvPr/>
          </p:nvSpPr>
          <p:spPr bwMode="auto">
            <a:xfrm>
              <a:off x="5066" y="2573"/>
              <a:ext cx="644"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008" tIns="50004" rIns="100008" bIns="50004">
              <a:spAutoFit/>
            </a:bodyPr>
            <a:lstStyle>
              <a:lvl1pPr defTabSz="1000125">
                <a:lnSpc>
                  <a:spcPct val="90000"/>
                </a:lnSpc>
                <a:spcAft>
                  <a:spcPts val="1200"/>
                </a:spcAft>
                <a:buClr>
                  <a:schemeClr val="accent1"/>
                </a:buClr>
                <a:buFont typeface="Arial Unicode MS" panose="020B0604020202020204" pitchFamily="34" charset="-128"/>
                <a:buChar char="▶"/>
                <a:defRPr sz="3200">
                  <a:solidFill>
                    <a:schemeClr val="tx1"/>
                  </a:solidFill>
                  <a:latin typeface="Arial" panose="020B0604020202020204" pitchFamily="34" charset="0"/>
                  <a:cs typeface="Arial" panose="020B0604020202020204" pitchFamily="34" charset="0"/>
                </a:defRPr>
              </a:lvl1pPr>
              <a:lvl2pPr marL="742950" indent="-285750" defTabSz="1000125">
                <a:lnSpc>
                  <a:spcPct val="90000"/>
                </a:lnSpc>
                <a:spcAft>
                  <a:spcPts val="1200"/>
                </a:spcAft>
                <a:buClr>
                  <a:schemeClr val="accent1"/>
                </a:buClr>
                <a:buFont typeface="Arial Unicode MS" panose="020B0604020202020204" pitchFamily="34" charset="-128"/>
                <a:buChar char="▶"/>
                <a:defRPr sz="2800">
                  <a:solidFill>
                    <a:schemeClr val="tx1"/>
                  </a:solidFill>
                  <a:latin typeface="Arial" panose="020B0604020202020204" pitchFamily="34" charset="0"/>
                  <a:cs typeface="Arial" panose="020B0604020202020204" pitchFamily="34" charset="0"/>
                </a:defRPr>
              </a:lvl2pPr>
              <a:lvl3pPr marL="1143000" indent="-228600" defTabSz="1000125">
                <a:lnSpc>
                  <a:spcPct val="90000"/>
                </a:lnSpc>
                <a:spcAft>
                  <a:spcPts val="1200"/>
                </a:spcAft>
                <a:buClr>
                  <a:schemeClr val="accent1"/>
                </a:buClr>
                <a:buFont typeface="Arial Unicode MS" panose="020B0604020202020204" pitchFamily="34" charset="-128"/>
                <a:buChar char="▶"/>
                <a:defRPr sz="2400">
                  <a:solidFill>
                    <a:schemeClr val="tx1"/>
                  </a:solidFill>
                  <a:latin typeface="Arial" panose="020B0604020202020204" pitchFamily="34" charset="0"/>
                  <a:cs typeface="Arial" panose="020B0604020202020204" pitchFamily="34" charset="0"/>
                </a:defRPr>
              </a:lvl3pPr>
              <a:lvl4pPr marL="1600200" indent="-228600" defTabSz="1000125">
                <a:lnSpc>
                  <a:spcPct val="90000"/>
                </a:lnSpc>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4pPr>
              <a:lvl5pPr marL="2057400" indent="-228600" defTabSz="1000125">
                <a:lnSpc>
                  <a:spcPct val="90000"/>
                </a:lnSpc>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5pPr>
              <a:lvl6pPr marL="2514600" indent="-228600" defTabSz="1000125"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6pPr>
              <a:lvl7pPr marL="2971800" indent="-228600" defTabSz="1000125"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7pPr>
              <a:lvl8pPr marL="3429000" indent="-228600" defTabSz="1000125"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8pPr>
              <a:lvl9pPr marL="3886200" indent="-228600" defTabSz="1000125"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9pPr>
            </a:lstStyle>
            <a:p>
              <a:pPr algn="ctr" fontAlgn="base">
                <a:lnSpc>
                  <a:spcPct val="85000"/>
                </a:lnSpc>
                <a:spcBef>
                  <a:spcPct val="0"/>
                </a:spcBef>
                <a:spcAft>
                  <a:spcPct val="0"/>
                </a:spcAft>
                <a:buClrTx/>
                <a:buFontTx/>
                <a:buNone/>
              </a:pPr>
              <a:r>
                <a:rPr lang="es-ES" altLang="es-ES" sz="1400" dirty="0">
                  <a:solidFill>
                    <a:srgbClr val="000000"/>
                  </a:solidFill>
                  <a:ea typeface="MS PGothic" panose="020B0600070205080204" pitchFamily="34" charset="-128"/>
                </a:rPr>
                <a:t>45 min  —</a:t>
              </a:r>
            </a:p>
          </p:txBody>
        </p:sp>
        <p:sp>
          <p:nvSpPr>
            <p:cNvPr id="13" name="Text Box 46">
              <a:extLst>
                <a:ext uri="{FF2B5EF4-FFF2-40B4-BE49-F238E27FC236}">
                  <a16:creationId xmlns:a16="http://schemas.microsoft.com/office/drawing/2014/main" id="{9A79BB1C-16CF-44DE-8465-E25DA956FB12}"/>
                </a:ext>
              </a:extLst>
            </p:cNvPr>
            <p:cNvSpPr txBox="1">
              <a:spLocks noChangeArrowheads="1"/>
            </p:cNvSpPr>
            <p:nvPr/>
          </p:nvSpPr>
          <p:spPr bwMode="auto">
            <a:xfrm>
              <a:off x="5066" y="3139"/>
              <a:ext cx="644"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008" tIns="50004" rIns="100008" bIns="50004">
              <a:spAutoFit/>
            </a:bodyPr>
            <a:lstStyle>
              <a:lvl1pPr defTabSz="1000125">
                <a:lnSpc>
                  <a:spcPct val="90000"/>
                </a:lnSpc>
                <a:spcAft>
                  <a:spcPts val="1200"/>
                </a:spcAft>
                <a:buClr>
                  <a:schemeClr val="accent1"/>
                </a:buClr>
                <a:buFont typeface="Arial Unicode MS" panose="020B0604020202020204" pitchFamily="34" charset="-128"/>
                <a:buChar char="▶"/>
                <a:defRPr sz="3200">
                  <a:solidFill>
                    <a:schemeClr val="tx1"/>
                  </a:solidFill>
                  <a:latin typeface="Arial" panose="020B0604020202020204" pitchFamily="34" charset="0"/>
                  <a:cs typeface="Arial" panose="020B0604020202020204" pitchFamily="34" charset="0"/>
                </a:defRPr>
              </a:lvl1pPr>
              <a:lvl2pPr marL="742950" indent="-285750" defTabSz="1000125">
                <a:lnSpc>
                  <a:spcPct val="90000"/>
                </a:lnSpc>
                <a:spcAft>
                  <a:spcPts val="1200"/>
                </a:spcAft>
                <a:buClr>
                  <a:schemeClr val="accent1"/>
                </a:buClr>
                <a:buFont typeface="Arial Unicode MS" panose="020B0604020202020204" pitchFamily="34" charset="-128"/>
                <a:buChar char="▶"/>
                <a:defRPr sz="2800">
                  <a:solidFill>
                    <a:schemeClr val="tx1"/>
                  </a:solidFill>
                  <a:latin typeface="Arial" panose="020B0604020202020204" pitchFamily="34" charset="0"/>
                  <a:cs typeface="Arial" panose="020B0604020202020204" pitchFamily="34" charset="0"/>
                </a:defRPr>
              </a:lvl2pPr>
              <a:lvl3pPr marL="1143000" indent="-228600" defTabSz="1000125">
                <a:lnSpc>
                  <a:spcPct val="90000"/>
                </a:lnSpc>
                <a:spcAft>
                  <a:spcPts val="1200"/>
                </a:spcAft>
                <a:buClr>
                  <a:schemeClr val="accent1"/>
                </a:buClr>
                <a:buFont typeface="Arial Unicode MS" panose="020B0604020202020204" pitchFamily="34" charset="-128"/>
                <a:buChar char="▶"/>
                <a:defRPr sz="2400">
                  <a:solidFill>
                    <a:schemeClr val="tx1"/>
                  </a:solidFill>
                  <a:latin typeface="Arial" panose="020B0604020202020204" pitchFamily="34" charset="0"/>
                  <a:cs typeface="Arial" panose="020B0604020202020204" pitchFamily="34" charset="0"/>
                </a:defRPr>
              </a:lvl3pPr>
              <a:lvl4pPr marL="1600200" indent="-228600" defTabSz="1000125">
                <a:lnSpc>
                  <a:spcPct val="90000"/>
                </a:lnSpc>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4pPr>
              <a:lvl5pPr marL="2057400" indent="-228600" defTabSz="1000125">
                <a:lnSpc>
                  <a:spcPct val="90000"/>
                </a:lnSpc>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5pPr>
              <a:lvl6pPr marL="2514600" indent="-228600" defTabSz="1000125"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6pPr>
              <a:lvl7pPr marL="2971800" indent="-228600" defTabSz="1000125"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7pPr>
              <a:lvl8pPr marL="3429000" indent="-228600" defTabSz="1000125"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8pPr>
              <a:lvl9pPr marL="3886200" indent="-228600" defTabSz="1000125"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9pPr>
            </a:lstStyle>
            <a:p>
              <a:pPr algn="ctr" fontAlgn="base">
                <a:lnSpc>
                  <a:spcPct val="85000"/>
                </a:lnSpc>
                <a:spcBef>
                  <a:spcPct val="0"/>
                </a:spcBef>
                <a:spcAft>
                  <a:spcPct val="0"/>
                </a:spcAft>
                <a:buClrTx/>
                <a:buFontTx/>
                <a:buNone/>
              </a:pPr>
              <a:r>
                <a:rPr lang="es-ES" altLang="es-ES" sz="1400" dirty="0">
                  <a:solidFill>
                    <a:srgbClr val="000000"/>
                  </a:solidFill>
                  <a:ea typeface="MS PGothic" panose="020B0600070205080204" pitchFamily="34" charset="-128"/>
                </a:rPr>
                <a:t>25 min  —</a:t>
              </a:r>
            </a:p>
          </p:txBody>
        </p:sp>
        <p:sp>
          <p:nvSpPr>
            <p:cNvPr id="14" name="Text Box 47">
              <a:extLst>
                <a:ext uri="{FF2B5EF4-FFF2-40B4-BE49-F238E27FC236}">
                  <a16:creationId xmlns:a16="http://schemas.microsoft.com/office/drawing/2014/main" id="{4AA8EB5F-06EE-4004-94AA-9FE3967BFC86}"/>
                </a:ext>
              </a:extLst>
            </p:cNvPr>
            <p:cNvSpPr txBox="1">
              <a:spLocks noChangeArrowheads="1"/>
            </p:cNvSpPr>
            <p:nvPr/>
          </p:nvSpPr>
          <p:spPr bwMode="auto">
            <a:xfrm>
              <a:off x="5066" y="3447"/>
              <a:ext cx="644"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008" tIns="50004" rIns="100008" bIns="50004">
              <a:spAutoFit/>
            </a:bodyPr>
            <a:lstStyle>
              <a:lvl1pPr defTabSz="1000125">
                <a:lnSpc>
                  <a:spcPct val="90000"/>
                </a:lnSpc>
                <a:spcAft>
                  <a:spcPts val="1200"/>
                </a:spcAft>
                <a:buClr>
                  <a:schemeClr val="accent1"/>
                </a:buClr>
                <a:buFont typeface="Arial Unicode MS" panose="020B0604020202020204" pitchFamily="34" charset="-128"/>
                <a:buChar char="▶"/>
                <a:defRPr sz="3200">
                  <a:solidFill>
                    <a:schemeClr val="tx1"/>
                  </a:solidFill>
                  <a:latin typeface="Arial" panose="020B0604020202020204" pitchFamily="34" charset="0"/>
                  <a:cs typeface="Arial" panose="020B0604020202020204" pitchFamily="34" charset="0"/>
                </a:defRPr>
              </a:lvl1pPr>
              <a:lvl2pPr marL="742950" indent="-285750" defTabSz="1000125">
                <a:lnSpc>
                  <a:spcPct val="90000"/>
                </a:lnSpc>
                <a:spcAft>
                  <a:spcPts val="1200"/>
                </a:spcAft>
                <a:buClr>
                  <a:schemeClr val="accent1"/>
                </a:buClr>
                <a:buFont typeface="Arial Unicode MS" panose="020B0604020202020204" pitchFamily="34" charset="-128"/>
                <a:buChar char="▶"/>
                <a:defRPr sz="2800">
                  <a:solidFill>
                    <a:schemeClr val="tx1"/>
                  </a:solidFill>
                  <a:latin typeface="Arial" panose="020B0604020202020204" pitchFamily="34" charset="0"/>
                  <a:cs typeface="Arial" panose="020B0604020202020204" pitchFamily="34" charset="0"/>
                </a:defRPr>
              </a:lvl2pPr>
              <a:lvl3pPr marL="1143000" indent="-228600" defTabSz="1000125">
                <a:lnSpc>
                  <a:spcPct val="90000"/>
                </a:lnSpc>
                <a:spcAft>
                  <a:spcPts val="1200"/>
                </a:spcAft>
                <a:buClr>
                  <a:schemeClr val="accent1"/>
                </a:buClr>
                <a:buFont typeface="Arial Unicode MS" panose="020B0604020202020204" pitchFamily="34" charset="-128"/>
                <a:buChar char="▶"/>
                <a:defRPr sz="2400">
                  <a:solidFill>
                    <a:schemeClr val="tx1"/>
                  </a:solidFill>
                  <a:latin typeface="Arial" panose="020B0604020202020204" pitchFamily="34" charset="0"/>
                  <a:cs typeface="Arial" panose="020B0604020202020204" pitchFamily="34" charset="0"/>
                </a:defRPr>
              </a:lvl3pPr>
              <a:lvl4pPr marL="1600200" indent="-228600" defTabSz="1000125">
                <a:lnSpc>
                  <a:spcPct val="90000"/>
                </a:lnSpc>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4pPr>
              <a:lvl5pPr marL="2057400" indent="-228600" defTabSz="1000125">
                <a:lnSpc>
                  <a:spcPct val="90000"/>
                </a:lnSpc>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5pPr>
              <a:lvl6pPr marL="2514600" indent="-228600" defTabSz="1000125"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6pPr>
              <a:lvl7pPr marL="2971800" indent="-228600" defTabSz="1000125"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7pPr>
              <a:lvl8pPr marL="3429000" indent="-228600" defTabSz="1000125"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8pPr>
              <a:lvl9pPr marL="3886200" indent="-228600" defTabSz="1000125"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9pPr>
            </a:lstStyle>
            <a:p>
              <a:pPr algn="ctr" fontAlgn="base">
                <a:lnSpc>
                  <a:spcPct val="85000"/>
                </a:lnSpc>
                <a:spcBef>
                  <a:spcPct val="0"/>
                </a:spcBef>
                <a:spcAft>
                  <a:spcPct val="0"/>
                </a:spcAft>
                <a:buClrTx/>
                <a:buFontTx/>
                <a:buNone/>
              </a:pPr>
              <a:r>
                <a:rPr lang="es-ES" altLang="es-ES" sz="1400" dirty="0">
                  <a:solidFill>
                    <a:srgbClr val="000000"/>
                  </a:solidFill>
                  <a:ea typeface="MS PGothic" panose="020B0600070205080204" pitchFamily="34" charset="-128"/>
                </a:rPr>
                <a:t>15 min  —</a:t>
              </a:r>
            </a:p>
          </p:txBody>
        </p:sp>
        <p:sp>
          <p:nvSpPr>
            <p:cNvPr id="15" name="Text Box 48">
              <a:extLst>
                <a:ext uri="{FF2B5EF4-FFF2-40B4-BE49-F238E27FC236}">
                  <a16:creationId xmlns:a16="http://schemas.microsoft.com/office/drawing/2014/main" id="{231BD2FA-1936-45E9-88C5-C0219B037CDA}"/>
                </a:ext>
              </a:extLst>
            </p:cNvPr>
            <p:cNvSpPr txBox="1">
              <a:spLocks noChangeArrowheads="1"/>
            </p:cNvSpPr>
            <p:nvPr/>
          </p:nvSpPr>
          <p:spPr bwMode="auto">
            <a:xfrm>
              <a:off x="5066" y="3576"/>
              <a:ext cx="644"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008" tIns="50004" rIns="100008" bIns="50004">
              <a:spAutoFit/>
            </a:bodyPr>
            <a:lstStyle>
              <a:lvl1pPr defTabSz="1000125">
                <a:lnSpc>
                  <a:spcPct val="90000"/>
                </a:lnSpc>
                <a:spcAft>
                  <a:spcPts val="1200"/>
                </a:spcAft>
                <a:buClr>
                  <a:schemeClr val="accent1"/>
                </a:buClr>
                <a:buFont typeface="Arial Unicode MS" panose="020B0604020202020204" pitchFamily="34" charset="-128"/>
                <a:buChar char="▶"/>
                <a:defRPr sz="3200">
                  <a:solidFill>
                    <a:schemeClr val="tx1"/>
                  </a:solidFill>
                  <a:latin typeface="Arial" panose="020B0604020202020204" pitchFamily="34" charset="0"/>
                  <a:cs typeface="Arial" panose="020B0604020202020204" pitchFamily="34" charset="0"/>
                </a:defRPr>
              </a:lvl1pPr>
              <a:lvl2pPr marL="742950" indent="-285750" defTabSz="1000125">
                <a:lnSpc>
                  <a:spcPct val="90000"/>
                </a:lnSpc>
                <a:spcAft>
                  <a:spcPts val="1200"/>
                </a:spcAft>
                <a:buClr>
                  <a:schemeClr val="accent1"/>
                </a:buClr>
                <a:buFont typeface="Arial Unicode MS" panose="020B0604020202020204" pitchFamily="34" charset="-128"/>
                <a:buChar char="▶"/>
                <a:defRPr sz="2800">
                  <a:solidFill>
                    <a:schemeClr val="tx1"/>
                  </a:solidFill>
                  <a:latin typeface="Arial" panose="020B0604020202020204" pitchFamily="34" charset="0"/>
                  <a:cs typeface="Arial" panose="020B0604020202020204" pitchFamily="34" charset="0"/>
                </a:defRPr>
              </a:lvl2pPr>
              <a:lvl3pPr marL="1143000" indent="-228600" defTabSz="1000125">
                <a:lnSpc>
                  <a:spcPct val="90000"/>
                </a:lnSpc>
                <a:spcAft>
                  <a:spcPts val="1200"/>
                </a:spcAft>
                <a:buClr>
                  <a:schemeClr val="accent1"/>
                </a:buClr>
                <a:buFont typeface="Arial Unicode MS" panose="020B0604020202020204" pitchFamily="34" charset="-128"/>
                <a:buChar char="▶"/>
                <a:defRPr sz="2400">
                  <a:solidFill>
                    <a:schemeClr val="tx1"/>
                  </a:solidFill>
                  <a:latin typeface="Arial" panose="020B0604020202020204" pitchFamily="34" charset="0"/>
                  <a:cs typeface="Arial" panose="020B0604020202020204" pitchFamily="34" charset="0"/>
                </a:defRPr>
              </a:lvl3pPr>
              <a:lvl4pPr marL="1600200" indent="-228600" defTabSz="1000125">
                <a:lnSpc>
                  <a:spcPct val="90000"/>
                </a:lnSpc>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4pPr>
              <a:lvl5pPr marL="2057400" indent="-228600" defTabSz="1000125">
                <a:lnSpc>
                  <a:spcPct val="90000"/>
                </a:lnSpc>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5pPr>
              <a:lvl6pPr marL="2514600" indent="-228600" defTabSz="1000125"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6pPr>
              <a:lvl7pPr marL="2971800" indent="-228600" defTabSz="1000125"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7pPr>
              <a:lvl8pPr marL="3429000" indent="-228600" defTabSz="1000125"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8pPr>
              <a:lvl9pPr marL="3886200" indent="-228600" defTabSz="1000125"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9pPr>
            </a:lstStyle>
            <a:p>
              <a:pPr algn="ctr" fontAlgn="base">
                <a:lnSpc>
                  <a:spcPct val="85000"/>
                </a:lnSpc>
                <a:spcBef>
                  <a:spcPct val="0"/>
                </a:spcBef>
                <a:spcAft>
                  <a:spcPct val="0"/>
                </a:spcAft>
                <a:buClrTx/>
                <a:buFontTx/>
                <a:buNone/>
              </a:pPr>
              <a:r>
                <a:rPr lang="es-ES" altLang="es-ES" sz="1400" dirty="0">
                  <a:solidFill>
                    <a:srgbClr val="000000"/>
                  </a:solidFill>
                  <a:ea typeface="MS PGothic" panose="020B0600070205080204" pitchFamily="34" charset="-128"/>
                </a:rPr>
                <a:t>13 min  —</a:t>
              </a:r>
            </a:p>
          </p:txBody>
        </p:sp>
        <p:sp>
          <p:nvSpPr>
            <p:cNvPr id="18" name="Text Box 49">
              <a:extLst>
                <a:ext uri="{FF2B5EF4-FFF2-40B4-BE49-F238E27FC236}">
                  <a16:creationId xmlns:a16="http://schemas.microsoft.com/office/drawing/2014/main" id="{1BB99B79-A998-40B5-8004-2DC1F279D6B4}"/>
                </a:ext>
              </a:extLst>
            </p:cNvPr>
            <p:cNvSpPr txBox="1">
              <a:spLocks noChangeArrowheads="1"/>
            </p:cNvSpPr>
            <p:nvPr/>
          </p:nvSpPr>
          <p:spPr bwMode="auto">
            <a:xfrm>
              <a:off x="5480" y="3896"/>
              <a:ext cx="240"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008" tIns="50004" rIns="100008" bIns="50004">
              <a:spAutoFit/>
            </a:bodyPr>
            <a:lstStyle>
              <a:lvl1pPr defTabSz="1000125">
                <a:lnSpc>
                  <a:spcPct val="90000"/>
                </a:lnSpc>
                <a:spcAft>
                  <a:spcPts val="1200"/>
                </a:spcAft>
                <a:buClr>
                  <a:schemeClr val="accent1"/>
                </a:buClr>
                <a:buFont typeface="Arial Unicode MS" panose="020B0604020202020204" pitchFamily="34" charset="-128"/>
                <a:buChar char="▶"/>
                <a:defRPr sz="3200">
                  <a:solidFill>
                    <a:schemeClr val="tx1"/>
                  </a:solidFill>
                  <a:latin typeface="Arial" panose="020B0604020202020204" pitchFamily="34" charset="0"/>
                  <a:cs typeface="Arial" panose="020B0604020202020204" pitchFamily="34" charset="0"/>
                </a:defRPr>
              </a:lvl1pPr>
              <a:lvl2pPr marL="742950" indent="-285750" defTabSz="1000125">
                <a:lnSpc>
                  <a:spcPct val="90000"/>
                </a:lnSpc>
                <a:spcAft>
                  <a:spcPts val="1200"/>
                </a:spcAft>
                <a:buClr>
                  <a:schemeClr val="accent1"/>
                </a:buClr>
                <a:buFont typeface="Arial Unicode MS" panose="020B0604020202020204" pitchFamily="34" charset="-128"/>
                <a:buChar char="▶"/>
                <a:defRPr sz="2800">
                  <a:solidFill>
                    <a:schemeClr val="tx1"/>
                  </a:solidFill>
                  <a:latin typeface="Arial" panose="020B0604020202020204" pitchFamily="34" charset="0"/>
                  <a:cs typeface="Arial" panose="020B0604020202020204" pitchFamily="34" charset="0"/>
                </a:defRPr>
              </a:lvl2pPr>
              <a:lvl3pPr marL="1143000" indent="-228600" defTabSz="1000125">
                <a:lnSpc>
                  <a:spcPct val="90000"/>
                </a:lnSpc>
                <a:spcAft>
                  <a:spcPts val="1200"/>
                </a:spcAft>
                <a:buClr>
                  <a:schemeClr val="accent1"/>
                </a:buClr>
                <a:buFont typeface="Arial Unicode MS" panose="020B0604020202020204" pitchFamily="34" charset="-128"/>
                <a:buChar char="▶"/>
                <a:defRPr sz="2400">
                  <a:solidFill>
                    <a:schemeClr val="tx1"/>
                  </a:solidFill>
                  <a:latin typeface="Arial" panose="020B0604020202020204" pitchFamily="34" charset="0"/>
                  <a:cs typeface="Arial" panose="020B0604020202020204" pitchFamily="34" charset="0"/>
                </a:defRPr>
              </a:lvl3pPr>
              <a:lvl4pPr marL="1600200" indent="-228600" defTabSz="1000125">
                <a:lnSpc>
                  <a:spcPct val="90000"/>
                </a:lnSpc>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4pPr>
              <a:lvl5pPr marL="2057400" indent="-228600" defTabSz="1000125">
                <a:lnSpc>
                  <a:spcPct val="90000"/>
                </a:lnSpc>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5pPr>
              <a:lvl6pPr marL="2514600" indent="-228600" defTabSz="1000125"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6pPr>
              <a:lvl7pPr marL="2971800" indent="-228600" defTabSz="1000125"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7pPr>
              <a:lvl8pPr marL="3429000" indent="-228600" defTabSz="1000125"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8pPr>
              <a:lvl9pPr marL="3886200" indent="-228600" defTabSz="1000125"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9pPr>
            </a:lstStyle>
            <a:p>
              <a:pPr algn="ctr" fontAlgn="base">
                <a:lnSpc>
                  <a:spcPct val="85000"/>
                </a:lnSpc>
                <a:spcBef>
                  <a:spcPct val="0"/>
                </a:spcBef>
                <a:spcAft>
                  <a:spcPct val="0"/>
                </a:spcAft>
                <a:buClrTx/>
                <a:buFontTx/>
                <a:buNone/>
              </a:pPr>
              <a:r>
                <a:rPr lang="es-ES" altLang="es-ES" sz="1400" dirty="0">
                  <a:solidFill>
                    <a:srgbClr val="000000"/>
                  </a:solidFill>
                  <a:ea typeface="MS PGothic" panose="020B0600070205080204" pitchFamily="34" charset="-128"/>
                </a:rPr>
                <a:t>—</a:t>
              </a:r>
            </a:p>
          </p:txBody>
        </p:sp>
      </p:grpSp>
      <p:grpSp>
        <p:nvGrpSpPr>
          <p:cNvPr id="19" name="Group 2">
            <a:extLst>
              <a:ext uri="{FF2B5EF4-FFF2-40B4-BE49-F238E27FC236}">
                <a16:creationId xmlns:a16="http://schemas.microsoft.com/office/drawing/2014/main" id="{FEF566EB-4BE1-462D-B5D9-A1C41473804C}"/>
              </a:ext>
            </a:extLst>
          </p:cNvPr>
          <p:cNvGrpSpPr>
            <a:grpSpLocks/>
          </p:cNvGrpSpPr>
          <p:nvPr/>
        </p:nvGrpSpPr>
        <p:grpSpPr bwMode="auto">
          <a:xfrm>
            <a:off x="2934312" y="1831608"/>
            <a:ext cx="7393276" cy="4640566"/>
            <a:chOff x="276582" y="1766888"/>
            <a:chExt cx="7392154" cy="4640368"/>
          </a:xfrm>
        </p:grpSpPr>
        <p:sp>
          <p:nvSpPr>
            <p:cNvPr id="20" name="Text Box 5">
              <a:extLst>
                <a:ext uri="{FF2B5EF4-FFF2-40B4-BE49-F238E27FC236}">
                  <a16:creationId xmlns:a16="http://schemas.microsoft.com/office/drawing/2014/main" id="{F01A2660-ABAA-4173-BD2E-1F981E636545}"/>
                </a:ext>
              </a:extLst>
            </p:cNvPr>
            <p:cNvSpPr txBox="1">
              <a:spLocks noChangeArrowheads="1"/>
            </p:cNvSpPr>
            <p:nvPr/>
          </p:nvSpPr>
          <p:spPr bwMode="auto">
            <a:xfrm>
              <a:off x="4077811" y="5068889"/>
              <a:ext cx="3590925"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008" tIns="50004" rIns="100008" bIns="50004">
              <a:spAutoFit/>
            </a:bodyPr>
            <a:lstStyle>
              <a:lvl1pPr defTabSz="1000125">
                <a:lnSpc>
                  <a:spcPct val="90000"/>
                </a:lnSpc>
                <a:spcAft>
                  <a:spcPts val="1200"/>
                </a:spcAft>
                <a:buClr>
                  <a:schemeClr val="accent1"/>
                </a:buClr>
                <a:buFont typeface="Arial Unicode MS" panose="020B0604020202020204" pitchFamily="34" charset="-128"/>
                <a:buChar char="▶"/>
                <a:defRPr sz="3200">
                  <a:solidFill>
                    <a:schemeClr val="tx1"/>
                  </a:solidFill>
                  <a:latin typeface="Arial" panose="020B0604020202020204" pitchFamily="34" charset="0"/>
                  <a:cs typeface="Arial" panose="020B0604020202020204" pitchFamily="34" charset="0"/>
                </a:defRPr>
              </a:lvl1pPr>
              <a:lvl2pPr marL="742950" indent="-285750" defTabSz="1000125">
                <a:lnSpc>
                  <a:spcPct val="90000"/>
                </a:lnSpc>
                <a:spcAft>
                  <a:spcPts val="1200"/>
                </a:spcAft>
                <a:buClr>
                  <a:schemeClr val="accent1"/>
                </a:buClr>
                <a:buFont typeface="Arial Unicode MS" panose="020B0604020202020204" pitchFamily="34" charset="-128"/>
                <a:buChar char="▶"/>
                <a:defRPr sz="2800">
                  <a:solidFill>
                    <a:schemeClr val="tx1"/>
                  </a:solidFill>
                  <a:latin typeface="Arial" panose="020B0604020202020204" pitchFamily="34" charset="0"/>
                  <a:cs typeface="Arial" panose="020B0604020202020204" pitchFamily="34" charset="0"/>
                </a:defRPr>
              </a:lvl2pPr>
              <a:lvl3pPr marL="1143000" indent="-228600" defTabSz="1000125">
                <a:lnSpc>
                  <a:spcPct val="90000"/>
                </a:lnSpc>
                <a:spcAft>
                  <a:spcPts val="1200"/>
                </a:spcAft>
                <a:buClr>
                  <a:schemeClr val="accent1"/>
                </a:buClr>
                <a:buFont typeface="Arial Unicode MS" panose="020B0604020202020204" pitchFamily="34" charset="-128"/>
                <a:buChar char="▶"/>
                <a:defRPr sz="2400">
                  <a:solidFill>
                    <a:schemeClr val="tx1"/>
                  </a:solidFill>
                  <a:latin typeface="Arial" panose="020B0604020202020204" pitchFamily="34" charset="0"/>
                  <a:cs typeface="Arial" panose="020B0604020202020204" pitchFamily="34" charset="0"/>
                </a:defRPr>
              </a:lvl3pPr>
              <a:lvl4pPr marL="1600200" indent="-228600" defTabSz="1000125">
                <a:lnSpc>
                  <a:spcPct val="90000"/>
                </a:lnSpc>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4pPr>
              <a:lvl5pPr marL="2057400" indent="-228600" defTabSz="1000125">
                <a:lnSpc>
                  <a:spcPct val="90000"/>
                </a:lnSpc>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5pPr>
              <a:lvl6pPr marL="2514600" indent="-228600" defTabSz="1000125"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6pPr>
              <a:lvl7pPr marL="2971800" indent="-228600" defTabSz="1000125"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7pPr>
              <a:lvl8pPr marL="3429000" indent="-228600" defTabSz="1000125"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8pPr>
              <a:lvl9pPr marL="3886200" indent="-228600" defTabSz="1000125"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9pPr>
            </a:lstStyle>
            <a:p>
              <a:pPr lvl="0" fontAlgn="base">
                <a:lnSpc>
                  <a:spcPct val="85000"/>
                </a:lnSpc>
                <a:spcBef>
                  <a:spcPct val="0"/>
                </a:spcBef>
                <a:spcAft>
                  <a:spcPct val="0"/>
                </a:spcAft>
                <a:buClrTx/>
                <a:buNone/>
              </a:pPr>
              <a:r>
                <a:rPr lang="es-ES" altLang="es-ES" sz="1400" kern="0" dirty="0">
                  <a:solidFill>
                    <a:srgbClr val="000000"/>
                  </a:solidFill>
                  <a:ea typeface="MS PGothic" panose="020B0600070205080204" pitchFamily="34" charset="-128"/>
                </a:rPr>
                <a:t>Utilizar sistemas de un solo toque para</a:t>
              </a:r>
            </a:p>
            <a:p>
              <a:pPr lvl="0" fontAlgn="base">
                <a:lnSpc>
                  <a:spcPct val="85000"/>
                </a:lnSpc>
                <a:spcBef>
                  <a:spcPct val="0"/>
                </a:spcBef>
                <a:spcAft>
                  <a:spcPct val="0"/>
                </a:spcAft>
                <a:buClrTx/>
                <a:buNone/>
              </a:pPr>
              <a:r>
                <a:rPr lang="es-ES" altLang="es-ES" sz="1400" kern="0" dirty="0">
                  <a:solidFill>
                    <a:srgbClr val="000000"/>
                  </a:solidFill>
                  <a:ea typeface="MS PGothic" panose="020B0600070205080204" pitchFamily="34" charset="-128"/>
                </a:rPr>
                <a:t>suprimir ajustes (ahorro de 15 minutos)</a:t>
              </a:r>
              <a:endParaRPr kumimoji="0" lang="es-ES" altLang="es-ES" sz="1400" b="0" i="0" u="none" strike="noStrike" kern="0" cap="none" spc="0" normalizeH="0" baseline="0" dirty="0">
                <a:ln>
                  <a:noFill/>
                </a:ln>
                <a:solidFill>
                  <a:srgbClr val="00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1" name="Rectangle 12">
              <a:extLst>
                <a:ext uri="{FF2B5EF4-FFF2-40B4-BE49-F238E27FC236}">
                  <a16:creationId xmlns:a16="http://schemas.microsoft.com/office/drawing/2014/main" id="{0E8AFB3A-5B9E-447F-AC43-717DB9F29008}"/>
                </a:ext>
              </a:extLst>
            </p:cNvPr>
            <p:cNvSpPr>
              <a:spLocks noChangeArrowheads="1"/>
            </p:cNvSpPr>
            <p:nvPr/>
          </p:nvSpPr>
          <p:spPr bwMode="auto">
            <a:xfrm>
              <a:off x="3773533" y="5509880"/>
              <a:ext cx="377983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Aft>
                  <a:spcPts val="1200"/>
                </a:spcAft>
                <a:buClr>
                  <a:schemeClr val="accent1"/>
                </a:buClr>
                <a:buFont typeface="Arial Unicode MS" panose="020B0604020202020204" pitchFamily="34" charset="-128"/>
                <a:buChar char="▶"/>
                <a:defRPr sz="3200">
                  <a:solidFill>
                    <a:schemeClr val="tx1"/>
                  </a:solidFill>
                  <a:latin typeface="Arial" panose="020B0604020202020204" pitchFamily="34" charset="0"/>
                  <a:cs typeface="Arial" panose="020B0604020202020204" pitchFamily="34" charset="0"/>
                </a:defRPr>
              </a:lvl1pPr>
              <a:lvl2pPr marL="742950" indent="-285750">
                <a:lnSpc>
                  <a:spcPct val="90000"/>
                </a:lnSpc>
                <a:spcAft>
                  <a:spcPts val="1200"/>
                </a:spcAft>
                <a:buClr>
                  <a:schemeClr val="accent1"/>
                </a:buClr>
                <a:buFont typeface="Arial Unicode MS" panose="020B0604020202020204" pitchFamily="34" charset="-128"/>
                <a:buChar char="▶"/>
                <a:defRPr sz="2800">
                  <a:solidFill>
                    <a:schemeClr val="tx1"/>
                  </a:solidFill>
                  <a:latin typeface="Arial" panose="020B0604020202020204" pitchFamily="34" charset="0"/>
                  <a:cs typeface="Arial" panose="020B0604020202020204" pitchFamily="34" charset="0"/>
                </a:defRPr>
              </a:lvl2pPr>
              <a:lvl3pPr marL="1143000" indent="-228600">
                <a:lnSpc>
                  <a:spcPct val="90000"/>
                </a:lnSpc>
                <a:spcAft>
                  <a:spcPts val="1200"/>
                </a:spcAft>
                <a:buClr>
                  <a:schemeClr val="accent1"/>
                </a:buClr>
                <a:buFont typeface="Arial Unicode MS" panose="020B0604020202020204" pitchFamily="34" charset="-128"/>
                <a:buChar char="▶"/>
                <a:defRPr sz="2400">
                  <a:solidFill>
                    <a:schemeClr val="tx1"/>
                  </a:solidFill>
                  <a:latin typeface="Arial" panose="020B0604020202020204" pitchFamily="34" charset="0"/>
                  <a:cs typeface="Arial" panose="020B0604020202020204" pitchFamily="34" charset="0"/>
                </a:defRPr>
              </a:lvl3pPr>
              <a:lvl4pPr marL="1600200" indent="-228600">
                <a:lnSpc>
                  <a:spcPct val="90000"/>
                </a:lnSpc>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4pPr>
              <a:lvl5pPr marL="2057400" indent="-228600">
                <a:lnSpc>
                  <a:spcPct val="90000"/>
                </a:lnSpc>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9pPr>
            </a:lstStyle>
            <a:p>
              <a:pPr lvl="0" defTabSz="457200" fontAlgn="base">
                <a:lnSpc>
                  <a:spcPct val="85000"/>
                </a:lnSpc>
                <a:spcBef>
                  <a:spcPct val="0"/>
                </a:spcBef>
                <a:spcAft>
                  <a:spcPct val="0"/>
                </a:spcAft>
                <a:buClrTx/>
                <a:buNone/>
              </a:pPr>
              <a:r>
                <a:rPr lang="es-ES" altLang="es-ES" sz="1400" kern="0" dirty="0">
                  <a:solidFill>
                    <a:srgbClr val="000000"/>
                  </a:solidFill>
                </a:rPr>
                <a:t>Formar a los operarios y estandarizar los</a:t>
              </a:r>
            </a:p>
            <a:p>
              <a:pPr lvl="0" defTabSz="457200" fontAlgn="base">
                <a:lnSpc>
                  <a:spcPct val="85000"/>
                </a:lnSpc>
                <a:spcBef>
                  <a:spcPct val="0"/>
                </a:spcBef>
                <a:spcAft>
                  <a:spcPct val="0"/>
                </a:spcAft>
                <a:buClrTx/>
                <a:buNone/>
              </a:pPr>
              <a:r>
                <a:rPr lang="es-ES" altLang="es-ES" sz="1400" kern="0" dirty="0">
                  <a:solidFill>
                    <a:srgbClr val="000000"/>
                  </a:solidFill>
                </a:rPr>
                <a:t>procesos de trabajo (ahorro de 2 minutos)</a:t>
              </a:r>
              <a:endParaRPr kumimoji="0" lang="es-ES" altLang="es-ES" sz="1400" b="0" i="0" u="none" strike="noStrike" kern="0" cap="none" spc="0" normalizeH="0" baseline="0" dirty="0">
                <a:ln>
                  <a:noFill/>
                </a:ln>
                <a:solidFill>
                  <a:srgbClr val="000000"/>
                </a:solidFill>
                <a:effectLst/>
                <a:uLnTx/>
                <a:uFillTx/>
                <a:latin typeface="Arial" panose="020B0604020202020204" pitchFamily="34" charset="0"/>
                <a:cs typeface="Arial" panose="020B0604020202020204" pitchFamily="34" charset="0"/>
              </a:endParaRPr>
            </a:p>
          </p:txBody>
        </p:sp>
        <p:grpSp>
          <p:nvGrpSpPr>
            <p:cNvPr id="22" name="Group 1">
              <a:extLst>
                <a:ext uri="{FF2B5EF4-FFF2-40B4-BE49-F238E27FC236}">
                  <a16:creationId xmlns:a16="http://schemas.microsoft.com/office/drawing/2014/main" id="{F2A3914F-1D97-4C1A-A247-713139EBE2C7}"/>
                </a:ext>
              </a:extLst>
            </p:cNvPr>
            <p:cNvGrpSpPr>
              <a:grpSpLocks/>
            </p:cNvGrpSpPr>
            <p:nvPr/>
          </p:nvGrpSpPr>
          <p:grpSpPr bwMode="auto">
            <a:xfrm>
              <a:off x="276582" y="1766888"/>
              <a:ext cx="6819861" cy="4640368"/>
              <a:chOff x="276582" y="1766888"/>
              <a:chExt cx="6819861" cy="4640368"/>
            </a:xfrm>
          </p:grpSpPr>
          <p:sp>
            <p:nvSpPr>
              <p:cNvPr id="23" name="Text Box 6">
                <a:extLst>
                  <a:ext uri="{FF2B5EF4-FFF2-40B4-BE49-F238E27FC236}">
                    <a16:creationId xmlns:a16="http://schemas.microsoft.com/office/drawing/2014/main" id="{9A947A8E-F5C7-4C78-8AD6-A34F42109DEE}"/>
                  </a:ext>
                </a:extLst>
              </p:cNvPr>
              <p:cNvSpPr txBox="1">
                <a:spLocks noChangeArrowheads="1"/>
              </p:cNvSpPr>
              <p:nvPr/>
            </p:nvSpPr>
            <p:spPr bwMode="auto">
              <a:xfrm>
                <a:off x="1950601" y="5113339"/>
                <a:ext cx="759700" cy="28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008" tIns="50004" rIns="100008" bIns="50004">
                <a:spAutoFit/>
              </a:bodyPr>
              <a:lstStyle>
                <a:lvl1pPr defTabSz="1000125">
                  <a:lnSpc>
                    <a:spcPct val="90000"/>
                  </a:lnSpc>
                  <a:spcAft>
                    <a:spcPts val="1200"/>
                  </a:spcAft>
                  <a:buClr>
                    <a:schemeClr val="accent1"/>
                  </a:buClr>
                  <a:buFont typeface="Arial Unicode MS" panose="020B0604020202020204" pitchFamily="34" charset="-128"/>
                  <a:buChar char="▶"/>
                  <a:defRPr sz="3200">
                    <a:solidFill>
                      <a:schemeClr val="tx1"/>
                    </a:solidFill>
                    <a:latin typeface="Arial" panose="020B0604020202020204" pitchFamily="34" charset="0"/>
                    <a:cs typeface="Arial" panose="020B0604020202020204" pitchFamily="34" charset="0"/>
                  </a:defRPr>
                </a:lvl1pPr>
                <a:lvl2pPr marL="742950" indent="-285750" defTabSz="1000125">
                  <a:lnSpc>
                    <a:spcPct val="90000"/>
                  </a:lnSpc>
                  <a:spcAft>
                    <a:spcPts val="1200"/>
                  </a:spcAft>
                  <a:buClr>
                    <a:schemeClr val="accent1"/>
                  </a:buClr>
                  <a:buFont typeface="Arial Unicode MS" panose="020B0604020202020204" pitchFamily="34" charset="-128"/>
                  <a:buChar char="▶"/>
                  <a:defRPr sz="2800">
                    <a:solidFill>
                      <a:schemeClr val="tx1"/>
                    </a:solidFill>
                    <a:latin typeface="Arial" panose="020B0604020202020204" pitchFamily="34" charset="0"/>
                    <a:cs typeface="Arial" panose="020B0604020202020204" pitchFamily="34" charset="0"/>
                  </a:defRPr>
                </a:lvl2pPr>
                <a:lvl3pPr marL="1143000" indent="-228600" defTabSz="1000125">
                  <a:lnSpc>
                    <a:spcPct val="90000"/>
                  </a:lnSpc>
                  <a:spcAft>
                    <a:spcPts val="1200"/>
                  </a:spcAft>
                  <a:buClr>
                    <a:schemeClr val="accent1"/>
                  </a:buClr>
                  <a:buFont typeface="Arial Unicode MS" panose="020B0604020202020204" pitchFamily="34" charset="-128"/>
                  <a:buChar char="▶"/>
                  <a:defRPr sz="2400">
                    <a:solidFill>
                      <a:schemeClr val="tx1"/>
                    </a:solidFill>
                    <a:latin typeface="Arial" panose="020B0604020202020204" pitchFamily="34" charset="0"/>
                    <a:cs typeface="Arial" panose="020B0604020202020204" pitchFamily="34" charset="0"/>
                  </a:defRPr>
                </a:lvl3pPr>
                <a:lvl4pPr marL="1600200" indent="-228600" defTabSz="1000125">
                  <a:lnSpc>
                    <a:spcPct val="90000"/>
                  </a:lnSpc>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4pPr>
                <a:lvl5pPr marL="2057400" indent="-228600" defTabSz="1000125">
                  <a:lnSpc>
                    <a:spcPct val="90000"/>
                  </a:lnSpc>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5pPr>
                <a:lvl6pPr marL="2514600" indent="-228600" defTabSz="1000125"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6pPr>
                <a:lvl7pPr marL="2971800" indent="-228600" defTabSz="1000125"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7pPr>
                <a:lvl8pPr marL="3429000" indent="-228600" defTabSz="1000125"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8pPr>
                <a:lvl9pPr marL="3886200" indent="-228600" defTabSz="1000125"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9pPr>
              </a:lstStyle>
              <a:p>
                <a:pPr marL="0" marR="0" lvl="0" indent="0" algn="ctr" defTabSz="1000125" eaLnBrk="1" fontAlgn="base" latinLnBrk="0" hangingPunct="1">
                  <a:lnSpc>
                    <a:spcPct val="85000"/>
                  </a:lnSpc>
                  <a:spcBef>
                    <a:spcPct val="0"/>
                  </a:spcBef>
                  <a:spcAft>
                    <a:spcPct val="0"/>
                  </a:spcAft>
                  <a:buClrTx/>
                  <a:buSzTx/>
                  <a:buFontTx/>
                  <a:buNone/>
                  <a:tabLst/>
                  <a:defRPr/>
                </a:pPr>
                <a:r>
                  <a:rPr lang="es-ES" altLang="es-ES" sz="1400" kern="0" dirty="0">
                    <a:solidFill>
                      <a:srgbClr val="000000"/>
                    </a:solidFill>
                    <a:ea typeface="MS PGothic" panose="020B0600070205080204" pitchFamily="34" charset="-128"/>
                  </a:rPr>
                  <a:t>Paso</a:t>
                </a:r>
                <a:r>
                  <a:rPr kumimoji="0" lang="es-ES" altLang="es-ES" sz="1400" b="0" i="0" u="none" strike="noStrike" kern="0" cap="none" spc="0" normalizeH="0" baseline="0" dirty="0">
                    <a:ln>
                      <a:noFill/>
                    </a:ln>
                    <a:solidFill>
                      <a:srgbClr val="000000"/>
                    </a:solidFill>
                    <a:effectLst/>
                    <a:uLnTx/>
                    <a:uFillTx/>
                    <a:latin typeface="Arial" panose="020B0604020202020204" pitchFamily="34" charset="0"/>
                    <a:ea typeface="MS PGothic" panose="020B0600070205080204" pitchFamily="34" charset="-128"/>
                    <a:cs typeface="Arial" panose="020B0604020202020204" pitchFamily="34" charset="0"/>
                  </a:rPr>
                  <a:t> 4</a:t>
                </a:r>
              </a:p>
            </p:txBody>
          </p:sp>
          <p:sp>
            <p:nvSpPr>
              <p:cNvPr id="24" name="AutoShape 8">
                <a:extLst>
                  <a:ext uri="{FF2B5EF4-FFF2-40B4-BE49-F238E27FC236}">
                    <a16:creationId xmlns:a16="http://schemas.microsoft.com/office/drawing/2014/main" id="{01BF2382-84D4-48DF-B2CF-6E369D2D3B25}"/>
                  </a:ext>
                </a:extLst>
              </p:cNvPr>
              <p:cNvSpPr>
                <a:spLocks noChangeAspect="1" noChangeArrowheads="1"/>
              </p:cNvSpPr>
              <p:nvPr/>
            </p:nvSpPr>
            <p:spPr bwMode="auto">
              <a:xfrm>
                <a:off x="2527459" y="4986339"/>
                <a:ext cx="1654493" cy="542925"/>
              </a:xfrm>
              <a:custGeom>
                <a:avLst/>
                <a:gdLst>
                  <a:gd name="T0" fmla="*/ 113264063 w 21600"/>
                  <a:gd name="T1" fmla="*/ 6823336 h 21600"/>
                  <a:gd name="T2" fmla="*/ 63364554 w 21600"/>
                  <a:gd name="T3" fmla="*/ 13646646 h 21600"/>
                  <a:gd name="T4" fmla="*/ 13464969 w 21600"/>
                  <a:gd name="T5" fmla="*/ 6823336 h 21600"/>
                  <a:gd name="T6" fmla="*/ 63364554 w 21600"/>
                  <a:gd name="T7" fmla="*/ 0 h 21600"/>
                  <a:gd name="T8" fmla="*/ 0 60000 65536"/>
                  <a:gd name="T9" fmla="*/ 0 60000 65536"/>
                  <a:gd name="T10" fmla="*/ 0 60000 65536"/>
                  <a:gd name="T11" fmla="*/ 0 60000 65536"/>
                  <a:gd name="T12" fmla="*/ 4095 w 21600"/>
                  <a:gd name="T13" fmla="*/ 4095 h 21600"/>
                  <a:gd name="T14" fmla="*/ 17505 w 21600"/>
                  <a:gd name="T15" fmla="*/ 17505 h 21600"/>
                </a:gdLst>
                <a:ahLst/>
                <a:cxnLst>
                  <a:cxn ang="T8">
                    <a:pos x="T0" y="T1"/>
                  </a:cxn>
                  <a:cxn ang="T9">
                    <a:pos x="T2" y="T3"/>
                  </a:cxn>
                  <a:cxn ang="T10">
                    <a:pos x="T4" y="T5"/>
                  </a:cxn>
                  <a:cxn ang="T11">
                    <a:pos x="T6" y="T7"/>
                  </a:cxn>
                </a:cxnLst>
                <a:rect l="T12" t="T13" r="T14" b="T15"/>
                <a:pathLst>
                  <a:path w="21600" h="21600">
                    <a:moveTo>
                      <a:pt x="0" y="0"/>
                    </a:moveTo>
                    <a:lnTo>
                      <a:pt x="4590" y="21600"/>
                    </a:lnTo>
                    <a:lnTo>
                      <a:pt x="17010" y="21600"/>
                    </a:lnTo>
                    <a:lnTo>
                      <a:pt x="21600" y="0"/>
                    </a:lnTo>
                    <a:lnTo>
                      <a:pt x="0" y="0"/>
                    </a:lnTo>
                    <a:close/>
                  </a:path>
                </a:pathLst>
              </a:custGeom>
              <a:solidFill>
                <a:srgbClr val="B2FFB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s-ES" sz="1800" b="0" i="0" u="none" strike="noStrike" kern="0" cap="none" spc="0" normalizeH="0" baseline="0" dirty="0">
                  <a:ln>
                    <a:noFill/>
                  </a:ln>
                  <a:solidFill>
                    <a:srgbClr val="000000"/>
                  </a:solidFill>
                  <a:effectLst/>
                  <a:uLnTx/>
                  <a:uFillTx/>
                  <a:latin typeface="Arial" panose="020B0604020202020204" pitchFamily="34" charset="0"/>
                  <a:cs typeface="Arial" panose="020B0604020202020204" pitchFamily="34" charset="0"/>
                </a:endParaRPr>
              </a:p>
            </p:txBody>
          </p:sp>
          <p:sp>
            <p:nvSpPr>
              <p:cNvPr id="25" name="AutoShape 9">
                <a:extLst>
                  <a:ext uri="{FF2B5EF4-FFF2-40B4-BE49-F238E27FC236}">
                    <a16:creationId xmlns:a16="http://schemas.microsoft.com/office/drawing/2014/main" id="{B9952A20-6FE7-4964-A4FE-14724B58350E}"/>
                  </a:ext>
                </a:extLst>
              </p:cNvPr>
              <p:cNvSpPr>
                <a:spLocks noChangeAspect="1" noChangeArrowheads="1"/>
              </p:cNvSpPr>
              <p:nvPr/>
            </p:nvSpPr>
            <p:spPr bwMode="auto">
              <a:xfrm>
                <a:off x="2654618" y="5046346"/>
                <a:ext cx="1400175" cy="422910"/>
              </a:xfrm>
              <a:custGeom>
                <a:avLst/>
                <a:gdLst>
                  <a:gd name="T0" fmla="*/ 82481263 w 21600"/>
                  <a:gd name="T1" fmla="*/ 4140113 h 21600"/>
                  <a:gd name="T2" fmla="*/ 45381746 w 21600"/>
                  <a:gd name="T3" fmla="*/ 8280225 h 21600"/>
                  <a:gd name="T4" fmla="*/ 8282165 w 21600"/>
                  <a:gd name="T5" fmla="*/ 4140113 h 21600"/>
                  <a:gd name="T6" fmla="*/ 45381746 w 21600"/>
                  <a:gd name="T7" fmla="*/ 0 h 21600"/>
                  <a:gd name="T8" fmla="*/ 0 60000 65536"/>
                  <a:gd name="T9" fmla="*/ 0 60000 65536"/>
                  <a:gd name="T10" fmla="*/ 0 60000 65536"/>
                  <a:gd name="T11" fmla="*/ 0 60000 65536"/>
                  <a:gd name="T12" fmla="*/ 3771 w 21600"/>
                  <a:gd name="T13" fmla="*/ 3771 h 21600"/>
                  <a:gd name="T14" fmla="*/ 17829 w 21600"/>
                  <a:gd name="T15" fmla="*/ 17829 h 21600"/>
                </a:gdLst>
                <a:ahLst/>
                <a:cxnLst>
                  <a:cxn ang="T8">
                    <a:pos x="T0" y="T1"/>
                  </a:cxn>
                  <a:cxn ang="T9">
                    <a:pos x="T2" y="T3"/>
                  </a:cxn>
                  <a:cxn ang="T10">
                    <a:pos x="T4" y="T5"/>
                  </a:cxn>
                  <a:cxn ang="T11">
                    <a:pos x="T6" y="T7"/>
                  </a:cxn>
                </a:cxnLst>
                <a:rect l="T12" t="T13" r="T14" b="T15"/>
                <a:pathLst>
                  <a:path w="21600" h="21600">
                    <a:moveTo>
                      <a:pt x="0" y="0"/>
                    </a:moveTo>
                    <a:lnTo>
                      <a:pt x="3942" y="21600"/>
                    </a:lnTo>
                    <a:lnTo>
                      <a:pt x="17658" y="21600"/>
                    </a:lnTo>
                    <a:lnTo>
                      <a:pt x="21600" y="0"/>
                    </a:lnTo>
                    <a:lnTo>
                      <a:pt x="0" y="0"/>
                    </a:lnTo>
                    <a:close/>
                  </a:path>
                </a:pathLst>
              </a:custGeom>
              <a:solidFill>
                <a:srgbClr val="F2FFF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s-ES" sz="1800" b="0" i="0" u="none" strike="noStrike" kern="0" cap="none" spc="0" normalizeH="0" baseline="0" dirty="0">
                  <a:ln>
                    <a:noFill/>
                  </a:ln>
                  <a:solidFill>
                    <a:srgbClr val="000000"/>
                  </a:solidFill>
                  <a:effectLst/>
                  <a:uLnTx/>
                  <a:uFillTx/>
                  <a:latin typeface="Arial" panose="020B0604020202020204" pitchFamily="34" charset="0"/>
                  <a:cs typeface="Arial" panose="020B0604020202020204" pitchFamily="34" charset="0"/>
                </a:endParaRPr>
              </a:p>
            </p:txBody>
          </p:sp>
          <p:sp>
            <p:nvSpPr>
              <p:cNvPr id="26" name="Text Box 11">
                <a:extLst>
                  <a:ext uri="{FF2B5EF4-FFF2-40B4-BE49-F238E27FC236}">
                    <a16:creationId xmlns:a16="http://schemas.microsoft.com/office/drawing/2014/main" id="{B5B79196-CEF1-4BCD-8DBF-4B386D169A8E}"/>
                  </a:ext>
                </a:extLst>
              </p:cNvPr>
              <p:cNvSpPr txBox="1">
                <a:spLocks noChangeArrowheads="1"/>
              </p:cNvSpPr>
              <p:nvPr/>
            </p:nvSpPr>
            <p:spPr bwMode="auto">
              <a:xfrm>
                <a:off x="2277016" y="5620698"/>
                <a:ext cx="759700" cy="28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008" tIns="50004" rIns="100008" bIns="50004">
                <a:spAutoFit/>
              </a:bodyPr>
              <a:lstStyle>
                <a:lvl1pPr defTabSz="1000125">
                  <a:lnSpc>
                    <a:spcPct val="90000"/>
                  </a:lnSpc>
                  <a:spcAft>
                    <a:spcPts val="1200"/>
                  </a:spcAft>
                  <a:buClr>
                    <a:schemeClr val="accent1"/>
                  </a:buClr>
                  <a:buFont typeface="Arial Unicode MS" panose="020B0604020202020204" pitchFamily="34" charset="-128"/>
                  <a:buChar char="▶"/>
                  <a:defRPr sz="3200">
                    <a:solidFill>
                      <a:schemeClr val="tx1"/>
                    </a:solidFill>
                    <a:latin typeface="Arial" panose="020B0604020202020204" pitchFamily="34" charset="0"/>
                    <a:cs typeface="Arial" panose="020B0604020202020204" pitchFamily="34" charset="0"/>
                  </a:defRPr>
                </a:lvl1pPr>
                <a:lvl2pPr marL="742950" indent="-285750" defTabSz="1000125">
                  <a:lnSpc>
                    <a:spcPct val="90000"/>
                  </a:lnSpc>
                  <a:spcAft>
                    <a:spcPts val="1200"/>
                  </a:spcAft>
                  <a:buClr>
                    <a:schemeClr val="accent1"/>
                  </a:buClr>
                  <a:buFont typeface="Arial Unicode MS" panose="020B0604020202020204" pitchFamily="34" charset="-128"/>
                  <a:buChar char="▶"/>
                  <a:defRPr sz="2800">
                    <a:solidFill>
                      <a:schemeClr val="tx1"/>
                    </a:solidFill>
                    <a:latin typeface="Arial" panose="020B0604020202020204" pitchFamily="34" charset="0"/>
                    <a:cs typeface="Arial" panose="020B0604020202020204" pitchFamily="34" charset="0"/>
                  </a:defRPr>
                </a:lvl2pPr>
                <a:lvl3pPr marL="1143000" indent="-228600" defTabSz="1000125">
                  <a:lnSpc>
                    <a:spcPct val="90000"/>
                  </a:lnSpc>
                  <a:spcAft>
                    <a:spcPts val="1200"/>
                  </a:spcAft>
                  <a:buClr>
                    <a:schemeClr val="accent1"/>
                  </a:buClr>
                  <a:buFont typeface="Arial Unicode MS" panose="020B0604020202020204" pitchFamily="34" charset="-128"/>
                  <a:buChar char="▶"/>
                  <a:defRPr sz="2400">
                    <a:solidFill>
                      <a:schemeClr val="tx1"/>
                    </a:solidFill>
                    <a:latin typeface="Arial" panose="020B0604020202020204" pitchFamily="34" charset="0"/>
                    <a:cs typeface="Arial" panose="020B0604020202020204" pitchFamily="34" charset="0"/>
                  </a:defRPr>
                </a:lvl3pPr>
                <a:lvl4pPr marL="1600200" indent="-228600" defTabSz="1000125">
                  <a:lnSpc>
                    <a:spcPct val="90000"/>
                  </a:lnSpc>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4pPr>
                <a:lvl5pPr marL="2057400" indent="-228600" defTabSz="1000125">
                  <a:lnSpc>
                    <a:spcPct val="90000"/>
                  </a:lnSpc>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5pPr>
                <a:lvl6pPr marL="2514600" indent="-228600" defTabSz="1000125"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6pPr>
                <a:lvl7pPr marL="2971800" indent="-228600" defTabSz="1000125"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7pPr>
                <a:lvl8pPr marL="3429000" indent="-228600" defTabSz="1000125"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8pPr>
                <a:lvl9pPr marL="3886200" indent="-228600" defTabSz="1000125"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9pPr>
              </a:lstStyle>
              <a:p>
                <a:pPr marL="0" marR="0" lvl="0" indent="0" algn="ctr" defTabSz="1000125" eaLnBrk="1" fontAlgn="base" latinLnBrk="0" hangingPunct="1">
                  <a:lnSpc>
                    <a:spcPct val="85000"/>
                  </a:lnSpc>
                  <a:spcBef>
                    <a:spcPct val="0"/>
                  </a:spcBef>
                  <a:spcAft>
                    <a:spcPct val="0"/>
                  </a:spcAft>
                  <a:buClrTx/>
                  <a:buSzTx/>
                  <a:buFontTx/>
                  <a:buNone/>
                  <a:tabLst/>
                  <a:defRPr/>
                </a:pPr>
                <a:r>
                  <a:rPr lang="es-ES" altLang="es-ES" sz="1400" kern="0" dirty="0">
                    <a:solidFill>
                      <a:srgbClr val="000000"/>
                    </a:solidFill>
                    <a:ea typeface="MS PGothic" panose="020B0600070205080204" pitchFamily="34" charset="-128"/>
                  </a:rPr>
                  <a:t>Paso</a:t>
                </a:r>
                <a:r>
                  <a:rPr kumimoji="0" lang="es-ES" altLang="es-ES" sz="1400" b="0" i="0" u="none" strike="noStrike" kern="0" cap="none" spc="0" normalizeH="0" baseline="0" dirty="0">
                    <a:ln>
                      <a:noFill/>
                    </a:ln>
                    <a:solidFill>
                      <a:srgbClr val="000000"/>
                    </a:solidFill>
                    <a:effectLst/>
                    <a:uLnTx/>
                    <a:uFillTx/>
                    <a:latin typeface="Arial" panose="020B0604020202020204" pitchFamily="34" charset="0"/>
                    <a:ea typeface="MS PGothic" panose="020B0600070205080204" pitchFamily="34" charset="-128"/>
                    <a:cs typeface="Arial" panose="020B0604020202020204" pitchFamily="34" charset="0"/>
                  </a:rPr>
                  <a:t> 5</a:t>
                </a:r>
              </a:p>
            </p:txBody>
          </p:sp>
          <p:sp>
            <p:nvSpPr>
              <p:cNvPr id="27" name="AutoShape 14">
                <a:extLst>
                  <a:ext uri="{FF2B5EF4-FFF2-40B4-BE49-F238E27FC236}">
                    <a16:creationId xmlns:a16="http://schemas.microsoft.com/office/drawing/2014/main" id="{A3F938B0-508B-4090-B1B5-D2DAC5C08BC3}"/>
                  </a:ext>
                </a:extLst>
              </p:cNvPr>
              <p:cNvSpPr>
                <a:spLocks noChangeAspect="1" noChangeArrowheads="1"/>
              </p:cNvSpPr>
              <p:nvPr/>
            </p:nvSpPr>
            <p:spPr bwMode="auto">
              <a:xfrm>
                <a:off x="2887135" y="5519738"/>
                <a:ext cx="930752" cy="375762"/>
              </a:xfrm>
              <a:custGeom>
                <a:avLst/>
                <a:gdLst>
                  <a:gd name="T0" fmla="*/ 34784917 w 21600"/>
                  <a:gd name="T1" fmla="*/ 3268451 h 21600"/>
                  <a:gd name="T2" fmla="*/ 20053224 w 21600"/>
                  <a:gd name="T3" fmla="*/ 6536902 h 21600"/>
                  <a:gd name="T4" fmla="*/ 5321531 w 21600"/>
                  <a:gd name="T5" fmla="*/ 3268451 h 21600"/>
                  <a:gd name="T6" fmla="*/ 20053224 w 21600"/>
                  <a:gd name="T7" fmla="*/ 0 h 21600"/>
                  <a:gd name="T8" fmla="*/ 0 60000 65536"/>
                  <a:gd name="T9" fmla="*/ 0 60000 65536"/>
                  <a:gd name="T10" fmla="*/ 0 60000 65536"/>
                  <a:gd name="T11" fmla="*/ 0 60000 65536"/>
                  <a:gd name="T12" fmla="*/ 4666 w 21600"/>
                  <a:gd name="T13" fmla="*/ 4666 h 21600"/>
                  <a:gd name="T14" fmla="*/ 16934 w 21600"/>
                  <a:gd name="T15" fmla="*/ 16934 h 21600"/>
                </a:gdLst>
                <a:ahLst/>
                <a:cxnLst>
                  <a:cxn ang="T8">
                    <a:pos x="T0" y="T1"/>
                  </a:cxn>
                  <a:cxn ang="T9">
                    <a:pos x="T2" y="T3"/>
                  </a:cxn>
                  <a:cxn ang="T10">
                    <a:pos x="T4" y="T5"/>
                  </a:cxn>
                  <a:cxn ang="T11">
                    <a:pos x="T6" y="T7"/>
                  </a:cxn>
                </a:cxnLst>
                <a:rect l="T12" t="T13" r="T14" b="T15"/>
                <a:pathLst>
                  <a:path w="21600" h="21600">
                    <a:moveTo>
                      <a:pt x="0" y="0"/>
                    </a:moveTo>
                    <a:lnTo>
                      <a:pt x="5732" y="21600"/>
                    </a:lnTo>
                    <a:lnTo>
                      <a:pt x="15868" y="21600"/>
                    </a:lnTo>
                    <a:lnTo>
                      <a:pt x="21600" y="0"/>
                    </a:lnTo>
                    <a:lnTo>
                      <a:pt x="0" y="0"/>
                    </a:lnTo>
                    <a:close/>
                  </a:path>
                </a:pathLst>
              </a:custGeom>
              <a:solidFill>
                <a:srgbClr val="9999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s-ES" sz="1800" b="0" i="0" u="none" strike="noStrike" kern="0" cap="none" spc="0" normalizeH="0" baseline="0" dirty="0">
                  <a:ln>
                    <a:noFill/>
                  </a:ln>
                  <a:solidFill>
                    <a:srgbClr val="000000"/>
                  </a:solidFill>
                  <a:effectLst/>
                  <a:uLnTx/>
                  <a:uFillTx/>
                  <a:latin typeface="Arial" panose="020B0604020202020204" pitchFamily="34" charset="0"/>
                  <a:cs typeface="Arial" panose="020B0604020202020204" pitchFamily="34" charset="0"/>
                </a:endParaRPr>
              </a:p>
            </p:txBody>
          </p:sp>
          <p:sp>
            <p:nvSpPr>
              <p:cNvPr id="28" name="AutoShape 15">
                <a:extLst>
                  <a:ext uri="{FF2B5EF4-FFF2-40B4-BE49-F238E27FC236}">
                    <a16:creationId xmlns:a16="http://schemas.microsoft.com/office/drawing/2014/main" id="{20565B9E-06A9-4183-B802-98F2A9316234}"/>
                  </a:ext>
                </a:extLst>
              </p:cNvPr>
              <p:cNvSpPr>
                <a:spLocks noChangeAspect="1" noChangeArrowheads="1"/>
              </p:cNvSpPr>
              <p:nvPr/>
            </p:nvSpPr>
            <p:spPr bwMode="auto">
              <a:xfrm>
                <a:off x="2953941" y="5568952"/>
                <a:ext cx="801529" cy="275749"/>
              </a:xfrm>
              <a:custGeom>
                <a:avLst/>
                <a:gdLst>
                  <a:gd name="T0" fmla="*/ 26340469 w 21600"/>
                  <a:gd name="T1" fmla="*/ 1760134 h 21600"/>
                  <a:gd name="T2" fmla="*/ 14871480 w 21600"/>
                  <a:gd name="T3" fmla="*/ 3520255 h 21600"/>
                  <a:gd name="T4" fmla="*/ 3402528 w 21600"/>
                  <a:gd name="T5" fmla="*/ 1760134 h 21600"/>
                  <a:gd name="T6" fmla="*/ 14871480 w 21600"/>
                  <a:gd name="T7" fmla="*/ 0 h 21600"/>
                  <a:gd name="T8" fmla="*/ 0 60000 65536"/>
                  <a:gd name="T9" fmla="*/ 0 60000 65536"/>
                  <a:gd name="T10" fmla="*/ 0 60000 65536"/>
                  <a:gd name="T11" fmla="*/ 0 60000 65536"/>
                  <a:gd name="T12" fmla="*/ 4271 w 21600"/>
                  <a:gd name="T13" fmla="*/ 4271 h 21600"/>
                  <a:gd name="T14" fmla="*/ 17329 w 21600"/>
                  <a:gd name="T15" fmla="*/ 17329 h 21600"/>
                </a:gdLst>
                <a:ahLst/>
                <a:cxnLst>
                  <a:cxn ang="T8">
                    <a:pos x="T0" y="T1"/>
                  </a:cxn>
                  <a:cxn ang="T9">
                    <a:pos x="T2" y="T3"/>
                  </a:cxn>
                  <a:cxn ang="T10">
                    <a:pos x="T4" y="T5"/>
                  </a:cxn>
                  <a:cxn ang="T11">
                    <a:pos x="T6" y="T7"/>
                  </a:cxn>
                </a:cxnLst>
                <a:rect l="T12" t="T13" r="T14" b="T15"/>
                <a:pathLst>
                  <a:path w="21600" h="21600">
                    <a:moveTo>
                      <a:pt x="0" y="0"/>
                    </a:moveTo>
                    <a:lnTo>
                      <a:pt x="4941" y="21600"/>
                    </a:lnTo>
                    <a:lnTo>
                      <a:pt x="16659" y="21600"/>
                    </a:lnTo>
                    <a:lnTo>
                      <a:pt x="21600" y="0"/>
                    </a:lnTo>
                    <a:lnTo>
                      <a:pt x="0" y="0"/>
                    </a:lnTo>
                    <a:close/>
                  </a:path>
                </a:pathLst>
              </a:custGeom>
              <a:solidFill>
                <a:srgbClr val="E5E5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s-ES" sz="1800" b="0" i="0" u="none" strike="noStrike" kern="0" cap="none" spc="0" normalizeH="0" baseline="0" dirty="0">
                  <a:ln>
                    <a:noFill/>
                  </a:ln>
                  <a:solidFill>
                    <a:srgbClr val="000000"/>
                  </a:solidFill>
                  <a:effectLst/>
                  <a:uLnTx/>
                  <a:uFillTx/>
                  <a:latin typeface="Arial" panose="020B0604020202020204" pitchFamily="34" charset="0"/>
                  <a:cs typeface="Arial" panose="020B0604020202020204" pitchFamily="34" charset="0"/>
                </a:endParaRPr>
              </a:p>
            </p:txBody>
          </p:sp>
          <p:sp>
            <p:nvSpPr>
              <p:cNvPr id="29" name="AutoShape 20">
                <a:extLst>
                  <a:ext uri="{FF2B5EF4-FFF2-40B4-BE49-F238E27FC236}">
                    <a16:creationId xmlns:a16="http://schemas.microsoft.com/office/drawing/2014/main" id="{5182E194-3EBF-42E3-A4C4-15AA5ED72FC7}"/>
                  </a:ext>
                </a:extLst>
              </p:cNvPr>
              <p:cNvSpPr>
                <a:spLocks noChangeAspect="1" noChangeArrowheads="1"/>
              </p:cNvSpPr>
              <p:nvPr/>
            </p:nvSpPr>
            <p:spPr bwMode="auto">
              <a:xfrm>
                <a:off x="500060" y="1771121"/>
                <a:ext cx="5709290" cy="375760"/>
              </a:xfrm>
              <a:custGeom>
                <a:avLst/>
                <a:gdLst>
                  <a:gd name="T0" fmla="*/ 1478962235 w 21600"/>
                  <a:gd name="T1" fmla="*/ 3268416 h 21600"/>
                  <a:gd name="T2" fmla="*/ 754536859 w 21600"/>
                  <a:gd name="T3" fmla="*/ 6536832 h 21600"/>
                  <a:gd name="T4" fmla="*/ 30111483 w 21600"/>
                  <a:gd name="T5" fmla="*/ 3268416 h 21600"/>
                  <a:gd name="T6" fmla="*/ 754536859 w 21600"/>
                  <a:gd name="T7" fmla="*/ 0 h 21600"/>
                  <a:gd name="T8" fmla="*/ 0 60000 65536"/>
                  <a:gd name="T9" fmla="*/ 0 60000 65536"/>
                  <a:gd name="T10" fmla="*/ 0 60000 65536"/>
                  <a:gd name="T11" fmla="*/ 0 60000 65536"/>
                  <a:gd name="T12" fmla="*/ 2231 w 21600"/>
                  <a:gd name="T13" fmla="*/ 2231 h 21600"/>
                  <a:gd name="T14" fmla="*/ 19369 w 21600"/>
                  <a:gd name="T15" fmla="*/ 19369 h 21600"/>
                </a:gdLst>
                <a:ahLst/>
                <a:cxnLst>
                  <a:cxn ang="T8">
                    <a:pos x="T0" y="T1"/>
                  </a:cxn>
                  <a:cxn ang="T9">
                    <a:pos x="T2" y="T3"/>
                  </a:cxn>
                  <a:cxn ang="T10">
                    <a:pos x="T4" y="T5"/>
                  </a:cxn>
                  <a:cxn ang="T11">
                    <a:pos x="T6" y="T7"/>
                  </a:cxn>
                </a:cxnLst>
                <a:rect l="T12" t="T13" r="T14" b="T15"/>
                <a:pathLst>
                  <a:path w="21600" h="21600">
                    <a:moveTo>
                      <a:pt x="0" y="0"/>
                    </a:moveTo>
                    <a:lnTo>
                      <a:pt x="861" y="21600"/>
                    </a:lnTo>
                    <a:lnTo>
                      <a:pt x="20739" y="21600"/>
                    </a:lnTo>
                    <a:lnTo>
                      <a:pt x="21600" y="0"/>
                    </a:lnTo>
                    <a:lnTo>
                      <a:pt x="0" y="0"/>
                    </a:lnTo>
                    <a:close/>
                  </a:path>
                </a:pathLst>
              </a:custGeom>
              <a:solidFill>
                <a:srgbClr val="FFBF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s-ES" sz="1800" b="0" i="0" u="none" strike="noStrike" kern="0" cap="none" spc="0" normalizeH="0" baseline="0" dirty="0">
                  <a:ln>
                    <a:noFill/>
                  </a:ln>
                  <a:solidFill>
                    <a:srgbClr val="000000"/>
                  </a:solidFill>
                  <a:effectLst/>
                  <a:uLnTx/>
                  <a:uFillTx/>
                  <a:latin typeface="Arial" panose="020B0604020202020204" pitchFamily="34" charset="0"/>
                  <a:cs typeface="Arial" panose="020B0604020202020204" pitchFamily="34" charset="0"/>
                </a:endParaRPr>
              </a:p>
            </p:txBody>
          </p:sp>
          <p:sp>
            <p:nvSpPr>
              <p:cNvPr id="30" name="AutoShape 21">
                <a:extLst>
                  <a:ext uri="{FF2B5EF4-FFF2-40B4-BE49-F238E27FC236}">
                    <a16:creationId xmlns:a16="http://schemas.microsoft.com/office/drawing/2014/main" id="{6B6DA7AF-DAD6-4795-9A83-0F699B17629F}"/>
                  </a:ext>
                </a:extLst>
              </p:cNvPr>
              <p:cNvSpPr>
                <a:spLocks noChangeAspect="1" noChangeArrowheads="1"/>
              </p:cNvSpPr>
              <p:nvPr/>
            </p:nvSpPr>
            <p:spPr bwMode="auto">
              <a:xfrm>
                <a:off x="615025" y="1818043"/>
                <a:ext cx="5474970" cy="315750"/>
              </a:xfrm>
              <a:custGeom>
                <a:avLst/>
                <a:gdLst>
                  <a:gd name="T0" fmla="*/ 1362881494 w 21600"/>
                  <a:gd name="T1" fmla="*/ 2307826 h 21600"/>
                  <a:gd name="T2" fmla="*/ 693872604 w 21600"/>
                  <a:gd name="T3" fmla="*/ 4615651 h 21600"/>
                  <a:gd name="T4" fmla="*/ 24863714 w 21600"/>
                  <a:gd name="T5" fmla="*/ 2307826 h 21600"/>
                  <a:gd name="T6" fmla="*/ 693872604 w 21600"/>
                  <a:gd name="T7" fmla="*/ 0 h 21600"/>
                  <a:gd name="T8" fmla="*/ 0 60000 65536"/>
                  <a:gd name="T9" fmla="*/ 0 60000 65536"/>
                  <a:gd name="T10" fmla="*/ 0 60000 65536"/>
                  <a:gd name="T11" fmla="*/ 0 60000 65536"/>
                  <a:gd name="T12" fmla="*/ 2187 w 21600"/>
                  <a:gd name="T13" fmla="*/ 2187 h 21600"/>
                  <a:gd name="T14" fmla="*/ 19413 w 21600"/>
                  <a:gd name="T15" fmla="*/ 19413 h 21600"/>
                </a:gdLst>
                <a:ahLst/>
                <a:cxnLst>
                  <a:cxn ang="T8">
                    <a:pos x="T0" y="T1"/>
                  </a:cxn>
                  <a:cxn ang="T9">
                    <a:pos x="T2" y="T3"/>
                  </a:cxn>
                  <a:cxn ang="T10">
                    <a:pos x="T4" y="T5"/>
                  </a:cxn>
                  <a:cxn ang="T11">
                    <a:pos x="T6" y="T7"/>
                  </a:cxn>
                </a:cxnLst>
                <a:rect l="T12" t="T13" r="T14" b="T15"/>
                <a:pathLst>
                  <a:path w="21600" h="21600">
                    <a:moveTo>
                      <a:pt x="0" y="0"/>
                    </a:moveTo>
                    <a:lnTo>
                      <a:pt x="773" y="21600"/>
                    </a:lnTo>
                    <a:lnTo>
                      <a:pt x="20827" y="21600"/>
                    </a:lnTo>
                    <a:lnTo>
                      <a:pt x="21600" y="0"/>
                    </a:lnTo>
                    <a:lnTo>
                      <a:pt x="0" y="0"/>
                    </a:lnTo>
                    <a:close/>
                  </a:path>
                </a:pathLst>
              </a:custGeom>
              <a:solidFill>
                <a:schemeClr val="accent4">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s-ES" sz="1800" b="0" i="0" u="none" strike="noStrike" kern="0" cap="none" spc="0" normalizeH="0" baseline="0" dirty="0">
                  <a:ln>
                    <a:noFill/>
                  </a:ln>
                  <a:solidFill>
                    <a:srgbClr val="000000"/>
                  </a:solidFill>
                  <a:effectLst/>
                  <a:uLnTx/>
                  <a:uFillTx/>
                  <a:latin typeface="Arial" panose="020B0604020202020204" pitchFamily="34" charset="0"/>
                  <a:cs typeface="Arial" panose="020B0604020202020204" pitchFamily="34" charset="0"/>
                </a:endParaRPr>
              </a:p>
            </p:txBody>
          </p:sp>
          <p:sp>
            <p:nvSpPr>
              <p:cNvPr id="31" name="Text Box 22">
                <a:extLst>
                  <a:ext uri="{FF2B5EF4-FFF2-40B4-BE49-F238E27FC236}">
                    <a16:creationId xmlns:a16="http://schemas.microsoft.com/office/drawing/2014/main" id="{F4FEBF66-A7C2-4188-B78B-EE7D1C069256}"/>
                  </a:ext>
                </a:extLst>
              </p:cNvPr>
              <p:cNvSpPr txBox="1">
                <a:spLocks noChangeArrowheads="1"/>
              </p:cNvSpPr>
              <p:nvPr/>
            </p:nvSpPr>
            <p:spPr bwMode="auto">
              <a:xfrm>
                <a:off x="2085323" y="1849745"/>
                <a:ext cx="2538764" cy="28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008" tIns="50004" rIns="100008" bIns="50004">
                <a:spAutoFit/>
              </a:bodyPr>
              <a:lstStyle>
                <a:lvl1pPr defTabSz="1000125">
                  <a:lnSpc>
                    <a:spcPct val="90000"/>
                  </a:lnSpc>
                  <a:spcAft>
                    <a:spcPts val="1200"/>
                  </a:spcAft>
                  <a:buClr>
                    <a:schemeClr val="accent1"/>
                  </a:buClr>
                  <a:buFont typeface="Arial Unicode MS" panose="020B0604020202020204" pitchFamily="34" charset="-128"/>
                  <a:buChar char="▶"/>
                  <a:defRPr sz="3200">
                    <a:solidFill>
                      <a:schemeClr val="tx1"/>
                    </a:solidFill>
                    <a:latin typeface="Arial" panose="020B0604020202020204" pitchFamily="34" charset="0"/>
                    <a:cs typeface="Arial" panose="020B0604020202020204" pitchFamily="34" charset="0"/>
                  </a:defRPr>
                </a:lvl1pPr>
                <a:lvl2pPr marL="742950" indent="-285750" defTabSz="1000125">
                  <a:lnSpc>
                    <a:spcPct val="90000"/>
                  </a:lnSpc>
                  <a:spcAft>
                    <a:spcPts val="1200"/>
                  </a:spcAft>
                  <a:buClr>
                    <a:schemeClr val="accent1"/>
                  </a:buClr>
                  <a:buFont typeface="Arial Unicode MS" panose="020B0604020202020204" pitchFamily="34" charset="-128"/>
                  <a:buChar char="▶"/>
                  <a:defRPr sz="2800">
                    <a:solidFill>
                      <a:schemeClr val="tx1"/>
                    </a:solidFill>
                    <a:latin typeface="Arial" panose="020B0604020202020204" pitchFamily="34" charset="0"/>
                    <a:cs typeface="Arial" panose="020B0604020202020204" pitchFamily="34" charset="0"/>
                  </a:defRPr>
                </a:lvl2pPr>
                <a:lvl3pPr marL="1143000" indent="-228600" defTabSz="1000125">
                  <a:lnSpc>
                    <a:spcPct val="90000"/>
                  </a:lnSpc>
                  <a:spcAft>
                    <a:spcPts val="1200"/>
                  </a:spcAft>
                  <a:buClr>
                    <a:schemeClr val="accent1"/>
                  </a:buClr>
                  <a:buFont typeface="Arial Unicode MS" panose="020B0604020202020204" pitchFamily="34" charset="-128"/>
                  <a:buChar char="▶"/>
                  <a:defRPr sz="2400">
                    <a:solidFill>
                      <a:schemeClr val="tx1"/>
                    </a:solidFill>
                    <a:latin typeface="Arial" panose="020B0604020202020204" pitchFamily="34" charset="0"/>
                    <a:cs typeface="Arial" panose="020B0604020202020204" pitchFamily="34" charset="0"/>
                  </a:defRPr>
                </a:lvl3pPr>
                <a:lvl4pPr marL="1600200" indent="-228600" defTabSz="1000125">
                  <a:lnSpc>
                    <a:spcPct val="90000"/>
                  </a:lnSpc>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4pPr>
                <a:lvl5pPr marL="2057400" indent="-228600" defTabSz="1000125">
                  <a:lnSpc>
                    <a:spcPct val="90000"/>
                  </a:lnSpc>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5pPr>
                <a:lvl6pPr marL="2514600" indent="-228600" defTabSz="1000125"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6pPr>
                <a:lvl7pPr marL="2971800" indent="-228600" defTabSz="1000125"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7pPr>
                <a:lvl8pPr marL="3429000" indent="-228600" defTabSz="1000125"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8pPr>
                <a:lvl9pPr marL="3886200" indent="-228600" defTabSz="1000125"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9pPr>
              </a:lstStyle>
              <a:p>
                <a:pPr marL="0" marR="0" lvl="0" indent="0" algn="ctr" defTabSz="1000125" eaLnBrk="1" fontAlgn="base" latinLnBrk="0" hangingPunct="1">
                  <a:lnSpc>
                    <a:spcPct val="85000"/>
                  </a:lnSpc>
                  <a:spcBef>
                    <a:spcPct val="0"/>
                  </a:spcBef>
                  <a:spcAft>
                    <a:spcPct val="0"/>
                  </a:spcAft>
                  <a:buClrTx/>
                  <a:buSzTx/>
                  <a:buFontTx/>
                  <a:buNone/>
                  <a:tabLst/>
                  <a:defRPr/>
                </a:pPr>
                <a:r>
                  <a:rPr lang="es-ES" altLang="es-ES" sz="1400" kern="0" dirty="0">
                    <a:solidFill>
                      <a:srgbClr val="000000"/>
                    </a:solidFill>
                    <a:ea typeface="MS PGothic" panose="020B0600070205080204" pitchFamily="34" charset="-128"/>
                  </a:rPr>
                  <a:t>Tiempo de preparación inicial</a:t>
                </a:r>
                <a:endParaRPr kumimoji="0" lang="es-ES" altLang="es-ES" sz="1400" b="0" i="0" u="none" strike="noStrike" kern="0" cap="none" spc="0" normalizeH="0" baseline="0" dirty="0">
                  <a:ln>
                    <a:noFill/>
                  </a:ln>
                  <a:solidFill>
                    <a:srgbClr val="000000"/>
                  </a:solidFill>
                  <a:effectLst/>
                  <a:uLnTx/>
                  <a:uFillTx/>
                  <a:ea typeface="MS PGothic" panose="020B0600070205080204" pitchFamily="34" charset="-128"/>
                </a:endParaRPr>
              </a:p>
            </p:txBody>
          </p:sp>
          <p:sp>
            <p:nvSpPr>
              <p:cNvPr id="32" name="Text Box 24">
                <a:extLst>
                  <a:ext uri="{FF2B5EF4-FFF2-40B4-BE49-F238E27FC236}">
                    <a16:creationId xmlns:a16="http://schemas.microsoft.com/office/drawing/2014/main" id="{53DE49E3-7C15-4FF2-BEA7-FE9F12CADCB7}"/>
                  </a:ext>
                </a:extLst>
              </p:cNvPr>
              <p:cNvSpPr txBox="1">
                <a:spLocks noChangeArrowheads="1"/>
              </p:cNvSpPr>
              <p:nvPr/>
            </p:nvSpPr>
            <p:spPr bwMode="auto">
              <a:xfrm>
                <a:off x="976669" y="3579211"/>
                <a:ext cx="759700" cy="28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008" tIns="50004" rIns="100008" bIns="50004">
                <a:spAutoFit/>
              </a:bodyPr>
              <a:lstStyle>
                <a:lvl1pPr defTabSz="1000125">
                  <a:lnSpc>
                    <a:spcPct val="90000"/>
                  </a:lnSpc>
                  <a:spcAft>
                    <a:spcPts val="1200"/>
                  </a:spcAft>
                  <a:buClr>
                    <a:schemeClr val="accent1"/>
                  </a:buClr>
                  <a:buFont typeface="Arial Unicode MS" panose="020B0604020202020204" pitchFamily="34" charset="-128"/>
                  <a:buChar char="▶"/>
                  <a:defRPr sz="3200">
                    <a:solidFill>
                      <a:schemeClr val="tx1"/>
                    </a:solidFill>
                    <a:latin typeface="Arial" panose="020B0604020202020204" pitchFamily="34" charset="0"/>
                    <a:cs typeface="Arial" panose="020B0604020202020204" pitchFamily="34" charset="0"/>
                  </a:defRPr>
                </a:lvl1pPr>
                <a:lvl2pPr marL="742950" indent="-285750" defTabSz="1000125">
                  <a:lnSpc>
                    <a:spcPct val="90000"/>
                  </a:lnSpc>
                  <a:spcAft>
                    <a:spcPts val="1200"/>
                  </a:spcAft>
                  <a:buClr>
                    <a:schemeClr val="accent1"/>
                  </a:buClr>
                  <a:buFont typeface="Arial Unicode MS" panose="020B0604020202020204" pitchFamily="34" charset="-128"/>
                  <a:buChar char="▶"/>
                  <a:defRPr sz="2800">
                    <a:solidFill>
                      <a:schemeClr val="tx1"/>
                    </a:solidFill>
                    <a:latin typeface="Arial" panose="020B0604020202020204" pitchFamily="34" charset="0"/>
                    <a:cs typeface="Arial" panose="020B0604020202020204" pitchFamily="34" charset="0"/>
                  </a:defRPr>
                </a:lvl2pPr>
                <a:lvl3pPr marL="1143000" indent="-228600" defTabSz="1000125">
                  <a:lnSpc>
                    <a:spcPct val="90000"/>
                  </a:lnSpc>
                  <a:spcAft>
                    <a:spcPts val="1200"/>
                  </a:spcAft>
                  <a:buClr>
                    <a:schemeClr val="accent1"/>
                  </a:buClr>
                  <a:buFont typeface="Arial Unicode MS" panose="020B0604020202020204" pitchFamily="34" charset="-128"/>
                  <a:buChar char="▶"/>
                  <a:defRPr sz="2400">
                    <a:solidFill>
                      <a:schemeClr val="tx1"/>
                    </a:solidFill>
                    <a:latin typeface="Arial" panose="020B0604020202020204" pitchFamily="34" charset="0"/>
                    <a:cs typeface="Arial" panose="020B0604020202020204" pitchFamily="34" charset="0"/>
                  </a:defRPr>
                </a:lvl3pPr>
                <a:lvl4pPr marL="1600200" indent="-228600" defTabSz="1000125">
                  <a:lnSpc>
                    <a:spcPct val="90000"/>
                  </a:lnSpc>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4pPr>
                <a:lvl5pPr marL="2057400" indent="-228600" defTabSz="1000125">
                  <a:lnSpc>
                    <a:spcPct val="90000"/>
                  </a:lnSpc>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5pPr>
                <a:lvl6pPr marL="2514600" indent="-228600" defTabSz="1000125"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6pPr>
                <a:lvl7pPr marL="2971800" indent="-228600" defTabSz="1000125"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7pPr>
                <a:lvl8pPr marL="3429000" indent="-228600" defTabSz="1000125"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8pPr>
                <a:lvl9pPr marL="3886200" indent="-228600" defTabSz="1000125"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9pPr>
              </a:lstStyle>
              <a:p>
                <a:pPr marL="0" marR="0" lvl="0" indent="0" algn="ctr" defTabSz="1000125" eaLnBrk="1" fontAlgn="base" latinLnBrk="0" hangingPunct="1">
                  <a:lnSpc>
                    <a:spcPct val="85000"/>
                  </a:lnSpc>
                  <a:spcBef>
                    <a:spcPct val="0"/>
                  </a:spcBef>
                  <a:spcAft>
                    <a:spcPct val="0"/>
                  </a:spcAft>
                  <a:buClrTx/>
                  <a:buSzTx/>
                  <a:buFontTx/>
                  <a:buNone/>
                  <a:tabLst/>
                  <a:defRPr/>
                </a:pPr>
                <a:r>
                  <a:rPr lang="es-ES" altLang="es-ES" sz="1400" kern="0" dirty="0">
                    <a:solidFill>
                      <a:srgbClr val="000000"/>
                    </a:solidFill>
                    <a:ea typeface="MS PGothic" panose="020B0600070205080204" pitchFamily="34" charset="-128"/>
                  </a:rPr>
                  <a:t>Paso</a:t>
                </a:r>
                <a:r>
                  <a:rPr kumimoji="0" lang="es-ES" altLang="es-ES" sz="1400" b="0" i="0" u="none" strike="noStrike" kern="0" cap="none" spc="0" normalizeH="0" baseline="0" dirty="0">
                    <a:ln>
                      <a:noFill/>
                    </a:ln>
                    <a:solidFill>
                      <a:srgbClr val="000000"/>
                    </a:solidFill>
                    <a:effectLst/>
                    <a:uLnTx/>
                    <a:uFillTx/>
                    <a:latin typeface="Arial" panose="020B0604020202020204" pitchFamily="34" charset="0"/>
                    <a:ea typeface="MS PGothic" panose="020B0600070205080204" pitchFamily="34" charset="-128"/>
                    <a:cs typeface="Arial" panose="020B0604020202020204" pitchFamily="34" charset="0"/>
                  </a:rPr>
                  <a:t> 2</a:t>
                </a:r>
              </a:p>
            </p:txBody>
          </p:sp>
          <p:sp>
            <p:nvSpPr>
              <p:cNvPr id="33" name="AutoShape 26">
                <a:extLst>
                  <a:ext uri="{FF2B5EF4-FFF2-40B4-BE49-F238E27FC236}">
                    <a16:creationId xmlns:a16="http://schemas.microsoft.com/office/drawing/2014/main" id="{92E9C64C-4FE8-4914-A7C7-6C1AA16AC80A}"/>
                  </a:ext>
                </a:extLst>
              </p:cNvPr>
              <p:cNvSpPr>
                <a:spLocks noChangeAspect="1" noChangeArrowheads="1"/>
              </p:cNvSpPr>
              <p:nvPr/>
            </p:nvSpPr>
            <p:spPr bwMode="auto">
              <a:xfrm>
                <a:off x="1450895" y="3292475"/>
                <a:ext cx="3807620" cy="862970"/>
              </a:xfrm>
              <a:custGeom>
                <a:avLst/>
                <a:gdLst>
                  <a:gd name="T0" fmla="*/ 622198425 w 21600"/>
                  <a:gd name="T1" fmla="*/ 17238825 h 21600"/>
                  <a:gd name="T2" fmla="*/ 335601159 w 21600"/>
                  <a:gd name="T3" fmla="*/ 34477649 h 21600"/>
                  <a:gd name="T4" fmla="*/ 49004069 w 21600"/>
                  <a:gd name="T5" fmla="*/ 17238825 h 21600"/>
                  <a:gd name="T6" fmla="*/ 335601159 w 21600"/>
                  <a:gd name="T7" fmla="*/ 0 h 21600"/>
                  <a:gd name="T8" fmla="*/ 0 60000 65536"/>
                  <a:gd name="T9" fmla="*/ 0 60000 65536"/>
                  <a:gd name="T10" fmla="*/ 0 60000 65536"/>
                  <a:gd name="T11" fmla="*/ 0 60000 65536"/>
                  <a:gd name="T12" fmla="*/ 3377 w 21600"/>
                  <a:gd name="T13" fmla="*/ 3377 h 21600"/>
                  <a:gd name="T14" fmla="*/ 18223 w 21600"/>
                  <a:gd name="T15" fmla="*/ 18223 h 21600"/>
                </a:gdLst>
                <a:ahLst/>
                <a:cxnLst>
                  <a:cxn ang="T8">
                    <a:pos x="T0" y="T1"/>
                  </a:cxn>
                  <a:cxn ang="T9">
                    <a:pos x="T2" y="T3"/>
                  </a:cxn>
                  <a:cxn ang="T10">
                    <a:pos x="T4" y="T5"/>
                  </a:cxn>
                  <a:cxn ang="T11">
                    <a:pos x="T6" y="T7"/>
                  </a:cxn>
                </a:cxnLst>
                <a:rect l="T12" t="T13" r="T14" b="T15"/>
                <a:pathLst>
                  <a:path w="21600" h="21600">
                    <a:moveTo>
                      <a:pt x="0" y="0"/>
                    </a:moveTo>
                    <a:lnTo>
                      <a:pt x="3153" y="21600"/>
                    </a:lnTo>
                    <a:lnTo>
                      <a:pt x="18447" y="21600"/>
                    </a:lnTo>
                    <a:lnTo>
                      <a:pt x="21600" y="0"/>
                    </a:lnTo>
                    <a:lnTo>
                      <a:pt x="0" y="0"/>
                    </a:lnTo>
                    <a:close/>
                  </a:path>
                </a:pathLst>
              </a:custGeom>
              <a:solidFill>
                <a:srgbClr val="A6D9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s-ES" sz="1800" b="0" i="0" u="none" strike="noStrike" kern="0" cap="none" spc="0" normalizeH="0" baseline="0" dirty="0">
                  <a:ln>
                    <a:noFill/>
                  </a:ln>
                  <a:solidFill>
                    <a:srgbClr val="000000"/>
                  </a:solidFill>
                  <a:effectLst/>
                  <a:uLnTx/>
                  <a:uFillTx/>
                  <a:latin typeface="Arial" panose="020B0604020202020204" pitchFamily="34" charset="0"/>
                  <a:cs typeface="Arial" panose="020B0604020202020204" pitchFamily="34" charset="0"/>
                </a:endParaRPr>
              </a:p>
            </p:txBody>
          </p:sp>
          <p:sp>
            <p:nvSpPr>
              <p:cNvPr id="34" name="AutoShape 27">
                <a:extLst>
                  <a:ext uri="{FF2B5EF4-FFF2-40B4-BE49-F238E27FC236}">
                    <a16:creationId xmlns:a16="http://schemas.microsoft.com/office/drawing/2014/main" id="{6EB1039B-5944-40CB-A7EF-05CCD6A99D75}"/>
                  </a:ext>
                </a:extLst>
              </p:cNvPr>
              <p:cNvSpPr>
                <a:spLocks noChangeAspect="1" noChangeArrowheads="1"/>
              </p:cNvSpPr>
              <p:nvPr/>
            </p:nvSpPr>
            <p:spPr bwMode="auto">
              <a:xfrm>
                <a:off x="1573770" y="3358915"/>
                <a:ext cx="3561870" cy="730090"/>
              </a:xfrm>
              <a:custGeom>
                <a:avLst/>
                <a:gdLst>
                  <a:gd name="T0" fmla="*/ 549287846 w 21600"/>
                  <a:gd name="T1" fmla="*/ 12338690 h 21600"/>
                  <a:gd name="T2" fmla="*/ 293678655 w 21600"/>
                  <a:gd name="T3" fmla="*/ 24677380 h 21600"/>
                  <a:gd name="T4" fmla="*/ 38069464 w 21600"/>
                  <a:gd name="T5" fmla="*/ 12338690 h 21600"/>
                  <a:gd name="T6" fmla="*/ 293678655 w 21600"/>
                  <a:gd name="T7" fmla="*/ 0 h 21600"/>
                  <a:gd name="T8" fmla="*/ 0 60000 65536"/>
                  <a:gd name="T9" fmla="*/ 0 60000 65536"/>
                  <a:gd name="T10" fmla="*/ 0 60000 65536"/>
                  <a:gd name="T11" fmla="*/ 0 60000 65536"/>
                  <a:gd name="T12" fmla="*/ 3200 w 21600"/>
                  <a:gd name="T13" fmla="*/ 3200 h 21600"/>
                  <a:gd name="T14" fmla="*/ 18400 w 21600"/>
                  <a:gd name="T15" fmla="*/ 18400 h 21600"/>
                </a:gdLst>
                <a:ahLst/>
                <a:cxnLst>
                  <a:cxn ang="T8">
                    <a:pos x="T0" y="T1"/>
                  </a:cxn>
                  <a:cxn ang="T9">
                    <a:pos x="T2" y="T3"/>
                  </a:cxn>
                  <a:cxn ang="T10">
                    <a:pos x="T4" y="T5"/>
                  </a:cxn>
                  <a:cxn ang="T11">
                    <a:pos x="T6" y="T7"/>
                  </a:cxn>
                </a:cxnLst>
                <a:rect l="T12" t="T13" r="T14" b="T15"/>
                <a:pathLst>
                  <a:path w="21600" h="21600">
                    <a:moveTo>
                      <a:pt x="0" y="0"/>
                    </a:moveTo>
                    <a:lnTo>
                      <a:pt x="2799" y="21600"/>
                    </a:lnTo>
                    <a:lnTo>
                      <a:pt x="18801" y="21600"/>
                    </a:lnTo>
                    <a:lnTo>
                      <a:pt x="21600" y="0"/>
                    </a:lnTo>
                    <a:lnTo>
                      <a:pt x="0" y="0"/>
                    </a:lnTo>
                    <a:close/>
                  </a:path>
                </a:pathLst>
              </a:custGeom>
              <a:solidFill>
                <a:srgbClr val="D9F2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s-ES" sz="1800" b="0" i="0" u="none" strike="noStrike" kern="0" cap="none" spc="0" normalizeH="0" baseline="0" dirty="0">
                  <a:ln>
                    <a:noFill/>
                  </a:ln>
                  <a:solidFill>
                    <a:srgbClr val="000000"/>
                  </a:solidFill>
                  <a:effectLst/>
                  <a:uLnTx/>
                  <a:uFillTx/>
                  <a:latin typeface="Arial" panose="020B0604020202020204" pitchFamily="34" charset="0"/>
                  <a:cs typeface="Arial" panose="020B0604020202020204" pitchFamily="34" charset="0"/>
                </a:endParaRPr>
              </a:p>
            </p:txBody>
          </p:sp>
          <p:sp>
            <p:nvSpPr>
              <p:cNvPr id="35" name="Text Box 28">
                <a:extLst>
                  <a:ext uri="{FF2B5EF4-FFF2-40B4-BE49-F238E27FC236}">
                    <a16:creationId xmlns:a16="http://schemas.microsoft.com/office/drawing/2014/main" id="{A4E6241B-AB9B-4D56-A6A0-4D4DC7F1B39E}"/>
                  </a:ext>
                </a:extLst>
              </p:cNvPr>
              <p:cNvSpPr txBox="1">
                <a:spLocks noChangeArrowheads="1"/>
              </p:cNvSpPr>
              <p:nvPr/>
            </p:nvSpPr>
            <p:spPr bwMode="auto">
              <a:xfrm>
                <a:off x="1879918" y="3396084"/>
                <a:ext cx="2949575" cy="655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008" tIns="50004" rIns="100008" bIns="50004">
                <a:spAutoFit/>
              </a:bodyPr>
              <a:lstStyle>
                <a:lvl1pPr defTabSz="1000125">
                  <a:lnSpc>
                    <a:spcPct val="90000"/>
                  </a:lnSpc>
                  <a:spcAft>
                    <a:spcPts val="1200"/>
                  </a:spcAft>
                  <a:buClr>
                    <a:schemeClr val="accent1"/>
                  </a:buClr>
                  <a:buFont typeface="Arial Unicode MS" panose="020B0604020202020204" pitchFamily="34" charset="-128"/>
                  <a:buChar char="▶"/>
                  <a:defRPr sz="3200">
                    <a:solidFill>
                      <a:schemeClr val="tx1"/>
                    </a:solidFill>
                    <a:latin typeface="Arial" panose="020B0604020202020204" pitchFamily="34" charset="0"/>
                    <a:cs typeface="Arial" panose="020B0604020202020204" pitchFamily="34" charset="0"/>
                  </a:defRPr>
                </a:lvl1pPr>
                <a:lvl2pPr marL="742950" indent="-285750" defTabSz="1000125">
                  <a:lnSpc>
                    <a:spcPct val="90000"/>
                  </a:lnSpc>
                  <a:spcAft>
                    <a:spcPts val="1200"/>
                  </a:spcAft>
                  <a:buClr>
                    <a:schemeClr val="accent1"/>
                  </a:buClr>
                  <a:buFont typeface="Arial Unicode MS" panose="020B0604020202020204" pitchFamily="34" charset="-128"/>
                  <a:buChar char="▶"/>
                  <a:defRPr sz="2800">
                    <a:solidFill>
                      <a:schemeClr val="tx1"/>
                    </a:solidFill>
                    <a:latin typeface="Arial" panose="020B0604020202020204" pitchFamily="34" charset="0"/>
                    <a:cs typeface="Arial" panose="020B0604020202020204" pitchFamily="34" charset="0"/>
                  </a:defRPr>
                </a:lvl2pPr>
                <a:lvl3pPr marL="1143000" indent="-228600" defTabSz="1000125">
                  <a:lnSpc>
                    <a:spcPct val="90000"/>
                  </a:lnSpc>
                  <a:spcAft>
                    <a:spcPts val="1200"/>
                  </a:spcAft>
                  <a:buClr>
                    <a:schemeClr val="accent1"/>
                  </a:buClr>
                  <a:buFont typeface="Arial Unicode MS" panose="020B0604020202020204" pitchFamily="34" charset="-128"/>
                  <a:buChar char="▶"/>
                  <a:defRPr sz="2400">
                    <a:solidFill>
                      <a:schemeClr val="tx1"/>
                    </a:solidFill>
                    <a:latin typeface="Arial" panose="020B0604020202020204" pitchFamily="34" charset="0"/>
                    <a:cs typeface="Arial" panose="020B0604020202020204" pitchFamily="34" charset="0"/>
                  </a:defRPr>
                </a:lvl3pPr>
                <a:lvl4pPr marL="1600200" indent="-228600" defTabSz="1000125">
                  <a:lnSpc>
                    <a:spcPct val="90000"/>
                  </a:lnSpc>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4pPr>
                <a:lvl5pPr marL="2057400" indent="-228600" defTabSz="1000125">
                  <a:lnSpc>
                    <a:spcPct val="90000"/>
                  </a:lnSpc>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5pPr>
                <a:lvl6pPr marL="2514600" indent="-228600" defTabSz="1000125"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6pPr>
                <a:lvl7pPr marL="2971800" indent="-228600" defTabSz="1000125"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7pPr>
                <a:lvl8pPr marL="3429000" indent="-228600" defTabSz="1000125"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8pPr>
                <a:lvl9pPr marL="3886200" indent="-228600" defTabSz="1000125"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9pPr>
              </a:lstStyle>
              <a:p>
                <a:pPr lvl="0" algn="ctr" fontAlgn="base">
                  <a:lnSpc>
                    <a:spcPct val="85000"/>
                  </a:lnSpc>
                  <a:spcBef>
                    <a:spcPct val="0"/>
                  </a:spcBef>
                  <a:spcAft>
                    <a:spcPct val="0"/>
                  </a:spcAft>
                  <a:buClrTx/>
                  <a:buNone/>
                </a:pPr>
                <a:r>
                  <a:rPr lang="es-ES" altLang="es-ES" sz="1400" kern="0" dirty="0">
                    <a:solidFill>
                      <a:srgbClr val="000000"/>
                    </a:solidFill>
                    <a:ea typeface="MS PGothic" panose="020B0600070205080204" pitchFamily="34" charset="-128"/>
                  </a:rPr>
                  <a:t>Acercar el material y mejorar</a:t>
                </a:r>
              </a:p>
              <a:p>
                <a:pPr lvl="0" algn="ctr" fontAlgn="base">
                  <a:lnSpc>
                    <a:spcPct val="85000"/>
                  </a:lnSpc>
                  <a:spcBef>
                    <a:spcPct val="0"/>
                  </a:spcBef>
                  <a:spcAft>
                    <a:spcPct val="0"/>
                  </a:spcAft>
                  <a:buClrTx/>
                  <a:buNone/>
                </a:pPr>
                <a:r>
                  <a:rPr lang="es-ES" altLang="es-ES" sz="1400" kern="0" dirty="0">
                    <a:solidFill>
                      <a:srgbClr val="000000"/>
                    </a:solidFill>
                    <a:ea typeface="MS PGothic" panose="020B0600070205080204" pitchFamily="34" charset="-128"/>
                  </a:rPr>
                  <a:t>su manipulación</a:t>
                </a:r>
              </a:p>
              <a:p>
                <a:pPr lvl="0" algn="ctr" fontAlgn="base">
                  <a:lnSpc>
                    <a:spcPct val="85000"/>
                  </a:lnSpc>
                  <a:spcBef>
                    <a:spcPct val="0"/>
                  </a:spcBef>
                  <a:spcAft>
                    <a:spcPct val="0"/>
                  </a:spcAft>
                  <a:buClrTx/>
                  <a:buNone/>
                </a:pPr>
                <a:r>
                  <a:rPr lang="es-ES" altLang="es-ES" sz="1400" kern="0" dirty="0">
                    <a:solidFill>
                      <a:srgbClr val="000000"/>
                    </a:solidFill>
                    <a:ea typeface="MS PGothic" panose="020B0600070205080204" pitchFamily="34" charset="-128"/>
                  </a:rPr>
                  <a:t>(ahorro de 20 minutos)</a:t>
                </a:r>
                <a:endParaRPr kumimoji="0" lang="es-ES" altLang="es-ES" sz="1400" b="0" i="0" u="none" strike="noStrike" kern="0" cap="none" spc="0" normalizeH="0" baseline="0" dirty="0">
                  <a:ln>
                    <a:noFill/>
                  </a:ln>
                  <a:solidFill>
                    <a:srgbClr val="00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6" name="Text Box 30">
                <a:extLst>
                  <a:ext uri="{FF2B5EF4-FFF2-40B4-BE49-F238E27FC236}">
                    <a16:creationId xmlns:a16="http://schemas.microsoft.com/office/drawing/2014/main" id="{01D2EC98-0EDC-46BF-814C-7245872CE621}"/>
                  </a:ext>
                </a:extLst>
              </p:cNvPr>
              <p:cNvSpPr txBox="1">
                <a:spLocks noChangeArrowheads="1"/>
              </p:cNvSpPr>
              <p:nvPr/>
            </p:nvSpPr>
            <p:spPr bwMode="auto">
              <a:xfrm>
                <a:off x="276582" y="2577499"/>
                <a:ext cx="759699" cy="28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008" tIns="50004" rIns="100008" bIns="50004">
                <a:spAutoFit/>
              </a:bodyPr>
              <a:lstStyle>
                <a:lvl1pPr defTabSz="1000125">
                  <a:lnSpc>
                    <a:spcPct val="90000"/>
                  </a:lnSpc>
                  <a:spcAft>
                    <a:spcPts val="1200"/>
                  </a:spcAft>
                  <a:buClr>
                    <a:schemeClr val="accent1"/>
                  </a:buClr>
                  <a:buFont typeface="Arial Unicode MS" panose="020B0604020202020204" pitchFamily="34" charset="-128"/>
                  <a:buChar char="▶"/>
                  <a:defRPr sz="3200">
                    <a:solidFill>
                      <a:schemeClr val="tx1"/>
                    </a:solidFill>
                    <a:latin typeface="Arial" panose="020B0604020202020204" pitchFamily="34" charset="0"/>
                    <a:cs typeface="Arial" panose="020B0604020202020204" pitchFamily="34" charset="0"/>
                  </a:defRPr>
                </a:lvl1pPr>
                <a:lvl2pPr marL="742950" indent="-285750" defTabSz="1000125">
                  <a:lnSpc>
                    <a:spcPct val="90000"/>
                  </a:lnSpc>
                  <a:spcAft>
                    <a:spcPts val="1200"/>
                  </a:spcAft>
                  <a:buClr>
                    <a:schemeClr val="accent1"/>
                  </a:buClr>
                  <a:buFont typeface="Arial Unicode MS" panose="020B0604020202020204" pitchFamily="34" charset="-128"/>
                  <a:buChar char="▶"/>
                  <a:defRPr sz="2800">
                    <a:solidFill>
                      <a:schemeClr val="tx1"/>
                    </a:solidFill>
                    <a:latin typeface="Arial" panose="020B0604020202020204" pitchFamily="34" charset="0"/>
                    <a:cs typeface="Arial" panose="020B0604020202020204" pitchFamily="34" charset="0"/>
                  </a:defRPr>
                </a:lvl2pPr>
                <a:lvl3pPr marL="1143000" indent="-228600" defTabSz="1000125">
                  <a:lnSpc>
                    <a:spcPct val="90000"/>
                  </a:lnSpc>
                  <a:spcAft>
                    <a:spcPts val="1200"/>
                  </a:spcAft>
                  <a:buClr>
                    <a:schemeClr val="accent1"/>
                  </a:buClr>
                  <a:buFont typeface="Arial Unicode MS" panose="020B0604020202020204" pitchFamily="34" charset="-128"/>
                  <a:buChar char="▶"/>
                  <a:defRPr sz="2400">
                    <a:solidFill>
                      <a:schemeClr val="tx1"/>
                    </a:solidFill>
                    <a:latin typeface="Arial" panose="020B0604020202020204" pitchFamily="34" charset="0"/>
                    <a:cs typeface="Arial" panose="020B0604020202020204" pitchFamily="34" charset="0"/>
                  </a:defRPr>
                </a:lvl3pPr>
                <a:lvl4pPr marL="1600200" indent="-228600" defTabSz="1000125">
                  <a:lnSpc>
                    <a:spcPct val="90000"/>
                  </a:lnSpc>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4pPr>
                <a:lvl5pPr marL="2057400" indent="-228600" defTabSz="1000125">
                  <a:lnSpc>
                    <a:spcPct val="90000"/>
                  </a:lnSpc>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5pPr>
                <a:lvl6pPr marL="2514600" indent="-228600" defTabSz="1000125"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6pPr>
                <a:lvl7pPr marL="2971800" indent="-228600" defTabSz="1000125"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7pPr>
                <a:lvl8pPr marL="3429000" indent="-228600" defTabSz="1000125"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8pPr>
                <a:lvl9pPr marL="3886200" indent="-228600" defTabSz="1000125"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9pPr>
              </a:lstStyle>
              <a:p>
                <a:pPr marL="0" marR="0" lvl="0" indent="0" algn="ctr" defTabSz="1000125" eaLnBrk="1" fontAlgn="base" latinLnBrk="0" hangingPunct="1">
                  <a:lnSpc>
                    <a:spcPct val="85000"/>
                  </a:lnSpc>
                  <a:spcBef>
                    <a:spcPct val="0"/>
                  </a:spcBef>
                  <a:spcAft>
                    <a:spcPct val="0"/>
                  </a:spcAft>
                  <a:buClrTx/>
                  <a:buSzTx/>
                  <a:buFontTx/>
                  <a:buNone/>
                  <a:tabLst/>
                  <a:defRPr/>
                </a:pPr>
                <a:r>
                  <a:rPr lang="es-ES" altLang="es-ES" sz="1400" kern="0" dirty="0">
                    <a:solidFill>
                      <a:srgbClr val="000000"/>
                    </a:solidFill>
                    <a:ea typeface="MS PGothic" panose="020B0600070205080204" pitchFamily="34" charset="-128"/>
                  </a:rPr>
                  <a:t>Paso</a:t>
                </a:r>
                <a:r>
                  <a:rPr kumimoji="0" lang="es-ES" altLang="es-ES" sz="1400" b="0" i="0" u="none" strike="noStrike" kern="0" cap="none" spc="0" normalizeH="0" baseline="0" dirty="0">
                    <a:ln>
                      <a:noFill/>
                    </a:ln>
                    <a:solidFill>
                      <a:srgbClr val="000000"/>
                    </a:solidFill>
                    <a:effectLst/>
                    <a:uLnTx/>
                    <a:uFillTx/>
                    <a:latin typeface="Arial" panose="020B0604020202020204" pitchFamily="34" charset="0"/>
                    <a:ea typeface="MS PGothic" panose="020B0600070205080204" pitchFamily="34" charset="-128"/>
                    <a:cs typeface="Arial" panose="020B0604020202020204" pitchFamily="34" charset="0"/>
                  </a:rPr>
                  <a:t> 1</a:t>
                </a:r>
              </a:p>
            </p:txBody>
          </p:sp>
          <p:sp>
            <p:nvSpPr>
              <p:cNvPr id="37" name="AutoShape 32">
                <a:extLst>
                  <a:ext uri="{FF2B5EF4-FFF2-40B4-BE49-F238E27FC236}">
                    <a16:creationId xmlns:a16="http://schemas.microsoft.com/office/drawing/2014/main" id="{7341FCA1-C3E3-41AE-ADE6-4794FA8093F9}"/>
                  </a:ext>
                </a:extLst>
              </p:cNvPr>
              <p:cNvSpPr>
                <a:spLocks noChangeAspect="1" noChangeArrowheads="1"/>
              </p:cNvSpPr>
              <p:nvPr/>
            </p:nvSpPr>
            <p:spPr bwMode="auto">
              <a:xfrm>
                <a:off x="744058" y="2147888"/>
                <a:ext cx="5220707" cy="1148720"/>
              </a:xfrm>
              <a:custGeom>
                <a:avLst/>
                <a:gdLst>
                  <a:gd name="T0" fmla="*/ 1174155373 w 21600"/>
                  <a:gd name="T1" fmla="*/ 30545316 h 21600"/>
                  <a:gd name="T2" fmla="*/ 630920991 w 21600"/>
                  <a:gd name="T3" fmla="*/ 61090631 h 21600"/>
                  <a:gd name="T4" fmla="*/ 87686366 w 21600"/>
                  <a:gd name="T5" fmla="*/ 30545316 h 21600"/>
                  <a:gd name="T6" fmla="*/ 630920991 w 21600"/>
                  <a:gd name="T7" fmla="*/ 0 h 21600"/>
                  <a:gd name="T8" fmla="*/ 0 60000 65536"/>
                  <a:gd name="T9" fmla="*/ 0 60000 65536"/>
                  <a:gd name="T10" fmla="*/ 0 60000 65536"/>
                  <a:gd name="T11" fmla="*/ 0 60000 65536"/>
                  <a:gd name="T12" fmla="*/ 3301 w 21600"/>
                  <a:gd name="T13" fmla="*/ 3301 h 21600"/>
                  <a:gd name="T14" fmla="*/ 18299 w 21600"/>
                  <a:gd name="T15" fmla="*/ 18299 h 21600"/>
                </a:gdLst>
                <a:ahLst/>
                <a:cxnLst>
                  <a:cxn ang="T8">
                    <a:pos x="T0" y="T1"/>
                  </a:cxn>
                  <a:cxn ang="T9">
                    <a:pos x="T2" y="T3"/>
                  </a:cxn>
                  <a:cxn ang="T10">
                    <a:pos x="T4" y="T5"/>
                  </a:cxn>
                  <a:cxn ang="T11">
                    <a:pos x="T6" y="T7"/>
                  </a:cxn>
                </a:cxnLst>
                <a:rect l="T12" t="T13" r="T14" b="T15"/>
                <a:pathLst>
                  <a:path w="21600" h="21600">
                    <a:moveTo>
                      <a:pt x="0" y="0"/>
                    </a:moveTo>
                    <a:lnTo>
                      <a:pt x="3002" y="21600"/>
                    </a:lnTo>
                    <a:lnTo>
                      <a:pt x="18598" y="21600"/>
                    </a:lnTo>
                    <a:lnTo>
                      <a:pt x="21600" y="0"/>
                    </a:lnTo>
                    <a:lnTo>
                      <a:pt x="0" y="0"/>
                    </a:lnTo>
                    <a:close/>
                  </a:path>
                </a:pathLst>
              </a:custGeom>
              <a:solidFill>
                <a:srgbClr val="FFBF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s-ES" sz="1800" b="0" i="0" u="none" strike="noStrike" kern="0" cap="none" spc="0" normalizeH="0" baseline="0" dirty="0">
                  <a:ln>
                    <a:noFill/>
                  </a:ln>
                  <a:solidFill>
                    <a:srgbClr val="000000"/>
                  </a:solidFill>
                  <a:effectLst/>
                  <a:uLnTx/>
                  <a:uFillTx/>
                  <a:latin typeface="Arial" panose="020B0604020202020204" pitchFamily="34" charset="0"/>
                  <a:cs typeface="Arial" panose="020B0604020202020204" pitchFamily="34" charset="0"/>
                </a:endParaRPr>
              </a:p>
            </p:txBody>
          </p:sp>
          <p:sp>
            <p:nvSpPr>
              <p:cNvPr id="38" name="AutoShape 33">
                <a:extLst>
                  <a:ext uri="{FF2B5EF4-FFF2-40B4-BE49-F238E27FC236}">
                    <a16:creationId xmlns:a16="http://schemas.microsoft.com/office/drawing/2014/main" id="{41A2C2DD-E39E-4184-BC27-429EFA6D6C27}"/>
                  </a:ext>
                </a:extLst>
              </p:cNvPr>
              <p:cNvSpPr>
                <a:spLocks noChangeAspect="1" noChangeArrowheads="1"/>
              </p:cNvSpPr>
              <p:nvPr/>
            </p:nvSpPr>
            <p:spPr bwMode="auto">
              <a:xfrm>
                <a:off x="826530" y="2185753"/>
                <a:ext cx="5056350" cy="1072990"/>
              </a:xfrm>
              <a:custGeom>
                <a:avLst/>
                <a:gdLst>
                  <a:gd name="T0" fmla="*/ 1102376532 w 21600"/>
                  <a:gd name="T1" fmla="*/ 26650638 h 21600"/>
                  <a:gd name="T2" fmla="*/ 591821188 w 21600"/>
                  <a:gd name="T3" fmla="*/ 53301275 h 21600"/>
                  <a:gd name="T4" fmla="*/ 81265844 w 21600"/>
                  <a:gd name="T5" fmla="*/ 26650638 h 21600"/>
                  <a:gd name="T6" fmla="*/ 591821188 w 21600"/>
                  <a:gd name="T7" fmla="*/ 0 h 21600"/>
                  <a:gd name="T8" fmla="*/ 0 60000 65536"/>
                  <a:gd name="T9" fmla="*/ 0 60000 65536"/>
                  <a:gd name="T10" fmla="*/ 0 60000 65536"/>
                  <a:gd name="T11" fmla="*/ 0 60000 65536"/>
                  <a:gd name="T12" fmla="*/ 3283 w 21600"/>
                  <a:gd name="T13" fmla="*/ 3283 h 21600"/>
                  <a:gd name="T14" fmla="*/ 18317 w 21600"/>
                  <a:gd name="T15" fmla="*/ 18317 h 21600"/>
                </a:gdLst>
                <a:ahLst/>
                <a:cxnLst>
                  <a:cxn ang="T8">
                    <a:pos x="T0" y="T1"/>
                  </a:cxn>
                  <a:cxn ang="T9">
                    <a:pos x="T2" y="T3"/>
                  </a:cxn>
                  <a:cxn ang="T10">
                    <a:pos x="T4" y="T5"/>
                  </a:cxn>
                  <a:cxn ang="T11">
                    <a:pos x="T6" y="T7"/>
                  </a:cxn>
                </a:cxnLst>
                <a:rect l="T12" t="T13" r="T14" b="T15"/>
                <a:pathLst>
                  <a:path w="21600" h="21600">
                    <a:moveTo>
                      <a:pt x="0" y="0"/>
                    </a:moveTo>
                    <a:lnTo>
                      <a:pt x="2966" y="21600"/>
                    </a:lnTo>
                    <a:lnTo>
                      <a:pt x="18634" y="21600"/>
                    </a:lnTo>
                    <a:lnTo>
                      <a:pt x="21600" y="0"/>
                    </a:lnTo>
                    <a:lnTo>
                      <a:pt x="0" y="0"/>
                    </a:lnTo>
                    <a:close/>
                  </a:path>
                </a:pathLst>
              </a:custGeom>
              <a:solidFill>
                <a:srgbClr val="FFD9E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s-ES" sz="1800" b="0" i="0" u="none" strike="noStrike" kern="0" cap="none" spc="0" normalizeH="0" baseline="0" dirty="0">
                  <a:ln>
                    <a:noFill/>
                  </a:ln>
                  <a:solidFill>
                    <a:srgbClr val="000000"/>
                  </a:solidFill>
                  <a:effectLst/>
                  <a:uLnTx/>
                  <a:uFillTx/>
                  <a:latin typeface="Arial" panose="020B0604020202020204" pitchFamily="34" charset="0"/>
                  <a:cs typeface="Arial" panose="020B0604020202020204" pitchFamily="34" charset="0"/>
                </a:endParaRPr>
              </a:p>
            </p:txBody>
          </p:sp>
          <p:sp>
            <p:nvSpPr>
              <p:cNvPr id="39" name="Text Box 34">
                <a:extLst>
                  <a:ext uri="{FF2B5EF4-FFF2-40B4-BE49-F238E27FC236}">
                    <a16:creationId xmlns:a16="http://schemas.microsoft.com/office/drawing/2014/main" id="{EDE77CA4-AFFA-4D8A-A9D2-AE356B2974D8}"/>
                  </a:ext>
                </a:extLst>
              </p:cNvPr>
              <p:cNvSpPr txBox="1">
                <a:spLocks noChangeArrowheads="1"/>
              </p:cNvSpPr>
              <p:nvPr/>
            </p:nvSpPr>
            <p:spPr bwMode="auto">
              <a:xfrm>
                <a:off x="950436" y="2261867"/>
                <a:ext cx="4808538" cy="1016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008" tIns="50004" rIns="100008" bIns="50004">
                <a:spAutoFit/>
              </a:bodyPr>
              <a:lstStyle>
                <a:lvl1pPr defTabSz="1000125">
                  <a:lnSpc>
                    <a:spcPct val="90000"/>
                  </a:lnSpc>
                  <a:spcAft>
                    <a:spcPts val="1200"/>
                  </a:spcAft>
                  <a:buClr>
                    <a:schemeClr val="accent1"/>
                  </a:buClr>
                  <a:buFont typeface="Arial Unicode MS" panose="020B0604020202020204" pitchFamily="34" charset="-128"/>
                  <a:buChar char="▶"/>
                  <a:defRPr sz="3200">
                    <a:solidFill>
                      <a:schemeClr val="tx1"/>
                    </a:solidFill>
                    <a:latin typeface="Arial" panose="020B0604020202020204" pitchFamily="34" charset="0"/>
                    <a:cs typeface="Arial" panose="020B0604020202020204" pitchFamily="34" charset="0"/>
                  </a:defRPr>
                </a:lvl1pPr>
                <a:lvl2pPr marL="742950" indent="-285750" defTabSz="1000125">
                  <a:lnSpc>
                    <a:spcPct val="90000"/>
                  </a:lnSpc>
                  <a:spcAft>
                    <a:spcPts val="1200"/>
                  </a:spcAft>
                  <a:buClr>
                    <a:schemeClr val="accent1"/>
                  </a:buClr>
                  <a:buFont typeface="Arial Unicode MS" panose="020B0604020202020204" pitchFamily="34" charset="-128"/>
                  <a:buChar char="▶"/>
                  <a:defRPr sz="2800">
                    <a:solidFill>
                      <a:schemeClr val="tx1"/>
                    </a:solidFill>
                    <a:latin typeface="Arial" panose="020B0604020202020204" pitchFamily="34" charset="0"/>
                    <a:cs typeface="Arial" panose="020B0604020202020204" pitchFamily="34" charset="0"/>
                  </a:defRPr>
                </a:lvl2pPr>
                <a:lvl3pPr marL="1143000" indent="-228600" defTabSz="1000125">
                  <a:lnSpc>
                    <a:spcPct val="90000"/>
                  </a:lnSpc>
                  <a:spcAft>
                    <a:spcPts val="1200"/>
                  </a:spcAft>
                  <a:buClr>
                    <a:schemeClr val="accent1"/>
                  </a:buClr>
                  <a:buFont typeface="Arial Unicode MS" panose="020B0604020202020204" pitchFamily="34" charset="-128"/>
                  <a:buChar char="▶"/>
                  <a:defRPr sz="2400">
                    <a:solidFill>
                      <a:schemeClr val="tx1"/>
                    </a:solidFill>
                    <a:latin typeface="Arial" panose="020B0604020202020204" pitchFamily="34" charset="0"/>
                    <a:cs typeface="Arial" panose="020B0604020202020204" pitchFamily="34" charset="0"/>
                  </a:defRPr>
                </a:lvl3pPr>
                <a:lvl4pPr marL="1600200" indent="-228600" defTabSz="1000125">
                  <a:lnSpc>
                    <a:spcPct val="90000"/>
                  </a:lnSpc>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4pPr>
                <a:lvl5pPr marL="2057400" indent="-228600" defTabSz="1000125">
                  <a:lnSpc>
                    <a:spcPct val="90000"/>
                  </a:lnSpc>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5pPr>
                <a:lvl6pPr marL="2514600" indent="-228600" defTabSz="1000125"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6pPr>
                <a:lvl7pPr marL="2971800" indent="-228600" defTabSz="1000125"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7pPr>
                <a:lvl8pPr marL="3429000" indent="-228600" defTabSz="1000125"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8pPr>
                <a:lvl9pPr marL="3886200" indent="-228600" defTabSz="1000125"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9pPr>
              </a:lstStyle>
              <a:p>
                <a:pPr lvl="0" algn="ctr" fontAlgn="base">
                  <a:lnSpc>
                    <a:spcPct val="85000"/>
                  </a:lnSpc>
                  <a:spcBef>
                    <a:spcPct val="0"/>
                  </a:spcBef>
                  <a:spcAft>
                    <a:spcPct val="0"/>
                  </a:spcAft>
                  <a:buClrTx/>
                  <a:buNone/>
                </a:pPr>
                <a:r>
                  <a:rPr lang="es-ES" altLang="es-ES" sz="1400" kern="0" dirty="0">
                    <a:solidFill>
                      <a:srgbClr val="000000"/>
                    </a:solidFill>
                    <a:ea typeface="MS PGothic" panose="020B0600070205080204" pitchFamily="34" charset="-128"/>
                  </a:rPr>
                  <a:t>Dividir la preparación entre tareas de preparación</a:t>
                </a:r>
              </a:p>
              <a:p>
                <a:pPr lvl="0" algn="ctr" fontAlgn="base">
                  <a:lnSpc>
                    <a:spcPct val="85000"/>
                  </a:lnSpc>
                  <a:spcBef>
                    <a:spcPct val="0"/>
                  </a:spcBef>
                  <a:spcAft>
                    <a:spcPct val="0"/>
                  </a:spcAft>
                  <a:buClrTx/>
                  <a:buNone/>
                </a:pPr>
                <a:r>
                  <a:rPr lang="es-ES" altLang="es-ES" sz="1400" kern="0" dirty="0">
                    <a:solidFill>
                      <a:srgbClr val="000000"/>
                    </a:solidFill>
                    <a:ea typeface="MS PGothic" panose="020B0600070205080204" pitchFamily="34" charset="-128"/>
                  </a:rPr>
                  <a:t>y preparación propiamente dicha, haciendo</a:t>
                </a:r>
              </a:p>
              <a:p>
                <a:pPr lvl="0" algn="ctr" fontAlgn="base">
                  <a:lnSpc>
                    <a:spcPct val="85000"/>
                  </a:lnSpc>
                  <a:spcBef>
                    <a:spcPct val="0"/>
                  </a:spcBef>
                  <a:spcAft>
                    <a:spcPct val="0"/>
                  </a:spcAft>
                  <a:buClrTx/>
                  <a:buNone/>
                </a:pPr>
                <a:r>
                  <a:rPr lang="es-ES" altLang="es-ES" sz="1400" kern="0" dirty="0">
                    <a:solidFill>
                      <a:srgbClr val="000000"/>
                    </a:solidFill>
                    <a:ea typeface="MS PGothic" panose="020B0600070205080204" pitchFamily="34" charset="-128"/>
                  </a:rPr>
                  <a:t>todo lo que sea posible mientras la máquina</a:t>
                </a:r>
              </a:p>
              <a:p>
                <a:pPr lvl="0" algn="ctr" fontAlgn="base">
                  <a:lnSpc>
                    <a:spcPct val="85000"/>
                  </a:lnSpc>
                  <a:spcBef>
                    <a:spcPct val="0"/>
                  </a:spcBef>
                  <a:spcAft>
                    <a:spcPct val="0"/>
                  </a:spcAft>
                  <a:buClrTx/>
                  <a:buNone/>
                </a:pPr>
                <a:r>
                  <a:rPr lang="es-ES" altLang="es-ES" sz="1400" kern="0" dirty="0">
                    <a:solidFill>
                      <a:srgbClr val="000000"/>
                    </a:solidFill>
                    <a:ea typeface="MS PGothic" panose="020B0600070205080204" pitchFamily="34" charset="-128"/>
                  </a:rPr>
                  <a:t>o el proceso está en marcha</a:t>
                </a:r>
              </a:p>
              <a:p>
                <a:pPr lvl="0" algn="ctr" fontAlgn="base">
                  <a:lnSpc>
                    <a:spcPct val="85000"/>
                  </a:lnSpc>
                  <a:spcBef>
                    <a:spcPct val="0"/>
                  </a:spcBef>
                  <a:spcAft>
                    <a:spcPct val="0"/>
                  </a:spcAft>
                  <a:buClrTx/>
                  <a:buNone/>
                </a:pPr>
                <a:r>
                  <a:rPr lang="es-ES" altLang="es-ES" sz="1400" kern="0" dirty="0">
                    <a:solidFill>
                      <a:srgbClr val="000000"/>
                    </a:solidFill>
                    <a:ea typeface="MS PGothic" panose="020B0600070205080204" pitchFamily="34" charset="-128"/>
                  </a:rPr>
                  <a:t>(ahorro de 30 minutos)</a:t>
                </a:r>
                <a:endParaRPr kumimoji="0" lang="es-ES" altLang="es-ES" sz="1400" b="0" i="0" u="none" strike="noStrike" kern="0" cap="none" spc="0" normalizeH="0" baseline="0" dirty="0">
                  <a:ln>
                    <a:noFill/>
                  </a:ln>
                  <a:solidFill>
                    <a:srgbClr val="00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0" name="Text Box 36">
                <a:extLst>
                  <a:ext uri="{FF2B5EF4-FFF2-40B4-BE49-F238E27FC236}">
                    <a16:creationId xmlns:a16="http://schemas.microsoft.com/office/drawing/2014/main" id="{70708551-30FB-4AF4-A477-1CFC3AF87345}"/>
                  </a:ext>
                </a:extLst>
              </p:cNvPr>
              <p:cNvSpPr txBox="1">
                <a:spLocks noChangeArrowheads="1"/>
              </p:cNvSpPr>
              <p:nvPr/>
            </p:nvSpPr>
            <p:spPr bwMode="auto">
              <a:xfrm>
                <a:off x="1524355" y="4426619"/>
                <a:ext cx="759700" cy="28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008" tIns="50004" rIns="100008" bIns="50004">
                <a:spAutoFit/>
              </a:bodyPr>
              <a:lstStyle>
                <a:lvl1pPr defTabSz="1000125">
                  <a:lnSpc>
                    <a:spcPct val="90000"/>
                  </a:lnSpc>
                  <a:spcAft>
                    <a:spcPts val="1200"/>
                  </a:spcAft>
                  <a:buClr>
                    <a:schemeClr val="accent1"/>
                  </a:buClr>
                  <a:buFont typeface="Arial Unicode MS" panose="020B0604020202020204" pitchFamily="34" charset="-128"/>
                  <a:buChar char="▶"/>
                  <a:defRPr sz="3200">
                    <a:solidFill>
                      <a:schemeClr val="tx1"/>
                    </a:solidFill>
                    <a:latin typeface="Arial" panose="020B0604020202020204" pitchFamily="34" charset="0"/>
                    <a:cs typeface="Arial" panose="020B0604020202020204" pitchFamily="34" charset="0"/>
                  </a:defRPr>
                </a:lvl1pPr>
                <a:lvl2pPr marL="742950" indent="-285750" defTabSz="1000125">
                  <a:lnSpc>
                    <a:spcPct val="90000"/>
                  </a:lnSpc>
                  <a:spcAft>
                    <a:spcPts val="1200"/>
                  </a:spcAft>
                  <a:buClr>
                    <a:schemeClr val="accent1"/>
                  </a:buClr>
                  <a:buFont typeface="Arial Unicode MS" panose="020B0604020202020204" pitchFamily="34" charset="-128"/>
                  <a:buChar char="▶"/>
                  <a:defRPr sz="2800">
                    <a:solidFill>
                      <a:schemeClr val="tx1"/>
                    </a:solidFill>
                    <a:latin typeface="Arial" panose="020B0604020202020204" pitchFamily="34" charset="0"/>
                    <a:cs typeface="Arial" panose="020B0604020202020204" pitchFamily="34" charset="0"/>
                  </a:defRPr>
                </a:lvl2pPr>
                <a:lvl3pPr marL="1143000" indent="-228600" defTabSz="1000125">
                  <a:lnSpc>
                    <a:spcPct val="90000"/>
                  </a:lnSpc>
                  <a:spcAft>
                    <a:spcPts val="1200"/>
                  </a:spcAft>
                  <a:buClr>
                    <a:schemeClr val="accent1"/>
                  </a:buClr>
                  <a:buFont typeface="Arial Unicode MS" panose="020B0604020202020204" pitchFamily="34" charset="-128"/>
                  <a:buChar char="▶"/>
                  <a:defRPr sz="2400">
                    <a:solidFill>
                      <a:schemeClr val="tx1"/>
                    </a:solidFill>
                    <a:latin typeface="Arial" panose="020B0604020202020204" pitchFamily="34" charset="0"/>
                    <a:cs typeface="Arial" panose="020B0604020202020204" pitchFamily="34" charset="0"/>
                  </a:defRPr>
                </a:lvl3pPr>
                <a:lvl4pPr marL="1600200" indent="-228600" defTabSz="1000125">
                  <a:lnSpc>
                    <a:spcPct val="90000"/>
                  </a:lnSpc>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4pPr>
                <a:lvl5pPr marL="2057400" indent="-228600" defTabSz="1000125">
                  <a:lnSpc>
                    <a:spcPct val="90000"/>
                  </a:lnSpc>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5pPr>
                <a:lvl6pPr marL="2514600" indent="-228600" defTabSz="1000125"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6pPr>
                <a:lvl7pPr marL="2971800" indent="-228600" defTabSz="1000125"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7pPr>
                <a:lvl8pPr marL="3429000" indent="-228600" defTabSz="1000125"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8pPr>
                <a:lvl9pPr marL="3886200" indent="-228600" defTabSz="1000125"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9pPr>
              </a:lstStyle>
              <a:p>
                <a:pPr marL="0" marR="0" lvl="0" indent="0" algn="ctr" defTabSz="1000125" eaLnBrk="1" fontAlgn="base" latinLnBrk="0" hangingPunct="1">
                  <a:lnSpc>
                    <a:spcPct val="85000"/>
                  </a:lnSpc>
                  <a:spcBef>
                    <a:spcPct val="0"/>
                  </a:spcBef>
                  <a:spcAft>
                    <a:spcPct val="0"/>
                  </a:spcAft>
                  <a:buClrTx/>
                  <a:buSzTx/>
                  <a:buFontTx/>
                  <a:buNone/>
                  <a:tabLst/>
                  <a:defRPr/>
                </a:pPr>
                <a:r>
                  <a:rPr lang="es-ES" altLang="es-ES" sz="1400" kern="0" dirty="0">
                    <a:solidFill>
                      <a:srgbClr val="000000"/>
                    </a:solidFill>
                    <a:ea typeface="MS PGothic" panose="020B0600070205080204" pitchFamily="34" charset="-128"/>
                  </a:rPr>
                  <a:t>Paso</a:t>
                </a:r>
                <a:r>
                  <a:rPr kumimoji="0" lang="es-ES" altLang="es-ES" sz="1400" b="0" i="0" u="none" strike="noStrike" kern="0" cap="none" spc="0" normalizeH="0" baseline="0" dirty="0">
                    <a:ln>
                      <a:noFill/>
                    </a:ln>
                    <a:solidFill>
                      <a:srgbClr val="000000"/>
                    </a:solidFill>
                    <a:effectLst/>
                    <a:uLnTx/>
                    <a:uFillTx/>
                    <a:latin typeface="Arial" panose="020B0604020202020204" pitchFamily="34" charset="0"/>
                    <a:ea typeface="MS PGothic" panose="020B0600070205080204" pitchFamily="34" charset="-128"/>
                    <a:cs typeface="Arial" panose="020B0604020202020204" pitchFamily="34" charset="0"/>
                  </a:rPr>
                  <a:t> 3</a:t>
                </a:r>
              </a:p>
            </p:txBody>
          </p:sp>
          <p:sp>
            <p:nvSpPr>
              <p:cNvPr id="41" name="AutoShape 38">
                <a:extLst>
                  <a:ext uri="{FF2B5EF4-FFF2-40B4-BE49-F238E27FC236}">
                    <a16:creationId xmlns:a16="http://schemas.microsoft.com/office/drawing/2014/main" id="{C4A685A9-E9BC-4FCF-807A-00A885C5A574}"/>
                  </a:ext>
                </a:extLst>
              </p:cNvPr>
              <p:cNvSpPr>
                <a:spLocks noChangeAspect="1" noChangeArrowheads="1"/>
              </p:cNvSpPr>
              <p:nvPr/>
            </p:nvSpPr>
            <p:spPr bwMode="auto">
              <a:xfrm>
                <a:off x="1995250" y="4151313"/>
                <a:ext cx="2718910" cy="840110"/>
              </a:xfrm>
              <a:custGeom>
                <a:avLst/>
                <a:gdLst>
                  <a:gd name="T0" fmla="*/ 308336604 w 21600"/>
                  <a:gd name="T1" fmla="*/ 16337611 h 21600"/>
                  <a:gd name="T2" fmla="*/ 171122028 w 21600"/>
                  <a:gd name="T3" fmla="*/ 32675223 h 21600"/>
                  <a:gd name="T4" fmla="*/ 33907577 w 21600"/>
                  <a:gd name="T5" fmla="*/ 16337611 h 21600"/>
                  <a:gd name="T6" fmla="*/ 171122028 w 21600"/>
                  <a:gd name="T7" fmla="*/ 0 h 21600"/>
                  <a:gd name="T8" fmla="*/ 0 60000 65536"/>
                  <a:gd name="T9" fmla="*/ 0 60000 65536"/>
                  <a:gd name="T10" fmla="*/ 0 60000 65536"/>
                  <a:gd name="T11" fmla="*/ 0 60000 65536"/>
                  <a:gd name="T12" fmla="*/ 3940 w 21600"/>
                  <a:gd name="T13" fmla="*/ 3940 h 21600"/>
                  <a:gd name="T14" fmla="*/ 17660 w 21600"/>
                  <a:gd name="T15" fmla="*/ 17660 h 21600"/>
                </a:gdLst>
                <a:ahLst/>
                <a:cxnLst>
                  <a:cxn ang="T8">
                    <a:pos x="T0" y="T1"/>
                  </a:cxn>
                  <a:cxn ang="T9">
                    <a:pos x="T2" y="T3"/>
                  </a:cxn>
                  <a:cxn ang="T10">
                    <a:pos x="T4" y="T5"/>
                  </a:cxn>
                  <a:cxn ang="T11">
                    <a:pos x="T6" y="T7"/>
                  </a:cxn>
                </a:cxnLst>
                <a:rect l="T12" t="T13" r="T14" b="T15"/>
                <a:pathLst>
                  <a:path w="21600" h="21600">
                    <a:moveTo>
                      <a:pt x="0" y="0"/>
                    </a:moveTo>
                    <a:lnTo>
                      <a:pt x="4279" y="21600"/>
                    </a:lnTo>
                    <a:lnTo>
                      <a:pt x="17321" y="21600"/>
                    </a:lnTo>
                    <a:lnTo>
                      <a:pt x="21600" y="0"/>
                    </a:lnTo>
                    <a:lnTo>
                      <a:pt x="0" y="0"/>
                    </a:lnTo>
                    <a:close/>
                  </a:path>
                </a:pathLst>
              </a:custGeom>
              <a:solidFill>
                <a:srgbClr val="E5E5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s-ES" sz="1800" b="0" i="0" u="none" strike="noStrike" kern="0" cap="none" spc="0" normalizeH="0" baseline="0" dirty="0">
                  <a:ln>
                    <a:noFill/>
                  </a:ln>
                  <a:solidFill>
                    <a:srgbClr val="000000"/>
                  </a:solidFill>
                  <a:effectLst/>
                  <a:uLnTx/>
                  <a:uFillTx/>
                  <a:latin typeface="Arial" panose="020B0604020202020204" pitchFamily="34" charset="0"/>
                  <a:cs typeface="Arial" panose="020B0604020202020204" pitchFamily="34" charset="0"/>
                </a:endParaRPr>
              </a:p>
            </p:txBody>
          </p:sp>
          <p:sp>
            <p:nvSpPr>
              <p:cNvPr id="42" name="AutoShape 39">
                <a:extLst>
                  <a:ext uri="{FF2B5EF4-FFF2-40B4-BE49-F238E27FC236}">
                    <a16:creationId xmlns:a16="http://schemas.microsoft.com/office/drawing/2014/main" id="{0CB449FB-B8CA-4309-A6EF-5C1F7BB09A6D}"/>
                  </a:ext>
                </a:extLst>
              </p:cNvPr>
              <p:cNvSpPr>
                <a:spLocks noChangeAspect="1" noChangeArrowheads="1"/>
              </p:cNvSpPr>
              <p:nvPr/>
            </p:nvSpPr>
            <p:spPr bwMode="auto">
              <a:xfrm>
                <a:off x="2103835" y="4227038"/>
                <a:ext cx="2501740" cy="688660"/>
              </a:xfrm>
              <a:custGeom>
                <a:avLst/>
                <a:gdLst>
                  <a:gd name="T0" fmla="*/ 263381682 w 21600"/>
                  <a:gd name="T1" fmla="*/ 10978069 h 21600"/>
                  <a:gd name="T2" fmla="*/ 144877385 w 21600"/>
                  <a:gd name="T3" fmla="*/ 21956139 h 21600"/>
                  <a:gd name="T4" fmla="*/ 26373088 w 21600"/>
                  <a:gd name="T5" fmla="*/ 10978069 h 21600"/>
                  <a:gd name="T6" fmla="*/ 144877385 w 21600"/>
                  <a:gd name="T7" fmla="*/ 0 h 21600"/>
                  <a:gd name="T8" fmla="*/ 0 60000 65536"/>
                  <a:gd name="T9" fmla="*/ 0 60000 65536"/>
                  <a:gd name="T10" fmla="*/ 0 60000 65536"/>
                  <a:gd name="T11" fmla="*/ 0 60000 65536"/>
                  <a:gd name="T12" fmla="*/ 3766 w 21600"/>
                  <a:gd name="T13" fmla="*/ 3766 h 21600"/>
                  <a:gd name="T14" fmla="*/ 17834 w 21600"/>
                  <a:gd name="T15" fmla="*/ 17834 h 21600"/>
                </a:gdLst>
                <a:ahLst/>
                <a:cxnLst>
                  <a:cxn ang="T8">
                    <a:pos x="T0" y="T1"/>
                  </a:cxn>
                  <a:cxn ang="T9">
                    <a:pos x="T2" y="T3"/>
                  </a:cxn>
                  <a:cxn ang="T10">
                    <a:pos x="T4" y="T5"/>
                  </a:cxn>
                  <a:cxn ang="T11">
                    <a:pos x="T6" y="T7"/>
                  </a:cxn>
                </a:cxnLst>
                <a:rect l="T12" t="T13" r="T14" b="T15"/>
                <a:pathLst>
                  <a:path w="21600" h="21600">
                    <a:moveTo>
                      <a:pt x="0" y="0"/>
                    </a:moveTo>
                    <a:lnTo>
                      <a:pt x="3931" y="21600"/>
                    </a:lnTo>
                    <a:lnTo>
                      <a:pt x="17669" y="21600"/>
                    </a:lnTo>
                    <a:lnTo>
                      <a:pt x="21600" y="0"/>
                    </a:lnTo>
                    <a:lnTo>
                      <a:pt x="0" y="0"/>
                    </a:lnTo>
                    <a:close/>
                  </a:path>
                </a:pathLst>
              </a:custGeom>
              <a:solidFill>
                <a:srgbClr val="F2F2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s-ES" sz="1800" b="0" i="0" u="none" strike="noStrike" kern="0" cap="none" spc="0" normalizeH="0" baseline="0" dirty="0">
                  <a:ln>
                    <a:noFill/>
                  </a:ln>
                  <a:solidFill>
                    <a:srgbClr val="000000"/>
                  </a:solidFill>
                  <a:effectLst/>
                  <a:uLnTx/>
                  <a:uFillTx/>
                  <a:latin typeface="Arial" panose="020B0604020202020204" pitchFamily="34" charset="0"/>
                  <a:cs typeface="Arial" panose="020B0604020202020204" pitchFamily="34" charset="0"/>
                </a:endParaRPr>
              </a:p>
            </p:txBody>
          </p:sp>
          <p:sp>
            <p:nvSpPr>
              <p:cNvPr id="43" name="Text Box 40">
                <a:extLst>
                  <a:ext uri="{FF2B5EF4-FFF2-40B4-BE49-F238E27FC236}">
                    <a16:creationId xmlns:a16="http://schemas.microsoft.com/office/drawing/2014/main" id="{B43A75ED-F0F6-40CD-A4C4-6A93713E43F4}"/>
                  </a:ext>
                </a:extLst>
              </p:cNvPr>
              <p:cNvSpPr txBox="1">
                <a:spLocks noChangeArrowheads="1"/>
              </p:cNvSpPr>
              <p:nvPr/>
            </p:nvSpPr>
            <p:spPr bwMode="auto">
              <a:xfrm>
                <a:off x="2244249" y="4223101"/>
                <a:ext cx="2220913" cy="65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008" tIns="50004" rIns="100008" bIns="50004">
                <a:spAutoFit/>
              </a:bodyPr>
              <a:lstStyle>
                <a:lvl1pPr defTabSz="1000125">
                  <a:lnSpc>
                    <a:spcPct val="90000"/>
                  </a:lnSpc>
                  <a:spcAft>
                    <a:spcPts val="1200"/>
                  </a:spcAft>
                  <a:buClr>
                    <a:schemeClr val="accent1"/>
                  </a:buClr>
                  <a:buFont typeface="Arial Unicode MS" panose="020B0604020202020204" pitchFamily="34" charset="-128"/>
                  <a:buChar char="▶"/>
                  <a:defRPr sz="3200">
                    <a:solidFill>
                      <a:schemeClr val="tx1"/>
                    </a:solidFill>
                    <a:latin typeface="Arial" panose="020B0604020202020204" pitchFamily="34" charset="0"/>
                    <a:cs typeface="Arial" panose="020B0604020202020204" pitchFamily="34" charset="0"/>
                  </a:defRPr>
                </a:lvl1pPr>
                <a:lvl2pPr marL="742950" indent="-285750" defTabSz="1000125">
                  <a:lnSpc>
                    <a:spcPct val="90000"/>
                  </a:lnSpc>
                  <a:spcAft>
                    <a:spcPts val="1200"/>
                  </a:spcAft>
                  <a:buClr>
                    <a:schemeClr val="accent1"/>
                  </a:buClr>
                  <a:buFont typeface="Arial Unicode MS" panose="020B0604020202020204" pitchFamily="34" charset="-128"/>
                  <a:buChar char="▶"/>
                  <a:defRPr sz="2800">
                    <a:solidFill>
                      <a:schemeClr val="tx1"/>
                    </a:solidFill>
                    <a:latin typeface="Arial" panose="020B0604020202020204" pitchFamily="34" charset="0"/>
                    <a:cs typeface="Arial" panose="020B0604020202020204" pitchFamily="34" charset="0"/>
                  </a:defRPr>
                </a:lvl2pPr>
                <a:lvl3pPr marL="1143000" indent="-228600" defTabSz="1000125">
                  <a:lnSpc>
                    <a:spcPct val="90000"/>
                  </a:lnSpc>
                  <a:spcAft>
                    <a:spcPts val="1200"/>
                  </a:spcAft>
                  <a:buClr>
                    <a:schemeClr val="accent1"/>
                  </a:buClr>
                  <a:buFont typeface="Arial Unicode MS" panose="020B0604020202020204" pitchFamily="34" charset="-128"/>
                  <a:buChar char="▶"/>
                  <a:defRPr sz="2400">
                    <a:solidFill>
                      <a:schemeClr val="tx1"/>
                    </a:solidFill>
                    <a:latin typeface="Arial" panose="020B0604020202020204" pitchFamily="34" charset="0"/>
                    <a:cs typeface="Arial" panose="020B0604020202020204" pitchFamily="34" charset="0"/>
                  </a:defRPr>
                </a:lvl3pPr>
                <a:lvl4pPr marL="1600200" indent="-228600" defTabSz="1000125">
                  <a:lnSpc>
                    <a:spcPct val="90000"/>
                  </a:lnSpc>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4pPr>
                <a:lvl5pPr marL="2057400" indent="-228600" defTabSz="1000125">
                  <a:lnSpc>
                    <a:spcPct val="90000"/>
                  </a:lnSpc>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5pPr>
                <a:lvl6pPr marL="2514600" indent="-228600" defTabSz="1000125"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6pPr>
                <a:lvl7pPr marL="2971800" indent="-228600" defTabSz="1000125"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7pPr>
                <a:lvl8pPr marL="3429000" indent="-228600" defTabSz="1000125"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8pPr>
                <a:lvl9pPr marL="3886200" indent="-228600" defTabSz="1000125"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9pPr>
              </a:lstStyle>
              <a:p>
                <a:pPr lvl="0" algn="ctr" fontAlgn="base">
                  <a:lnSpc>
                    <a:spcPct val="85000"/>
                  </a:lnSpc>
                  <a:spcBef>
                    <a:spcPct val="0"/>
                  </a:spcBef>
                  <a:spcAft>
                    <a:spcPct val="0"/>
                  </a:spcAft>
                  <a:buClrTx/>
                  <a:buNone/>
                </a:pPr>
                <a:r>
                  <a:rPr lang="es-ES" altLang="es-ES" sz="1400" kern="0" dirty="0">
                    <a:solidFill>
                      <a:srgbClr val="000000"/>
                    </a:solidFill>
                    <a:ea typeface="MS PGothic" panose="020B0600070205080204" pitchFamily="34" charset="-128"/>
                  </a:rPr>
                  <a:t>Estandarizar y mejorar el uso de las herramientas</a:t>
                </a:r>
              </a:p>
              <a:p>
                <a:pPr lvl="0" algn="ctr" fontAlgn="base">
                  <a:lnSpc>
                    <a:spcPct val="85000"/>
                  </a:lnSpc>
                  <a:spcBef>
                    <a:spcPct val="0"/>
                  </a:spcBef>
                  <a:spcAft>
                    <a:spcPct val="0"/>
                  </a:spcAft>
                  <a:buClrTx/>
                  <a:buNone/>
                </a:pPr>
                <a:r>
                  <a:rPr lang="es-ES" altLang="es-ES" sz="1400" kern="0" dirty="0">
                    <a:solidFill>
                      <a:srgbClr val="000000"/>
                    </a:solidFill>
                    <a:ea typeface="MS PGothic" panose="020B0600070205080204" pitchFamily="34" charset="-128"/>
                  </a:rPr>
                  <a:t>(ahorro de 15 minutos)</a:t>
                </a:r>
                <a:endParaRPr kumimoji="0" lang="es-ES" altLang="es-ES" sz="1400" b="0" i="0" u="none" strike="noStrike" kern="0" cap="none" spc="0" normalizeH="0" baseline="0" dirty="0">
                  <a:ln>
                    <a:noFill/>
                  </a:ln>
                  <a:solidFill>
                    <a:srgbClr val="00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4" name="Rectangle 52">
                <a:extLst>
                  <a:ext uri="{FF2B5EF4-FFF2-40B4-BE49-F238E27FC236}">
                    <a16:creationId xmlns:a16="http://schemas.microsoft.com/office/drawing/2014/main" id="{E6E1D967-35F5-4950-81D3-538668742515}"/>
                  </a:ext>
                </a:extLst>
              </p:cNvPr>
              <p:cNvSpPr>
                <a:spLocks noChangeArrowheads="1"/>
              </p:cNvSpPr>
              <p:nvPr/>
            </p:nvSpPr>
            <p:spPr bwMode="auto">
              <a:xfrm>
                <a:off x="3493494" y="5948689"/>
                <a:ext cx="3602949" cy="458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Aft>
                    <a:spcPts val="1200"/>
                  </a:spcAft>
                  <a:buClr>
                    <a:schemeClr val="accent1"/>
                  </a:buClr>
                  <a:buFont typeface="Arial Unicode MS" panose="020B0604020202020204" pitchFamily="34" charset="-128"/>
                  <a:buChar char="▶"/>
                  <a:defRPr sz="3200">
                    <a:solidFill>
                      <a:schemeClr val="tx1"/>
                    </a:solidFill>
                    <a:latin typeface="Arial" panose="020B0604020202020204" pitchFamily="34" charset="0"/>
                    <a:cs typeface="Arial" panose="020B0604020202020204" pitchFamily="34" charset="0"/>
                  </a:defRPr>
                </a:lvl1pPr>
                <a:lvl2pPr marL="742950" indent="-285750">
                  <a:lnSpc>
                    <a:spcPct val="90000"/>
                  </a:lnSpc>
                  <a:spcAft>
                    <a:spcPts val="1200"/>
                  </a:spcAft>
                  <a:buClr>
                    <a:schemeClr val="accent1"/>
                  </a:buClr>
                  <a:buFont typeface="Arial Unicode MS" panose="020B0604020202020204" pitchFamily="34" charset="-128"/>
                  <a:buChar char="▶"/>
                  <a:defRPr sz="2800">
                    <a:solidFill>
                      <a:schemeClr val="tx1"/>
                    </a:solidFill>
                    <a:latin typeface="Arial" panose="020B0604020202020204" pitchFamily="34" charset="0"/>
                    <a:cs typeface="Arial" panose="020B0604020202020204" pitchFamily="34" charset="0"/>
                  </a:defRPr>
                </a:lvl2pPr>
                <a:lvl3pPr marL="1143000" indent="-228600">
                  <a:lnSpc>
                    <a:spcPct val="90000"/>
                  </a:lnSpc>
                  <a:spcAft>
                    <a:spcPts val="1200"/>
                  </a:spcAft>
                  <a:buClr>
                    <a:schemeClr val="accent1"/>
                  </a:buClr>
                  <a:buFont typeface="Arial Unicode MS" panose="020B0604020202020204" pitchFamily="34" charset="-128"/>
                  <a:buChar char="▶"/>
                  <a:defRPr sz="2400">
                    <a:solidFill>
                      <a:schemeClr val="tx1"/>
                    </a:solidFill>
                    <a:latin typeface="Arial" panose="020B0604020202020204" pitchFamily="34" charset="0"/>
                    <a:cs typeface="Arial" panose="020B0604020202020204" pitchFamily="34" charset="0"/>
                  </a:defRPr>
                </a:lvl3pPr>
                <a:lvl4pPr marL="1600200" indent="-228600">
                  <a:lnSpc>
                    <a:spcPct val="90000"/>
                  </a:lnSpc>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4pPr>
                <a:lvl5pPr marL="2057400" indent="-228600">
                  <a:lnSpc>
                    <a:spcPct val="90000"/>
                  </a:lnSpc>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9pPr>
              </a:lstStyle>
              <a:p>
                <a:pPr lvl="0" defTabSz="457200" fontAlgn="base">
                  <a:lnSpc>
                    <a:spcPct val="85000"/>
                  </a:lnSpc>
                  <a:spcBef>
                    <a:spcPct val="0"/>
                  </a:spcBef>
                  <a:spcAft>
                    <a:spcPct val="0"/>
                  </a:spcAft>
                  <a:buClrTx/>
                  <a:buNone/>
                </a:pPr>
                <a:r>
                  <a:rPr lang="es-ES" altLang="es-ES" sz="1400" kern="0" dirty="0">
                    <a:solidFill>
                      <a:srgbClr val="000000"/>
                    </a:solidFill>
                  </a:rPr>
                  <a:t>Repetir el ciclo hasta conseguir tiempos de preparación menores a un minuto</a:t>
                </a:r>
                <a:endParaRPr kumimoji="0" lang="es-ES" altLang="es-ES" sz="1400" b="0" i="0" u="none" strike="noStrike" kern="0" cap="none" spc="0" normalizeH="0" baseline="0" dirty="0">
                  <a:ln>
                    <a:noFill/>
                  </a:ln>
                  <a:solidFill>
                    <a:srgbClr val="000000"/>
                  </a:solidFill>
                  <a:effectLst/>
                  <a:uLnTx/>
                  <a:uFillTx/>
                  <a:latin typeface="Arial" panose="020B0604020202020204" pitchFamily="34" charset="0"/>
                  <a:cs typeface="Arial" panose="020B0604020202020204" pitchFamily="34" charset="0"/>
                </a:endParaRPr>
              </a:p>
            </p:txBody>
          </p:sp>
          <p:sp>
            <p:nvSpPr>
              <p:cNvPr id="45" name="AutoShape 54">
                <a:extLst>
                  <a:ext uri="{FF2B5EF4-FFF2-40B4-BE49-F238E27FC236}">
                    <a16:creationId xmlns:a16="http://schemas.microsoft.com/office/drawing/2014/main" id="{C102CAF9-7407-4169-8D85-CD4E31D78746}"/>
                  </a:ext>
                </a:extLst>
              </p:cNvPr>
              <p:cNvSpPr>
                <a:spLocks noChangeAspect="1" noChangeArrowheads="1"/>
              </p:cNvSpPr>
              <p:nvPr/>
            </p:nvSpPr>
            <p:spPr bwMode="auto">
              <a:xfrm flipV="1">
                <a:off x="3125390" y="5886450"/>
                <a:ext cx="458630" cy="358620"/>
              </a:xfrm>
              <a:prstGeom prst="triangle">
                <a:avLst>
                  <a:gd name="adj" fmla="val 50000"/>
                </a:avLst>
              </a:prstGeom>
              <a:solidFill>
                <a:srgbClr val="C2995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Aft>
                    <a:spcPts val="1200"/>
                  </a:spcAft>
                  <a:buClr>
                    <a:schemeClr val="accent1"/>
                  </a:buClr>
                  <a:buFont typeface="Arial Unicode MS" panose="020B0604020202020204" pitchFamily="34" charset="-128"/>
                  <a:buChar char="▶"/>
                  <a:defRPr sz="3200">
                    <a:solidFill>
                      <a:schemeClr val="tx1"/>
                    </a:solidFill>
                    <a:latin typeface="Arial" panose="020B0604020202020204" pitchFamily="34" charset="0"/>
                    <a:cs typeface="Arial" panose="020B0604020202020204" pitchFamily="34" charset="0"/>
                  </a:defRPr>
                </a:lvl1pPr>
                <a:lvl2pPr marL="742950" indent="-285750">
                  <a:lnSpc>
                    <a:spcPct val="90000"/>
                  </a:lnSpc>
                  <a:spcAft>
                    <a:spcPts val="1200"/>
                  </a:spcAft>
                  <a:buClr>
                    <a:schemeClr val="accent1"/>
                  </a:buClr>
                  <a:buFont typeface="Arial Unicode MS" panose="020B0604020202020204" pitchFamily="34" charset="-128"/>
                  <a:buChar char="▶"/>
                  <a:defRPr sz="2800">
                    <a:solidFill>
                      <a:schemeClr val="tx1"/>
                    </a:solidFill>
                    <a:latin typeface="Arial" panose="020B0604020202020204" pitchFamily="34" charset="0"/>
                    <a:cs typeface="Arial" panose="020B0604020202020204" pitchFamily="34" charset="0"/>
                  </a:defRPr>
                </a:lvl2pPr>
                <a:lvl3pPr marL="1143000" indent="-228600">
                  <a:lnSpc>
                    <a:spcPct val="90000"/>
                  </a:lnSpc>
                  <a:spcAft>
                    <a:spcPts val="1200"/>
                  </a:spcAft>
                  <a:buClr>
                    <a:schemeClr val="accent1"/>
                  </a:buClr>
                  <a:buFont typeface="Arial Unicode MS" panose="020B0604020202020204" pitchFamily="34" charset="-128"/>
                  <a:buChar char="▶"/>
                  <a:defRPr sz="2400">
                    <a:solidFill>
                      <a:schemeClr val="tx1"/>
                    </a:solidFill>
                    <a:latin typeface="Arial" panose="020B0604020202020204" pitchFamily="34" charset="0"/>
                    <a:cs typeface="Arial" panose="020B0604020202020204" pitchFamily="34" charset="0"/>
                  </a:defRPr>
                </a:lvl3pPr>
                <a:lvl4pPr marL="1600200" indent="-228600">
                  <a:lnSpc>
                    <a:spcPct val="90000"/>
                  </a:lnSpc>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4pPr>
                <a:lvl5pPr marL="2057400" indent="-228600">
                  <a:lnSpc>
                    <a:spcPct val="90000"/>
                  </a:lnSpc>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9pPr>
              </a:lstStyle>
              <a:p>
                <a:pPr marL="0" marR="0" lvl="0" indent="0" defTabSz="457200" eaLnBrk="1" fontAlgn="base" latinLnBrk="0" hangingPunct="1">
                  <a:lnSpc>
                    <a:spcPct val="100000"/>
                  </a:lnSpc>
                  <a:spcBef>
                    <a:spcPct val="0"/>
                  </a:spcBef>
                  <a:spcAft>
                    <a:spcPct val="0"/>
                  </a:spcAft>
                  <a:buClrTx/>
                  <a:buSzTx/>
                  <a:buFontTx/>
                  <a:buNone/>
                  <a:tabLst/>
                  <a:defRPr/>
                </a:pPr>
                <a:endParaRPr kumimoji="0" lang="es-ES" altLang="es-ES" sz="1800" b="0" i="0" u="none" strike="noStrike" kern="0" cap="none" spc="0" normalizeH="0" baseline="0" dirty="0">
                  <a:ln>
                    <a:noFill/>
                  </a:ln>
                  <a:solidFill>
                    <a:srgbClr val="000000"/>
                  </a:solidFill>
                  <a:effectLst/>
                  <a:uLnTx/>
                  <a:uFillTx/>
                  <a:latin typeface="Arial" panose="020B0604020202020204" pitchFamily="34" charset="0"/>
                  <a:cs typeface="Arial" panose="020B0604020202020204" pitchFamily="34" charset="0"/>
                </a:endParaRPr>
              </a:p>
            </p:txBody>
          </p:sp>
          <p:sp>
            <p:nvSpPr>
              <p:cNvPr id="46" name="AutoShape 55">
                <a:extLst>
                  <a:ext uri="{FF2B5EF4-FFF2-40B4-BE49-F238E27FC236}">
                    <a16:creationId xmlns:a16="http://schemas.microsoft.com/office/drawing/2014/main" id="{AC866A58-F30B-453C-9983-D321AACB6443}"/>
                  </a:ext>
                </a:extLst>
              </p:cNvPr>
              <p:cNvSpPr>
                <a:spLocks noChangeAspect="1" noChangeArrowheads="1"/>
              </p:cNvSpPr>
              <p:nvPr/>
            </p:nvSpPr>
            <p:spPr bwMode="auto">
              <a:xfrm flipV="1">
                <a:off x="3197540" y="5895975"/>
                <a:ext cx="314330" cy="274320"/>
              </a:xfrm>
              <a:prstGeom prst="triangle">
                <a:avLst>
                  <a:gd name="adj" fmla="val 50000"/>
                </a:avLst>
              </a:prstGeom>
              <a:solidFill>
                <a:srgbClr val="E0CCA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Aft>
                    <a:spcPts val="1200"/>
                  </a:spcAft>
                  <a:buClr>
                    <a:schemeClr val="accent1"/>
                  </a:buClr>
                  <a:buFont typeface="Arial Unicode MS" panose="020B0604020202020204" pitchFamily="34" charset="-128"/>
                  <a:buChar char="▶"/>
                  <a:defRPr sz="3200">
                    <a:solidFill>
                      <a:schemeClr val="tx1"/>
                    </a:solidFill>
                    <a:latin typeface="Arial" panose="020B0604020202020204" pitchFamily="34" charset="0"/>
                    <a:cs typeface="Arial" panose="020B0604020202020204" pitchFamily="34" charset="0"/>
                  </a:defRPr>
                </a:lvl1pPr>
                <a:lvl2pPr marL="742950" indent="-285750">
                  <a:lnSpc>
                    <a:spcPct val="90000"/>
                  </a:lnSpc>
                  <a:spcAft>
                    <a:spcPts val="1200"/>
                  </a:spcAft>
                  <a:buClr>
                    <a:schemeClr val="accent1"/>
                  </a:buClr>
                  <a:buFont typeface="Arial Unicode MS" panose="020B0604020202020204" pitchFamily="34" charset="-128"/>
                  <a:buChar char="▶"/>
                  <a:defRPr sz="2800">
                    <a:solidFill>
                      <a:schemeClr val="tx1"/>
                    </a:solidFill>
                    <a:latin typeface="Arial" panose="020B0604020202020204" pitchFamily="34" charset="0"/>
                    <a:cs typeface="Arial" panose="020B0604020202020204" pitchFamily="34" charset="0"/>
                  </a:defRPr>
                </a:lvl2pPr>
                <a:lvl3pPr marL="1143000" indent="-228600">
                  <a:lnSpc>
                    <a:spcPct val="90000"/>
                  </a:lnSpc>
                  <a:spcAft>
                    <a:spcPts val="1200"/>
                  </a:spcAft>
                  <a:buClr>
                    <a:schemeClr val="accent1"/>
                  </a:buClr>
                  <a:buFont typeface="Arial Unicode MS" panose="020B0604020202020204" pitchFamily="34" charset="-128"/>
                  <a:buChar char="▶"/>
                  <a:defRPr sz="2400">
                    <a:solidFill>
                      <a:schemeClr val="tx1"/>
                    </a:solidFill>
                    <a:latin typeface="Arial" panose="020B0604020202020204" pitchFamily="34" charset="0"/>
                    <a:cs typeface="Arial" panose="020B0604020202020204" pitchFamily="34" charset="0"/>
                  </a:defRPr>
                </a:lvl3pPr>
                <a:lvl4pPr marL="1600200" indent="-228600">
                  <a:lnSpc>
                    <a:spcPct val="90000"/>
                  </a:lnSpc>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4pPr>
                <a:lvl5pPr marL="2057400" indent="-228600">
                  <a:lnSpc>
                    <a:spcPct val="90000"/>
                  </a:lnSpc>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9pPr>
              </a:lstStyle>
              <a:p>
                <a:pPr marL="0" marR="0" lvl="0" indent="0" defTabSz="457200" eaLnBrk="1" fontAlgn="base" latinLnBrk="0" hangingPunct="1">
                  <a:lnSpc>
                    <a:spcPct val="100000"/>
                  </a:lnSpc>
                  <a:spcBef>
                    <a:spcPct val="0"/>
                  </a:spcBef>
                  <a:spcAft>
                    <a:spcPct val="0"/>
                  </a:spcAft>
                  <a:buClrTx/>
                  <a:buSzTx/>
                  <a:buFontTx/>
                  <a:buNone/>
                  <a:tabLst/>
                  <a:defRPr/>
                </a:pPr>
                <a:endParaRPr kumimoji="0" lang="es-ES" altLang="es-ES" sz="1800" b="0" i="0" u="none" strike="noStrike" kern="0" cap="none" spc="0" normalizeH="0" baseline="0" dirty="0">
                  <a:ln>
                    <a:noFill/>
                  </a:ln>
                  <a:solidFill>
                    <a:srgbClr val="000000"/>
                  </a:solidFill>
                  <a:effectLst/>
                  <a:uLnTx/>
                  <a:uFillTx/>
                  <a:latin typeface="Arial" panose="020B0604020202020204" pitchFamily="34" charset="0"/>
                  <a:cs typeface="Arial" panose="020B0604020202020204" pitchFamily="34" charset="0"/>
                </a:endParaRPr>
              </a:p>
            </p:txBody>
          </p:sp>
          <p:sp>
            <p:nvSpPr>
              <p:cNvPr id="47" name="Text Box 56">
                <a:extLst>
                  <a:ext uri="{FF2B5EF4-FFF2-40B4-BE49-F238E27FC236}">
                    <a16:creationId xmlns:a16="http://schemas.microsoft.com/office/drawing/2014/main" id="{9A0CA47F-F81D-4A74-8D19-C5FC0850CB48}"/>
                  </a:ext>
                </a:extLst>
              </p:cNvPr>
              <p:cNvSpPr txBox="1">
                <a:spLocks noChangeArrowheads="1"/>
              </p:cNvSpPr>
              <p:nvPr/>
            </p:nvSpPr>
            <p:spPr bwMode="auto">
              <a:xfrm>
                <a:off x="2501291" y="5938838"/>
                <a:ext cx="742398" cy="307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Aft>
                    <a:spcPts val="1200"/>
                  </a:spcAft>
                  <a:buClr>
                    <a:schemeClr val="accent1"/>
                  </a:buClr>
                  <a:buFont typeface="Arial Unicode MS" panose="020B0604020202020204" pitchFamily="34" charset="-128"/>
                  <a:buChar char="▶"/>
                  <a:defRPr sz="3200">
                    <a:solidFill>
                      <a:schemeClr val="tx1"/>
                    </a:solidFill>
                    <a:latin typeface="Arial" panose="020B0604020202020204" pitchFamily="34" charset="0"/>
                    <a:cs typeface="Arial" panose="020B0604020202020204" pitchFamily="34" charset="0"/>
                  </a:defRPr>
                </a:lvl1pPr>
                <a:lvl2pPr marL="742950" indent="-285750">
                  <a:lnSpc>
                    <a:spcPct val="90000"/>
                  </a:lnSpc>
                  <a:spcAft>
                    <a:spcPts val="1200"/>
                  </a:spcAft>
                  <a:buClr>
                    <a:schemeClr val="accent1"/>
                  </a:buClr>
                  <a:buFont typeface="Arial Unicode MS" panose="020B0604020202020204" pitchFamily="34" charset="-128"/>
                  <a:buChar char="▶"/>
                  <a:defRPr sz="2800">
                    <a:solidFill>
                      <a:schemeClr val="tx1"/>
                    </a:solidFill>
                    <a:latin typeface="Arial" panose="020B0604020202020204" pitchFamily="34" charset="0"/>
                    <a:cs typeface="Arial" panose="020B0604020202020204" pitchFamily="34" charset="0"/>
                  </a:defRPr>
                </a:lvl2pPr>
                <a:lvl3pPr marL="1143000" indent="-228600">
                  <a:lnSpc>
                    <a:spcPct val="90000"/>
                  </a:lnSpc>
                  <a:spcAft>
                    <a:spcPts val="1200"/>
                  </a:spcAft>
                  <a:buClr>
                    <a:schemeClr val="accent1"/>
                  </a:buClr>
                  <a:buFont typeface="Arial Unicode MS" panose="020B0604020202020204" pitchFamily="34" charset="-128"/>
                  <a:buChar char="▶"/>
                  <a:defRPr sz="2400">
                    <a:solidFill>
                      <a:schemeClr val="tx1"/>
                    </a:solidFill>
                    <a:latin typeface="Arial" panose="020B0604020202020204" pitchFamily="34" charset="0"/>
                    <a:cs typeface="Arial" panose="020B0604020202020204" pitchFamily="34" charset="0"/>
                  </a:defRPr>
                </a:lvl3pPr>
                <a:lvl4pPr marL="1600200" indent="-228600">
                  <a:lnSpc>
                    <a:spcPct val="90000"/>
                  </a:lnSpc>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4pPr>
                <a:lvl5pPr marL="2057400" indent="-228600">
                  <a:lnSpc>
                    <a:spcPct val="90000"/>
                  </a:lnSpc>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9pPr>
              </a:lstStyle>
              <a:p>
                <a:pPr marL="0" marR="0" lvl="0" indent="0" defTabSz="457200" eaLnBrk="1" fontAlgn="base" latinLnBrk="0" hangingPunct="1">
                  <a:lnSpc>
                    <a:spcPct val="100000"/>
                  </a:lnSpc>
                  <a:spcBef>
                    <a:spcPct val="0"/>
                  </a:spcBef>
                  <a:spcAft>
                    <a:spcPct val="0"/>
                  </a:spcAft>
                  <a:buClrTx/>
                  <a:buSzTx/>
                  <a:buFontTx/>
                  <a:buNone/>
                  <a:tabLst/>
                  <a:defRPr/>
                </a:pPr>
                <a:r>
                  <a:rPr lang="es-ES" altLang="es-ES" sz="1400" kern="0" dirty="0">
                    <a:solidFill>
                      <a:srgbClr val="000000"/>
                    </a:solidFill>
                  </a:rPr>
                  <a:t>Paso</a:t>
                </a:r>
                <a:r>
                  <a:rPr kumimoji="0" lang="es-ES" altLang="es-ES" sz="1400" b="0" i="0" u="none" strike="noStrike" kern="0" cap="none" spc="0" normalizeH="0" baseline="0" dirty="0">
                    <a:ln>
                      <a:noFill/>
                    </a:ln>
                    <a:solidFill>
                      <a:srgbClr val="000000"/>
                    </a:solidFill>
                    <a:effectLst/>
                    <a:uLnTx/>
                    <a:uFillTx/>
                    <a:latin typeface="Arial" panose="020B0604020202020204" pitchFamily="34" charset="0"/>
                    <a:cs typeface="Arial" panose="020B0604020202020204" pitchFamily="34" charset="0"/>
                  </a:rPr>
                  <a:t> 6</a:t>
                </a:r>
              </a:p>
            </p:txBody>
          </p:sp>
          <p:sp>
            <p:nvSpPr>
              <p:cNvPr id="48" name="AutoShape 17">
                <a:extLst>
                  <a:ext uri="{FF2B5EF4-FFF2-40B4-BE49-F238E27FC236}">
                    <a16:creationId xmlns:a16="http://schemas.microsoft.com/office/drawing/2014/main" id="{8E00741B-9D65-4CA6-BAC9-89A937CF144D}"/>
                  </a:ext>
                </a:extLst>
              </p:cNvPr>
              <p:cNvSpPr>
                <a:spLocks noChangeAspect="1" noChangeArrowheads="1"/>
              </p:cNvSpPr>
              <p:nvPr/>
            </p:nvSpPr>
            <p:spPr bwMode="auto">
              <a:xfrm flipV="1">
                <a:off x="500060" y="1766888"/>
                <a:ext cx="5709290" cy="4476432"/>
              </a:xfrm>
              <a:prstGeom prst="triangle">
                <a:avLst>
                  <a:gd name="adj" fmla="val 50000"/>
                </a:avLst>
              </a:prstGeom>
              <a:noFill/>
              <a:ln w="19050">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Aft>
                    <a:spcPts val="1200"/>
                  </a:spcAft>
                  <a:buClr>
                    <a:schemeClr val="accent1"/>
                  </a:buClr>
                  <a:buFont typeface="Arial Unicode MS" panose="020B0604020202020204" pitchFamily="34" charset="-128"/>
                  <a:buChar char="▶"/>
                  <a:defRPr sz="3200">
                    <a:solidFill>
                      <a:schemeClr val="tx1"/>
                    </a:solidFill>
                    <a:latin typeface="Arial" panose="020B0604020202020204" pitchFamily="34" charset="0"/>
                    <a:cs typeface="Arial" panose="020B0604020202020204" pitchFamily="34" charset="0"/>
                  </a:defRPr>
                </a:lvl1pPr>
                <a:lvl2pPr marL="742950" indent="-285750">
                  <a:lnSpc>
                    <a:spcPct val="90000"/>
                  </a:lnSpc>
                  <a:spcAft>
                    <a:spcPts val="1200"/>
                  </a:spcAft>
                  <a:buClr>
                    <a:schemeClr val="accent1"/>
                  </a:buClr>
                  <a:buFont typeface="Arial Unicode MS" panose="020B0604020202020204" pitchFamily="34" charset="-128"/>
                  <a:buChar char="▶"/>
                  <a:defRPr sz="2800">
                    <a:solidFill>
                      <a:schemeClr val="tx1"/>
                    </a:solidFill>
                    <a:latin typeface="Arial" panose="020B0604020202020204" pitchFamily="34" charset="0"/>
                    <a:cs typeface="Arial" panose="020B0604020202020204" pitchFamily="34" charset="0"/>
                  </a:defRPr>
                </a:lvl2pPr>
                <a:lvl3pPr marL="1143000" indent="-228600">
                  <a:lnSpc>
                    <a:spcPct val="90000"/>
                  </a:lnSpc>
                  <a:spcAft>
                    <a:spcPts val="1200"/>
                  </a:spcAft>
                  <a:buClr>
                    <a:schemeClr val="accent1"/>
                  </a:buClr>
                  <a:buFont typeface="Arial Unicode MS" panose="020B0604020202020204" pitchFamily="34" charset="-128"/>
                  <a:buChar char="▶"/>
                  <a:defRPr sz="2400">
                    <a:solidFill>
                      <a:schemeClr val="tx1"/>
                    </a:solidFill>
                    <a:latin typeface="Arial" panose="020B0604020202020204" pitchFamily="34" charset="0"/>
                    <a:cs typeface="Arial" panose="020B0604020202020204" pitchFamily="34" charset="0"/>
                  </a:defRPr>
                </a:lvl3pPr>
                <a:lvl4pPr marL="1600200" indent="-228600">
                  <a:lnSpc>
                    <a:spcPct val="90000"/>
                  </a:lnSpc>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4pPr>
                <a:lvl5pPr marL="2057400" indent="-228600">
                  <a:lnSpc>
                    <a:spcPct val="90000"/>
                  </a:lnSpc>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9pPr>
              </a:lstStyle>
              <a:p>
                <a:pPr marL="0" marR="0" lvl="0" indent="0" defTabSz="457200" eaLnBrk="1" fontAlgn="base" latinLnBrk="0" hangingPunct="1">
                  <a:lnSpc>
                    <a:spcPct val="100000"/>
                  </a:lnSpc>
                  <a:spcBef>
                    <a:spcPct val="0"/>
                  </a:spcBef>
                  <a:spcAft>
                    <a:spcPct val="0"/>
                  </a:spcAft>
                  <a:buClrTx/>
                  <a:buSzTx/>
                  <a:buFontTx/>
                  <a:buNone/>
                  <a:tabLst/>
                  <a:defRPr/>
                </a:pPr>
                <a:endParaRPr kumimoji="0" lang="es-ES" altLang="es-ES" sz="1800" b="0" i="0" u="none" strike="noStrike" kern="0" cap="none" spc="0" normalizeH="0" baseline="0" dirty="0">
                  <a:ln>
                    <a:noFill/>
                  </a:ln>
                  <a:solidFill>
                    <a:srgbClr val="000000"/>
                  </a:solidFill>
                  <a:effectLst/>
                  <a:uLnTx/>
                  <a:uFillTx/>
                  <a:latin typeface="Arial" panose="020B0604020202020204" pitchFamily="34" charset="0"/>
                  <a:cs typeface="Arial" panose="020B0604020202020204" pitchFamily="34" charset="0"/>
                </a:endParaRPr>
              </a:p>
            </p:txBody>
          </p:sp>
        </p:grpSp>
      </p:grpSp>
      <p:sp>
        <p:nvSpPr>
          <p:cNvPr id="49" name="CuadroTexto 48">
            <a:extLst>
              <a:ext uri="{FF2B5EF4-FFF2-40B4-BE49-F238E27FC236}">
                <a16:creationId xmlns:a16="http://schemas.microsoft.com/office/drawing/2014/main" id="{597A6E6B-EB03-47C0-B168-95AF89CA5786}"/>
              </a:ext>
            </a:extLst>
          </p:cNvPr>
          <p:cNvSpPr txBox="1"/>
          <p:nvPr/>
        </p:nvSpPr>
        <p:spPr>
          <a:xfrm>
            <a:off x="1043940" y="3969485"/>
            <a:ext cx="2482440" cy="646331"/>
          </a:xfrm>
          <a:prstGeom prst="rect">
            <a:avLst/>
          </a:prstGeom>
          <a:solidFill>
            <a:schemeClr val="accent2"/>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algn="ctr"/>
            <a:r>
              <a:rPr lang="es-ES" b="1" dirty="0"/>
              <a:t>Pasos para reducir los tiempos de preparación</a:t>
            </a:r>
          </a:p>
        </p:txBody>
      </p:sp>
      <p:sp>
        <p:nvSpPr>
          <p:cNvPr id="50" name="Rectángulo 49">
            <a:extLst>
              <a:ext uri="{FF2B5EF4-FFF2-40B4-BE49-F238E27FC236}">
                <a16:creationId xmlns:a16="http://schemas.microsoft.com/office/drawing/2014/main" id="{FD3D9A5A-AA52-4E48-A7D5-68388561F17B}"/>
              </a:ext>
            </a:extLst>
          </p:cNvPr>
          <p:cNvSpPr/>
          <p:nvPr/>
        </p:nvSpPr>
        <p:spPr>
          <a:xfrm>
            <a:off x="3039131" y="1256629"/>
            <a:ext cx="5888663" cy="461665"/>
          </a:xfrm>
          <a:prstGeom prst="rect">
            <a:avLst/>
          </a:prstGeom>
        </p:spPr>
        <p:txBody>
          <a:bodyPr wrap="none">
            <a:spAutoFit/>
          </a:bodyPr>
          <a:lstStyle/>
          <a:p>
            <a:pPr lvl="0" algn="ctr">
              <a:defRPr/>
            </a:pPr>
            <a:r>
              <a:rPr lang="es-ES" sz="2400" b="1" i="1" dirty="0"/>
              <a:t>REDUCCIÓN DE LOS COSTES DE FABRICACIÓN</a:t>
            </a:r>
          </a:p>
        </p:txBody>
      </p:sp>
    </p:spTree>
    <p:extLst>
      <p:ext uri="{BB962C8B-B14F-4D97-AF65-F5344CB8AC3E}">
        <p14:creationId xmlns:p14="http://schemas.microsoft.com/office/powerpoint/2010/main" val="292548631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1000"/>
                                  </p:stCondLst>
                                  <p:childTnLst>
                                    <p:set>
                                      <p:cBhvr>
                                        <p:cTn id="6" dur="1" fill="hold">
                                          <p:stCondLst>
                                            <p:cond delay="0"/>
                                          </p:stCondLst>
                                        </p:cTn>
                                        <p:tgtEl>
                                          <p:spTgt spid="19"/>
                                        </p:tgtEl>
                                        <p:attrNameLst>
                                          <p:attrName>style.visibility</p:attrName>
                                        </p:attrNameLst>
                                      </p:cBhvr>
                                      <p:to>
                                        <p:strVal val="visible"/>
                                      </p:to>
                                    </p:set>
                                    <p:animEffect transition="in" filter="wipe(up)">
                                      <p:cBhvr>
                                        <p:cTn id="7" dur="1000"/>
                                        <p:tgtEl>
                                          <p:spTgt spid="19"/>
                                        </p:tgtEl>
                                      </p:cBhvr>
                                    </p:animEffect>
                                  </p:childTnLst>
                                </p:cTn>
                              </p:par>
                              <p:par>
                                <p:cTn id="8" presetID="22" presetClass="entr" presetSubtype="1" fill="hold" grpId="0" nodeType="withEffect">
                                  <p:stCondLst>
                                    <p:cond delay="1000"/>
                                  </p:stCondLst>
                                  <p:childTnLst>
                                    <p:set>
                                      <p:cBhvr>
                                        <p:cTn id="9" dur="1" fill="hold">
                                          <p:stCondLst>
                                            <p:cond delay="0"/>
                                          </p:stCondLst>
                                        </p:cTn>
                                        <p:tgtEl>
                                          <p:spTgt spid="49"/>
                                        </p:tgtEl>
                                        <p:attrNameLst>
                                          <p:attrName>style.visibility</p:attrName>
                                        </p:attrNameLst>
                                      </p:cBhvr>
                                      <p:to>
                                        <p:strVal val="visible"/>
                                      </p:to>
                                    </p:set>
                                    <p:animEffect transition="in" filter="wipe(up)">
                                      <p:cBhvr>
                                        <p:cTn id="10" dur="500"/>
                                        <p:tgtEl>
                                          <p:spTgt spid="49"/>
                                        </p:tgtEl>
                                      </p:cBhvr>
                                    </p:animEffect>
                                  </p:childTnLst>
                                </p:cTn>
                              </p:par>
                            </p:childTnLst>
                          </p:cTn>
                        </p:par>
                        <p:par>
                          <p:cTn id="11" fill="hold">
                            <p:stCondLst>
                              <p:cond delay="2000"/>
                            </p:stCondLst>
                            <p:childTnLst>
                              <p:par>
                                <p:cTn id="12" presetID="22" presetClass="entr" presetSubtype="1" fill="hold" nodeType="afterEffect">
                                  <p:stCondLst>
                                    <p:cond delay="1000"/>
                                  </p:stCondLst>
                                  <p:childTnLst>
                                    <p:set>
                                      <p:cBhvr>
                                        <p:cTn id="13" dur="1" fill="hold">
                                          <p:stCondLst>
                                            <p:cond delay="0"/>
                                          </p:stCondLst>
                                        </p:cTn>
                                        <p:tgtEl>
                                          <p:spTgt spid="8"/>
                                        </p:tgtEl>
                                        <p:attrNameLst>
                                          <p:attrName>style.visibility</p:attrName>
                                        </p:attrNameLst>
                                      </p:cBhvr>
                                      <p:to>
                                        <p:strVal val="visible"/>
                                      </p:to>
                                    </p:set>
                                    <p:animEffect transition="in" filter="wipe(up)">
                                      <p:cBhvr>
                                        <p:cTn id="14"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369332"/>
          </a:xfrm>
          <a:prstGeom prst="rect">
            <a:avLst/>
          </a:prstGeom>
        </p:spPr>
        <p:txBody>
          <a:bodyPr wrap="square">
            <a:spAutoFit/>
          </a:bodyPr>
          <a:lstStyle/>
          <a:p>
            <a:pPr algn="ctr"/>
            <a:r>
              <a:rPr lang="es-ES" dirty="0">
                <a:solidFill>
                  <a:srgbClr val="0070C0"/>
                </a:solidFill>
              </a:rPr>
              <a:t>8.1. </a:t>
            </a:r>
            <a:r>
              <a:rPr lang="es-ES" i="1" dirty="0">
                <a:solidFill>
                  <a:srgbClr val="0070C0"/>
                </a:solidFill>
              </a:rPr>
              <a:t>LEAN MANAGEMENT</a:t>
            </a:r>
          </a:p>
        </p:txBody>
      </p:sp>
      <p:pic>
        <p:nvPicPr>
          <p:cNvPr id="17" name="Imagen 16">
            <a:extLst>
              <a:ext uri="{FF2B5EF4-FFF2-40B4-BE49-F238E27FC236}">
                <a16:creationId xmlns:a16="http://schemas.microsoft.com/office/drawing/2014/main" id="{430BCBD5-743E-4E14-BAC3-91ACA0B898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6" name="2 Marcador de contenido">
            <a:extLst>
              <a:ext uri="{FF2B5EF4-FFF2-40B4-BE49-F238E27FC236}">
                <a16:creationId xmlns:a16="http://schemas.microsoft.com/office/drawing/2014/main" id="{D27937F2-6020-4249-8491-42399C2098DE}"/>
              </a:ext>
            </a:extLst>
          </p:cNvPr>
          <p:cNvSpPr txBox="1">
            <a:spLocks/>
          </p:cNvSpPr>
          <p:nvPr/>
        </p:nvSpPr>
        <p:spPr>
          <a:xfrm>
            <a:off x="-1" y="779725"/>
            <a:ext cx="12191999" cy="452596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s-ES" sz="2400" b="1" dirty="0"/>
              <a:t>PRÁCTICAS DE GESTIÓN</a:t>
            </a:r>
          </a:p>
          <a:p>
            <a:pPr marL="0" indent="0" algn="ctr">
              <a:buNone/>
            </a:pPr>
            <a:endParaRPr lang="es-ES" sz="2400" dirty="0"/>
          </a:p>
          <a:p>
            <a:pPr marL="0" indent="0" algn="ctr">
              <a:buNone/>
            </a:pPr>
            <a:endParaRPr lang="es-ES" sz="2400" dirty="0"/>
          </a:p>
          <a:p>
            <a:pPr marL="0" indent="0" algn="ctr">
              <a:buNone/>
            </a:pPr>
            <a:endParaRPr lang="es-ES" sz="2400" dirty="0"/>
          </a:p>
          <a:p>
            <a:pPr algn="just"/>
            <a:r>
              <a:rPr lang="es-ES" sz="2400" dirty="0"/>
              <a:t>Las prácticas de gestión que integran </a:t>
            </a:r>
            <a:r>
              <a:rPr lang="es-ES" sz="2400" i="1" dirty="0"/>
              <a:t>Lean</a:t>
            </a:r>
            <a:r>
              <a:rPr lang="es-ES" sz="2400" dirty="0"/>
              <a:t> son:</a:t>
            </a:r>
          </a:p>
          <a:p>
            <a:pPr marL="0" indent="0" algn="just">
              <a:buNone/>
            </a:pPr>
            <a:endParaRPr lang="es-ES" sz="2400" dirty="0"/>
          </a:p>
          <a:p>
            <a:pPr lvl="1" algn="just">
              <a:buFont typeface="Wingdings" panose="05000000000000000000" pitchFamily="2" charset="2"/>
              <a:buChar char="ü"/>
            </a:pPr>
            <a:r>
              <a:rPr lang="es-ES" dirty="0"/>
              <a:t> Gestión de la calidad total (</a:t>
            </a:r>
            <a:r>
              <a:rPr lang="es-ES" i="1" dirty="0"/>
              <a:t>Total Quality Management</a:t>
            </a:r>
            <a:r>
              <a:rPr lang="es-ES" dirty="0"/>
              <a:t>, TQM).</a:t>
            </a:r>
          </a:p>
          <a:p>
            <a:pPr lvl="1" algn="just">
              <a:buFont typeface="Wingdings" panose="05000000000000000000" pitchFamily="2" charset="2"/>
              <a:buChar char="ü"/>
            </a:pPr>
            <a:r>
              <a:rPr lang="es-ES" dirty="0"/>
              <a:t> Sistema justo a tiempo (</a:t>
            </a:r>
            <a:r>
              <a:rPr lang="es-ES" i="1" dirty="0"/>
              <a:t>Just In Time</a:t>
            </a:r>
            <a:r>
              <a:rPr lang="es-ES" dirty="0"/>
              <a:t>, JIT).</a:t>
            </a:r>
          </a:p>
          <a:p>
            <a:pPr lvl="1" algn="just">
              <a:buFont typeface="Wingdings" panose="05000000000000000000" pitchFamily="2" charset="2"/>
              <a:buChar char="ü"/>
            </a:pPr>
            <a:r>
              <a:rPr lang="es-ES" dirty="0"/>
              <a:t> Mantenimiento productivo total (</a:t>
            </a:r>
            <a:r>
              <a:rPr lang="es-ES" i="1" dirty="0"/>
              <a:t>Total Productive Maintenance</a:t>
            </a:r>
            <a:r>
              <a:rPr lang="es-ES" dirty="0"/>
              <a:t>, TPM).</a:t>
            </a:r>
          </a:p>
        </p:txBody>
      </p:sp>
      <p:sp>
        <p:nvSpPr>
          <p:cNvPr id="5" name="Rectángulo 4">
            <a:extLst>
              <a:ext uri="{FF2B5EF4-FFF2-40B4-BE49-F238E27FC236}">
                <a16:creationId xmlns:a16="http://schemas.microsoft.com/office/drawing/2014/main" id="{64529344-8152-421B-BB6A-940F47D3DE19}"/>
              </a:ext>
            </a:extLst>
          </p:cNvPr>
          <p:cNvSpPr/>
          <p:nvPr/>
        </p:nvSpPr>
        <p:spPr>
          <a:xfrm>
            <a:off x="1" y="272144"/>
            <a:ext cx="12191999" cy="369332"/>
          </a:xfrm>
          <a:prstGeom prst="rect">
            <a:avLst/>
          </a:prstGeom>
        </p:spPr>
        <p:txBody>
          <a:bodyPr wrap="square">
            <a:spAutoFit/>
          </a:bodyPr>
          <a:lstStyle/>
          <a:p>
            <a:pPr algn="ctr"/>
            <a:r>
              <a:rPr lang="es-ES" dirty="0">
                <a:solidFill>
                  <a:srgbClr val="0070C0"/>
                </a:solidFill>
              </a:rPr>
              <a:t>8.1.2. HERRAMIENTAS Y PRÁCTICAS DE GESTIÓN</a:t>
            </a:r>
          </a:p>
        </p:txBody>
      </p:sp>
      <p:pic>
        <p:nvPicPr>
          <p:cNvPr id="3" name="Gráfico 2" descr="Flujo de trabajo">
            <a:extLst>
              <a:ext uri="{FF2B5EF4-FFF2-40B4-BE49-F238E27FC236}">
                <a16:creationId xmlns:a16="http://schemas.microsoft.com/office/drawing/2014/main" id="{412C9A8E-D8AB-4D5E-A1E4-AA57555C56A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07531" y="1163845"/>
            <a:ext cx="776933" cy="77693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77923867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animEffect transition="in" filter="fade">
                                      <p:cBhvr>
                                        <p:cTn id="7" dur="1000"/>
                                        <p:tgtEl>
                                          <p:spTgt spid="6">
                                            <p:txEl>
                                              <p:pRg st="4" end="4"/>
                                            </p:txEl>
                                          </p:spTgt>
                                        </p:tgtEl>
                                      </p:cBhvr>
                                    </p:animEffect>
                                    <p:anim calcmode="lin" valueType="num">
                                      <p:cBhvr>
                                        <p:cTn id="8"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xEl>
                                              <p:pRg st="6" end="6"/>
                                            </p:txEl>
                                          </p:spTgt>
                                        </p:tgtEl>
                                        <p:attrNameLst>
                                          <p:attrName>style.visibility</p:attrName>
                                        </p:attrNameLst>
                                      </p:cBhvr>
                                      <p:to>
                                        <p:strVal val="visible"/>
                                      </p:to>
                                    </p:set>
                                    <p:animEffect transition="in" filter="fade">
                                      <p:cBhvr>
                                        <p:cTn id="12" dur="1000"/>
                                        <p:tgtEl>
                                          <p:spTgt spid="6">
                                            <p:txEl>
                                              <p:pRg st="6" end="6"/>
                                            </p:txEl>
                                          </p:spTgt>
                                        </p:tgtEl>
                                      </p:cBhvr>
                                    </p:animEffect>
                                    <p:anim calcmode="lin" valueType="num">
                                      <p:cBhvr>
                                        <p:cTn id="13"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6" end="6"/>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
                                            <p:txEl>
                                              <p:pRg st="7" end="7"/>
                                            </p:txEl>
                                          </p:spTgt>
                                        </p:tgtEl>
                                        <p:attrNameLst>
                                          <p:attrName>style.visibility</p:attrName>
                                        </p:attrNameLst>
                                      </p:cBhvr>
                                      <p:to>
                                        <p:strVal val="visible"/>
                                      </p:to>
                                    </p:set>
                                    <p:animEffect transition="in" filter="fade">
                                      <p:cBhvr>
                                        <p:cTn id="17" dur="1000"/>
                                        <p:tgtEl>
                                          <p:spTgt spid="6">
                                            <p:txEl>
                                              <p:pRg st="7" end="7"/>
                                            </p:txEl>
                                          </p:spTgt>
                                        </p:tgtEl>
                                      </p:cBhvr>
                                    </p:animEffect>
                                    <p:anim calcmode="lin" valueType="num">
                                      <p:cBhvr>
                                        <p:cTn id="18" dur="1000" fill="hold"/>
                                        <p:tgtEl>
                                          <p:spTgt spid="6">
                                            <p:txEl>
                                              <p:pRg st="7" end="7"/>
                                            </p:txEl>
                                          </p:spTgt>
                                        </p:tgtEl>
                                        <p:attrNameLst>
                                          <p:attrName>ppt_x</p:attrName>
                                        </p:attrNameLst>
                                      </p:cBhvr>
                                      <p:tavLst>
                                        <p:tav tm="0">
                                          <p:val>
                                            <p:strVal val="#ppt_x"/>
                                          </p:val>
                                        </p:tav>
                                        <p:tav tm="100000">
                                          <p:val>
                                            <p:strVal val="#ppt_x"/>
                                          </p:val>
                                        </p:tav>
                                      </p:tavLst>
                                    </p:anim>
                                    <p:anim calcmode="lin" valueType="num">
                                      <p:cBhvr>
                                        <p:cTn id="19" dur="1000" fill="hold"/>
                                        <p:tgtEl>
                                          <p:spTgt spid="6">
                                            <p:txEl>
                                              <p:pRg st="7" end="7"/>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6">
                                            <p:txEl>
                                              <p:pRg st="8" end="8"/>
                                            </p:txEl>
                                          </p:spTgt>
                                        </p:tgtEl>
                                        <p:attrNameLst>
                                          <p:attrName>style.visibility</p:attrName>
                                        </p:attrNameLst>
                                      </p:cBhvr>
                                      <p:to>
                                        <p:strVal val="visible"/>
                                      </p:to>
                                    </p:set>
                                    <p:animEffect transition="in" filter="fade">
                                      <p:cBhvr>
                                        <p:cTn id="22" dur="1000"/>
                                        <p:tgtEl>
                                          <p:spTgt spid="6">
                                            <p:txEl>
                                              <p:pRg st="8" end="8"/>
                                            </p:txEl>
                                          </p:spTgt>
                                        </p:tgtEl>
                                      </p:cBhvr>
                                    </p:animEffect>
                                    <p:anim calcmode="lin" valueType="num">
                                      <p:cBhvr>
                                        <p:cTn id="23" dur="1000" fill="hold"/>
                                        <p:tgtEl>
                                          <p:spTgt spid="6">
                                            <p:txEl>
                                              <p:pRg st="8" end="8"/>
                                            </p:txEl>
                                          </p:spTgt>
                                        </p:tgtEl>
                                        <p:attrNameLst>
                                          <p:attrName>ppt_x</p:attrName>
                                        </p:attrNameLst>
                                      </p:cBhvr>
                                      <p:tavLst>
                                        <p:tav tm="0">
                                          <p:val>
                                            <p:strVal val="#ppt_x"/>
                                          </p:val>
                                        </p:tav>
                                        <p:tav tm="100000">
                                          <p:val>
                                            <p:strVal val="#ppt_x"/>
                                          </p:val>
                                        </p:tav>
                                      </p:tavLst>
                                    </p:anim>
                                    <p:anim calcmode="lin" valueType="num">
                                      <p:cBhvr>
                                        <p:cTn id="24" dur="1000" fill="hold"/>
                                        <p:tgtEl>
                                          <p:spTgt spid="6">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369332"/>
          </a:xfrm>
          <a:prstGeom prst="rect">
            <a:avLst/>
          </a:prstGeom>
        </p:spPr>
        <p:txBody>
          <a:bodyPr wrap="square">
            <a:spAutoFit/>
          </a:bodyPr>
          <a:lstStyle/>
          <a:p>
            <a:pPr algn="ctr"/>
            <a:r>
              <a:rPr lang="es-ES" dirty="0">
                <a:solidFill>
                  <a:srgbClr val="0070C0"/>
                </a:solidFill>
              </a:rPr>
              <a:t>8.1. </a:t>
            </a:r>
            <a:r>
              <a:rPr lang="es-ES" i="1" dirty="0">
                <a:solidFill>
                  <a:srgbClr val="0070C0"/>
                </a:solidFill>
              </a:rPr>
              <a:t>LEAN MANAGEMENT</a:t>
            </a:r>
          </a:p>
        </p:txBody>
      </p:sp>
      <p:pic>
        <p:nvPicPr>
          <p:cNvPr id="17" name="Imagen 16">
            <a:extLst>
              <a:ext uri="{FF2B5EF4-FFF2-40B4-BE49-F238E27FC236}">
                <a16:creationId xmlns:a16="http://schemas.microsoft.com/office/drawing/2014/main" id="{430BCBD5-743E-4E14-BAC3-91ACA0B898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6" name="2 Marcador de contenido">
            <a:extLst>
              <a:ext uri="{FF2B5EF4-FFF2-40B4-BE49-F238E27FC236}">
                <a16:creationId xmlns:a16="http://schemas.microsoft.com/office/drawing/2014/main" id="{D27937F2-6020-4249-8491-42399C2098DE}"/>
              </a:ext>
            </a:extLst>
          </p:cNvPr>
          <p:cNvSpPr txBox="1">
            <a:spLocks/>
          </p:cNvSpPr>
          <p:nvPr/>
        </p:nvSpPr>
        <p:spPr>
          <a:xfrm>
            <a:off x="-1" y="627408"/>
            <a:ext cx="12191999" cy="452596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s-ES" sz="2400" dirty="0"/>
              <a:t>PRÁCTICA DE GESTIÓN:</a:t>
            </a:r>
            <a:r>
              <a:rPr lang="es-ES" sz="2400" b="1" dirty="0"/>
              <a:t> TQM</a:t>
            </a:r>
          </a:p>
          <a:p>
            <a:pPr marL="0" indent="0" algn="ctr">
              <a:buNone/>
            </a:pPr>
            <a:r>
              <a:rPr lang="es-ES" sz="2400" b="1" dirty="0"/>
              <a:t>Gestión de la calidad total (</a:t>
            </a:r>
            <a:r>
              <a:rPr lang="es-ES" sz="2400" b="1" i="1" dirty="0"/>
              <a:t>Total Quality Management</a:t>
            </a:r>
            <a:r>
              <a:rPr lang="es-ES" sz="2400" b="1" dirty="0"/>
              <a:t>, TQM)</a:t>
            </a:r>
            <a:endParaRPr lang="es-ES" sz="1800" b="1" dirty="0"/>
          </a:p>
          <a:p>
            <a:pPr marL="0" indent="0" algn="ctr">
              <a:buNone/>
            </a:pPr>
            <a:endParaRPr lang="es-ES" sz="1800" b="1" dirty="0"/>
          </a:p>
          <a:p>
            <a:pPr marL="0" indent="0" algn="ctr">
              <a:buNone/>
            </a:pPr>
            <a:endParaRPr lang="es-ES" sz="1800" b="1" dirty="0"/>
          </a:p>
          <a:p>
            <a:pPr marL="0" indent="0" algn="ctr">
              <a:buNone/>
            </a:pPr>
            <a:endParaRPr lang="es-ES" sz="1000" b="1" dirty="0"/>
          </a:p>
          <a:p>
            <a:pPr algn="just"/>
            <a:r>
              <a:rPr lang="es-ES" sz="2400" dirty="0"/>
              <a:t>Esta práctica sitúa a la calidad como la </a:t>
            </a:r>
            <a:r>
              <a:rPr lang="es-ES" sz="2400" b="1" dirty="0"/>
              <a:t>variable</a:t>
            </a:r>
            <a:r>
              <a:rPr lang="es-ES" sz="2400" dirty="0"/>
              <a:t> de gestión </a:t>
            </a:r>
            <a:r>
              <a:rPr lang="es-ES" sz="2400" b="1" dirty="0"/>
              <a:t>clave</a:t>
            </a:r>
            <a:r>
              <a:rPr lang="es-ES" sz="2400" dirty="0"/>
              <a:t>.</a:t>
            </a:r>
          </a:p>
          <a:p>
            <a:pPr algn="just"/>
            <a:endParaRPr lang="es-ES" sz="2400" dirty="0"/>
          </a:p>
          <a:p>
            <a:pPr algn="just"/>
            <a:r>
              <a:rPr lang="es-ES" sz="2400" dirty="0"/>
              <a:t>La aportación de </a:t>
            </a:r>
            <a:r>
              <a:rPr lang="es-ES" sz="2400" i="1" dirty="0"/>
              <a:t>lean</a:t>
            </a:r>
            <a:r>
              <a:rPr lang="es-ES" sz="2400" dirty="0"/>
              <a:t> en este contexto es mediante la herramienta de control de calidad cero (o </a:t>
            </a:r>
            <a:r>
              <a:rPr lang="es-ES" sz="2400" i="1" dirty="0"/>
              <a:t>Jidoka</a:t>
            </a:r>
            <a:r>
              <a:rPr lang="es-ES" sz="2400" dirty="0"/>
              <a:t>) que busca automatizar la maquinaria de modo que los equipos puedan detener, arrancar, cargar y descargar automáticamente, detectar cuando se ha producido una pieza defectuosa, detenerse y pedir ayuda.</a:t>
            </a:r>
          </a:p>
        </p:txBody>
      </p:sp>
      <p:sp>
        <p:nvSpPr>
          <p:cNvPr id="5" name="Rectángulo 4">
            <a:extLst>
              <a:ext uri="{FF2B5EF4-FFF2-40B4-BE49-F238E27FC236}">
                <a16:creationId xmlns:a16="http://schemas.microsoft.com/office/drawing/2014/main" id="{64529344-8152-421B-BB6A-940F47D3DE19}"/>
              </a:ext>
            </a:extLst>
          </p:cNvPr>
          <p:cNvSpPr/>
          <p:nvPr/>
        </p:nvSpPr>
        <p:spPr>
          <a:xfrm>
            <a:off x="1" y="272144"/>
            <a:ext cx="12191999" cy="369332"/>
          </a:xfrm>
          <a:prstGeom prst="rect">
            <a:avLst/>
          </a:prstGeom>
        </p:spPr>
        <p:txBody>
          <a:bodyPr wrap="square">
            <a:spAutoFit/>
          </a:bodyPr>
          <a:lstStyle/>
          <a:p>
            <a:pPr algn="ctr"/>
            <a:r>
              <a:rPr lang="es-ES" dirty="0">
                <a:solidFill>
                  <a:srgbClr val="0070C0"/>
                </a:solidFill>
              </a:rPr>
              <a:t>8.1.2. HERRAMIENTAS Y PRÁCTICAS DE GESTIÓN</a:t>
            </a:r>
          </a:p>
        </p:txBody>
      </p:sp>
    </p:spTree>
    <p:extLst>
      <p:ext uri="{BB962C8B-B14F-4D97-AF65-F5344CB8AC3E}">
        <p14:creationId xmlns:p14="http://schemas.microsoft.com/office/powerpoint/2010/main" val="386647766"/>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áfico 5" descr="Marca de verificación">
            <a:extLst>
              <a:ext uri="{FF2B5EF4-FFF2-40B4-BE49-F238E27FC236}">
                <a16:creationId xmlns:a16="http://schemas.microsoft.com/office/drawing/2014/main" id="{9629398D-B36F-4B13-9B2C-DA877B68859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42925" y="2189425"/>
            <a:ext cx="578413" cy="578413"/>
          </a:xfrm>
          <a:prstGeom prst="rect">
            <a:avLst/>
          </a:prstGeom>
          <a:effectLst>
            <a:outerShdw blurRad="50800" dist="38100" dir="2700000" algn="tl" rotWithShape="0">
              <a:prstClr val="black">
                <a:alpha val="40000"/>
              </a:prstClr>
            </a:outerShdw>
          </a:effectLst>
        </p:spPr>
      </p:pic>
      <p:sp>
        <p:nvSpPr>
          <p:cNvPr id="15" name="CuadroTexto 14">
            <a:extLst>
              <a:ext uri="{FF2B5EF4-FFF2-40B4-BE49-F238E27FC236}">
                <a16:creationId xmlns:a16="http://schemas.microsoft.com/office/drawing/2014/main" id="{58DD4A17-C2DA-4582-917A-AD778602CBEC}"/>
              </a:ext>
            </a:extLst>
          </p:cNvPr>
          <p:cNvSpPr txBox="1"/>
          <p:nvPr/>
        </p:nvSpPr>
        <p:spPr>
          <a:xfrm>
            <a:off x="981910" y="5503636"/>
            <a:ext cx="10739035" cy="923330"/>
          </a:xfrm>
          <a:prstGeom prst="rect">
            <a:avLst/>
          </a:prstGeom>
          <a:noFill/>
        </p:spPr>
        <p:txBody>
          <a:bodyPr wrap="square" rtlCol="0">
            <a:spAutoFit/>
          </a:bodyPr>
          <a:lstStyle/>
          <a:p>
            <a:pPr marL="285750" indent="-285750">
              <a:buFont typeface="Wingdings" panose="05000000000000000000" pitchFamily="2" charset="2"/>
              <a:buChar char="ü"/>
            </a:pPr>
            <a:r>
              <a:rPr lang="es-ES" dirty="0"/>
              <a:t>Dirección de la Producción y Operaciones. Decisiones operativas. (Arias Aranda, D. y Minguela Rata, B.) Cap. 7.</a:t>
            </a:r>
          </a:p>
          <a:p>
            <a:pPr marL="285750" indent="-285750">
              <a:buFont typeface="Wingdings" panose="05000000000000000000" pitchFamily="2" charset="2"/>
              <a:buChar char="ü"/>
            </a:pPr>
            <a:r>
              <a:rPr lang="es-ES" dirty="0"/>
              <a:t>Principios de Administración de Operaciones (7ª Ed.). (Heizer, J. y Render, B.) Caps. 15 y 16.</a:t>
            </a:r>
          </a:p>
          <a:p>
            <a:pPr marL="285750" indent="-285750">
              <a:buFont typeface="Wingdings" panose="05000000000000000000" pitchFamily="2" charset="2"/>
              <a:buChar char="ü"/>
            </a:pPr>
            <a:r>
              <a:rPr lang="es-ES" dirty="0"/>
              <a:t>Dirección de Operaciones. Aspectos tácticos y operativos. (Domínguez Machuca, J.A. y otros) Caps. 6,7 y 8.</a:t>
            </a:r>
          </a:p>
        </p:txBody>
      </p:sp>
      <p:pic>
        <p:nvPicPr>
          <p:cNvPr id="3" name="Gráfico 2" descr="Libros">
            <a:extLst>
              <a:ext uri="{FF2B5EF4-FFF2-40B4-BE49-F238E27FC236}">
                <a16:creationId xmlns:a16="http://schemas.microsoft.com/office/drawing/2014/main" id="{14D4E9B0-969F-426A-B5DA-254B6300F20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7510" y="5508101"/>
            <a:ext cx="914400" cy="914400"/>
          </a:xfrm>
          <a:prstGeom prst="rect">
            <a:avLst/>
          </a:prstGeom>
          <a:effectLst>
            <a:outerShdw blurRad="50800" dist="38100" dir="2700000" algn="tl" rotWithShape="0">
              <a:prstClr val="black">
                <a:alpha val="40000"/>
              </a:prstClr>
            </a:outerShdw>
          </a:effectLst>
        </p:spPr>
      </p:pic>
      <p:pic>
        <p:nvPicPr>
          <p:cNvPr id="7" name="Gráfico 6" descr="Lista de comprobación RTL">
            <a:extLst>
              <a:ext uri="{FF2B5EF4-FFF2-40B4-BE49-F238E27FC236}">
                <a16:creationId xmlns:a16="http://schemas.microsoft.com/office/drawing/2014/main" id="{2D2CE125-C407-4875-ADD1-EF9C3FC285F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679" y="2524331"/>
            <a:ext cx="914400" cy="914400"/>
          </a:xfrm>
          <a:prstGeom prst="rect">
            <a:avLst/>
          </a:prstGeom>
          <a:effectLst>
            <a:outerShdw blurRad="50800" dist="38100" dir="2700000" algn="tl" rotWithShape="0">
              <a:prstClr val="black">
                <a:alpha val="40000"/>
              </a:prstClr>
            </a:outerShdw>
          </a:effectLst>
        </p:spPr>
      </p:pic>
      <p:pic>
        <p:nvPicPr>
          <p:cNvPr id="16" name="Imagen 15">
            <a:extLst>
              <a:ext uri="{FF2B5EF4-FFF2-40B4-BE49-F238E27FC236}">
                <a16:creationId xmlns:a16="http://schemas.microsoft.com/office/drawing/2014/main" id="{5F5E2F85-40A6-4E91-8B24-1620AEBBC7B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11" name="Título 1">
            <a:extLst>
              <a:ext uri="{FF2B5EF4-FFF2-40B4-BE49-F238E27FC236}">
                <a16:creationId xmlns:a16="http://schemas.microsoft.com/office/drawing/2014/main" id="{1692A917-3515-4CD5-B9D8-0936A65DA88F}"/>
              </a:ext>
            </a:extLst>
          </p:cNvPr>
          <p:cNvSpPr txBox="1">
            <a:spLocks/>
          </p:cNvSpPr>
          <p:nvPr/>
        </p:nvSpPr>
        <p:spPr>
          <a:xfrm>
            <a:off x="4810558" y="160834"/>
            <a:ext cx="2570882" cy="955111"/>
          </a:xfrm>
          <a:prstGeom prst="rect">
            <a:avLst/>
          </a:prstGeom>
          <a:effectLst>
            <a:outerShdw blurRad="50800" dist="38100" dir="2700000" algn="tl" rotWithShape="0">
              <a:prstClr val="black">
                <a:alpha val="40000"/>
              </a:prstClr>
            </a:outerShdw>
          </a:effectLst>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0070C0"/>
                </a:solidFill>
              </a:rPr>
              <a:t>TEMA 8</a:t>
            </a:r>
          </a:p>
        </p:txBody>
      </p:sp>
      <p:sp>
        <p:nvSpPr>
          <p:cNvPr id="12" name="CuadroTexto 11">
            <a:extLst>
              <a:ext uri="{FF2B5EF4-FFF2-40B4-BE49-F238E27FC236}">
                <a16:creationId xmlns:a16="http://schemas.microsoft.com/office/drawing/2014/main" id="{26C4085A-AD19-421E-9BB8-170F9F85E1A7}"/>
              </a:ext>
            </a:extLst>
          </p:cNvPr>
          <p:cNvSpPr txBox="1"/>
          <p:nvPr/>
        </p:nvSpPr>
        <p:spPr>
          <a:xfrm>
            <a:off x="2172267" y="1305665"/>
            <a:ext cx="7847463" cy="955111"/>
          </a:xfrm>
          <a:prstGeom prst="rect">
            <a:avLst/>
          </a:prstGeom>
          <a:effectLst>
            <a:outerShdw blurRad="50800" dist="38100" dir="2700000" algn="tl" rotWithShape="0">
              <a:prstClr val="black">
                <a:alpha val="40000"/>
              </a:prstClr>
            </a:outerShdw>
          </a:effectLst>
        </p:spPr>
        <p:txBody>
          <a:bodyPr vert="horz" lIns="91440" tIns="45720" rIns="91440" bIns="45720" rtlCol="0" anchor="b">
            <a:noAutofit/>
          </a:bodyPr>
          <a:lstStyle/>
          <a:p>
            <a:pPr algn="ctr">
              <a:lnSpc>
                <a:spcPct val="90000"/>
              </a:lnSpc>
              <a:spcBef>
                <a:spcPts val="1000"/>
              </a:spcBef>
            </a:pPr>
            <a:r>
              <a:rPr lang="es-ES" sz="2800" b="1" i="1" dirty="0"/>
              <a:t>LEAN MANAGEMENT</a:t>
            </a:r>
          </a:p>
          <a:p>
            <a:pPr algn="ctr">
              <a:lnSpc>
                <a:spcPct val="90000"/>
              </a:lnSpc>
              <a:spcBef>
                <a:spcPts val="1000"/>
              </a:spcBef>
            </a:pPr>
            <a:r>
              <a:rPr lang="es-ES" sz="2800" b="1" dirty="0"/>
              <a:t>Y</a:t>
            </a:r>
          </a:p>
          <a:p>
            <a:pPr algn="ctr">
              <a:lnSpc>
                <a:spcPct val="90000"/>
              </a:lnSpc>
              <a:spcBef>
                <a:spcPts val="1000"/>
              </a:spcBef>
            </a:pPr>
            <a:r>
              <a:rPr lang="es-ES" sz="2800" b="1" dirty="0"/>
              <a:t>TEORÍA DE LAS RESTRICCIONES</a:t>
            </a:r>
            <a:endParaRPr lang="en-US" sz="2800" b="1" kern="1200" dirty="0">
              <a:latin typeface="+mn-lt"/>
              <a:ea typeface="+mn-ea"/>
              <a:cs typeface="+mn-cs"/>
            </a:endParaRPr>
          </a:p>
        </p:txBody>
      </p:sp>
      <p:sp>
        <p:nvSpPr>
          <p:cNvPr id="10" name="CuadroTexto 9">
            <a:extLst>
              <a:ext uri="{FF2B5EF4-FFF2-40B4-BE49-F238E27FC236}">
                <a16:creationId xmlns:a16="http://schemas.microsoft.com/office/drawing/2014/main" id="{8227D929-277F-4DAA-B1CA-17922BAEC79E}"/>
              </a:ext>
            </a:extLst>
          </p:cNvPr>
          <p:cNvSpPr txBox="1"/>
          <p:nvPr/>
        </p:nvSpPr>
        <p:spPr>
          <a:xfrm>
            <a:off x="782182" y="2528796"/>
            <a:ext cx="11347387" cy="2800767"/>
          </a:xfrm>
          <a:prstGeom prst="rect">
            <a:avLst/>
          </a:prstGeom>
          <a:noFill/>
        </p:spPr>
        <p:txBody>
          <a:bodyPr wrap="square" rtlCol="0">
            <a:spAutoFit/>
          </a:bodyPr>
          <a:lstStyle/>
          <a:p>
            <a:r>
              <a:rPr lang="es-ES" sz="2200" dirty="0"/>
              <a:t>8.1. </a:t>
            </a:r>
            <a:r>
              <a:rPr lang="es-ES" sz="2200" i="1" dirty="0"/>
              <a:t>LEAN MANAGEMENT</a:t>
            </a:r>
          </a:p>
          <a:p>
            <a:r>
              <a:rPr lang="es-ES" sz="2200" dirty="0"/>
              <a:t>	8.1.1. ORIGEN, CONCEPTO Y PRINCIPIOS</a:t>
            </a:r>
          </a:p>
          <a:p>
            <a:r>
              <a:rPr lang="es-ES" sz="2200" dirty="0"/>
              <a:t>	8.1.2. HERRAMIENTAS Y PRÁCTICAS DE GESTIÓN</a:t>
            </a:r>
          </a:p>
          <a:p>
            <a:r>
              <a:rPr lang="es-ES" sz="2200" dirty="0"/>
              <a:t>	8.1.3. PAPEL DE LOS RECURSOS HUMANOS</a:t>
            </a:r>
          </a:p>
          <a:p>
            <a:r>
              <a:rPr lang="es-ES" sz="2200" dirty="0"/>
              <a:t>	8.1.4. PAPEL DE LAS TECNOLOGÍAS DE LA INFORMACIÓN</a:t>
            </a:r>
          </a:p>
          <a:p>
            <a:r>
              <a:rPr lang="es-ES" sz="2200" dirty="0"/>
              <a:t>8.2. TEORÍA DE LAS RESTRICCIONES</a:t>
            </a:r>
          </a:p>
          <a:p>
            <a:r>
              <a:rPr lang="es-ES" sz="2200" dirty="0"/>
              <a:t>	8.2.1. LA TEORÍA DE LAS RESTRICCIONES (TOC)</a:t>
            </a:r>
          </a:p>
          <a:p>
            <a:r>
              <a:rPr lang="es-ES" sz="2200" dirty="0"/>
              <a:t>	8.2.2. TOC APLICADA A LA GESTIÓN DEL SUSBSISTEMA DE OPERACIONES: OPT</a:t>
            </a:r>
          </a:p>
        </p:txBody>
      </p:sp>
    </p:spTree>
    <p:extLst>
      <p:ext uri="{BB962C8B-B14F-4D97-AF65-F5344CB8AC3E}">
        <p14:creationId xmlns:p14="http://schemas.microsoft.com/office/powerpoint/2010/main" val="377599381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369332"/>
          </a:xfrm>
          <a:prstGeom prst="rect">
            <a:avLst/>
          </a:prstGeom>
        </p:spPr>
        <p:txBody>
          <a:bodyPr wrap="square">
            <a:spAutoFit/>
          </a:bodyPr>
          <a:lstStyle/>
          <a:p>
            <a:pPr algn="ctr"/>
            <a:r>
              <a:rPr lang="es-ES" dirty="0">
                <a:solidFill>
                  <a:srgbClr val="0070C0"/>
                </a:solidFill>
              </a:rPr>
              <a:t>8.1. </a:t>
            </a:r>
            <a:r>
              <a:rPr lang="es-ES" i="1" dirty="0">
                <a:solidFill>
                  <a:srgbClr val="0070C0"/>
                </a:solidFill>
              </a:rPr>
              <a:t>LEAN MANAGEMENT</a:t>
            </a:r>
          </a:p>
        </p:txBody>
      </p:sp>
      <p:pic>
        <p:nvPicPr>
          <p:cNvPr id="17" name="Imagen 16">
            <a:extLst>
              <a:ext uri="{FF2B5EF4-FFF2-40B4-BE49-F238E27FC236}">
                <a16:creationId xmlns:a16="http://schemas.microsoft.com/office/drawing/2014/main" id="{430BCBD5-743E-4E14-BAC3-91ACA0B898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6" name="2 Marcador de contenido">
            <a:extLst>
              <a:ext uri="{FF2B5EF4-FFF2-40B4-BE49-F238E27FC236}">
                <a16:creationId xmlns:a16="http://schemas.microsoft.com/office/drawing/2014/main" id="{D27937F2-6020-4249-8491-42399C2098DE}"/>
              </a:ext>
            </a:extLst>
          </p:cNvPr>
          <p:cNvSpPr txBox="1">
            <a:spLocks/>
          </p:cNvSpPr>
          <p:nvPr/>
        </p:nvSpPr>
        <p:spPr>
          <a:xfrm>
            <a:off x="-1" y="627408"/>
            <a:ext cx="12191999" cy="452596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s-ES" sz="2400" dirty="0"/>
              <a:t>PRÁCTICA DE GESTIÓN:</a:t>
            </a:r>
            <a:r>
              <a:rPr lang="es-ES" sz="2400" b="1" dirty="0"/>
              <a:t> JIT</a:t>
            </a:r>
          </a:p>
          <a:p>
            <a:pPr marL="0" indent="0" algn="ctr">
              <a:buNone/>
            </a:pPr>
            <a:r>
              <a:rPr lang="en-US" sz="2400" b="1" dirty="0"/>
              <a:t>Sistema justo a tiempo (</a:t>
            </a:r>
            <a:r>
              <a:rPr lang="en-US" sz="2400" b="1" i="1" dirty="0"/>
              <a:t>Just In Time</a:t>
            </a:r>
            <a:r>
              <a:rPr lang="en-US" sz="2400" b="1" dirty="0"/>
              <a:t>, JIT)</a:t>
            </a:r>
            <a:endParaRPr lang="es-ES" sz="1800" b="1" dirty="0"/>
          </a:p>
          <a:p>
            <a:pPr marL="0" indent="0" algn="ctr">
              <a:buNone/>
            </a:pPr>
            <a:endParaRPr lang="es-ES" sz="1800" b="1" dirty="0"/>
          </a:p>
          <a:p>
            <a:pPr marL="0" indent="0" algn="ctr">
              <a:buNone/>
            </a:pPr>
            <a:endParaRPr lang="es-ES" sz="3200" b="1" dirty="0"/>
          </a:p>
          <a:p>
            <a:pPr algn="just"/>
            <a:r>
              <a:rPr lang="es-ES" sz="2400" dirty="0"/>
              <a:t>Esta práctica de gestión surge en Japón ante las enormes diferencias que existían, a finales de los años setenta, entre la productividad de los fabricantes de automóviles de este país y los  estadounidenses (una relación 1:8).</a:t>
            </a:r>
          </a:p>
          <a:p>
            <a:pPr algn="just"/>
            <a:endParaRPr lang="es-ES" sz="2400" dirty="0"/>
          </a:p>
          <a:p>
            <a:pPr algn="just"/>
            <a:r>
              <a:rPr lang="es-ES" sz="2400" dirty="0"/>
              <a:t>El objetivo es eliminar los despilfarros de sobreproducción e inventario, entregando el producto de los procesos a su cliente (que puede ser otro proceso o cliente interno), y justo del tipo, cantidad y momentos adecuados.</a:t>
            </a:r>
          </a:p>
        </p:txBody>
      </p:sp>
      <p:sp>
        <p:nvSpPr>
          <p:cNvPr id="5" name="Rectángulo 4">
            <a:extLst>
              <a:ext uri="{FF2B5EF4-FFF2-40B4-BE49-F238E27FC236}">
                <a16:creationId xmlns:a16="http://schemas.microsoft.com/office/drawing/2014/main" id="{64529344-8152-421B-BB6A-940F47D3DE19}"/>
              </a:ext>
            </a:extLst>
          </p:cNvPr>
          <p:cNvSpPr/>
          <p:nvPr/>
        </p:nvSpPr>
        <p:spPr>
          <a:xfrm>
            <a:off x="1" y="272144"/>
            <a:ext cx="12191999" cy="369332"/>
          </a:xfrm>
          <a:prstGeom prst="rect">
            <a:avLst/>
          </a:prstGeom>
        </p:spPr>
        <p:txBody>
          <a:bodyPr wrap="square">
            <a:spAutoFit/>
          </a:bodyPr>
          <a:lstStyle/>
          <a:p>
            <a:pPr algn="ctr"/>
            <a:r>
              <a:rPr lang="es-ES" dirty="0">
                <a:solidFill>
                  <a:srgbClr val="0070C0"/>
                </a:solidFill>
              </a:rPr>
              <a:t>8.1.2. HERRAMIENTAS Y PRÁCTICAS DE GESTIÓN</a:t>
            </a:r>
          </a:p>
        </p:txBody>
      </p:sp>
    </p:spTree>
    <p:extLst>
      <p:ext uri="{BB962C8B-B14F-4D97-AF65-F5344CB8AC3E}">
        <p14:creationId xmlns:p14="http://schemas.microsoft.com/office/powerpoint/2010/main" val="365094212"/>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369332"/>
          </a:xfrm>
          <a:prstGeom prst="rect">
            <a:avLst/>
          </a:prstGeom>
        </p:spPr>
        <p:txBody>
          <a:bodyPr wrap="square">
            <a:spAutoFit/>
          </a:bodyPr>
          <a:lstStyle/>
          <a:p>
            <a:pPr algn="ctr"/>
            <a:r>
              <a:rPr lang="es-ES" dirty="0">
                <a:solidFill>
                  <a:srgbClr val="0070C0"/>
                </a:solidFill>
              </a:rPr>
              <a:t>8.1. </a:t>
            </a:r>
            <a:r>
              <a:rPr lang="es-ES" i="1" dirty="0">
                <a:solidFill>
                  <a:srgbClr val="0070C0"/>
                </a:solidFill>
              </a:rPr>
              <a:t>LEAN MANAGEMENT</a:t>
            </a:r>
          </a:p>
        </p:txBody>
      </p:sp>
      <p:pic>
        <p:nvPicPr>
          <p:cNvPr id="17" name="Imagen 16">
            <a:extLst>
              <a:ext uri="{FF2B5EF4-FFF2-40B4-BE49-F238E27FC236}">
                <a16:creationId xmlns:a16="http://schemas.microsoft.com/office/drawing/2014/main" id="{430BCBD5-743E-4E14-BAC3-91ACA0B898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6" name="2 Marcador de contenido">
            <a:extLst>
              <a:ext uri="{FF2B5EF4-FFF2-40B4-BE49-F238E27FC236}">
                <a16:creationId xmlns:a16="http://schemas.microsoft.com/office/drawing/2014/main" id="{D27937F2-6020-4249-8491-42399C2098DE}"/>
              </a:ext>
            </a:extLst>
          </p:cNvPr>
          <p:cNvSpPr txBox="1">
            <a:spLocks/>
          </p:cNvSpPr>
          <p:nvPr/>
        </p:nvSpPr>
        <p:spPr>
          <a:xfrm>
            <a:off x="-1" y="627408"/>
            <a:ext cx="12191999" cy="452596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s-ES" sz="2400" dirty="0"/>
              <a:t>PRÁCTICA DE GESTIÓN:</a:t>
            </a:r>
            <a:r>
              <a:rPr lang="es-ES" sz="2400" b="1" dirty="0"/>
              <a:t> JIT</a:t>
            </a:r>
            <a:endParaRPr lang="es-ES" sz="1800" b="1" dirty="0"/>
          </a:p>
          <a:p>
            <a:pPr marL="0" indent="0" algn="ctr">
              <a:buNone/>
            </a:pPr>
            <a:endParaRPr lang="es-ES" sz="1600" b="1" dirty="0"/>
          </a:p>
          <a:p>
            <a:pPr algn="just"/>
            <a:r>
              <a:rPr lang="es-ES" sz="2400" dirty="0"/>
              <a:t>Para hacerla efectiva se debe:</a:t>
            </a:r>
          </a:p>
          <a:p>
            <a:pPr algn="just"/>
            <a:endParaRPr lang="es-ES" sz="400" dirty="0"/>
          </a:p>
          <a:p>
            <a:pPr marL="914400" lvl="1" indent="-457200" algn="just">
              <a:buFont typeface="+mj-lt"/>
              <a:buAutoNum type="alphaLcParenR"/>
            </a:pPr>
            <a:r>
              <a:rPr lang="es-ES" dirty="0"/>
              <a:t>Fabricar en modo “</a:t>
            </a:r>
            <a:r>
              <a:rPr lang="es-ES" i="1" dirty="0"/>
              <a:t>pull</a:t>
            </a:r>
            <a:r>
              <a:rPr lang="es-ES" dirty="0"/>
              <a:t>” que significa que nada se fabrica en el punto </a:t>
            </a:r>
            <a:r>
              <a:rPr lang="es-ES" i="1" dirty="0"/>
              <a:t>n</a:t>
            </a:r>
            <a:r>
              <a:rPr lang="es-ES" dirty="0"/>
              <a:t> del proceso hasta que no lo demanda el punto siguiente (</a:t>
            </a:r>
            <a:r>
              <a:rPr lang="es-ES" i="1" dirty="0"/>
              <a:t>n+1</a:t>
            </a:r>
            <a:r>
              <a:rPr lang="es-ES" dirty="0"/>
              <a:t>). La demanda del cliente final es la que “tira”.</a:t>
            </a:r>
          </a:p>
          <a:p>
            <a:pPr marL="914400" lvl="1" indent="-457200" algn="just">
              <a:buFont typeface="+mj-lt"/>
              <a:buAutoNum type="alphaLcParenR"/>
            </a:pPr>
            <a:endParaRPr lang="es-ES" sz="1000" dirty="0"/>
          </a:p>
          <a:p>
            <a:pPr marL="914400" lvl="1" indent="-457200" algn="just">
              <a:buFont typeface="+mj-lt"/>
              <a:buAutoNum type="alphaLcParenR"/>
            </a:pPr>
            <a:r>
              <a:rPr lang="es-ES" dirty="0"/>
              <a:t>Utilizar tarjetas </a:t>
            </a:r>
            <a:r>
              <a:rPr lang="es-ES" i="1" dirty="0"/>
              <a:t>kanban</a:t>
            </a:r>
            <a:r>
              <a:rPr lang="es-ES" dirty="0"/>
              <a:t>, que indican cuándo es preciso fabricar o ensamblar cada elemento.</a:t>
            </a:r>
          </a:p>
          <a:p>
            <a:pPr marL="914400" lvl="1" indent="-457200" algn="just">
              <a:buFont typeface="+mj-lt"/>
              <a:buAutoNum type="alphaLcParenR"/>
            </a:pPr>
            <a:endParaRPr lang="es-ES" sz="1000" dirty="0"/>
          </a:p>
          <a:p>
            <a:pPr marL="914400" lvl="1" indent="-457200" algn="just">
              <a:buFont typeface="+mj-lt"/>
              <a:buAutoNum type="alphaLcParenR"/>
            </a:pPr>
            <a:r>
              <a:rPr lang="es-ES" dirty="0"/>
              <a:t>Fabricar en pequeños lotes que supongan un reducido tiempo de fabricación.</a:t>
            </a:r>
          </a:p>
          <a:p>
            <a:pPr marL="914400" lvl="1" indent="-457200" algn="just">
              <a:buFont typeface="+mj-lt"/>
              <a:buAutoNum type="alphaLcParenR"/>
            </a:pPr>
            <a:endParaRPr lang="es-ES" sz="1000" dirty="0"/>
          </a:p>
          <a:p>
            <a:pPr marL="914400" lvl="1" indent="-457200" algn="just">
              <a:buFont typeface="+mj-lt"/>
              <a:buAutoNum type="alphaLcParenR"/>
            </a:pPr>
            <a:r>
              <a:rPr lang="es-ES" dirty="0"/>
              <a:t>Fabricar a través de un flujo regular e ininterrumpido, a través de una distribución en planta mediante células de fabricación.</a:t>
            </a:r>
          </a:p>
          <a:p>
            <a:pPr marL="914400" lvl="1" indent="-457200" algn="just">
              <a:buFont typeface="+mj-lt"/>
              <a:buAutoNum type="alphaLcParenR"/>
            </a:pPr>
            <a:endParaRPr lang="es-ES" sz="1600" dirty="0"/>
          </a:p>
          <a:p>
            <a:pPr marL="914400" lvl="1" indent="-457200" algn="just">
              <a:buFont typeface="+mj-lt"/>
              <a:buAutoNum type="alphaLcParenR"/>
            </a:pPr>
            <a:r>
              <a:rPr lang="es-ES" dirty="0"/>
              <a:t>Emplear el cambio rápido de herramientas (SMED) para poder pasar a producir otro producto con flexibilidad.</a:t>
            </a:r>
          </a:p>
        </p:txBody>
      </p:sp>
      <p:sp>
        <p:nvSpPr>
          <p:cNvPr id="5" name="Rectángulo 4">
            <a:extLst>
              <a:ext uri="{FF2B5EF4-FFF2-40B4-BE49-F238E27FC236}">
                <a16:creationId xmlns:a16="http://schemas.microsoft.com/office/drawing/2014/main" id="{64529344-8152-421B-BB6A-940F47D3DE19}"/>
              </a:ext>
            </a:extLst>
          </p:cNvPr>
          <p:cNvSpPr/>
          <p:nvPr/>
        </p:nvSpPr>
        <p:spPr>
          <a:xfrm>
            <a:off x="1" y="272144"/>
            <a:ext cx="12191999" cy="369332"/>
          </a:xfrm>
          <a:prstGeom prst="rect">
            <a:avLst/>
          </a:prstGeom>
        </p:spPr>
        <p:txBody>
          <a:bodyPr wrap="square">
            <a:spAutoFit/>
          </a:bodyPr>
          <a:lstStyle/>
          <a:p>
            <a:pPr algn="ctr"/>
            <a:r>
              <a:rPr lang="es-ES" dirty="0">
                <a:solidFill>
                  <a:srgbClr val="0070C0"/>
                </a:solidFill>
              </a:rPr>
              <a:t>8.1.2. HERRAMIENTAS Y PRÁCTICAS DE GESTIÓN</a:t>
            </a:r>
          </a:p>
        </p:txBody>
      </p:sp>
    </p:spTree>
    <p:extLst>
      <p:ext uri="{BB962C8B-B14F-4D97-AF65-F5344CB8AC3E}">
        <p14:creationId xmlns:p14="http://schemas.microsoft.com/office/powerpoint/2010/main" val="3815034955"/>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369332"/>
          </a:xfrm>
          <a:prstGeom prst="rect">
            <a:avLst/>
          </a:prstGeom>
        </p:spPr>
        <p:txBody>
          <a:bodyPr wrap="square">
            <a:spAutoFit/>
          </a:bodyPr>
          <a:lstStyle/>
          <a:p>
            <a:pPr algn="ctr"/>
            <a:r>
              <a:rPr lang="es-ES" dirty="0">
                <a:solidFill>
                  <a:srgbClr val="0070C0"/>
                </a:solidFill>
              </a:rPr>
              <a:t>8.1. </a:t>
            </a:r>
            <a:r>
              <a:rPr lang="es-ES" i="1" dirty="0">
                <a:solidFill>
                  <a:srgbClr val="0070C0"/>
                </a:solidFill>
              </a:rPr>
              <a:t>LEAN MANAGEMENT</a:t>
            </a:r>
          </a:p>
        </p:txBody>
      </p:sp>
      <p:pic>
        <p:nvPicPr>
          <p:cNvPr id="17" name="Imagen 16">
            <a:extLst>
              <a:ext uri="{FF2B5EF4-FFF2-40B4-BE49-F238E27FC236}">
                <a16:creationId xmlns:a16="http://schemas.microsoft.com/office/drawing/2014/main" id="{430BCBD5-743E-4E14-BAC3-91ACA0B898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6" name="2 Marcador de contenido">
            <a:extLst>
              <a:ext uri="{FF2B5EF4-FFF2-40B4-BE49-F238E27FC236}">
                <a16:creationId xmlns:a16="http://schemas.microsoft.com/office/drawing/2014/main" id="{D27937F2-6020-4249-8491-42399C2098DE}"/>
              </a:ext>
            </a:extLst>
          </p:cNvPr>
          <p:cNvSpPr txBox="1">
            <a:spLocks/>
          </p:cNvSpPr>
          <p:nvPr/>
        </p:nvSpPr>
        <p:spPr>
          <a:xfrm>
            <a:off x="-1" y="627408"/>
            <a:ext cx="12191999" cy="99037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s-ES" sz="2400" dirty="0"/>
              <a:t>PRÁCTICA DE GESTIÓN: </a:t>
            </a:r>
            <a:r>
              <a:rPr lang="es-ES" sz="2400" b="1" dirty="0"/>
              <a:t>: JIT</a:t>
            </a:r>
            <a:endParaRPr lang="es-ES" sz="1800" b="1" dirty="0"/>
          </a:p>
          <a:p>
            <a:pPr marL="0" indent="0" algn="ctr">
              <a:buNone/>
            </a:pPr>
            <a:endParaRPr lang="es-ES" sz="1600" b="1" dirty="0"/>
          </a:p>
        </p:txBody>
      </p:sp>
      <p:sp>
        <p:nvSpPr>
          <p:cNvPr id="5" name="Rectángulo 4">
            <a:extLst>
              <a:ext uri="{FF2B5EF4-FFF2-40B4-BE49-F238E27FC236}">
                <a16:creationId xmlns:a16="http://schemas.microsoft.com/office/drawing/2014/main" id="{64529344-8152-421B-BB6A-940F47D3DE19}"/>
              </a:ext>
            </a:extLst>
          </p:cNvPr>
          <p:cNvSpPr/>
          <p:nvPr/>
        </p:nvSpPr>
        <p:spPr>
          <a:xfrm>
            <a:off x="1" y="272144"/>
            <a:ext cx="12191999" cy="369332"/>
          </a:xfrm>
          <a:prstGeom prst="rect">
            <a:avLst/>
          </a:prstGeom>
        </p:spPr>
        <p:txBody>
          <a:bodyPr wrap="square">
            <a:spAutoFit/>
          </a:bodyPr>
          <a:lstStyle/>
          <a:p>
            <a:pPr algn="ctr"/>
            <a:r>
              <a:rPr lang="es-ES" dirty="0">
                <a:solidFill>
                  <a:srgbClr val="0070C0"/>
                </a:solidFill>
              </a:rPr>
              <a:t>8.1.2. HERRAMIENTAS Y PRÁCTICAS DE GESTIÓN</a:t>
            </a:r>
          </a:p>
        </p:txBody>
      </p:sp>
      <p:grpSp>
        <p:nvGrpSpPr>
          <p:cNvPr id="8" name="Group 4">
            <a:extLst>
              <a:ext uri="{FF2B5EF4-FFF2-40B4-BE49-F238E27FC236}">
                <a16:creationId xmlns:a16="http://schemas.microsoft.com/office/drawing/2014/main" id="{5A53B2CF-FBC5-4969-BCDB-F8B696863A41}"/>
              </a:ext>
            </a:extLst>
          </p:cNvPr>
          <p:cNvGrpSpPr>
            <a:grpSpLocks/>
          </p:cNvGrpSpPr>
          <p:nvPr/>
        </p:nvGrpSpPr>
        <p:grpSpPr bwMode="auto">
          <a:xfrm>
            <a:off x="2522988" y="1674018"/>
            <a:ext cx="6961188" cy="955675"/>
            <a:chOff x="670" y="1510"/>
            <a:chExt cx="4385" cy="602"/>
          </a:xfrm>
        </p:grpSpPr>
        <p:grpSp>
          <p:nvGrpSpPr>
            <p:cNvPr id="10" name="Group 5">
              <a:extLst>
                <a:ext uri="{FF2B5EF4-FFF2-40B4-BE49-F238E27FC236}">
                  <a16:creationId xmlns:a16="http://schemas.microsoft.com/office/drawing/2014/main" id="{6BB445FA-AC51-463B-AA09-5524E649A5DA}"/>
                </a:ext>
              </a:extLst>
            </p:cNvPr>
            <p:cNvGrpSpPr>
              <a:grpSpLocks/>
            </p:cNvGrpSpPr>
            <p:nvPr/>
          </p:nvGrpSpPr>
          <p:grpSpPr bwMode="auto">
            <a:xfrm>
              <a:off x="670" y="1795"/>
              <a:ext cx="4384" cy="317"/>
              <a:chOff x="674" y="1638"/>
              <a:chExt cx="1424" cy="93"/>
            </a:xfrm>
          </p:grpSpPr>
          <p:grpSp>
            <p:nvGrpSpPr>
              <p:cNvPr id="25" name="Group 6">
                <a:extLst>
                  <a:ext uri="{FF2B5EF4-FFF2-40B4-BE49-F238E27FC236}">
                    <a16:creationId xmlns:a16="http://schemas.microsoft.com/office/drawing/2014/main" id="{7973EFFD-F3B7-464F-A8BB-3277CB0130AB}"/>
                  </a:ext>
                </a:extLst>
              </p:cNvPr>
              <p:cNvGrpSpPr>
                <a:grpSpLocks/>
              </p:cNvGrpSpPr>
              <p:nvPr/>
            </p:nvGrpSpPr>
            <p:grpSpPr bwMode="auto">
              <a:xfrm>
                <a:off x="674" y="1638"/>
                <a:ext cx="591" cy="93"/>
                <a:chOff x="948" y="1702"/>
                <a:chExt cx="591" cy="93"/>
              </a:xfrm>
            </p:grpSpPr>
            <p:grpSp>
              <p:nvGrpSpPr>
                <p:cNvPr id="44" name="Group 7">
                  <a:extLst>
                    <a:ext uri="{FF2B5EF4-FFF2-40B4-BE49-F238E27FC236}">
                      <a16:creationId xmlns:a16="http://schemas.microsoft.com/office/drawing/2014/main" id="{7A8CC14C-066A-4D38-9E33-01B23FE6692C}"/>
                    </a:ext>
                  </a:extLst>
                </p:cNvPr>
                <p:cNvGrpSpPr>
                  <a:grpSpLocks/>
                </p:cNvGrpSpPr>
                <p:nvPr/>
              </p:nvGrpSpPr>
              <p:grpSpPr bwMode="auto">
                <a:xfrm>
                  <a:off x="1040" y="1702"/>
                  <a:ext cx="80" cy="93"/>
                  <a:chOff x="2742" y="1072"/>
                  <a:chExt cx="80" cy="93"/>
                </a:xfrm>
              </p:grpSpPr>
              <p:sp>
                <p:nvSpPr>
                  <p:cNvPr id="57" name="Rectangle 8">
                    <a:extLst>
                      <a:ext uri="{FF2B5EF4-FFF2-40B4-BE49-F238E27FC236}">
                        <a16:creationId xmlns:a16="http://schemas.microsoft.com/office/drawing/2014/main" id="{7783EF5B-4EE0-43A2-B021-C3A5E77C35F4}"/>
                      </a:ext>
                    </a:extLst>
                  </p:cNvPr>
                  <p:cNvSpPr>
                    <a:spLocks noChangeArrowheads="1"/>
                  </p:cNvSpPr>
                  <p:nvPr/>
                </p:nvSpPr>
                <p:spPr bwMode="auto">
                  <a:xfrm>
                    <a:off x="2763" y="1072"/>
                    <a:ext cx="59" cy="61"/>
                  </a:xfrm>
                  <a:prstGeom prst="rect">
                    <a:avLst/>
                  </a:prstGeom>
                  <a:solidFill>
                    <a:srgbClr val="FFFFFF">
                      <a:lumMod val="75000"/>
                    </a:srgbClr>
                  </a:solidFill>
                  <a:ln w="28575">
                    <a:solidFill>
                      <a:srgbClr val="000000"/>
                    </a:solidFill>
                    <a:miter lim="800000"/>
                    <a:headEnd/>
                    <a:tailEnd/>
                  </a:ln>
                  <a:effectLst>
                    <a:outerShdw blurRad="50800" dist="38100" dir="2700000" algn="tl" rotWithShape="0">
                      <a:prstClr val="black">
                        <a:alpha val="40000"/>
                      </a:prstClr>
                    </a:outerShdw>
                  </a:effectLst>
                  <a:extLst>
                    <a:ext uri="{AF507438-7753-43e0-B8FC-AC1667EBCBE1}"/>
                  </a:ex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s-ES" sz="1800" b="1" i="0" u="none" strike="noStrike" kern="0" cap="none" spc="0" normalizeH="0" baseline="0" dirty="0">
                      <a:ln>
                        <a:noFill/>
                      </a:ln>
                      <a:solidFill>
                        <a:srgbClr val="000000"/>
                      </a:solidFill>
                      <a:effectLst/>
                      <a:uLnTx/>
                      <a:uFillTx/>
                      <a:latin typeface="Arial"/>
                      <a:cs typeface="Arial" panose="020B0604020202020204" pitchFamily="34" charset="0"/>
                    </a:endParaRPr>
                  </a:p>
                </p:txBody>
              </p:sp>
              <p:sp>
                <p:nvSpPr>
                  <p:cNvPr id="58" name="AutoShape 9">
                    <a:extLst>
                      <a:ext uri="{FF2B5EF4-FFF2-40B4-BE49-F238E27FC236}">
                        <a16:creationId xmlns:a16="http://schemas.microsoft.com/office/drawing/2014/main" id="{852EB3FA-AEA5-4C17-885E-83A7A86686BD}"/>
                      </a:ext>
                    </a:extLst>
                  </p:cNvPr>
                  <p:cNvSpPr>
                    <a:spLocks noChangeArrowheads="1"/>
                  </p:cNvSpPr>
                  <p:nvPr/>
                </p:nvSpPr>
                <p:spPr bwMode="auto">
                  <a:xfrm>
                    <a:off x="2742" y="1133"/>
                    <a:ext cx="79" cy="32"/>
                  </a:xfrm>
                  <a:prstGeom prst="parallelogram">
                    <a:avLst>
                      <a:gd name="adj" fmla="val 61719"/>
                    </a:avLst>
                  </a:prstGeom>
                  <a:solidFill>
                    <a:srgbClr val="FFFFFF">
                      <a:lumMod val="75000"/>
                    </a:srgbClr>
                  </a:solidFill>
                  <a:ln w="28575">
                    <a:solidFill>
                      <a:srgbClr val="000000"/>
                    </a:solidFill>
                    <a:miter lim="800000"/>
                    <a:headEnd/>
                    <a:tailEnd/>
                  </a:ln>
                  <a:effectLst>
                    <a:outerShdw blurRad="50800" dist="38100" dir="2700000" algn="tl" rotWithShape="0">
                      <a:prstClr val="black">
                        <a:alpha val="40000"/>
                      </a:prstClr>
                    </a:outerShdw>
                  </a:effectLst>
                  <a:extLst>
                    <a:ext uri="{AF507438-7753-43e0-B8FC-AC1667EBCBE1}"/>
                  </a:ex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s-ES" sz="1800" b="1" i="0" u="none" strike="noStrike" kern="0" cap="none" spc="0" normalizeH="0" baseline="0" dirty="0">
                      <a:ln>
                        <a:noFill/>
                      </a:ln>
                      <a:solidFill>
                        <a:srgbClr val="000000"/>
                      </a:solidFill>
                      <a:effectLst/>
                      <a:uLnTx/>
                      <a:uFillTx/>
                      <a:latin typeface="Arial"/>
                      <a:cs typeface="Arial" panose="020B0604020202020204" pitchFamily="34" charset="0"/>
                    </a:endParaRPr>
                  </a:p>
                </p:txBody>
              </p:sp>
            </p:grpSp>
            <p:grpSp>
              <p:nvGrpSpPr>
                <p:cNvPr id="45" name="Group 10">
                  <a:extLst>
                    <a:ext uri="{FF2B5EF4-FFF2-40B4-BE49-F238E27FC236}">
                      <a16:creationId xmlns:a16="http://schemas.microsoft.com/office/drawing/2014/main" id="{53435058-0DA5-49FC-AA7B-7C53E0BC25F2}"/>
                    </a:ext>
                  </a:extLst>
                </p:cNvPr>
                <p:cNvGrpSpPr>
                  <a:grpSpLocks/>
                </p:cNvGrpSpPr>
                <p:nvPr/>
              </p:nvGrpSpPr>
              <p:grpSpPr bwMode="auto">
                <a:xfrm>
                  <a:off x="1438" y="1702"/>
                  <a:ext cx="101" cy="86"/>
                  <a:chOff x="3067" y="1080"/>
                  <a:chExt cx="101" cy="86"/>
                </a:xfrm>
              </p:grpSpPr>
              <p:sp>
                <p:nvSpPr>
                  <p:cNvPr id="55" name="Rectangle 11">
                    <a:extLst>
                      <a:ext uri="{FF2B5EF4-FFF2-40B4-BE49-F238E27FC236}">
                        <a16:creationId xmlns:a16="http://schemas.microsoft.com/office/drawing/2014/main" id="{EC89888F-09B5-442B-9A60-A81314DB379C}"/>
                      </a:ext>
                    </a:extLst>
                  </p:cNvPr>
                  <p:cNvSpPr>
                    <a:spLocks noChangeArrowheads="1"/>
                  </p:cNvSpPr>
                  <p:nvPr/>
                </p:nvSpPr>
                <p:spPr bwMode="auto">
                  <a:xfrm>
                    <a:off x="3088" y="1080"/>
                    <a:ext cx="59" cy="61"/>
                  </a:xfrm>
                  <a:prstGeom prst="rect">
                    <a:avLst/>
                  </a:prstGeom>
                  <a:solidFill>
                    <a:srgbClr val="FFFFFF">
                      <a:lumMod val="75000"/>
                    </a:srgbClr>
                  </a:solidFill>
                  <a:ln w="28575">
                    <a:solidFill>
                      <a:srgbClr val="000000"/>
                    </a:solidFill>
                    <a:miter lim="800000"/>
                    <a:headEnd/>
                    <a:tailEnd/>
                  </a:ln>
                  <a:effectLst>
                    <a:outerShdw blurRad="50800" dist="38100" dir="2700000" algn="tl" rotWithShape="0">
                      <a:prstClr val="black">
                        <a:alpha val="40000"/>
                      </a:prstClr>
                    </a:outerShdw>
                  </a:effectLst>
                  <a:extLst>
                    <a:ext uri="{AF507438-7753-43e0-B8FC-AC1667EBCBE1}"/>
                  </a:ex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s-ES" sz="1800" b="1" i="0" u="none" strike="noStrike" kern="0" cap="none" spc="0" normalizeH="0" baseline="0" dirty="0">
                      <a:ln>
                        <a:noFill/>
                      </a:ln>
                      <a:solidFill>
                        <a:srgbClr val="000000"/>
                      </a:solidFill>
                      <a:effectLst/>
                      <a:uLnTx/>
                      <a:uFillTx/>
                      <a:latin typeface="Arial"/>
                      <a:cs typeface="Arial" panose="020B0604020202020204" pitchFamily="34" charset="0"/>
                    </a:endParaRPr>
                  </a:p>
                </p:txBody>
              </p:sp>
              <p:sp>
                <p:nvSpPr>
                  <p:cNvPr id="56" name="AutoShape 12">
                    <a:extLst>
                      <a:ext uri="{FF2B5EF4-FFF2-40B4-BE49-F238E27FC236}">
                        <a16:creationId xmlns:a16="http://schemas.microsoft.com/office/drawing/2014/main" id="{262E5AC3-B905-418C-8DE4-3D7F5FFDDFC4}"/>
                      </a:ext>
                    </a:extLst>
                  </p:cNvPr>
                  <p:cNvSpPr>
                    <a:spLocks noChangeArrowheads="1"/>
                  </p:cNvSpPr>
                  <p:nvPr/>
                </p:nvSpPr>
                <p:spPr bwMode="auto">
                  <a:xfrm flipV="1">
                    <a:off x="3067" y="1139"/>
                    <a:ext cx="101" cy="2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FFFFFF">
                      <a:lumMod val="75000"/>
                    </a:srgbClr>
                  </a:solidFill>
                  <a:ln w="28575">
                    <a:solidFill>
                      <a:srgbClr val="000000"/>
                    </a:solidFill>
                    <a:miter lim="800000"/>
                    <a:headEnd/>
                    <a:tailEnd/>
                  </a:ln>
                  <a:effectLst>
                    <a:outerShdw blurRad="50800" dist="38100" dir="2700000" algn="tl" rotWithShape="0">
                      <a:prstClr val="black">
                        <a:alpha val="40000"/>
                      </a:prstClr>
                    </a:outerShdw>
                  </a:effectLst>
                  <a:extLst>
                    <a:ext uri="{AF507438-7753-43e0-B8FC-AC1667EBCBE1}"/>
                  </a:ex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s-ES" sz="1800" b="1" i="0" u="none" strike="noStrike" kern="0" cap="none" spc="0" normalizeH="0" baseline="0" dirty="0">
                      <a:ln>
                        <a:noFill/>
                      </a:ln>
                      <a:solidFill>
                        <a:srgbClr val="000000"/>
                      </a:solidFill>
                      <a:effectLst/>
                      <a:uLnTx/>
                      <a:uFillTx/>
                      <a:latin typeface="Arial"/>
                      <a:cs typeface="Arial" panose="020B0604020202020204" pitchFamily="34" charset="0"/>
                    </a:endParaRPr>
                  </a:p>
                </p:txBody>
              </p:sp>
            </p:grpSp>
            <p:grpSp>
              <p:nvGrpSpPr>
                <p:cNvPr id="46" name="Group 13">
                  <a:extLst>
                    <a:ext uri="{FF2B5EF4-FFF2-40B4-BE49-F238E27FC236}">
                      <a16:creationId xmlns:a16="http://schemas.microsoft.com/office/drawing/2014/main" id="{7449E613-30CE-4CCD-A0CD-1AF137935C1B}"/>
                    </a:ext>
                  </a:extLst>
                </p:cNvPr>
                <p:cNvGrpSpPr>
                  <a:grpSpLocks/>
                </p:cNvGrpSpPr>
                <p:nvPr/>
              </p:nvGrpSpPr>
              <p:grpSpPr bwMode="auto">
                <a:xfrm>
                  <a:off x="1306" y="1702"/>
                  <a:ext cx="101" cy="86"/>
                  <a:chOff x="3067" y="1080"/>
                  <a:chExt cx="101" cy="86"/>
                </a:xfrm>
              </p:grpSpPr>
              <p:sp>
                <p:nvSpPr>
                  <p:cNvPr id="53" name="Rectangle 14">
                    <a:extLst>
                      <a:ext uri="{FF2B5EF4-FFF2-40B4-BE49-F238E27FC236}">
                        <a16:creationId xmlns:a16="http://schemas.microsoft.com/office/drawing/2014/main" id="{69C3F6AC-FDA1-4155-A0AA-B5916848A359}"/>
                      </a:ext>
                    </a:extLst>
                  </p:cNvPr>
                  <p:cNvSpPr>
                    <a:spLocks noChangeArrowheads="1"/>
                  </p:cNvSpPr>
                  <p:nvPr/>
                </p:nvSpPr>
                <p:spPr bwMode="auto">
                  <a:xfrm>
                    <a:off x="3088" y="1080"/>
                    <a:ext cx="59" cy="61"/>
                  </a:xfrm>
                  <a:prstGeom prst="rect">
                    <a:avLst/>
                  </a:prstGeom>
                  <a:solidFill>
                    <a:srgbClr val="FFFFFF">
                      <a:lumMod val="75000"/>
                    </a:srgbClr>
                  </a:solidFill>
                  <a:ln w="28575">
                    <a:solidFill>
                      <a:srgbClr val="000000"/>
                    </a:solidFill>
                    <a:miter lim="800000"/>
                    <a:headEnd/>
                    <a:tailEnd/>
                  </a:ln>
                  <a:effectLst>
                    <a:outerShdw blurRad="50800" dist="38100" dir="2700000" algn="tl" rotWithShape="0">
                      <a:prstClr val="black">
                        <a:alpha val="40000"/>
                      </a:prstClr>
                    </a:outerShdw>
                  </a:effectLst>
                  <a:extLst>
                    <a:ext uri="{AF507438-7753-43e0-B8FC-AC1667EBCBE1}"/>
                  </a:ex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s-ES" sz="1800" b="1" i="0" u="none" strike="noStrike" kern="0" cap="none" spc="0" normalizeH="0" baseline="0" dirty="0">
                      <a:ln>
                        <a:noFill/>
                      </a:ln>
                      <a:solidFill>
                        <a:srgbClr val="000000"/>
                      </a:solidFill>
                      <a:effectLst/>
                      <a:uLnTx/>
                      <a:uFillTx/>
                      <a:latin typeface="Arial"/>
                      <a:cs typeface="Arial" panose="020B0604020202020204" pitchFamily="34" charset="0"/>
                    </a:endParaRPr>
                  </a:p>
                </p:txBody>
              </p:sp>
              <p:sp>
                <p:nvSpPr>
                  <p:cNvPr id="54" name="AutoShape 15">
                    <a:extLst>
                      <a:ext uri="{FF2B5EF4-FFF2-40B4-BE49-F238E27FC236}">
                        <a16:creationId xmlns:a16="http://schemas.microsoft.com/office/drawing/2014/main" id="{F51CCBCE-0C9B-4EFE-8DB1-7AD0F534E1C3}"/>
                      </a:ext>
                    </a:extLst>
                  </p:cNvPr>
                  <p:cNvSpPr>
                    <a:spLocks noChangeArrowheads="1"/>
                  </p:cNvSpPr>
                  <p:nvPr/>
                </p:nvSpPr>
                <p:spPr bwMode="auto">
                  <a:xfrm flipV="1">
                    <a:off x="3067" y="1139"/>
                    <a:ext cx="101" cy="2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FFFFFF">
                      <a:lumMod val="75000"/>
                    </a:srgbClr>
                  </a:solidFill>
                  <a:ln w="28575">
                    <a:solidFill>
                      <a:srgbClr val="000000"/>
                    </a:solidFill>
                    <a:miter lim="800000"/>
                    <a:headEnd/>
                    <a:tailEnd/>
                  </a:ln>
                  <a:effectLst>
                    <a:outerShdw blurRad="50800" dist="38100" dir="2700000" algn="tl" rotWithShape="0">
                      <a:prstClr val="black">
                        <a:alpha val="40000"/>
                      </a:prstClr>
                    </a:outerShdw>
                  </a:effectLst>
                  <a:extLst>
                    <a:ext uri="{AF507438-7753-43e0-B8FC-AC1667EBCBE1}"/>
                  </a:ex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s-ES" sz="1800" b="1" i="0" u="none" strike="noStrike" kern="0" cap="none" spc="0" normalizeH="0" baseline="0" dirty="0">
                      <a:ln>
                        <a:noFill/>
                      </a:ln>
                      <a:solidFill>
                        <a:srgbClr val="000000"/>
                      </a:solidFill>
                      <a:effectLst/>
                      <a:uLnTx/>
                      <a:uFillTx/>
                      <a:latin typeface="Arial"/>
                      <a:cs typeface="Arial" panose="020B0604020202020204" pitchFamily="34" charset="0"/>
                    </a:endParaRPr>
                  </a:p>
                </p:txBody>
              </p:sp>
            </p:grpSp>
            <p:grpSp>
              <p:nvGrpSpPr>
                <p:cNvPr id="47" name="Group 16">
                  <a:extLst>
                    <a:ext uri="{FF2B5EF4-FFF2-40B4-BE49-F238E27FC236}">
                      <a16:creationId xmlns:a16="http://schemas.microsoft.com/office/drawing/2014/main" id="{717095DF-909F-4084-8417-F77A59EBCA0F}"/>
                    </a:ext>
                  </a:extLst>
                </p:cNvPr>
                <p:cNvGrpSpPr>
                  <a:grpSpLocks/>
                </p:cNvGrpSpPr>
                <p:nvPr/>
              </p:nvGrpSpPr>
              <p:grpSpPr bwMode="auto">
                <a:xfrm>
                  <a:off x="1172" y="1702"/>
                  <a:ext cx="101" cy="86"/>
                  <a:chOff x="3067" y="1080"/>
                  <a:chExt cx="101" cy="86"/>
                </a:xfrm>
              </p:grpSpPr>
              <p:sp>
                <p:nvSpPr>
                  <p:cNvPr id="51" name="Rectangle 17">
                    <a:extLst>
                      <a:ext uri="{FF2B5EF4-FFF2-40B4-BE49-F238E27FC236}">
                        <a16:creationId xmlns:a16="http://schemas.microsoft.com/office/drawing/2014/main" id="{61F20CE8-5937-4447-A281-967A60DB027E}"/>
                      </a:ext>
                    </a:extLst>
                  </p:cNvPr>
                  <p:cNvSpPr>
                    <a:spLocks noChangeArrowheads="1"/>
                  </p:cNvSpPr>
                  <p:nvPr/>
                </p:nvSpPr>
                <p:spPr bwMode="auto">
                  <a:xfrm>
                    <a:off x="3088" y="1080"/>
                    <a:ext cx="59" cy="61"/>
                  </a:xfrm>
                  <a:prstGeom prst="rect">
                    <a:avLst/>
                  </a:prstGeom>
                  <a:solidFill>
                    <a:srgbClr val="FFFFFF">
                      <a:lumMod val="75000"/>
                    </a:srgbClr>
                  </a:solidFill>
                  <a:ln w="28575">
                    <a:solidFill>
                      <a:srgbClr val="000000"/>
                    </a:solidFill>
                    <a:miter lim="800000"/>
                    <a:headEnd/>
                    <a:tailEnd/>
                  </a:ln>
                  <a:effectLst>
                    <a:outerShdw blurRad="50800" dist="38100" dir="2700000" algn="tl" rotWithShape="0">
                      <a:prstClr val="black">
                        <a:alpha val="40000"/>
                      </a:prstClr>
                    </a:outerShdw>
                  </a:effectLst>
                  <a:extLst>
                    <a:ext uri="{AF507438-7753-43e0-B8FC-AC1667EBCBE1}"/>
                  </a:ex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s-ES" sz="1800" b="1" i="0" u="none" strike="noStrike" kern="0" cap="none" spc="0" normalizeH="0" baseline="0" dirty="0">
                      <a:ln>
                        <a:noFill/>
                      </a:ln>
                      <a:solidFill>
                        <a:srgbClr val="000000"/>
                      </a:solidFill>
                      <a:effectLst/>
                      <a:uLnTx/>
                      <a:uFillTx/>
                      <a:latin typeface="Arial"/>
                      <a:cs typeface="Arial" panose="020B0604020202020204" pitchFamily="34" charset="0"/>
                    </a:endParaRPr>
                  </a:p>
                </p:txBody>
              </p:sp>
              <p:sp>
                <p:nvSpPr>
                  <p:cNvPr id="52" name="AutoShape 18">
                    <a:extLst>
                      <a:ext uri="{FF2B5EF4-FFF2-40B4-BE49-F238E27FC236}">
                        <a16:creationId xmlns:a16="http://schemas.microsoft.com/office/drawing/2014/main" id="{B7E9B893-DC34-43A8-86CF-AFCE287F9F59}"/>
                      </a:ext>
                    </a:extLst>
                  </p:cNvPr>
                  <p:cNvSpPr>
                    <a:spLocks noChangeArrowheads="1"/>
                  </p:cNvSpPr>
                  <p:nvPr/>
                </p:nvSpPr>
                <p:spPr bwMode="auto">
                  <a:xfrm flipV="1">
                    <a:off x="3067" y="1139"/>
                    <a:ext cx="101" cy="2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FFFFFF">
                      <a:lumMod val="75000"/>
                    </a:srgbClr>
                  </a:solidFill>
                  <a:ln w="28575">
                    <a:solidFill>
                      <a:srgbClr val="000000"/>
                    </a:solidFill>
                    <a:miter lim="800000"/>
                    <a:headEnd/>
                    <a:tailEnd/>
                  </a:ln>
                  <a:effectLst>
                    <a:outerShdw blurRad="50800" dist="38100" dir="2700000" algn="tl" rotWithShape="0">
                      <a:prstClr val="black">
                        <a:alpha val="40000"/>
                      </a:prstClr>
                    </a:outerShdw>
                  </a:effectLst>
                  <a:extLst>
                    <a:ext uri="{AF507438-7753-43e0-B8FC-AC1667EBCBE1}"/>
                  </a:ex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s-ES" sz="1800" b="1" i="0" u="none" strike="noStrike" kern="0" cap="none" spc="0" normalizeH="0" baseline="0" dirty="0">
                      <a:ln>
                        <a:noFill/>
                      </a:ln>
                      <a:solidFill>
                        <a:srgbClr val="000000"/>
                      </a:solidFill>
                      <a:effectLst/>
                      <a:uLnTx/>
                      <a:uFillTx/>
                      <a:latin typeface="Arial"/>
                      <a:cs typeface="Arial" panose="020B0604020202020204" pitchFamily="34" charset="0"/>
                    </a:endParaRPr>
                  </a:p>
                </p:txBody>
              </p:sp>
            </p:grpSp>
            <p:grpSp>
              <p:nvGrpSpPr>
                <p:cNvPr id="48" name="Group 19">
                  <a:extLst>
                    <a:ext uri="{FF2B5EF4-FFF2-40B4-BE49-F238E27FC236}">
                      <a16:creationId xmlns:a16="http://schemas.microsoft.com/office/drawing/2014/main" id="{A047D3A8-783C-4877-9118-5FEA951D46EB}"/>
                    </a:ext>
                  </a:extLst>
                </p:cNvPr>
                <p:cNvGrpSpPr>
                  <a:grpSpLocks/>
                </p:cNvGrpSpPr>
                <p:nvPr/>
              </p:nvGrpSpPr>
              <p:grpSpPr bwMode="auto">
                <a:xfrm>
                  <a:off x="948" y="1702"/>
                  <a:ext cx="80" cy="93"/>
                  <a:chOff x="2742" y="1072"/>
                  <a:chExt cx="80" cy="93"/>
                </a:xfrm>
              </p:grpSpPr>
              <p:sp>
                <p:nvSpPr>
                  <p:cNvPr id="49" name="Rectangle 20">
                    <a:extLst>
                      <a:ext uri="{FF2B5EF4-FFF2-40B4-BE49-F238E27FC236}">
                        <a16:creationId xmlns:a16="http://schemas.microsoft.com/office/drawing/2014/main" id="{D510BCCD-6E3D-44FE-A85C-E6B63DC7017D}"/>
                      </a:ext>
                    </a:extLst>
                  </p:cNvPr>
                  <p:cNvSpPr>
                    <a:spLocks noChangeArrowheads="1"/>
                  </p:cNvSpPr>
                  <p:nvPr/>
                </p:nvSpPr>
                <p:spPr bwMode="auto">
                  <a:xfrm>
                    <a:off x="2763" y="1072"/>
                    <a:ext cx="59" cy="61"/>
                  </a:xfrm>
                  <a:prstGeom prst="rect">
                    <a:avLst/>
                  </a:prstGeom>
                  <a:solidFill>
                    <a:srgbClr val="FFFFFF">
                      <a:lumMod val="75000"/>
                    </a:srgbClr>
                  </a:solidFill>
                  <a:ln w="28575">
                    <a:solidFill>
                      <a:srgbClr val="000000"/>
                    </a:solidFill>
                    <a:miter lim="800000"/>
                    <a:headEnd/>
                    <a:tailEnd/>
                  </a:ln>
                  <a:effectLst>
                    <a:outerShdw blurRad="50800" dist="38100" dir="2700000" algn="tl" rotWithShape="0">
                      <a:prstClr val="black">
                        <a:alpha val="40000"/>
                      </a:prstClr>
                    </a:outerShdw>
                  </a:effectLst>
                  <a:extLst>
                    <a:ext uri="{AF507438-7753-43e0-B8FC-AC1667EBCBE1}"/>
                  </a:ex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s-ES" sz="1800" b="1" i="0" u="none" strike="noStrike" kern="0" cap="none" spc="0" normalizeH="0" baseline="0" dirty="0">
                      <a:ln>
                        <a:noFill/>
                      </a:ln>
                      <a:solidFill>
                        <a:srgbClr val="000000"/>
                      </a:solidFill>
                      <a:effectLst/>
                      <a:uLnTx/>
                      <a:uFillTx/>
                      <a:latin typeface="Arial"/>
                      <a:cs typeface="Arial" panose="020B0604020202020204" pitchFamily="34" charset="0"/>
                    </a:endParaRPr>
                  </a:p>
                </p:txBody>
              </p:sp>
              <p:sp>
                <p:nvSpPr>
                  <p:cNvPr id="50" name="AutoShape 21">
                    <a:extLst>
                      <a:ext uri="{FF2B5EF4-FFF2-40B4-BE49-F238E27FC236}">
                        <a16:creationId xmlns:a16="http://schemas.microsoft.com/office/drawing/2014/main" id="{4176B830-F826-4A30-B3B5-A34F6D2A0E3F}"/>
                      </a:ext>
                    </a:extLst>
                  </p:cNvPr>
                  <p:cNvSpPr>
                    <a:spLocks noChangeArrowheads="1"/>
                  </p:cNvSpPr>
                  <p:nvPr/>
                </p:nvSpPr>
                <p:spPr bwMode="auto">
                  <a:xfrm>
                    <a:off x="2742" y="1133"/>
                    <a:ext cx="79" cy="32"/>
                  </a:xfrm>
                  <a:prstGeom prst="parallelogram">
                    <a:avLst>
                      <a:gd name="adj" fmla="val 61719"/>
                    </a:avLst>
                  </a:prstGeom>
                  <a:solidFill>
                    <a:srgbClr val="FFFFFF">
                      <a:lumMod val="75000"/>
                    </a:srgbClr>
                  </a:solidFill>
                  <a:ln w="28575">
                    <a:solidFill>
                      <a:srgbClr val="000000"/>
                    </a:solidFill>
                    <a:miter lim="800000"/>
                    <a:headEnd/>
                    <a:tailEnd/>
                  </a:ln>
                  <a:effectLst>
                    <a:outerShdw blurRad="50800" dist="38100" dir="2700000" algn="tl" rotWithShape="0">
                      <a:prstClr val="black">
                        <a:alpha val="40000"/>
                      </a:prstClr>
                    </a:outerShdw>
                  </a:effectLst>
                  <a:extLst>
                    <a:ext uri="{AF507438-7753-43e0-B8FC-AC1667EBCBE1}"/>
                  </a:ex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s-ES" sz="1800" b="1" i="0" u="none" strike="noStrike" kern="0" cap="none" spc="0" normalizeH="0" baseline="0" dirty="0">
                      <a:ln>
                        <a:noFill/>
                      </a:ln>
                      <a:solidFill>
                        <a:srgbClr val="000000"/>
                      </a:solidFill>
                      <a:effectLst/>
                      <a:uLnTx/>
                      <a:uFillTx/>
                      <a:latin typeface="Arial"/>
                      <a:cs typeface="Arial" panose="020B0604020202020204" pitchFamily="34" charset="0"/>
                    </a:endParaRPr>
                  </a:p>
                </p:txBody>
              </p:sp>
            </p:grpSp>
          </p:grpSp>
          <p:grpSp>
            <p:nvGrpSpPr>
              <p:cNvPr id="26" name="Group 22">
                <a:extLst>
                  <a:ext uri="{FF2B5EF4-FFF2-40B4-BE49-F238E27FC236}">
                    <a16:creationId xmlns:a16="http://schemas.microsoft.com/office/drawing/2014/main" id="{A79B143E-38CB-403E-ABBA-AF961E5B84E0}"/>
                  </a:ext>
                </a:extLst>
              </p:cNvPr>
              <p:cNvGrpSpPr>
                <a:grpSpLocks/>
              </p:cNvGrpSpPr>
              <p:nvPr/>
            </p:nvGrpSpPr>
            <p:grpSpPr bwMode="auto">
              <a:xfrm>
                <a:off x="1300" y="1638"/>
                <a:ext cx="704" cy="93"/>
                <a:chOff x="2153" y="1582"/>
                <a:chExt cx="704" cy="93"/>
              </a:xfrm>
            </p:grpSpPr>
            <p:sp>
              <p:nvSpPr>
                <p:cNvPr id="28" name="Rectangle 23">
                  <a:extLst>
                    <a:ext uri="{FF2B5EF4-FFF2-40B4-BE49-F238E27FC236}">
                      <a16:creationId xmlns:a16="http://schemas.microsoft.com/office/drawing/2014/main" id="{A66900AA-CC3C-456B-9D62-CCA922D3BCB9}"/>
                    </a:ext>
                  </a:extLst>
                </p:cNvPr>
                <p:cNvSpPr>
                  <a:spLocks noChangeArrowheads="1"/>
                </p:cNvSpPr>
                <p:nvPr/>
              </p:nvSpPr>
              <p:spPr bwMode="auto">
                <a:xfrm>
                  <a:off x="2153" y="1582"/>
                  <a:ext cx="59" cy="91"/>
                </a:xfrm>
                <a:prstGeom prst="rect">
                  <a:avLst/>
                </a:prstGeom>
                <a:solidFill>
                  <a:srgbClr val="FFFFFF">
                    <a:lumMod val="75000"/>
                  </a:srgbClr>
                </a:solidFill>
                <a:ln w="28575">
                  <a:solidFill>
                    <a:srgbClr val="000000"/>
                  </a:solidFill>
                  <a:miter lim="800000"/>
                  <a:headEnd/>
                  <a:tailEnd/>
                </a:ln>
                <a:effectLst>
                  <a:outerShdw blurRad="50800" dist="38100" dir="2700000" algn="tl" rotWithShape="0">
                    <a:prstClr val="black">
                      <a:alpha val="40000"/>
                    </a:prstClr>
                  </a:outerShdw>
                </a:effectLst>
                <a:extLst>
                  <a:ext uri="{AF507438-7753-43e0-B8FC-AC1667EBCBE1}"/>
                </a:ex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s-ES" sz="1800" b="1" i="0" u="none" strike="noStrike" kern="0" cap="none" spc="0" normalizeH="0" baseline="0" dirty="0">
                    <a:ln>
                      <a:noFill/>
                    </a:ln>
                    <a:solidFill>
                      <a:srgbClr val="000000"/>
                    </a:solidFill>
                    <a:effectLst/>
                    <a:uLnTx/>
                    <a:uFillTx/>
                    <a:latin typeface="Arial"/>
                    <a:cs typeface="Arial" panose="020B0604020202020204" pitchFamily="34" charset="0"/>
                  </a:endParaRPr>
                </a:p>
              </p:txBody>
            </p:sp>
            <p:grpSp>
              <p:nvGrpSpPr>
                <p:cNvPr id="29" name="Group 24">
                  <a:extLst>
                    <a:ext uri="{FF2B5EF4-FFF2-40B4-BE49-F238E27FC236}">
                      <a16:creationId xmlns:a16="http://schemas.microsoft.com/office/drawing/2014/main" id="{20453F84-646A-4695-9549-A95E852BFB63}"/>
                    </a:ext>
                  </a:extLst>
                </p:cNvPr>
                <p:cNvGrpSpPr>
                  <a:grpSpLocks/>
                </p:cNvGrpSpPr>
                <p:nvPr/>
              </p:nvGrpSpPr>
              <p:grpSpPr bwMode="auto">
                <a:xfrm>
                  <a:off x="2358" y="1582"/>
                  <a:ext cx="80" cy="93"/>
                  <a:chOff x="2742" y="1072"/>
                  <a:chExt cx="80" cy="93"/>
                </a:xfrm>
              </p:grpSpPr>
              <p:sp>
                <p:nvSpPr>
                  <p:cNvPr id="42" name="Rectangle 25">
                    <a:extLst>
                      <a:ext uri="{FF2B5EF4-FFF2-40B4-BE49-F238E27FC236}">
                        <a16:creationId xmlns:a16="http://schemas.microsoft.com/office/drawing/2014/main" id="{290D3BF7-747E-485D-9937-D1F923ABF0DC}"/>
                      </a:ext>
                    </a:extLst>
                  </p:cNvPr>
                  <p:cNvSpPr>
                    <a:spLocks noChangeArrowheads="1"/>
                  </p:cNvSpPr>
                  <p:nvPr/>
                </p:nvSpPr>
                <p:spPr bwMode="auto">
                  <a:xfrm>
                    <a:off x="2763" y="1072"/>
                    <a:ext cx="59" cy="61"/>
                  </a:xfrm>
                  <a:prstGeom prst="rect">
                    <a:avLst/>
                  </a:prstGeom>
                  <a:solidFill>
                    <a:srgbClr val="FFFFFF">
                      <a:lumMod val="75000"/>
                    </a:srgbClr>
                  </a:solidFill>
                  <a:ln w="28575">
                    <a:solidFill>
                      <a:srgbClr val="000000"/>
                    </a:solidFill>
                    <a:miter lim="800000"/>
                    <a:headEnd/>
                    <a:tailEnd/>
                  </a:ln>
                  <a:effectLst>
                    <a:outerShdw blurRad="50800" dist="38100" dir="2700000" algn="tl" rotWithShape="0">
                      <a:prstClr val="black">
                        <a:alpha val="40000"/>
                      </a:prstClr>
                    </a:outerShdw>
                  </a:effectLst>
                  <a:extLst>
                    <a:ext uri="{AF507438-7753-43e0-B8FC-AC1667EBCBE1}"/>
                  </a:ex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s-ES" sz="1800" b="1" i="0" u="none" strike="noStrike" kern="0" cap="none" spc="0" normalizeH="0" baseline="0" dirty="0">
                      <a:ln>
                        <a:noFill/>
                      </a:ln>
                      <a:solidFill>
                        <a:srgbClr val="000000"/>
                      </a:solidFill>
                      <a:effectLst/>
                      <a:uLnTx/>
                      <a:uFillTx/>
                      <a:latin typeface="Arial"/>
                      <a:cs typeface="Arial" panose="020B0604020202020204" pitchFamily="34" charset="0"/>
                    </a:endParaRPr>
                  </a:p>
                </p:txBody>
              </p:sp>
              <p:sp>
                <p:nvSpPr>
                  <p:cNvPr id="43" name="AutoShape 26">
                    <a:extLst>
                      <a:ext uri="{FF2B5EF4-FFF2-40B4-BE49-F238E27FC236}">
                        <a16:creationId xmlns:a16="http://schemas.microsoft.com/office/drawing/2014/main" id="{89FFBBEF-EE6D-4853-A704-B2AFC942BA53}"/>
                      </a:ext>
                    </a:extLst>
                  </p:cNvPr>
                  <p:cNvSpPr>
                    <a:spLocks noChangeArrowheads="1"/>
                  </p:cNvSpPr>
                  <p:nvPr/>
                </p:nvSpPr>
                <p:spPr bwMode="auto">
                  <a:xfrm>
                    <a:off x="2742" y="1133"/>
                    <a:ext cx="79" cy="32"/>
                  </a:xfrm>
                  <a:prstGeom prst="parallelogram">
                    <a:avLst>
                      <a:gd name="adj" fmla="val 61719"/>
                    </a:avLst>
                  </a:prstGeom>
                  <a:solidFill>
                    <a:srgbClr val="FFFFFF">
                      <a:lumMod val="75000"/>
                    </a:srgbClr>
                  </a:solidFill>
                  <a:ln w="28575">
                    <a:solidFill>
                      <a:srgbClr val="000000"/>
                    </a:solidFill>
                    <a:miter lim="800000"/>
                    <a:headEnd/>
                    <a:tailEnd/>
                  </a:ln>
                  <a:effectLst>
                    <a:outerShdw blurRad="50800" dist="38100" dir="2700000" algn="tl" rotWithShape="0">
                      <a:prstClr val="black">
                        <a:alpha val="40000"/>
                      </a:prstClr>
                    </a:outerShdw>
                  </a:effectLst>
                  <a:extLst>
                    <a:ext uri="{AF507438-7753-43e0-B8FC-AC1667EBCBE1}"/>
                  </a:ex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s-ES" sz="1800" b="1" i="0" u="none" strike="noStrike" kern="0" cap="none" spc="0" normalizeH="0" baseline="0" dirty="0">
                      <a:ln>
                        <a:noFill/>
                      </a:ln>
                      <a:solidFill>
                        <a:srgbClr val="000000"/>
                      </a:solidFill>
                      <a:effectLst/>
                      <a:uLnTx/>
                      <a:uFillTx/>
                      <a:latin typeface="Arial"/>
                      <a:cs typeface="Arial" panose="020B0604020202020204" pitchFamily="34" charset="0"/>
                    </a:endParaRPr>
                  </a:p>
                </p:txBody>
              </p:sp>
            </p:grpSp>
            <p:grpSp>
              <p:nvGrpSpPr>
                <p:cNvPr id="30" name="Group 27">
                  <a:extLst>
                    <a:ext uri="{FF2B5EF4-FFF2-40B4-BE49-F238E27FC236}">
                      <a16:creationId xmlns:a16="http://schemas.microsoft.com/office/drawing/2014/main" id="{33701124-F88D-4202-9347-AE624099D579}"/>
                    </a:ext>
                  </a:extLst>
                </p:cNvPr>
                <p:cNvGrpSpPr>
                  <a:grpSpLocks/>
                </p:cNvGrpSpPr>
                <p:nvPr/>
              </p:nvGrpSpPr>
              <p:grpSpPr bwMode="auto">
                <a:xfrm>
                  <a:off x="2756" y="1582"/>
                  <a:ext cx="101" cy="86"/>
                  <a:chOff x="3067" y="1080"/>
                  <a:chExt cx="101" cy="86"/>
                </a:xfrm>
              </p:grpSpPr>
              <p:sp>
                <p:nvSpPr>
                  <p:cNvPr id="40" name="Rectangle 28">
                    <a:extLst>
                      <a:ext uri="{FF2B5EF4-FFF2-40B4-BE49-F238E27FC236}">
                        <a16:creationId xmlns:a16="http://schemas.microsoft.com/office/drawing/2014/main" id="{FB13A494-88B1-4F06-897B-8E7BBE51BE12}"/>
                      </a:ext>
                    </a:extLst>
                  </p:cNvPr>
                  <p:cNvSpPr>
                    <a:spLocks noChangeArrowheads="1"/>
                  </p:cNvSpPr>
                  <p:nvPr/>
                </p:nvSpPr>
                <p:spPr bwMode="auto">
                  <a:xfrm>
                    <a:off x="3088" y="1080"/>
                    <a:ext cx="59" cy="61"/>
                  </a:xfrm>
                  <a:prstGeom prst="rect">
                    <a:avLst/>
                  </a:prstGeom>
                  <a:solidFill>
                    <a:srgbClr val="FFFFFF">
                      <a:lumMod val="75000"/>
                    </a:srgbClr>
                  </a:solidFill>
                  <a:ln w="28575">
                    <a:solidFill>
                      <a:srgbClr val="000000"/>
                    </a:solidFill>
                    <a:miter lim="800000"/>
                    <a:headEnd/>
                    <a:tailEnd/>
                  </a:ln>
                  <a:effectLst>
                    <a:outerShdw blurRad="50800" dist="38100" dir="2700000" algn="tl" rotWithShape="0">
                      <a:prstClr val="black">
                        <a:alpha val="40000"/>
                      </a:prstClr>
                    </a:outerShdw>
                  </a:effectLst>
                  <a:extLst>
                    <a:ext uri="{AF507438-7753-43e0-B8FC-AC1667EBCBE1}"/>
                  </a:ex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s-ES" sz="1800" b="1" i="0" u="none" strike="noStrike" kern="0" cap="none" spc="0" normalizeH="0" baseline="0" dirty="0">
                      <a:ln>
                        <a:noFill/>
                      </a:ln>
                      <a:solidFill>
                        <a:srgbClr val="000000"/>
                      </a:solidFill>
                      <a:effectLst/>
                      <a:uLnTx/>
                      <a:uFillTx/>
                      <a:latin typeface="Arial"/>
                      <a:cs typeface="Arial" panose="020B0604020202020204" pitchFamily="34" charset="0"/>
                    </a:endParaRPr>
                  </a:p>
                </p:txBody>
              </p:sp>
              <p:sp>
                <p:nvSpPr>
                  <p:cNvPr id="41" name="AutoShape 29">
                    <a:extLst>
                      <a:ext uri="{FF2B5EF4-FFF2-40B4-BE49-F238E27FC236}">
                        <a16:creationId xmlns:a16="http://schemas.microsoft.com/office/drawing/2014/main" id="{98217A98-849E-4EFA-8993-B59767133A7E}"/>
                      </a:ext>
                    </a:extLst>
                  </p:cNvPr>
                  <p:cNvSpPr>
                    <a:spLocks noChangeArrowheads="1"/>
                  </p:cNvSpPr>
                  <p:nvPr/>
                </p:nvSpPr>
                <p:spPr bwMode="auto">
                  <a:xfrm flipV="1">
                    <a:off x="3067" y="1139"/>
                    <a:ext cx="101" cy="2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FFFFFF">
                      <a:lumMod val="75000"/>
                    </a:srgbClr>
                  </a:solidFill>
                  <a:ln w="28575">
                    <a:solidFill>
                      <a:srgbClr val="000000"/>
                    </a:solidFill>
                    <a:miter lim="800000"/>
                    <a:headEnd/>
                    <a:tailEnd/>
                  </a:ln>
                  <a:effectLst>
                    <a:outerShdw blurRad="50800" dist="38100" dir="2700000" algn="tl" rotWithShape="0">
                      <a:prstClr val="black">
                        <a:alpha val="40000"/>
                      </a:prstClr>
                    </a:outerShdw>
                  </a:effectLst>
                  <a:extLst>
                    <a:ext uri="{AF507438-7753-43e0-B8FC-AC1667EBCBE1}"/>
                  </a:ex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s-ES" sz="1800" b="1" i="0" u="none" strike="noStrike" kern="0" cap="none" spc="0" normalizeH="0" baseline="0" dirty="0">
                      <a:ln>
                        <a:noFill/>
                      </a:ln>
                      <a:solidFill>
                        <a:srgbClr val="000000"/>
                      </a:solidFill>
                      <a:effectLst/>
                      <a:uLnTx/>
                      <a:uFillTx/>
                      <a:latin typeface="Arial"/>
                      <a:cs typeface="Arial" panose="020B0604020202020204" pitchFamily="34" charset="0"/>
                    </a:endParaRPr>
                  </a:p>
                </p:txBody>
              </p:sp>
            </p:grpSp>
            <p:grpSp>
              <p:nvGrpSpPr>
                <p:cNvPr id="31" name="Group 30">
                  <a:extLst>
                    <a:ext uri="{FF2B5EF4-FFF2-40B4-BE49-F238E27FC236}">
                      <a16:creationId xmlns:a16="http://schemas.microsoft.com/office/drawing/2014/main" id="{B928D46F-6325-4A78-A77D-B30B479F3F6F}"/>
                    </a:ext>
                  </a:extLst>
                </p:cNvPr>
                <p:cNvGrpSpPr>
                  <a:grpSpLocks/>
                </p:cNvGrpSpPr>
                <p:nvPr/>
              </p:nvGrpSpPr>
              <p:grpSpPr bwMode="auto">
                <a:xfrm>
                  <a:off x="2624" y="1582"/>
                  <a:ext cx="101" cy="86"/>
                  <a:chOff x="3067" y="1080"/>
                  <a:chExt cx="101" cy="86"/>
                </a:xfrm>
              </p:grpSpPr>
              <p:sp>
                <p:nvSpPr>
                  <p:cNvPr id="38" name="Rectangle 31">
                    <a:extLst>
                      <a:ext uri="{FF2B5EF4-FFF2-40B4-BE49-F238E27FC236}">
                        <a16:creationId xmlns:a16="http://schemas.microsoft.com/office/drawing/2014/main" id="{80B7AF6D-5F24-496E-950C-F52B31B502A0}"/>
                      </a:ext>
                    </a:extLst>
                  </p:cNvPr>
                  <p:cNvSpPr>
                    <a:spLocks noChangeArrowheads="1"/>
                  </p:cNvSpPr>
                  <p:nvPr/>
                </p:nvSpPr>
                <p:spPr bwMode="auto">
                  <a:xfrm>
                    <a:off x="3088" y="1080"/>
                    <a:ext cx="59" cy="61"/>
                  </a:xfrm>
                  <a:prstGeom prst="rect">
                    <a:avLst/>
                  </a:prstGeom>
                  <a:solidFill>
                    <a:srgbClr val="FFFFFF">
                      <a:lumMod val="75000"/>
                    </a:srgbClr>
                  </a:solidFill>
                  <a:ln w="28575">
                    <a:solidFill>
                      <a:srgbClr val="000000"/>
                    </a:solidFill>
                    <a:miter lim="800000"/>
                    <a:headEnd/>
                    <a:tailEnd/>
                  </a:ln>
                  <a:effectLst>
                    <a:outerShdw blurRad="50800" dist="38100" dir="2700000" algn="tl" rotWithShape="0">
                      <a:prstClr val="black">
                        <a:alpha val="40000"/>
                      </a:prstClr>
                    </a:outerShdw>
                  </a:effectLst>
                  <a:extLst>
                    <a:ext uri="{AF507438-7753-43e0-B8FC-AC1667EBCBE1}"/>
                  </a:ex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s-ES" sz="1800" b="1" i="0" u="none" strike="noStrike" kern="0" cap="none" spc="0" normalizeH="0" baseline="0" dirty="0">
                      <a:ln>
                        <a:noFill/>
                      </a:ln>
                      <a:solidFill>
                        <a:srgbClr val="000000"/>
                      </a:solidFill>
                      <a:effectLst/>
                      <a:uLnTx/>
                      <a:uFillTx/>
                      <a:latin typeface="Arial"/>
                      <a:cs typeface="Arial" panose="020B0604020202020204" pitchFamily="34" charset="0"/>
                    </a:endParaRPr>
                  </a:p>
                </p:txBody>
              </p:sp>
              <p:sp>
                <p:nvSpPr>
                  <p:cNvPr id="39" name="AutoShape 32">
                    <a:extLst>
                      <a:ext uri="{FF2B5EF4-FFF2-40B4-BE49-F238E27FC236}">
                        <a16:creationId xmlns:a16="http://schemas.microsoft.com/office/drawing/2014/main" id="{FE26DC1A-386B-43A4-9ABF-9B9DEDC7E3B4}"/>
                      </a:ext>
                    </a:extLst>
                  </p:cNvPr>
                  <p:cNvSpPr>
                    <a:spLocks noChangeArrowheads="1"/>
                  </p:cNvSpPr>
                  <p:nvPr/>
                </p:nvSpPr>
                <p:spPr bwMode="auto">
                  <a:xfrm flipV="1">
                    <a:off x="3067" y="1139"/>
                    <a:ext cx="101" cy="2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FFFFFF">
                      <a:lumMod val="75000"/>
                    </a:srgbClr>
                  </a:solidFill>
                  <a:ln w="28575">
                    <a:solidFill>
                      <a:srgbClr val="000000"/>
                    </a:solidFill>
                    <a:miter lim="800000"/>
                    <a:headEnd/>
                    <a:tailEnd/>
                  </a:ln>
                  <a:effectLst>
                    <a:outerShdw blurRad="50800" dist="38100" dir="2700000" algn="tl" rotWithShape="0">
                      <a:prstClr val="black">
                        <a:alpha val="40000"/>
                      </a:prstClr>
                    </a:outerShdw>
                  </a:effectLst>
                  <a:extLst>
                    <a:ext uri="{AF507438-7753-43e0-B8FC-AC1667EBCBE1}"/>
                  </a:ex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s-ES" sz="1800" b="1" i="0" u="none" strike="noStrike" kern="0" cap="none" spc="0" normalizeH="0" baseline="0" dirty="0">
                      <a:ln>
                        <a:noFill/>
                      </a:ln>
                      <a:solidFill>
                        <a:srgbClr val="000000"/>
                      </a:solidFill>
                      <a:effectLst/>
                      <a:uLnTx/>
                      <a:uFillTx/>
                      <a:latin typeface="Arial"/>
                      <a:cs typeface="Arial" panose="020B0604020202020204" pitchFamily="34" charset="0"/>
                    </a:endParaRPr>
                  </a:p>
                </p:txBody>
              </p:sp>
            </p:grpSp>
            <p:grpSp>
              <p:nvGrpSpPr>
                <p:cNvPr id="32" name="Group 33">
                  <a:extLst>
                    <a:ext uri="{FF2B5EF4-FFF2-40B4-BE49-F238E27FC236}">
                      <a16:creationId xmlns:a16="http://schemas.microsoft.com/office/drawing/2014/main" id="{41944168-F8DD-4E00-AE1F-727EF1E3D923}"/>
                    </a:ext>
                  </a:extLst>
                </p:cNvPr>
                <p:cNvGrpSpPr>
                  <a:grpSpLocks/>
                </p:cNvGrpSpPr>
                <p:nvPr/>
              </p:nvGrpSpPr>
              <p:grpSpPr bwMode="auto">
                <a:xfrm>
                  <a:off x="2490" y="1582"/>
                  <a:ext cx="101" cy="86"/>
                  <a:chOff x="3067" y="1080"/>
                  <a:chExt cx="101" cy="86"/>
                </a:xfrm>
              </p:grpSpPr>
              <p:sp>
                <p:nvSpPr>
                  <p:cNvPr id="36" name="Rectangle 34">
                    <a:extLst>
                      <a:ext uri="{FF2B5EF4-FFF2-40B4-BE49-F238E27FC236}">
                        <a16:creationId xmlns:a16="http://schemas.microsoft.com/office/drawing/2014/main" id="{449CDD28-70E8-412F-9E3C-C8775110BD95}"/>
                      </a:ext>
                    </a:extLst>
                  </p:cNvPr>
                  <p:cNvSpPr>
                    <a:spLocks noChangeArrowheads="1"/>
                  </p:cNvSpPr>
                  <p:nvPr/>
                </p:nvSpPr>
                <p:spPr bwMode="auto">
                  <a:xfrm>
                    <a:off x="3088" y="1080"/>
                    <a:ext cx="59" cy="61"/>
                  </a:xfrm>
                  <a:prstGeom prst="rect">
                    <a:avLst/>
                  </a:prstGeom>
                  <a:solidFill>
                    <a:srgbClr val="FFFFFF">
                      <a:lumMod val="75000"/>
                    </a:srgbClr>
                  </a:solidFill>
                  <a:ln w="28575">
                    <a:solidFill>
                      <a:srgbClr val="000000"/>
                    </a:solidFill>
                    <a:miter lim="800000"/>
                    <a:headEnd/>
                    <a:tailEnd/>
                  </a:ln>
                  <a:effectLst>
                    <a:outerShdw blurRad="50800" dist="38100" dir="2700000" algn="tl" rotWithShape="0">
                      <a:prstClr val="black">
                        <a:alpha val="40000"/>
                      </a:prstClr>
                    </a:outerShdw>
                  </a:effectLst>
                  <a:extLst>
                    <a:ext uri="{AF507438-7753-43e0-B8FC-AC1667EBCBE1}"/>
                  </a:ex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s-ES" sz="1800" b="1" i="0" u="none" strike="noStrike" kern="0" cap="none" spc="0" normalizeH="0" baseline="0" dirty="0">
                      <a:ln>
                        <a:noFill/>
                      </a:ln>
                      <a:solidFill>
                        <a:srgbClr val="000000"/>
                      </a:solidFill>
                      <a:effectLst/>
                      <a:uLnTx/>
                      <a:uFillTx/>
                      <a:latin typeface="Arial"/>
                      <a:cs typeface="Arial" panose="020B0604020202020204" pitchFamily="34" charset="0"/>
                    </a:endParaRPr>
                  </a:p>
                </p:txBody>
              </p:sp>
              <p:sp>
                <p:nvSpPr>
                  <p:cNvPr id="37" name="AutoShape 35">
                    <a:extLst>
                      <a:ext uri="{FF2B5EF4-FFF2-40B4-BE49-F238E27FC236}">
                        <a16:creationId xmlns:a16="http://schemas.microsoft.com/office/drawing/2014/main" id="{8826BBAB-B00B-43AE-9C67-B05721A58617}"/>
                      </a:ext>
                    </a:extLst>
                  </p:cNvPr>
                  <p:cNvSpPr>
                    <a:spLocks noChangeArrowheads="1"/>
                  </p:cNvSpPr>
                  <p:nvPr/>
                </p:nvSpPr>
                <p:spPr bwMode="auto">
                  <a:xfrm flipV="1">
                    <a:off x="3067" y="1139"/>
                    <a:ext cx="101" cy="2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FFFFFF">
                      <a:lumMod val="75000"/>
                    </a:srgbClr>
                  </a:solidFill>
                  <a:ln w="28575">
                    <a:solidFill>
                      <a:srgbClr val="000000"/>
                    </a:solidFill>
                    <a:miter lim="800000"/>
                    <a:headEnd/>
                    <a:tailEnd/>
                  </a:ln>
                  <a:effectLst>
                    <a:outerShdw blurRad="50800" dist="38100" dir="2700000" algn="tl" rotWithShape="0">
                      <a:prstClr val="black">
                        <a:alpha val="40000"/>
                      </a:prstClr>
                    </a:outerShdw>
                  </a:effectLst>
                  <a:extLst>
                    <a:ext uri="{AF507438-7753-43e0-B8FC-AC1667EBCBE1}"/>
                  </a:ex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s-ES" sz="1800" b="1" i="0" u="none" strike="noStrike" kern="0" cap="none" spc="0" normalizeH="0" baseline="0" dirty="0">
                      <a:ln>
                        <a:noFill/>
                      </a:ln>
                      <a:solidFill>
                        <a:srgbClr val="000000"/>
                      </a:solidFill>
                      <a:effectLst/>
                      <a:uLnTx/>
                      <a:uFillTx/>
                      <a:latin typeface="Arial"/>
                      <a:cs typeface="Arial" panose="020B0604020202020204" pitchFamily="34" charset="0"/>
                    </a:endParaRPr>
                  </a:p>
                </p:txBody>
              </p:sp>
            </p:grpSp>
            <p:grpSp>
              <p:nvGrpSpPr>
                <p:cNvPr id="33" name="Group 36">
                  <a:extLst>
                    <a:ext uri="{FF2B5EF4-FFF2-40B4-BE49-F238E27FC236}">
                      <a16:creationId xmlns:a16="http://schemas.microsoft.com/office/drawing/2014/main" id="{2FC64305-353A-44AE-8A09-F0F72C28E118}"/>
                    </a:ext>
                  </a:extLst>
                </p:cNvPr>
                <p:cNvGrpSpPr>
                  <a:grpSpLocks/>
                </p:cNvGrpSpPr>
                <p:nvPr/>
              </p:nvGrpSpPr>
              <p:grpSpPr bwMode="auto">
                <a:xfrm>
                  <a:off x="2266" y="1582"/>
                  <a:ext cx="80" cy="93"/>
                  <a:chOff x="2742" y="1072"/>
                  <a:chExt cx="80" cy="93"/>
                </a:xfrm>
              </p:grpSpPr>
              <p:sp>
                <p:nvSpPr>
                  <p:cNvPr id="34" name="Rectangle 37">
                    <a:extLst>
                      <a:ext uri="{FF2B5EF4-FFF2-40B4-BE49-F238E27FC236}">
                        <a16:creationId xmlns:a16="http://schemas.microsoft.com/office/drawing/2014/main" id="{AD4D36EA-B975-417C-B955-2102A4323F20}"/>
                      </a:ext>
                    </a:extLst>
                  </p:cNvPr>
                  <p:cNvSpPr>
                    <a:spLocks noChangeArrowheads="1"/>
                  </p:cNvSpPr>
                  <p:nvPr/>
                </p:nvSpPr>
                <p:spPr bwMode="auto">
                  <a:xfrm>
                    <a:off x="2763" y="1072"/>
                    <a:ext cx="59" cy="61"/>
                  </a:xfrm>
                  <a:prstGeom prst="rect">
                    <a:avLst/>
                  </a:prstGeom>
                  <a:solidFill>
                    <a:srgbClr val="FFFFFF">
                      <a:lumMod val="75000"/>
                    </a:srgbClr>
                  </a:solidFill>
                  <a:ln w="28575">
                    <a:solidFill>
                      <a:srgbClr val="000000"/>
                    </a:solidFill>
                    <a:miter lim="800000"/>
                    <a:headEnd/>
                    <a:tailEnd/>
                  </a:ln>
                  <a:effectLst>
                    <a:outerShdw blurRad="50800" dist="38100" dir="2700000" algn="tl" rotWithShape="0">
                      <a:prstClr val="black">
                        <a:alpha val="40000"/>
                      </a:prstClr>
                    </a:outerShdw>
                  </a:effectLst>
                  <a:extLst>
                    <a:ext uri="{AF507438-7753-43e0-B8FC-AC1667EBCBE1}"/>
                  </a:ex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s-ES" sz="1800" b="1" i="0" u="none" strike="noStrike" kern="0" cap="none" spc="0" normalizeH="0" baseline="0" dirty="0">
                      <a:ln>
                        <a:noFill/>
                      </a:ln>
                      <a:solidFill>
                        <a:srgbClr val="000000"/>
                      </a:solidFill>
                      <a:effectLst/>
                      <a:uLnTx/>
                      <a:uFillTx/>
                      <a:latin typeface="Arial"/>
                      <a:cs typeface="Arial" panose="020B0604020202020204" pitchFamily="34" charset="0"/>
                    </a:endParaRPr>
                  </a:p>
                </p:txBody>
              </p:sp>
              <p:sp>
                <p:nvSpPr>
                  <p:cNvPr id="35" name="AutoShape 38">
                    <a:extLst>
                      <a:ext uri="{FF2B5EF4-FFF2-40B4-BE49-F238E27FC236}">
                        <a16:creationId xmlns:a16="http://schemas.microsoft.com/office/drawing/2014/main" id="{9BF2394C-0573-4D9C-ADB6-BDAA2440CF4E}"/>
                      </a:ext>
                    </a:extLst>
                  </p:cNvPr>
                  <p:cNvSpPr>
                    <a:spLocks noChangeArrowheads="1"/>
                  </p:cNvSpPr>
                  <p:nvPr/>
                </p:nvSpPr>
                <p:spPr bwMode="auto">
                  <a:xfrm>
                    <a:off x="2742" y="1133"/>
                    <a:ext cx="79" cy="32"/>
                  </a:xfrm>
                  <a:prstGeom prst="parallelogram">
                    <a:avLst>
                      <a:gd name="adj" fmla="val 61719"/>
                    </a:avLst>
                  </a:prstGeom>
                  <a:solidFill>
                    <a:srgbClr val="FFFFFF">
                      <a:lumMod val="75000"/>
                    </a:srgbClr>
                  </a:solidFill>
                  <a:ln w="28575">
                    <a:solidFill>
                      <a:srgbClr val="000000"/>
                    </a:solidFill>
                    <a:miter lim="800000"/>
                    <a:headEnd/>
                    <a:tailEnd/>
                  </a:ln>
                  <a:effectLst>
                    <a:outerShdw blurRad="50800" dist="38100" dir="2700000" algn="tl" rotWithShape="0">
                      <a:prstClr val="black">
                        <a:alpha val="40000"/>
                      </a:prstClr>
                    </a:outerShdw>
                  </a:effectLst>
                  <a:extLst>
                    <a:ext uri="{AF507438-7753-43e0-B8FC-AC1667EBCBE1}"/>
                  </a:ex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s-ES" sz="1800" b="1" i="0" u="none" strike="noStrike" kern="0" cap="none" spc="0" normalizeH="0" baseline="0" dirty="0">
                      <a:ln>
                        <a:noFill/>
                      </a:ln>
                      <a:solidFill>
                        <a:srgbClr val="000000"/>
                      </a:solidFill>
                      <a:effectLst/>
                      <a:uLnTx/>
                      <a:uFillTx/>
                      <a:latin typeface="Arial"/>
                      <a:cs typeface="Arial" panose="020B0604020202020204" pitchFamily="34" charset="0"/>
                    </a:endParaRPr>
                  </a:p>
                </p:txBody>
              </p:sp>
            </p:grpSp>
          </p:grpSp>
          <p:sp>
            <p:nvSpPr>
              <p:cNvPr id="27" name="Rectangle 39">
                <a:extLst>
                  <a:ext uri="{FF2B5EF4-FFF2-40B4-BE49-F238E27FC236}">
                    <a16:creationId xmlns:a16="http://schemas.microsoft.com/office/drawing/2014/main" id="{CDC18762-64E8-44F1-B0AF-DD16D68D812E}"/>
                  </a:ext>
                </a:extLst>
              </p:cNvPr>
              <p:cNvSpPr>
                <a:spLocks noChangeArrowheads="1"/>
              </p:cNvSpPr>
              <p:nvPr/>
            </p:nvSpPr>
            <p:spPr bwMode="auto">
              <a:xfrm>
                <a:off x="2039" y="1638"/>
                <a:ext cx="59" cy="91"/>
              </a:xfrm>
              <a:prstGeom prst="rect">
                <a:avLst/>
              </a:prstGeom>
              <a:solidFill>
                <a:srgbClr val="FFFFFF">
                  <a:lumMod val="75000"/>
                </a:srgbClr>
              </a:solidFill>
              <a:ln w="28575">
                <a:solidFill>
                  <a:srgbClr val="000000"/>
                </a:solidFill>
                <a:miter lim="800000"/>
                <a:headEnd/>
                <a:tailEnd/>
              </a:ln>
              <a:effectLst>
                <a:outerShdw blurRad="50800" dist="38100" dir="2700000" algn="tl" rotWithShape="0">
                  <a:prstClr val="black">
                    <a:alpha val="40000"/>
                  </a:prstClr>
                </a:outerShdw>
              </a:effectLst>
              <a:extLst>
                <a:ext uri="{AF507438-7753-43e0-B8FC-AC1667EBCBE1}"/>
              </a:ex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s-ES" sz="1800" b="1" i="0" u="none" strike="noStrike" kern="0" cap="none" spc="0" normalizeH="0" baseline="0" dirty="0">
                  <a:ln>
                    <a:noFill/>
                  </a:ln>
                  <a:solidFill>
                    <a:srgbClr val="000000"/>
                  </a:solidFill>
                  <a:effectLst/>
                  <a:uLnTx/>
                  <a:uFillTx/>
                  <a:latin typeface="Arial"/>
                  <a:cs typeface="Arial" panose="020B0604020202020204" pitchFamily="34" charset="0"/>
                </a:endParaRPr>
              </a:p>
            </p:txBody>
          </p:sp>
        </p:grpSp>
        <p:sp>
          <p:nvSpPr>
            <p:cNvPr id="11" name="Rectangle 40">
              <a:extLst>
                <a:ext uri="{FF2B5EF4-FFF2-40B4-BE49-F238E27FC236}">
                  <a16:creationId xmlns:a16="http://schemas.microsoft.com/office/drawing/2014/main" id="{BE5E949A-5EB6-4F20-BE44-D97C88BE41D4}"/>
                </a:ext>
              </a:extLst>
            </p:cNvPr>
            <p:cNvSpPr>
              <a:spLocks noChangeArrowheads="1"/>
            </p:cNvSpPr>
            <p:nvPr/>
          </p:nvSpPr>
          <p:spPr bwMode="auto">
            <a:xfrm>
              <a:off x="714" y="1510"/>
              <a:ext cx="22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Aft>
                  <a:spcPts val="1200"/>
                </a:spcAft>
                <a:buClr>
                  <a:schemeClr val="accent1"/>
                </a:buClr>
                <a:buFont typeface="Arial Unicode MS" panose="020B0604020202020204" pitchFamily="34" charset="-128"/>
                <a:buChar char="▶"/>
                <a:defRPr sz="3200">
                  <a:solidFill>
                    <a:schemeClr val="tx1"/>
                  </a:solidFill>
                  <a:latin typeface="Arial" panose="020B0604020202020204" pitchFamily="34" charset="0"/>
                  <a:cs typeface="Arial" panose="020B0604020202020204" pitchFamily="34" charset="0"/>
                </a:defRPr>
              </a:lvl1pPr>
              <a:lvl2pPr marL="742950" indent="-285750">
                <a:lnSpc>
                  <a:spcPct val="90000"/>
                </a:lnSpc>
                <a:spcAft>
                  <a:spcPts val="1200"/>
                </a:spcAft>
                <a:buClr>
                  <a:schemeClr val="accent1"/>
                </a:buClr>
                <a:buFont typeface="Arial Unicode MS" panose="020B0604020202020204" pitchFamily="34" charset="-128"/>
                <a:buChar char="▶"/>
                <a:defRPr sz="2800">
                  <a:solidFill>
                    <a:schemeClr val="tx1"/>
                  </a:solidFill>
                  <a:latin typeface="Arial" panose="020B0604020202020204" pitchFamily="34" charset="0"/>
                  <a:cs typeface="Arial" panose="020B0604020202020204" pitchFamily="34" charset="0"/>
                </a:defRPr>
              </a:lvl2pPr>
              <a:lvl3pPr marL="1143000" indent="-228600">
                <a:lnSpc>
                  <a:spcPct val="90000"/>
                </a:lnSpc>
                <a:spcAft>
                  <a:spcPts val="1200"/>
                </a:spcAft>
                <a:buClr>
                  <a:schemeClr val="accent1"/>
                </a:buClr>
                <a:buFont typeface="Arial Unicode MS" panose="020B0604020202020204" pitchFamily="34" charset="-128"/>
                <a:buChar char="▶"/>
                <a:defRPr sz="2400">
                  <a:solidFill>
                    <a:schemeClr val="tx1"/>
                  </a:solidFill>
                  <a:latin typeface="Arial" panose="020B0604020202020204" pitchFamily="34" charset="0"/>
                  <a:cs typeface="Arial" panose="020B0604020202020204" pitchFamily="34" charset="0"/>
                </a:defRPr>
              </a:lvl3pPr>
              <a:lvl4pPr marL="1600200" indent="-228600">
                <a:lnSpc>
                  <a:spcPct val="90000"/>
                </a:lnSpc>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4pPr>
              <a:lvl5pPr marL="2057400" indent="-228600">
                <a:lnSpc>
                  <a:spcPct val="90000"/>
                </a:lnSpc>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9pPr>
            </a:lstStyle>
            <a:p>
              <a:pPr marL="0" marR="0" lvl="0" indent="0" defTabSz="457200" eaLnBrk="1" fontAlgn="base" latinLnBrk="0" hangingPunct="1">
                <a:lnSpc>
                  <a:spcPct val="100000"/>
                </a:lnSpc>
                <a:spcBef>
                  <a:spcPct val="0"/>
                </a:spcBef>
                <a:spcAft>
                  <a:spcPct val="0"/>
                </a:spcAft>
                <a:buClrTx/>
                <a:buSzTx/>
                <a:buFontTx/>
                <a:buNone/>
                <a:tabLst/>
                <a:defRPr/>
              </a:pPr>
              <a:r>
                <a:rPr kumimoji="0" lang="es-ES" altLang="es-ES" sz="1800" b="1" i="0" u="none" strike="noStrike" kern="0" cap="none" spc="0" normalizeH="0" baseline="0" dirty="0">
                  <a:ln>
                    <a:noFill/>
                  </a:ln>
                  <a:solidFill>
                    <a:srgbClr val="255898"/>
                  </a:solidFill>
                  <a:effectLst/>
                  <a:uLnTx/>
                  <a:uFillTx/>
                  <a:latin typeface="Arial" panose="020B0604020202020204" pitchFamily="34" charset="0"/>
                  <a:cs typeface="Arial" panose="020B0604020202020204" pitchFamily="34" charset="0"/>
                </a:rPr>
                <a:t>A</a:t>
              </a:r>
            </a:p>
          </p:txBody>
        </p:sp>
        <p:sp>
          <p:nvSpPr>
            <p:cNvPr id="12" name="Rectangle 41">
              <a:extLst>
                <a:ext uri="{FF2B5EF4-FFF2-40B4-BE49-F238E27FC236}">
                  <a16:creationId xmlns:a16="http://schemas.microsoft.com/office/drawing/2014/main" id="{D5137E2A-AA41-4C20-A826-A8B6FAC8241B}"/>
                </a:ext>
              </a:extLst>
            </p:cNvPr>
            <p:cNvSpPr>
              <a:spLocks noChangeArrowheads="1"/>
            </p:cNvSpPr>
            <p:nvPr/>
          </p:nvSpPr>
          <p:spPr bwMode="auto">
            <a:xfrm>
              <a:off x="1396" y="1510"/>
              <a:ext cx="221" cy="233"/>
            </a:xfrm>
            <a:prstGeom prst="rect">
              <a:avLst/>
            </a:prstGeom>
            <a:noFill/>
            <a:ln>
              <a:noFill/>
            </a:ln>
            <a:effectLst/>
            <a:extLst>
              <a:ext uri="{909E8E84-426E-40dd-AFC4-6F175D3DCCD1}"/>
              <a:ext uri="{91240B29-F687-4f45-9708-019B960494DF}"/>
              <a:ext uri="{AF507438-7753-43e0-B8FC-AC1667EBCBE1}"/>
            </a:extLst>
          </p:spPr>
          <p:txBody>
            <a:bodyPr wrap="none">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s-ES" sz="1800" b="1" i="0" u="none" strike="noStrike" kern="0" cap="none" spc="0" normalizeH="0" baseline="0" dirty="0">
                  <a:ln>
                    <a:noFill/>
                  </a:ln>
                  <a:solidFill>
                    <a:srgbClr val="BDD6AE">
                      <a:lumMod val="75000"/>
                    </a:srgbClr>
                  </a:solidFill>
                  <a:effectLst/>
                  <a:uLnTx/>
                  <a:uFillTx/>
                  <a:latin typeface="Arial"/>
                  <a:cs typeface="Arial" panose="020B0604020202020204" pitchFamily="34" charset="0"/>
                </a:rPr>
                <a:t>B</a:t>
              </a:r>
            </a:p>
          </p:txBody>
        </p:sp>
        <p:sp>
          <p:nvSpPr>
            <p:cNvPr id="13" name="Rectangle 42">
              <a:extLst>
                <a:ext uri="{FF2B5EF4-FFF2-40B4-BE49-F238E27FC236}">
                  <a16:creationId xmlns:a16="http://schemas.microsoft.com/office/drawing/2014/main" id="{DA9C7D28-5E1B-4164-AFB4-59C43BBF3AFC}"/>
                </a:ext>
              </a:extLst>
            </p:cNvPr>
            <p:cNvSpPr>
              <a:spLocks noChangeArrowheads="1"/>
            </p:cNvSpPr>
            <p:nvPr/>
          </p:nvSpPr>
          <p:spPr bwMode="auto">
            <a:xfrm>
              <a:off x="2570" y="1510"/>
              <a:ext cx="22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Aft>
                  <a:spcPts val="1200"/>
                </a:spcAft>
                <a:buClr>
                  <a:schemeClr val="accent1"/>
                </a:buClr>
                <a:buFont typeface="Arial Unicode MS" panose="020B0604020202020204" pitchFamily="34" charset="-128"/>
                <a:buChar char="▶"/>
                <a:defRPr sz="3200">
                  <a:solidFill>
                    <a:schemeClr val="tx1"/>
                  </a:solidFill>
                  <a:latin typeface="Arial" panose="020B0604020202020204" pitchFamily="34" charset="0"/>
                  <a:cs typeface="Arial" panose="020B0604020202020204" pitchFamily="34" charset="0"/>
                </a:defRPr>
              </a:lvl1pPr>
              <a:lvl2pPr marL="742950" indent="-285750">
                <a:lnSpc>
                  <a:spcPct val="90000"/>
                </a:lnSpc>
                <a:spcAft>
                  <a:spcPts val="1200"/>
                </a:spcAft>
                <a:buClr>
                  <a:schemeClr val="accent1"/>
                </a:buClr>
                <a:buFont typeface="Arial Unicode MS" panose="020B0604020202020204" pitchFamily="34" charset="-128"/>
                <a:buChar char="▶"/>
                <a:defRPr sz="2800">
                  <a:solidFill>
                    <a:schemeClr val="tx1"/>
                  </a:solidFill>
                  <a:latin typeface="Arial" panose="020B0604020202020204" pitchFamily="34" charset="0"/>
                  <a:cs typeface="Arial" panose="020B0604020202020204" pitchFamily="34" charset="0"/>
                </a:defRPr>
              </a:lvl2pPr>
              <a:lvl3pPr marL="1143000" indent="-228600">
                <a:lnSpc>
                  <a:spcPct val="90000"/>
                </a:lnSpc>
                <a:spcAft>
                  <a:spcPts val="1200"/>
                </a:spcAft>
                <a:buClr>
                  <a:schemeClr val="accent1"/>
                </a:buClr>
                <a:buFont typeface="Arial Unicode MS" panose="020B0604020202020204" pitchFamily="34" charset="-128"/>
                <a:buChar char="▶"/>
                <a:defRPr sz="2400">
                  <a:solidFill>
                    <a:schemeClr val="tx1"/>
                  </a:solidFill>
                  <a:latin typeface="Arial" panose="020B0604020202020204" pitchFamily="34" charset="0"/>
                  <a:cs typeface="Arial" panose="020B0604020202020204" pitchFamily="34" charset="0"/>
                </a:defRPr>
              </a:lvl3pPr>
              <a:lvl4pPr marL="1600200" indent="-228600">
                <a:lnSpc>
                  <a:spcPct val="90000"/>
                </a:lnSpc>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4pPr>
              <a:lvl5pPr marL="2057400" indent="-228600">
                <a:lnSpc>
                  <a:spcPct val="90000"/>
                </a:lnSpc>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9pPr>
            </a:lstStyle>
            <a:p>
              <a:pPr marL="0" marR="0" lvl="0" indent="0" defTabSz="457200" eaLnBrk="1" fontAlgn="base" latinLnBrk="0" hangingPunct="1">
                <a:lnSpc>
                  <a:spcPct val="100000"/>
                </a:lnSpc>
                <a:spcBef>
                  <a:spcPct val="0"/>
                </a:spcBef>
                <a:spcAft>
                  <a:spcPct val="0"/>
                </a:spcAft>
                <a:buClrTx/>
                <a:buSzTx/>
                <a:buFontTx/>
                <a:buNone/>
                <a:tabLst/>
                <a:defRPr/>
              </a:pPr>
              <a:r>
                <a:rPr kumimoji="0" lang="es-ES" altLang="es-ES" sz="1800" b="1" i="0" u="none" strike="noStrike" kern="0" cap="none" spc="0" normalizeH="0" baseline="0" dirty="0">
                  <a:ln>
                    <a:noFill/>
                  </a:ln>
                  <a:solidFill>
                    <a:srgbClr val="D33320"/>
                  </a:solidFill>
                  <a:effectLst/>
                  <a:uLnTx/>
                  <a:uFillTx/>
                  <a:latin typeface="Arial" panose="020B0604020202020204" pitchFamily="34" charset="0"/>
                  <a:cs typeface="Arial" panose="020B0604020202020204" pitchFamily="34" charset="0"/>
                </a:rPr>
                <a:t>C</a:t>
              </a:r>
            </a:p>
          </p:txBody>
        </p:sp>
        <p:sp>
          <p:nvSpPr>
            <p:cNvPr id="14" name="Rectangle 43">
              <a:extLst>
                <a:ext uri="{FF2B5EF4-FFF2-40B4-BE49-F238E27FC236}">
                  <a16:creationId xmlns:a16="http://schemas.microsoft.com/office/drawing/2014/main" id="{822EDFBD-EB07-48E5-9AD4-3B304061A3AF}"/>
                </a:ext>
              </a:extLst>
            </p:cNvPr>
            <p:cNvSpPr>
              <a:spLocks noChangeArrowheads="1"/>
            </p:cNvSpPr>
            <p:nvPr/>
          </p:nvSpPr>
          <p:spPr bwMode="auto">
            <a:xfrm>
              <a:off x="978" y="1510"/>
              <a:ext cx="22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Aft>
                  <a:spcPts val="1200"/>
                </a:spcAft>
                <a:buClr>
                  <a:schemeClr val="accent1"/>
                </a:buClr>
                <a:buFont typeface="Arial Unicode MS" panose="020B0604020202020204" pitchFamily="34" charset="-128"/>
                <a:buChar char="▶"/>
                <a:defRPr sz="3200">
                  <a:solidFill>
                    <a:schemeClr val="tx1"/>
                  </a:solidFill>
                  <a:latin typeface="Arial" panose="020B0604020202020204" pitchFamily="34" charset="0"/>
                  <a:cs typeface="Arial" panose="020B0604020202020204" pitchFamily="34" charset="0"/>
                </a:defRPr>
              </a:lvl1pPr>
              <a:lvl2pPr marL="742950" indent="-285750">
                <a:lnSpc>
                  <a:spcPct val="90000"/>
                </a:lnSpc>
                <a:spcAft>
                  <a:spcPts val="1200"/>
                </a:spcAft>
                <a:buClr>
                  <a:schemeClr val="accent1"/>
                </a:buClr>
                <a:buFont typeface="Arial Unicode MS" panose="020B0604020202020204" pitchFamily="34" charset="-128"/>
                <a:buChar char="▶"/>
                <a:defRPr sz="2800">
                  <a:solidFill>
                    <a:schemeClr val="tx1"/>
                  </a:solidFill>
                  <a:latin typeface="Arial" panose="020B0604020202020204" pitchFamily="34" charset="0"/>
                  <a:cs typeface="Arial" panose="020B0604020202020204" pitchFamily="34" charset="0"/>
                </a:defRPr>
              </a:lvl2pPr>
              <a:lvl3pPr marL="1143000" indent="-228600">
                <a:lnSpc>
                  <a:spcPct val="90000"/>
                </a:lnSpc>
                <a:spcAft>
                  <a:spcPts val="1200"/>
                </a:spcAft>
                <a:buClr>
                  <a:schemeClr val="accent1"/>
                </a:buClr>
                <a:buFont typeface="Arial Unicode MS" panose="020B0604020202020204" pitchFamily="34" charset="-128"/>
                <a:buChar char="▶"/>
                <a:defRPr sz="2400">
                  <a:solidFill>
                    <a:schemeClr val="tx1"/>
                  </a:solidFill>
                  <a:latin typeface="Arial" panose="020B0604020202020204" pitchFamily="34" charset="0"/>
                  <a:cs typeface="Arial" panose="020B0604020202020204" pitchFamily="34" charset="0"/>
                </a:defRPr>
              </a:lvl3pPr>
              <a:lvl4pPr marL="1600200" indent="-228600">
                <a:lnSpc>
                  <a:spcPct val="90000"/>
                </a:lnSpc>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4pPr>
              <a:lvl5pPr marL="2057400" indent="-228600">
                <a:lnSpc>
                  <a:spcPct val="90000"/>
                </a:lnSpc>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9pPr>
            </a:lstStyle>
            <a:p>
              <a:pPr marL="0" marR="0" lvl="0" indent="0" defTabSz="457200" eaLnBrk="1" fontAlgn="base" latinLnBrk="0" hangingPunct="1">
                <a:lnSpc>
                  <a:spcPct val="100000"/>
                </a:lnSpc>
                <a:spcBef>
                  <a:spcPct val="0"/>
                </a:spcBef>
                <a:spcAft>
                  <a:spcPct val="0"/>
                </a:spcAft>
                <a:buClrTx/>
                <a:buSzTx/>
                <a:buFontTx/>
                <a:buNone/>
                <a:tabLst/>
                <a:defRPr/>
              </a:pPr>
              <a:r>
                <a:rPr kumimoji="0" lang="es-ES" altLang="es-ES" sz="1800" b="1" i="0" u="none" strike="noStrike" kern="0" cap="none" spc="0" normalizeH="0" baseline="0" dirty="0">
                  <a:ln>
                    <a:noFill/>
                  </a:ln>
                  <a:solidFill>
                    <a:srgbClr val="255898"/>
                  </a:solidFill>
                  <a:effectLst/>
                  <a:uLnTx/>
                  <a:uFillTx/>
                  <a:latin typeface="Arial" panose="020B0604020202020204" pitchFamily="34" charset="0"/>
                  <a:cs typeface="Arial" panose="020B0604020202020204" pitchFamily="34" charset="0"/>
                </a:rPr>
                <a:t>A</a:t>
              </a:r>
            </a:p>
          </p:txBody>
        </p:sp>
        <p:sp>
          <p:nvSpPr>
            <p:cNvPr id="15" name="Rectangle 44">
              <a:extLst>
                <a:ext uri="{FF2B5EF4-FFF2-40B4-BE49-F238E27FC236}">
                  <a16:creationId xmlns:a16="http://schemas.microsoft.com/office/drawing/2014/main" id="{7DA93E42-02DF-464E-8669-63DF39CE4D74}"/>
                </a:ext>
              </a:extLst>
            </p:cNvPr>
            <p:cNvSpPr>
              <a:spLocks noChangeArrowheads="1"/>
            </p:cNvSpPr>
            <p:nvPr/>
          </p:nvSpPr>
          <p:spPr bwMode="auto">
            <a:xfrm>
              <a:off x="3268" y="1510"/>
              <a:ext cx="22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Aft>
                  <a:spcPts val="1200"/>
                </a:spcAft>
                <a:buClr>
                  <a:schemeClr val="accent1"/>
                </a:buClr>
                <a:buFont typeface="Arial Unicode MS" panose="020B0604020202020204" pitchFamily="34" charset="-128"/>
                <a:buChar char="▶"/>
                <a:defRPr sz="3200">
                  <a:solidFill>
                    <a:schemeClr val="tx1"/>
                  </a:solidFill>
                  <a:latin typeface="Arial" panose="020B0604020202020204" pitchFamily="34" charset="0"/>
                  <a:cs typeface="Arial" panose="020B0604020202020204" pitchFamily="34" charset="0"/>
                </a:defRPr>
              </a:lvl1pPr>
              <a:lvl2pPr marL="742950" indent="-285750">
                <a:lnSpc>
                  <a:spcPct val="90000"/>
                </a:lnSpc>
                <a:spcAft>
                  <a:spcPts val="1200"/>
                </a:spcAft>
                <a:buClr>
                  <a:schemeClr val="accent1"/>
                </a:buClr>
                <a:buFont typeface="Arial Unicode MS" panose="020B0604020202020204" pitchFamily="34" charset="-128"/>
                <a:buChar char="▶"/>
                <a:defRPr sz="2800">
                  <a:solidFill>
                    <a:schemeClr val="tx1"/>
                  </a:solidFill>
                  <a:latin typeface="Arial" panose="020B0604020202020204" pitchFamily="34" charset="0"/>
                  <a:cs typeface="Arial" panose="020B0604020202020204" pitchFamily="34" charset="0"/>
                </a:defRPr>
              </a:lvl2pPr>
              <a:lvl3pPr marL="1143000" indent="-228600">
                <a:lnSpc>
                  <a:spcPct val="90000"/>
                </a:lnSpc>
                <a:spcAft>
                  <a:spcPts val="1200"/>
                </a:spcAft>
                <a:buClr>
                  <a:schemeClr val="accent1"/>
                </a:buClr>
                <a:buFont typeface="Arial Unicode MS" panose="020B0604020202020204" pitchFamily="34" charset="-128"/>
                <a:buChar char="▶"/>
                <a:defRPr sz="2400">
                  <a:solidFill>
                    <a:schemeClr val="tx1"/>
                  </a:solidFill>
                  <a:latin typeface="Arial" panose="020B0604020202020204" pitchFamily="34" charset="0"/>
                  <a:cs typeface="Arial" panose="020B0604020202020204" pitchFamily="34" charset="0"/>
                </a:defRPr>
              </a:lvl3pPr>
              <a:lvl4pPr marL="1600200" indent="-228600">
                <a:lnSpc>
                  <a:spcPct val="90000"/>
                </a:lnSpc>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4pPr>
              <a:lvl5pPr marL="2057400" indent="-228600">
                <a:lnSpc>
                  <a:spcPct val="90000"/>
                </a:lnSpc>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9pPr>
            </a:lstStyle>
            <a:p>
              <a:pPr marL="0" marR="0" lvl="0" indent="0" defTabSz="457200" eaLnBrk="1" fontAlgn="base" latinLnBrk="0" hangingPunct="1">
                <a:lnSpc>
                  <a:spcPct val="100000"/>
                </a:lnSpc>
                <a:spcBef>
                  <a:spcPct val="0"/>
                </a:spcBef>
                <a:spcAft>
                  <a:spcPct val="0"/>
                </a:spcAft>
                <a:buClrTx/>
                <a:buSzTx/>
                <a:buFontTx/>
                <a:buNone/>
                <a:tabLst/>
                <a:defRPr/>
              </a:pPr>
              <a:r>
                <a:rPr kumimoji="0" lang="es-ES" altLang="es-ES" sz="1800" b="1" i="0" u="none" strike="noStrike" kern="0" cap="none" spc="0" normalizeH="0" baseline="0" dirty="0">
                  <a:ln>
                    <a:noFill/>
                  </a:ln>
                  <a:solidFill>
                    <a:srgbClr val="255898"/>
                  </a:solidFill>
                  <a:effectLst/>
                  <a:uLnTx/>
                  <a:uFillTx/>
                  <a:latin typeface="Arial" panose="020B0604020202020204" pitchFamily="34" charset="0"/>
                  <a:cs typeface="Arial" panose="020B0604020202020204" pitchFamily="34" charset="0"/>
                </a:rPr>
                <a:t>A</a:t>
              </a:r>
            </a:p>
          </p:txBody>
        </p:sp>
        <p:sp>
          <p:nvSpPr>
            <p:cNvPr id="18" name="Rectangle 45">
              <a:extLst>
                <a:ext uri="{FF2B5EF4-FFF2-40B4-BE49-F238E27FC236}">
                  <a16:creationId xmlns:a16="http://schemas.microsoft.com/office/drawing/2014/main" id="{09278D66-E1CD-49A0-8970-CBE7B05BF075}"/>
                </a:ext>
              </a:extLst>
            </p:cNvPr>
            <p:cNvSpPr>
              <a:spLocks noChangeArrowheads="1"/>
            </p:cNvSpPr>
            <p:nvPr/>
          </p:nvSpPr>
          <p:spPr bwMode="auto">
            <a:xfrm>
              <a:off x="2988" y="1510"/>
              <a:ext cx="22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Aft>
                  <a:spcPts val="1200"/>
                </a:spcAft>
                <a:buClr>
                  <a:schemeClr val="accent1"/>
                </a:buClr>
                <a:buFont typeface="Arial Unicode MS" panose="020B0604020202020204" pitchFamily="34" charset="-128"/>
                <a:buChar char="▶"/>
                <a:defRPr sz="3200">
                  <a:solidFill>
                    <a:schemeClr val="tx1"/>
                  </a:solidFill>
                  <a:latin typeface="Arial" panose="020B0604020202020204" pitchFamily="34" charset="0"/>
                  <a:cs typeface="Arial" panose="020B0604020202020204" pitchFamily="34" charset="0"/>
                </a:defRPr>
              </a:lvl1pPr>
              <a:lvl2pPr marL="742950" indent="-285750">
                <a:lnSpc>
                  <a:spcPct val="90000"/>
                </a:lnSpc>
                <a:spcAft>
                  <a:spcPts val="1200"/>
                </a:spcAft>
                <a:buClr>
                  <a:schemeClr val="accent1"/>
                </a:buClr>
                <a:buFont typeface="Arial Unicode MS" panose="020B0604020202020204" pitchFamily="34" charset="-128"/>
                <a:buChar char="▶"/>
                <a:defRPr sz="2800">
                  <a:solidFill>
                    <a:schemeClr val="tx1"/>
                  </a:solidFill>
                  <a:latin typeface="Arial" panose="020B0604020202020204" pitchFamily="34" charset="0"/>
                  <a:cs typeface="Arial" panose="020B0604020202020204" pitchFamily="34" charset="0"/>
                </a:defRPr>
              </a:lvl2pPr>
              <a:lvl3pPr marL="1143000" indent="-228600">
                <a:lnSpc>
                  <a:spcPct val="90000"/>
                </a:lnSpc>
                <a:spcAft>
                  <a:spcPts val="1200"/>
                </a:spcAft>
                <a:buClr>
                  <a:schemeClr val="accent1"/>
                </a:buClr>
                <a:buFont typeface="Arial Unicode MS" panose="020B0604020202020204" pitchFamily="34" charset="-128"/>
                <a:buChar char="▶"/>
                <a:defRPr sz="2400">
                  <a:solidFill>
                    <a:schemeClr val="tx1"/>
                  </a:solidFill>
                  <a:latin typeface="Arial" panose="020B0604020202020204" pitchFamily="34" charset="0"/>
                  <a:cs typeface="Arial" panose="020B0604020202020204" pitchFamily="34" charset="0"/>
                </a:defRPr>
              </a:lvl3pPr>
              <a:lvl4pPr marL="1600200" indent="-228600">
                <a:lnSpc>
                  <a:spcPct val="90000"/>
                </a:lnSpc>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4pPr>
              <a:lvl5pPr marL="2057400" indent="-228600">
                <a:lnSpc>
                  <a:spcPct val="90000"/>
                </a:lnSpc>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9pPr>
            </a:lstStyle>
            <a:p>
              <a:pPr marL="0" marR="0" lvl="0" indent="0" defTabSz="457200" eaLnBrk="1" fontAlgn="base" latinLnBrk="0" hangingPunct="1">
                <a:lnSpc>
                  <a:spcPct val="100000"/>
                </a:lnSpc>
                <a:spcBef>
                  <a:spcPct val="0"/>
                </a:spcBef>
                <a:spcAft>
                  <a:spcPct val="0"/>
                </a:spcAft>
                <a:buClrTx/>
                <a:buSzTx/>
                <a:buFontTx/>
                <a:buNone/>
                <a:tabLst/>
                <a:defRPr/>
              </a:pPr>
              <a:r>
                <a:rPr kumimoji="0" lang="es-ES" altLang="es-ES" sz="1800" b="1" i="0" u="none" strike="noStrike" kern="0" cap="none" spc="0" normalizeH="0" baseline="0" dirty="0">
                  <a:ln>
                    <a:noFill/>
                  </a:ln>
                  <a:solidFill>
                    <a:srgbClr val="255898"/>
                  </a:solidFill>
                  <a:effectLst/>
                  <a:uLnTx/>
                  <a:uFillTx/>
                  <a:latin typeface="Arial" panose="020B0604020202020204" pitchFamily="34" charset="0"/>
                  <a:cs typeface="Arial" panose="020B0604020202020204" pitchFamily="34" charset="0"/>
                </a:rPr>
                <a:t>A</a:t>
              </a:r>
            </a:p>
          </p:txBody>
        </p:sp>
        <p:sp>
          <p:nvSpPr>
            <p:cNvPr id="19" name="Rectangle 46">
              <a:extLst>
                <a:ext uri="{FF2B5EF4-FFF2-40B4-BE49-F238E27FC236}">
                  <a16:creationId xmlns:a16="http://schemas.microsoft.com/office/drawing/2014/main" id="{A038EDE4-3B5D-499F-BEE3-095BF5FF7238}"/>
                </a:ext>
              </a:extLst>
            </p:cNvPr>
            <p:cNvSpPr>
              <a:spLocks noChangeArrowheads="1"/>
            </p:cNvSpPr>
            <p:nvPr/>
          </p:nvSpPr>
          <p:spPr bwMode="auto">
            <a:xfrm>
              <a:off x="1812" y="1510"/>
              <a:ext cx="221" cy="233"/>
            </a:xfrm>
            <a:prstGeom prst="rect">
              <a:avLst/>
            </a:prstGeom>
            <a:noFill/>
            <a:ln>
              <a:noFill/>
            </a:ln>
            <a:effectLst/>
            <a:extLst>
              <a:ext uri="{909E8E84-426E-40dd-AFC4-6F175D3DCCD1}"/>
              <a:ext uri="{91240B29-F687-4f45-9708-019B960494DF}"/>
              <a:ext uri="{AF507438-7753-43e0-B8FC-AC1667EBCBE1}"/>
            </a:extLst>
          </p:spPr>
          <p:txBody>
            <a:bodyPr wrap="none">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s-ES" sz="1800" b="1" i="0" u="none" strike="noStrike" kern="0" cap="none" spc="0" normalizeH="0" baseline="0" dirty="0">
                  <a:ln>
                    <a:noFill/>
                  </a:ln>
                  <a:solidFill>
                    <a:srgbClr val="BDD6AE">
                      <a:lumMod val="75000"/>
                    </a:srgbClr>
                  </a:solidFill>
                  <a:effectLst/>
                  <a:uLnTx/>
                  <a:uFillTx/>
                  <a:latin typeface="Arial"/>
                  <a:cs typeface="Arial" panose="020B0604020202020204" pitchFamily="34" charset="0"/>
                </a:rPr>
                <a:t>B</a:t>
              </a:r>
            </a:p>
          </p:txBody>
        </p:sp>
        <p:sp>
          <p:nvSpPr>
            <p:cNvPr id="20" name="Rectangle 47">
              <a:extLst>
                <a:ext uri="{FF2B5EF4-FFF2-40B4-BE49-F238E27FC236}">
                  <a16:creationId xmlns:a16="http://schemas.microsoft.com/office/drawing/2014/main" id="{CA5E2FB8-02A8-4809-98EE-80B5BE0DA91E}"/>
                </a:ext>
              </a:extLst>
            </p:cNvPr>
            <p:cNvSpPr>
              <a:spLocks noChangeArrowheads="1"/>
            </p:cNvSpPr>
            <p:nvPr/>
          </p:nvSpPr>
          <p:spPr bwMode="auto">
            <a:xfrm>
              <a:off x="2220" y="1510"/>
              <a:ext cx="221" cy="233"/>
            </a:xfrm>
            <a:prstGeom prst="rect">
              <a:avLst/>
            </a:prstGeom>
            <a:noFill/>
            <a:ln>
              <a:noFill/>
            </a:ln>
            <a:effectLst/>
            <a:extLst>
              <a:ext uri="{909E8E84-426E-40dd-AFC4-6F175D3DCCD1}"/>
              <a:ext uri="{91240B29-F687-4f45-9708-019B960494DF}"/>
              <a:ext uri="{AF507438-7753-43e0-B8FC-AC1667EBCBE1}"/>
            </a:extLst>
          </p:spPr>
          <p:txBody>
            <a:bodyPr wrap="none">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s-ES" sz="1800" b="1" i="0" u="none" strike="noStrike" kern="0" cap="none" spc="0" normalizeH="0" baseline="0" dirty="0">
                  <a:ln>
                    <a:noFill/>
                  </a:ln>
                  <a:solidFill>
                    <a:srgbClr val="BDD6AE">
                      <a:lumMod val="75000"/>
                    </a:srgbClr>
                  </a:solidFill>
                  <a:effectLst/>
                  <a:uLnTx/>
                  <a:uFillTx/>
                  <a:latin typeface="Arial"/>
                  <a:cs typeface="Arial" panose="020B0604020202020204" pitchFamily="34" charset="0"/>
                </a:rPr>
                <a:t>B</a:t>
              </a:r>
            </a:p>
          </p:txBody>
        </p:sp>
        <p:sp>
          <p:nvSpPr>
            <p:cNvPr id="21" name="Rectangle 48">
              <a:extLst>
                <a:ext uri="{FF2B5EF4-FFF2-40B4-BE49-F238E27FC236}">
                  <a16:creationId xmlns:a16="http://schemas.microsoft.com/office/drawing/2014/main" id="{1610EBE9-1DB2-493D-BDB4-572C5FB228C5}"/>
                </a:ext>
              </a:extLst>
            </p:cNvPr>
            <p:cNvSpPr>
              <a:spLocks noChangeArrowheads="1"/>
            </p:cNvSpPr>
            <p:nvPr/>
          </p:nvSpPr>
          <p:spPr bwMode="auto">
            <a:xfrm>
              <a:off x="3676" y="1510"/>
              <a:ext cx="221" cy="233"/>
            </a:xfrm>
            <a:prstGeom prst="rect">
              <a:avLst/>
            </a:prstGeom>
            <a:noFill/>
            <a:ln>
              <a:noFill/>
            </a:ln>
            <a:effectLst/>
            <a:extLst>
              <a:ext uri="{909E8E84-426E-40dd-AFC4-6F175D3DCCD1}"/>
              <a:ext uri="{91240B29-F687-4f45-9708-019B960494DF}"/>
              <a:ext uri="{AF507438-7753-43e0-B8FC-AC1667EBCBE1}"/>
            </a:extLst>
          </p:spPr>
          <p:txBody>
            <a:bodyPr wrap="none">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s-ES" sz="1800" b="1" i="0" u="none" strike="noStrike" kern="0" cap="none" spc="0" normalizeH="0" baseline="0" dirty="0">
                  <a:ln>
                    <a:noFill/>
                  </a:ln>
                  <a:solidFill>
                    <a:srgbClr val="BDD6AE">
                      <a:lumMod val="75000"/>
                    </a:srgbClr>
                  </a:solidFill>
                  <a:effectLst/>
                  <a:uLnTx/>
                  <a:uFillTx/>
                  <a:latin typeface="Arial"/>
                  <a:cs typeface="Arial" panose="020B0604020202020204" pitchFamily="34" charset="0"/>
                </a:rPr>
                <a:t>B</a:t>
              </a:r>
            </a:p>
          </p:txBody>
        </p:sp>
        <p:sp>
          <p:nvSpPr>
            <p:cNvPr id="22" name="Rectangle 49">
              <a:extLst>
                <a:ext uri="{FF2B5EF4-FFF2-40B4-BE49-F238E27FC236}">
                  <a16:creationId xmlns:a16="http://schemas.microsoft.com/office/drawing/2014/main" id="{6B2EC149-D293-4889-AD89-F5F1B30BF206}"/>
                </a:ext>
              </a:extLst>
            </p:cNvPr>
            <p:cNvSpPr>
              <a:spLocks noChangeArrowheads="1"/>
            </p:cNvSpPr>
            <p:nvPr/>
          </p:nvSpPr>
          <p:spPr bwMode="auto">
            <a:xfrm>
              <a:off x="4082" y="1510"/>
              <a:ext cx="221" cy="233"/>
            </a:xfrm>
            <a:prstGeom prst="rect">
              <a:avLst/>
            </a:prstGeom>
            <a:noFill/>
            <a:ln>
              <a:noFill/>
            </a:ln>
            <a:effectLst/>
            <a:extLst>
              <a:ext uri="{909E8E84-426E-40dd-AFC4-6F175D3DCCD1}"/>
              <a:ext uri="{91240B29-F687-4f45-9708-019B960494DF}"/>
              <a:ext uri="{AF507438-7753-43e0-B8FC-AC1667EBCBE1}"/>
            </a:extLst>
          </p:spPr>
          <p:txBody>
            <a:bodyPr wrap="none">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s-ES" sz="1800" b="1" i="0" u="none" strike="noStrike" kern="0" cap="none" spc="0" normalizeH="0" baseline="0" dirty="0">
                  <a:ln>
                    <a:noFill/>
                  </a:ln>
                  <a:solidFill>
                    <a:srgbClr val="BDD6AE">
                      <a:lumMod val="75000"/>
                    </a:srgbClr>
                  </a:solidFill>
                  <a:effectLst/>
                  <a:uLnTx/>
                  <a:uFillTx/>
                  <a:latin typeface="Arial"/>
                  <a:cs typeface="Arial" panose="020B0604020202020204" pitchFamily="34" charset="0"/>
                </a:rPr>
                <a:t>B</a:t>
              </a:r>
            </a:p>
          </p:txBody>
        </p:sp>
        <p:sp>
          <p:nvSpPr>
            <p:cNvPr id="23" name="Rectangle 50">
              <a:extLst>
                <a:ext uri="{FF2B5EF4-FFF2-40B4-BE49-F238E27FC236}">
                  <a16:creationId xmlns:a16="http://schemas.microsoft.com/office/drawing/2014/main" id="{02290FD1-7E58-41D9-BF7F-920FCA38E412}"/>
                </a:ext>
              </a:extLst>
            </p:cNvPr>
            <p:cNvSpPr>
              <a:spLocks noChangeArrowheads="1"/>
            </p:cNvSpPr>
            <p:nvPr/>
          </p:nvSpPr>
          <p:spPr bwMode="auto">
            <a:xfrm>
              <a:off x="4482" y="1510"/>
              <a:ext cx="221" cy="233"/>
            </a:xfrm>
            <a:prstGeom prst="rect">
              <a:avLst/>
            </a:prstGeom>
            <a:noFill/>
            <a:ln>
              <a:noFill/>
            </a:ln>
            <a:effectLst/>
            <a:extLst>
              <a:ext uri="{909E8E84-426E-40dd-AFC4-6F175D3DCCD1}"/>
              <a:ext uri="{91240B29-F687-4f45-9708-019B960494DF}"/>
              <a:ext uri="{AF507438-7753-43e0-B8FC-AC1667EBCBE1}"/>
            </a:extLst>
          </p:spPr>
          <p:txBody>
            <a:bodyPr wrap="none">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s-ES" sz="1800" b="1" i="0" u="none" strike="noStrike" kern="0" cap="none" spc="0" normalizeH="0" baseline="0" dirty="0">
                  <a:ln>
                    <a:noFill/>
                  </a:ln>
                  <a:solidFill>
                    <a:srgbClr val="BDD6AE">
                      <a:lumMod val="75000"/>
                    </a:srgbClr>
                  </a:solidFill>
                  <a:effectLst/>
                  <a:uLnTx/>
                  <a:uFillTx/>
                  <a:latin typeface="Arial"/>
                  <a:cs typeface="Arial" panose="020B0604020202020204" pitchFamily="34" charset="0"/>
                </a:rPr>
                <a:t>B</a:t>
              </a:r>
            </a:p>
          </p:txBody>
        </p:sp>
        <p:sp>
          <p:nvSpPr>
            <p:cNvPr id="24" name="Rectangle 51">
              <a:extLst>
                <a:ext uri="{FF2B5EF4-FFF2-40B4-BE49-F238E27FC236}">
                  <a16:creationId xmlns:a16="http://schemas.microsoft.com/office/drawing/2014/main" id="{78285A1A-3C79-4ED3-9493-B83C8D0A80F3}"/>
                </a:ext>
              </a:extLst>
            </p:cNvPr>
            <p:cNvSpPr>
              <a:spLocks noChangeArrowheads="1"/>
            </p:cNvSpPr>
            <p:nvPr/>
          </p:nvSpPr>
          <p:spPr bwMode="auto">
            <a:xfrm>
              <a:off x="4834" y="1510"/>
              <a:ext cx="22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Aft>
                  <a:spcPts val="1200"/>
                </a:spcAft>
                <a:buClr>
                  <a:schemeClr val="accent1"/>
                </a:buClr>
                <a:buFont typeface="Arial Unicode MS" panose="020B0604020202020204" pitchFamily="34" charset="-128"/>
                <a:buChar char="▶"/>
                <a:defRPr sz="3200">
                  <a:solidFill>
                    <a:schemeClr val="tx1"/>
                  </a:solidFill>
                  <a:latin typeface="Arial" panose="020B0604020202020204" pitchFamily="34" charset="0"/>
                  <a:cs typeface="Arial" panose="020B0604020202020204" pitchFamily="34" charset="0"/>
                </a:defRPr>
              </a:lvl1pPr>
              <a:lvl2pPr marL="742950" indent="-285750">
                <a:lnSpc>
                  <a:spcPct val="90000"/>
                </a:lnSpc>
                <a:spcAft>
                  <a:spcPts val="1200"/>
                </a:spcAft>
                <a:buClr>
                  <a:schemeClr val="accent1"/>
                </a:buClr>
                <a:buFont typeface="Arial Unicode MS" panose="020B0604020202020204" pitchFamily="34" charset="-128"/>
                <a:buChar char="▶"/>
                <a:defRPr sz="2800">
                  <a:solidFill>
                    <a:schemeClr val="tx1"/>
                  </a:solidFill>
                  <a:latin typeface="Arial" panose="020B0604020202020204" pitchFamily="34" charset="0"/>
                  <a:cs typeface="Arial" panose="020B0604020202020204" pitchFamily="34" charset="0"/>
                </a:defRPr>
              </a:lvl2pPr>
              <a:lvl3pPr marL="1143000" indent="-228600">
                <a:lnSpc>
                  <a:spcPct val="90000"/>
                </a:lnSpc>
                <a:spcAft>
                  <a:spcPts val="1200"/>
                </a:spcAft>
                <a:buClr>
                  <a:schemeClr val="accent1"/>
                </a:buClr>
                <a:buFont typeface="Arial Unicode MS" panose="020B0604020202020204" pitchFamily="34" charset="-128"/>
                <a:buChar char="▶"/>
                <a:defRPr sz="2400">
                  <a:solidFill>
                    <a:schemeClr val="tx1"/>
                  </a:solidFill>
                  <a:latin typeface="Arial" panose="020B0604020202020204" pitchFamily="34" charset="0"/>
                  <a:cs typeface="Arial" panose="020B0604020202020204" pitchFamily="34" charset="0"/>
                </a:defRPr>
              </a:lvl3pPr>
              <a:lvl4pPr marL="1600200" indent="-228600">
                <a:lnSpc>
                  <a:spcPct val="90000"/>
                </a:lnSpc>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4pPr>
              <a:lvl5pPr marL="2057400" indent="-228600">
                <a:lnSpc>
                  <a:spcPct val="90000"/>
                </a:lnSpc>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ct val="0"/>
                </a:spcBef>
                <a:spcAft>
                  <a:spcPts val="1200"/>
                </a:spcAft>
                <a:buClr>
                  <a:schemeClr val="accent1"/>
                </a:buClr>
                <a:buFont typeface="Arial Unicode MS" panose="020B0604020202020204" pitchFamily="34" charset="-128"/>
                <a:buChar char="▶"/>
                <a:defRPr sz="2000">
                  <a:solidFill>
                    <a:schemeClr val="tx1"/>
                  </a:solidFill>
                  <a:latin typeface="Arial" panose="020B0604020202020204" pitchFamily="34" charset="0"/>
                  <a:cs typeface="Arial" panose="020B0604020202020204" pitchFamily="34" charset="0"/>
                </a:defRPr>
              </a:lvl9pPr>
            </a:lstStyle>
            <a:p>
              <a:pPr marL="0" marR="0" lvl="0" indent="0" defTabSz="457200" eaLnBrk="1" fontAlgn="base" latinLnBrk="0" hangingPunct="1">
                <a:lnSpc>
                  <a:spcPct val="100000"/>
                </a:lnSpc>
                <a:spcBef>
                  <a:spcPct val="0"/>
                </a:spcBef>
                <a:spcAft>
                  <a:spcPct val="0"/>
                </a:spcAft>
                <a:buClrTx/>
                <a:buSzTx/>
                <a:buFontTx/>
                <a:buNone/>
                <a:tabLst/>
                <a:defRPr/>
              </a:pPr>
              <a:r>
                <a:rPr kumimoji="0" lang="es-ES" altLang="es-ES" sz="1800" b="1" i="0" u="none" strike="noStrike" kern="0" cap="none" spc="0" normalizeH="0" baseline="0" dirty="0">
                  <a:ln>
                    <a:noFill/>
                  </a:ln>
                  <a:solidFill>
                    <a:srgbClr val="D33320"/>
                  </a:solidFill>
                  <a:effectLst/>
                  <a:uLnTx/>
                  <a:uFillTx/>
                  <a:latin typeface="Arial" panose="020B0604020202020204" pitchFamily="34" charset="0"/>
                  <a:cs typeface="Arial" panose="020B0604020202020204" pitchFamily="34" charset="0"/>
                </a:rPr>
                <a:t>C</a:t>
              </a:r>
            </a:p>
          </p:txBody>
        </p:sp>
      </p:grpSp>
      <p:sp>
        <p:nvSpPr>
          <p:cNvPr id="59" name="Rectángulo 58">
            <a:extLst>
              <a:ext uri="{FF2B5EF4-FFF2-40B4-BE49-F238E27FC236}">
                <a16:creationId xmlns:a16="http://schemas.microsoft.com/office/drawing/2014/main" id="{C4289313-CD14-46B2-BC9C-AF3022675020}"/>
              </a:ext>
            </a:extLst>
          </p:cNvPr>
          <p:cNvSpPr/>
          <p:nvPr/>
        </p:nvSpPr>
        <p:spPr>
          <a:xfrm>
            <a:off x="2593075" y="5328441"/>
            <a:ext cx="1473958" cy="558809"/>
          </a:xfrm>
          <a:prstGeom prst="rect">
            <a:avLst/>
          </a:prstGeom>
          <a:solidFill>
            <a:schemeClr val="accent2"/>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Ítems</a:t>
            </a:r>
          </a:p>
        </p:txBody>
      </p:sp>
      <p:sp>
        <p:nvSpPr>
          <p:cNvPr id="60" name="Rectángulo 59">
            <a:extLst>
              <a:ext uri="{FF2B5EF4-FFF2-40B4-BE49-F238E27FC236}">
                <a16:creationId xmlns:a16="http://schemas.microsoft.com/office/drawing/2014/main" id="{52C42016-0115-45E2-B033-F11EAF05EB76}"/>
              </a:ext>
            </a:extLst>
          </p:cNvPr>
          <p:cNvSpPr/>
          <p:nvPr/>
        </p:nvSpPr>
        <p:spPr>
          <a:xfrm>
            <a:off x="4778991" y="5328441"/>
            <a:ext cx="1473958" cy="558809"/>
          </a:xfrm>
          <a:prstGeom prst="rect">
            <a:avLst/>
          </a:prstGeom>
          <a:solidFill>
            <a:schemeClr val="accent2"/>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Submontaje fabricación</a:t>
            </a:r>
          </a:p>
        </p:txBody>
      </p:sp>
      <p:sp>
        <p:nvSpPr>
          <p:cNvPr id="61" name="Rectángulo 60">
            <a:extLst>
              <a:ext uri="{FF2B5EF4-FFF2-40B4-BE49-F238E27FC236}">
                <a16:creationId xmlns:a16="http://schemas.microsoft.com/office/drawing/2014/main" id="{B731F3CB-A854-497D-B3A6-88F59E2DEA0C}"/>
              </a:ext>
            </a:extLst>
          </p:cNvPr>
          <p:cNvSpPr/>
          <p:nvPr/>
        </p:nvSpPr>
        <p:spPr>
          <a:xfrm>
            <a:off x="7103090" y="5328441"/>
            <a:ext cx="1473958" cy="558809"/>
          </a:xfrm>
          <a:prstGeom prst="rect">
            <a:avLst/>
          </a:prstGeom>
          <a:solidFill>
            <a:schemeClr val="accent2"/>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Montaje final</a:t>
            </a:r>
          </a:p>
        </p:txBody>
      </p:sp>
      <p:sp>
        <p:nvSpPr>
          <p:cNvPr id="62" name="Rectángulo redondeado 45">
            <a:extLst>
              <a:ext uri="{FF2B5EF4-FFF2-40B4-BE49-F238E27FC236}">
                <a16:creationId xmlns:a16="http://schemas.microsoft.com/office/drawing/2014/main" id="{251E5924-C73E-472B-A5F9-9484384AB76D}"/>
              </a:ext>
            </a:extLst>
          </p:cNvPr>
          <p:cNvSpPr/>
          <p:nvPr/>
        </p:nvSpPr>
        <p:spPr>
          <a:xfrm>
            <a:off x="313898" y="5328441"/>
            <a:ext cx="1678675" cy="532199"/>
          </a:xfrm>
          <a:prstGeom prst="roundRect">
            <a:avLst/>
          </a:prstGeom>
          <a:solidFill>
            <a:srgbClr val="0070C0"/>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Proveedores</a:t>
            </a:r>
          </a:p>
        </p:txBody>
      </p:sp>
      <p:sp>
        <p:nvSpPr>
          <p:cNvPr id="63" name="Rectángulo redondeado 46">
            <a:extLst>
              <a:ext uri="{FF2B5EF4-FFF2-40B4-BE49-F238E27FC236}">
                <a16:creationId xmlns:a16="http://schemas.microsoft.com/office/drawing/2014/main" id="{3C1C4637-2B16-474F-99C8-B422FFFAC9E2}"/>
              </a:ext>
            </a:extLst>
          </p:cNvPr>
          <p:cNvSpPr/>
          <p:nvPr/>
        </p:nvSpPr>
        <p:spPr>
          <a:xfrm>
            <a:off x="9436857" y="5355737"/>
            <a:ext cx="1678675" cy="532199"/>
          </a:xfrm>
          <a:prstGeom prst="roundRect">
            <a:avLst/>
          </a:prstGeom>
          <a:solidFill>
            <a:srgbClr val="0070C0"/>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Clientes</a:t>
            </a:r>
          </a:p>
        </p:txBody>
      </p:sp>
      <p:sp>
        <p:nvSpPr>
          <p:cNvPr id="64" name="Rectángulo 63">
            <a:extLst>
              <a:ext uri="{FF2B5EF4-FFF2-40B4-BE49-F238E27FC236}">
                <a16:creationId xmlns:a16="http://schemas.microsoft.com/office/drawing/2014/main" id="{F503A843-F4C2-456C-8FCB-BF4C704D5976}"/>
              </a:ext>
            </a:extLst>
          </p:cNvPr>
          <p:cNvSpPr/>
          <p:nvPr/>
        </p:nvSpPr>
        <p:spPr>
          <a:xfrm>
            <a:off x="7008693" y="3972004"/>
            <a:ext cx="1662752" cy="786733"/>
          </a:xfrm>
          <a:prstGeom prst="rect">
            <a:avLst/>
          </a:prstGeom>
          <a:solidFill>
            <a:srgbClr val="92D050"/>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Programa de producción</a:t>
            </a:r>
          </a:p>
        </p:txBody>
      </p:sp>
      <p:cxnSp>
        <p:nvCxnSpPr>
          <p:cNvPr id="65" name="Conector recto de flecha 64">
            <a:extLst>
              <a:ext uri="{FF2B5EF4-FFF2-40B4-BE49-F238E27FC236}">
                <a16:creationId xmlns:a16="http://schemas.microsoft.com/office/drawing/2014/main" id="{809B650E-0106-4CAE-B7FB-43ADF4F43A22}"/>
              </a:ext>
            </a:extLst>
          </p:cNvPr>
          <p:cNvCxnSpPr/>
          <p:nvPr/>
        </p:nvCxnSpPr>
        <p:spPr>
          <a:xfrm>
            <a:off x="1992573" y="5751768"/>
            <a:ext cx="600502" cy="0"/>
          </a:xfrm>
          <a:prstGeom prst="straightConnector1">
            <a:avLst/>
          </a:prstGeom>
          <a:ln w="38100">
            <a:solidFill>
              <a:schemeClr val="tx1"/>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6" name="Conector recto de flecha 65">
            <a:extLst>
              <a:ext uri="{FF2B5EF4-FFF2-40B4-BE49-F238E27FC236}">
                <a16:creationId xmlns:a16="http://schemas.microsoft.com/office/drawing/2014/main" id="{D1D35EBE-31BE-4B45-9C51-63EA93663D12}"/>
              </a:ext>
            </a:extLst>
          </p:cNvPr>
          <p:cNvCxnSpPr/>
          <p:nvPr/>
        </p:nvCxnSpPr>
        <p:spPr>
          <a:xfrm>
            <a:off x="4067033" y="5760808"/>
            <a:ext cx="711958" cy="0"/>
          </a:xfrm>
          <a:prstGeom prst="straightConnector1">
            <a:avLst/>
          </a:prstGeom>
          <a:ln w="38100">
            <a:solidFill>
              <a:schemeClr val="tx1"/>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7" name="Conector recto de flecha 66">
            <a:extLst>
              <a:ext uri="{FF2B5EF4-FFF2-40B4-BE49-F238E27FC236}">
                <a16:creationId xmlns:a16="http://schemas.microsoft.com/office/drawing/2014/main" id="{189927F1-1CFA-41D2-8E65-DC29029194AF}"/>
              </a:ext>
            </a:extLst>
          </p:cNvPr>
          <p:cNvCxnSpPr/>
          <p:nvPr/>
        </p:nvCxnSpPr>
        <p:spPr>
          <a:xfrm flipV="1">
            <a:off x="6252949" y="5760808"/>
            <a:ext cx="850141" cy="3728"/>
          </a:xfrm>
          <a:prstGeom prst="straightConnector1">
            <a:avLst/>
          </a:prstGeom>
          <a:ln w="38100">
            <a:solidFill>
              <a:schemeClr val="tx1"/>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8" name="Conector recto de flecha 67">
            <a:extLst>
              <a:ext uri="{FF2B5EF4-FFF2-40B4-BE49-F238E27FC236}">
                <a16:creationId xmlns:a16="http://schemas.microsoft.com/office/drawing/2014/main" id="{19E64529-E7EB-4F32-9313-D006CD4222D7}"/>
              </a:ext>
            </a:extLst>
          </p:cNvPr>
          <p:cNvCxnSpPr>
            <a:endCxn id="63" idx="1"/>
          </p:cNvCxnSpPr>
          <p:nvPr/>
        </p:nvCxnSpPr>
        <p:spPr>
          <a:xfrm flipV="1">
            <a:off x="8577048" y="5621837"/>
            <a:ext cx="859809" cy="2490"/>
          </a:xfrm>
          <a:prstGeom prst="straightConnector1">
            <a:avLst/>
          </a:prstGeom>
          <a:ln w="38100">
            <a:solidFill>
              <a:schemeClr val="tx1"/>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9" name="Conector recto de flecha 68">
            <a:extLst>
              <a:ext uri="{FF2B5EF4-FFF2-40B4-BE49-F238E27FC236}">
                <a16:creationId xmlns:a16="http://schemas.microsoft.com/office/drawing/2014/main" id="{72950B0F-6D0F-4985-9A8B-97C3D85A91C7}"/>
              </a:ext>
            </a:extLst>
          </p:cNvPr>
          <p:cNvCxnSpPr>
            <a:stCxn id="64" idx="2"/>
            <a:endCxn id="61" idx="0"/>
          </p:cNvCxnSpPr>
          <p:nvPr/>
        </p:nvCxnSpPr>
        <p:spPr>
          <a:xfrm>
            <a:off x="7840069" y="4758737"/>
            <a:ext cx="0" cy="569704"/>
          </a:xfrm>
          <a:prstGeom prst="straightConnector1">
            <a:avLst/>
          </a:prstGeom>
          <a:ln w="38100">
            <a:solidFill>
              <a:schemeClr val="tx1"/>
            </a:solidFill>
            <a:prstDash val="sysDash"/>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0" name="Flecha izquierda 56">
            <a:extLst>
              <a:ext uri="{FF2B5EF4-FFF2-40B4-BE49-F238E27FC236}">
                <a16:creationId xmlns:a16="http://schemas.microsoft.com/office/drawing/2014/main" id="{2B98C0C5-0A53-4B1F-AD32-3FEE96F67CFB}"/>
              </a:ext>
            </a:extLst>
          </p:cNvPr>
          <p:cNvSpPr/>
          <p:nvPr/>
        </p:nvSpPr>
        <p:spPr>
          <a:xfrm>
            <a:off x="2048271" y="5895754"/>
            <a:ext cx="7194637" cy="692309"/>
          </a:xfrm>
          <a:prstGeom prst="leftArrow">
            <a:avLst/>
          </a:prstGeom>
          <a:solidFill>
            <a:srgbClr val="FF0000"/>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solidFill>
                  <a:schemeClr val="tx1"/>
                </a:solidFill>
              </a:rPr>
              <a:t>El inventario realiza un efecto de arrastre</a:t>
            </a:r>
          </a:p>
        </p:txBody>
      </p:sp>
      <p:cxnSp>
        <p:nvCxnSpPr>
          <p:cNvPr id="71" name="Conector recto de flecha 70">
            <a:extLst>
              <a:ext uri="{FF2B5EF4-FFF2-40B4-BE49-F238E27FC236}">
                <a16:creationId xmlns:a16="http://schemas.microsoft.com/office/drawing/2014/main" id="{3A774A07-251F-4B99-BE9F-314B9D3515BD}"/>
              </a:ext>
            </a:extLst>
          </p:cNvPr>
          <p:cNvCxnSpPr/>
          <p:nvPr/>
        </p:nvCxnSpPr>
        <p:spPr>
          <a:xfrm flipH="1">
            <a:off x="6252949" y="5428065"/>
            <a:ext cx="850141" cy="0"/>
          </a:xfrm>
          <a:prstGeom prst="straightConnector1">
            <a:avLst/>
          </a:prstGeom>
          <a:ln w="38100">
            <a:solidFill>
              <a:schemeClr val="tx1"/>
            </a:solidFill>
            <a:prstDash val="sysDash"/>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2" name="Conector recto de flecha 71">
            <a:extLst>
              <a:ext uri="{FF2B5EF4-FFF2-40B4-BE49-F238E27FC236}">
                <a16:creationId xmlns:a16="http://schemas.microsoft.com/office/drawing/2014/main" id="{0566D059-2315-417A-B06C-D2876E982C0E}"/>
              </a:ext>
            </a:extLst>
          </p:cNvPr>
          <p:cNvCxnSpPr/>
          <p:nvPr/>
        </p:nvCxnSpPr>
        <p:spPr>
          <a:xfrm flipH="1">
            <a:off x="4067033" y="5428065"/>
            <a:ext cx="711959" cy="0"/>
          </a:xfrm>
          <a:prstGeom prst="straightConnector1">
            <a:avLst/>
          </a:prstGeom>
          <a:ln w="38100">
            <a:solidFill>
              <a:schemeClr val="tx1"/>
            </a:solidFill>
            <a:prstDash val="sysDash"/>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3" name="Conector recto de flecha 72">
            <a:extLst>
              <a:ext uri="{FF2B5EF4-FFF2-40B4-BE49-F238E27FC236}">
                <a16:creationId xmlns:a16="http://schemas.microsoft.com/office/drawing/2014/main" id="{B232AB24-47AA-4326-B911-C60BF918848F}"/>
              </a:ext>
            </a:extLst>
          </p:cNvPr>
          <p:cNvCxnSpPr/>
          <p:nvPr/>
        </p:nvCxnSpPr>
        <p:spPr>
          <a:xfrm flipH="1">
            <a:off x="1992574" y="5428065"/>
            <a:ext cx="600500" cy="1"/>
          </a:xfrm>
          <a:prstGeom prst="straightConnector1">
            <a:avLst/>
          </a:prstGeom>
          <a:ln w="38100">
            <a:solidFill>
              <a:schemeClr val="tx1"/>
            </a:solidFill>
            <a:prstDash val="sysDash"/>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4" name="Conector recto de flecha 73">
            <a:extLst>
              <a:ext uri="{FF2B5EF4-FFF2-40B4-BE49-F238E27FC236}">
                <a16:creationId xmlns:a16="http://schemas.microsoft.com/office/drawing/2014/main" id="{937B9F7B-8672-4A72-AE80-4AAE46CEC7FF}"/>
              </a:ext>
            </a:extLst>
          </p:cNvPr>
          <p:cNvCxnSpPr/>
          <p:nvPr/>
        </p:nvCxnSpPr>
        <p:spPr>
          <a:xfrm>
            <a:off x="9633488" y="4365370"/>
            <a:ext cx="600502" cy="0"/>
          </a:xfrm>
          <a:prstGeom prst="straightConnector1">
            <a:avLst/>
          </a:prstGeom>
          <a:ln w="38100">
            <a:solidFill>
              <a:schemeClr val="tx1"/>
            </a:solidFill>
            <a:prstDash val="sysDash"/>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5" name="Conector recto de flecha 74">
            <a:extLst>
              <a:ext uri="{FF2B5EF4-FFF2-40B4-BE49-F238E27FC236}">
                <a16:creationId xmlns:a16="http://schemas.microsoft.com/office/drawing/2014/main" id="{A1BC2F20-3F33-470B-88F2-E3472D7584FF}"/>
              </a:ext>
            </a:extLst>
          </p:cNvPr>
          <p:cNvCxnSpPr/>
          <p:nvPr/>
        </p:nvCxnSpPr>
        <p:spPr>
          <a:xfrm>
            <a:off x="9633488" y="4606936"/>
            <a:ext cx="600502" cy="0"/>
          </a:xfrm>
          <a:prstGeom prst="straightConnector1">
            <a:avLst/>
          </a:prstGeom>
          <a:ln w="38100">
            <a:solidFill>
              <a:schemeClr val="tx1"/>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6" name="CuadroTexto 75">
            <a:extLst>
              <a:ext uri="{FF2B5EF4-FFF2-40B4-BE49-F238E27FC236}">
                <a16:creationId xmlns:a16="http://schemas.microsoft.com/office/drawing/2014/main" id="{D91BADDE-18EA-4807-9370-3156702009F7}"/>
              </a:ext>
            </a:extLst>
          </p:cNvPr>
          <p:cNvSpPr txBox="1"/>
          <p:nvPr/>
        </p:nvSpPr>
        <p:spPr>
          <a:xfrm>
            <a:off x="10195157" y="4205467"/>
            <a:ext cx="2197863" cy="584775"/>
          </a:xfrm>
          <a:prstGeom prst="rect">
            <a:avLst/>
          </a:prstGeom>
          <a:noFill/>
        </p:spPr>
        <p:txBody>
          <a:bodyPr wrap="square" rtlCol="0">
            <a:spAutoFit/>
          </a:bodyPr>
          <a:lstStyle/>
          <a:p>
            <a:r>
              <a:rPr lang="es-ES" sz="1600" dirty="0"/>
              <a:t>Flujo de información</a:t>
            </a:r>
          </a:p>
          <a:p>
            <a:r>
              <a:rPr lang="es-ES" sz="1600" dirty="0"/>
              <a:t>Flujo de componentes</a:t>
            </a:r>
          </a:p>
        </p:txBody>
      </p:sp>
      <p:cxnSp>
        <p:nvCxnSpPr>
          <p:cNvPr id="77" name="Conector recto de flecha 76">
            <a:extLst>
              <a:ext uri="{FF2B5EF4-FFF2-40B4-BE49-F238E27FC236}">
                <a16:creationId xmlns:a16="http://schemas.microsoft.com/office/drawing/2014/main" id="{A5A9DB53-9A36-44FE-9282-6DCA85CB289A}"/>
              </a:ext>
            </a:extLst>
          </p:cNvPr>
          <p:cNvCxnSpPr>
            <a:endCxn id="64" idx="3"/>
          </p:cNvCxnSpPr>
          <p:nvPr/>
        </p:nvCxnSpPr>
        <p:spPr>
          <a:xfrm flipH="1" flipV="1">
            <a:off x="8671445" y="4365371"/>
            <a:ext cx="1615554" cy="978193"/>
          </a:xfrm>
          <a:prstGeom prst="straightConnector1">
            <a:avLst/>
          </a:prstGeom>
          <a:ln w="38100">
            <a:solidFill>
              <a:schemeClr val="tx1"/>
            </a:solidFill>
            <a:prstDash val="sysDash"/>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8" name="Rectángulo 77">
            <a:extLst>
              <a:ext uri="{FF2B5EF4-FFF2-40B4-BE49-F238E27FC236}">
                <a16:creationId xmlns:a16="http://schemas.microsoft.com/office/drawing/2014/main" id="{80D4478D-F040-4563-A5C4-80C83378444A}"/>
              </a:ext>
            </a:extLst>
          </p:cNvPr>
          <p:cNvSpPr/>
          <p:nvPr/>
        </p:nvSpPr>
        <p:spPr>
          <a:xfrm>
            <a:off x="3769311" y="1284765"/>
            <a:ext cx="4653390" cy="461665"/>
          </a:xfrm>
          <a:prstGeom prst="rect">
            <a:avLst/>
          </a:prstGeom>
        </p:spPr>
        <p:txBody>
          <a:bodyPr wrap="none">
            <a:spAutoFit/>
          </a:bodyPr>
          <a:lstStyle/>
          <a:p>
            <a:pPr lvl="0" algn="ctr">
              <a:defRPr/>
            </a:pPr>
            <a:r>
              <a:rPr lang="es-ES" sz="2400" b="1" i="1" dirty="0"/>
              <a:t>FABRICACIÓN EN PEQUEÑOS LOTES</a:t>
            </a:r>
          </a:p>
        </p:txBody>
      </p:sp>
      <p:sp>
        <p:nvSpPr>
          <p:cNvPr id="79" name="Rectángulo 78">
            <a:extLst>
              <a:ext uri="{FF2B5EF4-FFF2-40B4-BE49-F238E27FC236}">
                <a16:creationId xmlns:a16="http://schemas.microsoft.com/office/drawing/2014/main" id="{4C2021E4-E6CA-4C70-9614-AEF5C6E5AC7D}"/>
              </a:ext>
            </a:extLst>
          </p:cNvPr>
          <p:cNvSpPr/>
          <p:nvPr/>
        </p:nvSpPr>
        <p:spPr>
          <a:xfrm>
            <a:off x="5096432" y="3467590"/>
            <a:ext cx="1999137" cy="461665"/>
          </a:xfrm>
          <a:prstGeom prst="rect">
            <a:avLst/>
          </a:prstGeom>
        </p:spPr>
        <p:txBody>
          <a:bodyPr wrap="none">
            <a:spAutoFit/>
          </a:bodyPr>
          <a:lstStyle/>
          <a:p>
            <a:pPr lvl="0" algn="ctr">
              <a:defRPr/>
            </a:pPr>
            <a:r>
              <a:rPr lang="es-ES" sz="2400" b="1" i="1" dirty="0"/>
              <a:t>SISTEMA PULL</a:t>
            </a:r>
          </a:p>
        </p:txBody>
      </p:sp>
    </p:spTree>
    <p:extLst>
      <p:ext uri="{BB962C8B-B14F-4D97-AF65-F5344CB8AC3E}">
        <p14:creationId xmlns:p14="http://schemas.microsoft.com/office/powerpoint/2010/main" val="93082581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000"/>
                                        <p:tgtEl>
                                          <p:spTgt spid="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8"/>
                                        </p:tgtEl>
                                        <p:attrNameLst>
                                          <p:attrName>style.visibility</p:attrName>
                                        </p:attrNameLst>
                                      </p:cBhvr>
                                      <p:to>
                                        <p:strVal val="visible"/>
                                      </p:to>
                                    </p:set>
                                    <p:animEffect transition="in" filter="wipe(left)">
                                      <p:cBhvr>
                                        <p:cTn id="10" dur="2000"/>
                                        <p:tgtEl>
                                          <p:spTgt spid="78"/>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77"/>
                                        </p:tgtEl>
                                        <p:attrNameLst>
                                          <p:attrName>style.visibility</p:attrName>
                                        </p:attrNameLst>
                                      </p:cBhvr>
                                      <p:to>
                                        <p:strVal val="visible"/>
                                      </p:to>
                                    </p:set>
                                    <p:animEffect transition="in" filter="wipe(right)">
                                      <p:cBhvr>
                                        <p:cTn id="37" dur="500"/>
                                        <p:tgtEl>
                                          <p:spTgt spid="77"/>
                                        </p:tgtEl>
                                      </p:cBhvr>
                                    </p:animEffect>
                                  </p:childTnLst>
                                </p:cTn>
                              </p:par>
                            </p:childTnLst>
                          </p:cTn>
                        </p:par>
                        <p:par>
                          <p:cTn id="38" fill="hold">
                            <p:stCondLst>
                              <p:cond delay="500"/>
                            </p:stCondLst>
                            <p:childTnLst>
                              <p:par>
                                <p:cTn id="39" presetID="22" presetClass="entr" presetSubtype="1" fill="hold" nodeType="afterEffect">
                                  <p:stCondLst>
                                    <p:cond delay="0"/>
                                  </p:stCondLst>
                                  <p:childTnLst>
                                    <p:set>
                                      <p:cBhvr>
                                        <p:cTn id="40" dur="1" fill="hold">
                                          <p:stCondLst>
                                            <p:cond delay="0"/>
                                          </p:stCondLst>
                                        </p:cTn>
                                        <p:tgtEl>
                                          <p:spTgt spid="69"/>
                                        </p:tgtEl>
                                        <p:attrNameLst>
                                          <p:attrName>style.visibility</p:attrName>
                                        </p:attrNameLst>
                                      </p:cBhvr>
                                      <p:to>
                                        <p:strVal val="visible"/>
                                      </p:to>
                                    </p:set>
                                    <p:animEffect transition="in" filter="wipe(up)">
                                      <p:cBhvr>
                                        <p:cTn id="41" dur="500"/>
                                        <p:tgtEl>
                                          <p:spTgt spid="69"/>
                                        </p:tgtEl>
                                      </p:cBhvr>
                                    </p:animEffect>
                                  </p:childTnLst>
                                </p:cTn>
                              </p:par>
                            </p:childTnLst>
                          </p:cTn>
                        </p:par>
                        <p:par>
                          <p:cTn id="42" fill="hold">
                            <p:stCondLst>
                              <p:cond delay="1000"/>
                            </p:stCondLst>
                            <p:childTnLst>
                              <p:par>
                                <p:cTn id="43" presetID="22" presetClass="entr" presetSubtype="2" fill="hold" nodeType="afterEffect">
                                  <p:stCondLst>
                                    <p:cond delay="0"/>
                                  </p:stCondLst>
                                  <p:childTnLst>
                                    <p:set>
                                      <p:cBhvr>
                                        <p:cTn id="44" dur="1" fill="hold">
                                          <p:stCondLst>
                                            <p:cond delay="0"/>
                                          </p:stCondLst>
                                        </p:cTn>
                                        <p:tgtEl>
                                          <p:spTgt spid="71"/>
                                        </p:tgtEl>
                                        <p:attrNameLst>
                                          <p:attrName>style.visibility</p:attrName>
                                        </p:attrNameLst>
                                      </p:cBhvr>
                                      <p:to>
                                        <p:strVal val="visible"/>
                                      </p:to>
                                    </p:set>
                                    <p:animEffect transition="in" filter="wipe(right)">
                                      <p:cBhvr>
                                        <p:cTn id="45" dur="500"/>
                                        <p:tgtEl>
                                          <p:spTgt spid="71"/>
                                        </p:tgtEl>
                                      </p:cBhvr>
                                    </p:animEffect>
                                  </p:childTnLst>
                                </p:cTn>
                              </p:par>
                            </p:childTnLst>
                          </p:cTn>
                        </p:par>
                        <p:par>
                          <p:cTn id="46" fill="hold">
                            <p:stCondLst>
                              <p:cond delay="1500"/>
                            </p:stCondLst>
                            <p:childTnLst>
                              <p:par>
                                <p:cTn id="47" presetID="22" presetClass="entr" presetSubtype="2" fill="hold" nodeType="afterEffect">
                                  <p:stCondLst>
                                    <p:cond delay="0"/>
                                  </p:stCondLst>
                                  <p:childTnLst>
                                    <p:set>
                                      <p:cBhvr>
                                        <p:cTn id="48" dur="1" fill="hold">
                                          <p:stCondLst>
                                            <p:cond delay="0"/>
                                          </p:stCondLst>
                                        </p:cTn>
                                        <p:tgtEl>
                                          <p:spTgt spid="72"/>
                                        </p:tgtEl>
                                        <p:attrNameLst>
                                          <p:attrName>style.visibility</p:attrName>
                                        </p:attrNameLst>
                                      </p:cBhvr>
                                      <p:to>
                                        <p:strVal val="visible"/>
                                      </p:to>
                                    </p:set>
                                    <p:animEffect transition="in" filter="wipe(right)">
                                      <p:cBhvr>
                                        <p:cTn id="49" dur="500"/>
                                        <p:tgtEl>
                                          <p:spTgt spid="72"/>
                                        </p:tgtEl>
                                      </p:cBhvr>
                                    </p:animEffect>
                                  </p:childTnLst>
                                </p:cTn>
                              </p:par>
                            </p:childTnLst>
                          </p:cTn>
                        </p:par>
                        <p:par>
                          <p:cTn id="50" fill="hold">
                            <p:stCondLst>
                              <p:cond delay="2000"/>
                            </p:stCondLst>
                            <p:childTnLst>
                              <p:par>
                                <p:cTn id="51" presetID="22" presetClass="entr" presetSubtype="2" fill="hold" nodeType="afterEffect">
                                  <p:stCondLst>
                                    <p:cond delay="0"/>
                                  </p:stCondLst>
                                  <p:childTnLst>
                                    <p:set>
                                      <p:cBhvr>
                                        <p:cTn id="52" dur="1" fill="hold">
                                          <p:stCondLst>
                                            <p:cond delay="0"/>
                                          </p:stCondLst>
                                        </p:cTn>
                                        <p:tgtEl>
                                          <p:spTgt spid="73"/>
                                        </p:tgtEl>
                                        <p:attrNameLst>
                                          <p:attrName>style.visibility</p:attrName>
                                        </p:attrNameLst>
                                      </p:cBhvr>
                                      <p:to>
                                        <p:strVal val="visible"/>
                                      </p:to>
                                    </p:set>
                                    <p:animEffect transition="in" filter="wipe(right)">
                                      <p:cBhvr>
                                        <p:cTn id="53" dur="500"/>
                                        <p:tgtEl>
                                          <p:spTgt spid="73"/>
                                        </p:tgtEl>
                                      </p:cBhvr>
                                    </p:animEffect>
                                  </p:childTnLst>
                                </p:cTn>
                              </p:par>
                            </p:childTnLst>
                          </p:cTn>
                        </p:par>
                        <p:par>
                          <p:cTn id="54" fill="hold">
                            <p:stCondLst>
                              <p:cond delay="2500"/>
                            </p:stCondLst>
                            <p:childTnLst>
                              <p:par>
                                <p:cTn id="55" presetID="22" presetClass="entr" presetSubtype="8" fill="hold" nodeType="afterEffect">
                                  <p:stCondLst>
                                    <p:cond delay="0"/>
                                  </p:stCondLst>
                                  <p:childTnLst>
                                    <p:set>
                                      <p:cBhvr>
                                        <p:cTn id="56" dur="1" fill="hold">
                                          <p:stCondLst>
                                            <p:cond delay="0"/>
                                          </p:stCondLst>
                                        </p:cTn>
                                        <p:tgtEl>
                                          <p:spTgt spid="65"/>
                                        </p:tgtEl>
                                        <p:attrNameLst>
                                          <p:attrName>style.visibility</p:attrName>
                                        </p:attrNameLst>
                                      </p:cBhvr>
                                      <p:to>
                                        <p:strVal val="visible"/>
                                      </p:to>
                                    </p:set>
                                    <p:animEffect transition="in" filter="wipe(left)">
                                      <p:cBhvr>
                                        <p:cTn id="57" dur="500"/>
                                        <p:tgtEl>
                                          <p:spTgt spid="65"/>
                                        </p:tgtEl>
                                      </p:cBhvr>
                                    </p:animEffect>
                                  </p:childTnLst>
                                </p:cTn>
                              </p:par>
                            </p:childTnLst>
                          </p:cTn>
                        </p:par>
                        <p:par>
                          <p:cTn id="58" fill="hold">
                            <p:stCondLst>
                              <p:cond delay="3000"/>
                            </p:stCondLst>
                            <p:childTnLst>
                              <p:par>
                                <p:cTn id="59" presetID="22" presetClass="entr" presetSubtype="8" fill="hold" nodeType="afterEffect">
                                  <p:stCondLst>
                                    <p:cond delay="0"/>
                                  </p:stCondLst>
                                  <p:childTnLst>
                                    <p:set>
                                      <p:cBhvr>
                                        <p:cTn id="60" dur="1" fill="hold">
                                          <p:stCondLst>
                                            <p:cond delay="0"/>
                                          </p:stCondLst>
                                        </p:cTn>
                                        <p:tgtEl>
                                          <p:spTgt spid="66"/>
                                        </p:tgtEl>
                                        <p:attrNameLst>
                                          <p:attrName>style.visibility</p:attrName>
                                        </p:attrNameLst>
                                      </p:cBhvr>
                                      <p:to>
                                        <p:strVal val="visible"/>
                                      </p:to>
                                    </p:set>
                                    <p:animEffect transition="in" filter="wipe(left)">
                                      <p:cBhvr>
                                        <p:cTn id="61" dur="500"/>
                                        <p:tgtEl>
                                          <p:spTgt spid="66"/>
                                        </p:tgtEl>
                                      </p:cBhvr>
                                    </p:animEffect>
                                  </p:childTnLst>
                                </p:cTn>
                              </p:par>
                            </p:childTnLst>
                          </p:cTn>
                        </p:par>
                        <p:par>
                          <p:cTn id="62" fill="hold">
                            <p:stCondLst>
                              <p:cond delay="3500"/>
                            </p:stCondLst>
                            <p:childTnLst>
                              <p:par>
                                <p:cTn id="63" presetID="22" presetClass="entr" presetSubtype="8" fill="hold" nodeType="afterEffect">
                                  <p:stCondLst>
                                    <p:cond delay="0"/>
                                  </p:stCondLst>
                                  <p:childTnLst>
                                    <p:set>
                                      <p:cBhvr>
                                        <p:cTn id="64" dur="1" fill="hold">
                                          <p:stCondLst>
                                            <p:cond delay="0"/>
                                          </p:stCondLst>
                                        </p:cTn>
                                        <p:tgtEl>
                                          <p:spTgt spid="67"/>
                                        </p:tgtEl>
                                        <p:attrNameLst>
                                          <p:attrName>style.visibility</p:attrName>
                                        </p:attrNameLst>
                                      </p:cBhvr>
                                      <p:to>
                                        <p:strVal val="visible"/>
                                      </p:to>
                                    </p:set>
                                    <p:animEffect transition="in" filter="wipe(left)">
                                      <p:cBhvr>
                                        <p:cTn id="65" dur="500"/>
                                        <p:tgtEl>
                                          <p:spTgt spid="67"/>
                                        </p:tgtEl>
                                      </p:cBhvr>
                                    </p:animEffect>
                                  </p:childTnLst>
                                </p:cTn>
                              </p:par>
                            </p:childTnLst>
                          </p:cTn>
                        </p:par>
                        <p:par>
                          <p:cTn id="66" fill="hold">
                            <p:stCondLst>
                              <p:cond delay="4000"/>
                            </p:stCondLst>
                            <p:childTnLst>
                              <p:par>
                                <p:cTn id="67" presetID="22" presetClass="entr" presetSubtype="8" fill="hold" nodeType="afterEffect">
                                  <p:stCondLst>
                                    <p:cond delay="0"/>
                                  </p:stCondLst>
                                  <p:childTnLst>
                                    <p:set>
                                      <p:cBhvr>
                                        <p:cTn id="68" dur="1" fill="hold">
                                          <p:stCondLst>
                                            <p:cond delay="0"/>
                                          </p:stCondLst>
                                        </p:cTn>
                                        <p:tgtEl>
                                          <p:spTgt spid="68"/>
                                        </p:tgtEl>
                                        <p:attrNameLst>
                                          <p:attrName>style.visibility</p:attrName>
                                        </p:attrNameLst>
                                      </p:cBhvr>
                                      <p:to>
                                        <p:strVal val="visible"/>
                                      </p:to>
                                    </p:set>
                                    <p:animEffect transition="in" filter="wipe(left)">
                                      <p:cBhvr>
                                        <p:cTn id="69" dur="500"/>
                                        <p:tgtEl>
                                          <p:spTgt spid="68"/>
                                        </p:tgtEl>
                                      </p:cBhvr>
                                    </p:animEffect>
                                  </p:childTnLst>
                                </p:cTn>
                              </p:par>
                            </p:childTnLst>
                          </p:cTn>
                        </p:par>
                        <p:par>
                          <p:cTn id="70" fill="hold">
                            <p:stCondLst>
                              <p:cond delay="4500"/>
                            </p:stCondLst>
                            <p:childTnLst>
                              <p:par>
                                <p:cTn id="71" presetID="22" presetClass="entr" presetSubtype="2" fill="hold" grpId="0" nodeType="afterEffect">
                                  <p:stCondLst>
                                    <p:cond delay="0"/>
                                  </p:stCondLst>
                                  <p:childTnLst>
                                    <p:set>
                                      <p:cBhvr>
                                        <p:cTn id="72" dur="1" fill="hold">
                                          <p:stCondLst>
                                            <p:cond delay="0"/>
                                          </p:stCondLst>
                                        </p:cTn>
                                        <p:tgtEl>
                                          <p:spTgt spid="70"/>
                                        </p:tgtEl>
                                        <p:attrNameLst>
                                          <p:attrName>style.visibility</p:attrName>
                                        </p:attrNameLst>
                                      </p:cBhvr>
                                      <p:to>
                                        <p:strVal val="visible"/>
                                      </p:to>
                                    </p:set>
                                    <p:animEffect transition="in" filter="wipe(right)">
                                      <p:cBhvr>
                                        <p:cTn id="73"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0" grpId="0" animBg="1"/>
      <p:bldP spid="61" grpId="0" animBg="1"/>
      <p:bldP spid="62" grpId="0" animBg="1"/>
      <p:bldP spid="63" grpId="0" animBg="1"/>
      <p:bldP spid="64" grpId="0" animBg="1"/>
      <p:bldP spid="70" grpId="0" animBg="1"/>
      <p:bldP spid="76" grpId="0"/>
      <p:bldP spid="78" grpId="0"/>
      <p:bldP spid="7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369332"/>
          </a:xfrm>
          <a:prstGeom prst="rect">
            <a:avLst/>
          </a:prstGeom>
        </p:spPr>
        <p:txBody>
          <a:bodyPr wrap="square">
            <a:spAutoFit/>
          </a:bodyPr>
          <a:lstStyle/>
          <a:p>
            <a:pPr algn="ctr"/>
            <a:r>
              <a:rPr lang="es-ES" dirty="0">
                <a:solidFill>
                  <a:srgbClr val="0070C0"/>
                </a:solidFill>
              </a:rPr>
              <a:t>8.1. </a:t>
            </a:r>
            <a:r>
              <a:rPr lang="es-ES" i="1" dirty="0">
                <a:solidFill>
                  <a:srgbClr val="0070C0"/>
                </a:solidFill>
              </a:rPr>
              <a:t>LEAN MANAGEMENT</a:t>
            </a:r>
          </a:p>
        </p:txBody>
      </p:sp>
      <p:pic>
        <p:nvPicPr>
          <p:cNvPr id="17" name="Imagen 16">
            <a:extLst>
              <a:ext uri="{FF2B5EF4-FFF2-40B4-BE49-F238E27FC236}">
                <a16:creationId xmlns:a16="http://schemas.microsoft.com/office/drawing/2014/main" id="{430BCBD5-743E-4E14-BAC3-91ACA0B898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6" name="2 Marcador de contenido">
            <a:extLst>
              <a:ext uri="{FF2B5EF4-FFF2-40B4-BE49-F238E27FC236}">
                <a16:creationId xmlns:a16="http://schemas.microsoft.com/office/drawing/2014/main" id="{D27937F2-6020-4249-8491-42399C2098DE}"/>
              </a:ext>
            </a:extLst>
          </p:cNvPr>
          <p:cNvSpPr txBox="1">
            <a:spLocks/>
          </p:cNvSpPr>
          <p:nvPr/>
        </p:nvSpPr>
        <p:spPr>
          <a:xfrm>
            <a:off x="-1" y="627408"/>
            <a:ext cx="12191999" cy="452596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s-ES" sz="2400" dirty="0"/>
              <a:t>PRÁCTICA DE GESTIÓN:</a:t>
            </a:r>
            <a:r>
              <a:rPr lang="es-ES" sz="2400" b="1" dirty="0"/>
              <a:t> TPM</a:t>
            </a:r>
          </a:p>
          <a:p>
            <a:pPr marL="0" indent="0" algn="ctr">
              <a:buNone/>
            </a:pPr>
            <a:r>
              <a:rPr lang="es-ES" sz="2400" b="1" dirty="0"/>
              <a:t>Mantenimiento productivo total (</a:t>
            </a:r>
            <a:r>
              <a:rPr lang="es-ES" sz="2400" b="1" i="1" dirty="0"/>
              <a:t>Total Productive Maintenance</a:t>
            </a:r>
            <a:r>
              <a:rPr lang="es-ES" sz="2400" b="1" dirty="0"/>
              <a:t>, TPM)</a:t>
            </a:r>
            <a:endParaRPr lang="es-ES" sz="1800" b="1" dirty="0"/>
          </a:p>
          <a:p>
            <a:pPr algn="just"/>
            <a:endParaRPr lang="es-ES" sz="2400" dirty="0"/>
          </a:p>
          <a:p>
            <a:pPr algn="just"/>
            <a:endParaRPr lang="es-ES" sz="2400" dirty="0"/>
          </a:p>
          <a:p>
            <a:pPr algn="just"/>
            <a:r>
              <a:rPr lang="es-ES" sz="2400" dirty="0"/>
              <a:t>Es una práctica relacionada con el mantenimiento de los equipos que pretende eliminar las pérdidas en producción debido al estado de los equipos.</a:t>
            </a:r>
          </a:p>
          <a:p>
            <a:pPr algn="just"/>
            <a:endParaRPr lang="es-ES" sz="2400" dirty="0"/>
          </a:p>
          <a:p>
            <a:pPr algn="just"/>
            <a:r>
              <a:rPr lang="es-ES" sz="2400" dirty="0"/>
              <a:t> Surge ante la necesidad de integrar el departamento de producción y el de mantenimiento para mejorar la disponibilidad y productividad de la maquinaria.</a:t>
            </a:r>
          </a:p>
          <a:p>
            <a:pPr algn="just"/>
            <a:endParaRPr lang="es-ES" sz="2400" dirty="0"/>
          </a:p>
          <a:p>
            <a:pPr algn="just"/>
            <a:r>
              <a:rPr lang="es-ES" sz="2400" dirty="0"/>
              <a:t> TPM implica a cada empleado, requiere de tiempo (varios años) y su éxito depende del compromiso sostenido de la dirección.</a:t>
            </a:r>
          </a:p>
        </p:txBody>
      </p:sp>
      <p:sp>
        <p:nvSpPr>
          <p:cNvPr id="5" name="Rectángulo 4">
            <a:extLst>
              <a:ext uri="{FF2B5EF4-FFF2-40B4-BE49-F238E27FC236}">
                <a16:creationId xmlns:a16="http://schemas.microsoft.com/office/drawing/2014/main" id="{64529344-8152-421B-BB6A-940F47D3DE19}"/>
              </a:ext>
            </a:extLst>
          </p:cNvPr>
          <p:cNvSpPr/>
          <p:nvPr/>
        </p:nvSpPr>
        <p:spPr>
          <a:xfrm>
            <a:off x="1" y="272144"/>
            <a:ext cx="12191999" cy="369332"/>
          </a:xfrm>
          <a:prstGeom prst="rect">
            <a:avLst/>
          </a:prstGeom>
        </p:spPr>
        <p:txBody>
          <a:bodyPr wrap="square">
            <a:spAutoFit/>
          </a:bodyPr>
          <a:lstStyle/>
          <a:p>
            <a:pPr algn="ctr"/>
            <a:r>
              <a:rPr lang="es-ES" dirty="0">
                <a:solidFill>
                  <a:srgbClr val="0070C0"/>
                </a:solidFill>
              </a:rPr>
              <a:t>8.1.2. HERRAMIENTAS Y PRÁCTICAS DE GESTIÓN</a:t>
            </a:r>
          </a:p>
        </p:txBody>
      </p:sp>
    </p:spTree>
    <p:extLst>
      <p:ext uri="{BB962C8B-B14F-4D97-AF65-F5344CB8AC3E}">
        <p14:creationId xmlns:p14="http://schemas.microsoft.com/office/powerpoint/2010/main" val="2126947469"/>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369332"/>
          </a:xfrm>
          <a:prstGeom prst="rect">
            <a:avLst/>
          </a:prstGeom>
        </p:spPr>
        <p:txBody>
          <a:bodyPr wrap="square">
            <a:spAutoFit/>
          </a:bodyPr>
          <a:lstStyle/>
          <a:p>
            <a:pPr algn="ctr"/>
            <a:r>
              <a:rPr lang="es-ES" dirty="0">
                <a:solidFill>
                  <a:srgbClr val="0070C0"/>
                </a:solidFill>
              </a:rPr>
              <a:t>8.1. </a:t>
            </a:r>
            <a:r>
              <a:rPr lang="es-ES" i="1" dirty="0">
                <a:solidFill>
                  <a:srgbClr val="0070C0"/>
                </a:solidFill>
              </a:rPr>
              <a:t>LEAN MANAGEMENT</a:t>
            </a:r>
          </a:p>
        </p:txBody>
      </p:sp>
      <p:pic>
        <p:nvPicPr>
          <p:cNvPr id="17" name="Imagen 16">
            <a:extLst>
              <a:ext uri="{FF2B5EF4-FFF2-40B4-BE49-F238E27FC236}">
                <a16:creationId xmlns:a16="http://schemas.microsoft.com/office/drawing/2014/main" id="{430BCBD5-743E-4E14-BAC3-91ACA0B898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6" name="2 Marcador de contenido">
            <a:extLst>
              <a:ext uri="{FF2B5EF4-FFF2-40B4-BE49-F238E27FC236}">
                <a16:creationId xmlns:a16="http://schemas.microsoft.com/office/drawing/2014/main" id="{D27937F2-6020-4249-8491-42399C2098DE}"/>
              </a:ext>
            </a:extLst>
          </p:cNvPr>
          <p:cNvSpPr txBox="1">
            <a:spLocks/>
          </p:cNvSpPr>
          <p:nvPr/>
        </p:nvSpPr>
        <p:spPr>
          <a:xfrm>
            <a:off x="-1" y="627408"/>
            <a:ext cx="12191999" cy="622960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s-ES" sz="2400" dirty="0"/>
              <a:t>PRÁCTICA DE GESTIÓN:</a:t>
            </a:r>
            <a:r>
              <a:rPr lang="es-ES" sz="2400" b="1" dirty="0"/>
              <a:t> TPM</a:t>
            </a:r>
          </a:p>
          <a:p>
            <a:pPr algn="just"/>
            <a:endParaRPr lang="es-ES" sz="1800" dirty="0"/>
          </a:p>
          <a:p>
            <a:pPr algn="just"/>
            <a:r>
              <a:rPr lang="es-ES" sz="2400" dirty="0"/>
              <a:t>Se basa en 5 principios claves:</a:t>
            </a:r>
          </a:p>
          <a:p>
            <a:pPr algn="just"/>
            <a:endParaRPr lang="es-ES" sz="800" dirty="0"/>
          </a:p>
          <a:p>
            <a:pPr marL="914400" lvl="1" indent="-457200" algn="just">
              <a:buFont typeface="+mj-lt"/>
              <a:buAutoNum type="arabicPeriod"/>
            </a:pPr>
            <a:r>
              <a:rPr lang="es-ES" b="1" dirty="0"/>
              <a:t>Mejora de la eficiencia de fabricación </a:t>
            </a:r>
            <a:r>
              <a:rPr lang="es-ES" dirty="0"/>
              <a:t>mediante la eliminación de las “6 grandes pérdidas” (averías, puesta en marcha y ajuste, paradas menores, reducción de la velocidad, defectos de calidad, y puesta en marcha y apagado).</a:t>
            </a:r>
          </a:p>
          <a:p>
            <a:pPr marL="914400" lvl="1" indent="-457200" algn="just">
              <a:buFont typeface="+mj-lt"/>
              <a:buAutoNum type="arabicPeriod"/>
            </a:pPr>
            <a:r>
              <a:rPr lang="es-ES" dirty="0"/>
              <a:t>Establecimiento de un </a:t>
            </a:r>
            <a:r>
              <a:rPr lang="es-ES" b="1" dirty="0"/>
              <a:t>sistema de mantenimiento autónomo </a:t>
            </a:r>
            <a:r>
              <a:rPr lang="es-ES" dirty="0"/>
              <a:t>trabajando en pequeños grupos. </a:t>
            </a:r>
          </a:p>
          <a:p>
            <a:pPr marL="914400" lvl="1" indent="-457200" algn="just">
              <a:buFont typeface="+mj-lt"/>
              <a:buAutoNum type="arabicPeriod"/>
            </a:pPr>
            <a:r>
              <a:rPr lang="es-ES" b="1" dirty="0"/>
              <a:t>Necesidad de ingenieros expertos </a:t>
            </a:r>
            <a:r>
              <a:rPr lang="es-ES" dirty="0"/>
              <a:t>(de dirección intermedia) que desarrollen un mantenimiento planificado.</a:t>
            </a:r>
          </a:p>
          <a:p>
            <a:pPr marL="914400" lvl="1" indent="-457200" algn="just">
              <a:buFont typeface="+mj-lt"/>
              <a:buAutoNum type="arabicPeriod"/>
            </a:pPr>
            <a:r>
              <a:rPr lang="es-ES" b="1" dirty="0"/>
              <a:t>Necesidad de un programa de formación estructural </a:t>
            </a:r>
            <a:r>
              <a:rPr lang="es-ES" dirty="0"/>
              <a:t>en mantenimiento dirigido a todos los empleados fijos.</a:t>
            </a:r>
          </a:p>
          <a:p>
            <a:pPr marL="914400" lvl="1" indent="-457200" algn="just">
              <a:buFont typeface="+mj-lt"/>
              <a:buAutoNum type="arabicPeriod"/>
            </a:pPr>
            <a:r>
              <a:rPr lang="es-ES" b="1" dirty="0"/>
              <a:t>Sistema de prevención del mantenimiento</a:t>
            </a:r>
            <a:r>
              <a:rPr lang="es-ES" dirty="0"/>
              <a:t>, donde ingenieros (de alta dirección) trabajan con proveedores de los equipos para diseñarlos de modo que requieran menos mantenimiento y nunca fallen.</a:t>
            </a:r>
          </a:p>
        </p:txBody>
      </p:sp>
      <p:sp>
        <p:nvSpPr>
          <p:cNvPr id="5" name="Rectángulo 4">
            <a:extLst>
              <a:ext uri="{FF2B5EF4-FFF2-40B4-BE49-F238E27FC236}">
                <a16:creationId xmlns:a16="http://schemas.microsoft.com/office/drawing/2014/main" id="{64529344-8152-421B-BB6A-940F47D3DE19}"/>
              </a:ext>
            </a:extLst>
          </p:cNvPr>
          <p:cNvSpPr/>
          <p:nvPr/>
        </p:nvSpPr>
        <p:spPr>
          <a:xfrm>
            <a:off x="1" y="272144"/>
            <a:ext cx="12191999" cy="369332"/>
          </a:xfrm>
          <a:prstGeom prst="rect">
            <a:avLst/>
          </a:prstGeom>
        </p:spPr>
        <p:txBody>
          <a:bodyPr wrap="square">
            <a:spAutoFit/>
          </a:bodyPr>
          <a:lstStyle/>
          <a:p>
            <a:pPr algn="ctr"/>
            <a:r>
              <a:rPr lang="es-ES" dirty="0">
                <a:solidFill>
                  <a:srgbClr val="0070C0"/>
                </a:solidFill>
              </a:rPr>
              <a:t>8.1.2. HERRAMIENTAS Y PRÁCTICAS DE GESTIÓN</a:t>
            </a:r>
          </a:p>
        </p:txBody>
      </p:sp>
    </p:spTree>
    <p:extLst>
      <p:ext uri="{BB962C8B-B14F-4D97-AF65-F5344CB8AC3E}">
        <p14:creationId xmlns:p14="http://schemas.microsoft.com/office/powerpoint/2010/main" val="2621238942"/>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369332"/>
          </a:xfrm>
          <a:prstGeom prst="rect">
            <a:avLst/>
          </a:prstGeom>
        </p:spPr>
        <p:txBody>
          <a:bodyPr wrap="square">
            <a:spAutoFit/>
          </a:bodyPr>
          <a:lstStyle/>
          <a:p>
            <a:pPr algn="ctr"/>
            <a:r>
              <a:rPr lang="es-ES" dirty="0">
                <a:solidFill>
                  <a:srgbClr val="0070C0"/>
                </a:solidFill>
              </a:rPr>
              <a:t>8.1. </a:t>
            </a:r>
            <a:r>
              <a:rPr lang="es-ES" i="1" dirty="0">
                <a:solidFill>
                  <a:srgbClr val="0070C0"/>
                </a:solidFill>
              </a:rPr>
              <a:t>LEAN MANAGEMENT</a:t>
            </a:r>
          </a:p>
        </p:txBody>
      </p:sp>
      <p:pic>
        <p:nvPicPr>
          <p:cNvPr id="17" name="Imagen 16">
            <a:extLst>
              <a:ext uri="{FF2B5EF4-FFF2-40B4-BE49-F238E27FC236}">
                <a16:creationId xmlns:a16="http://schemas.microsoft.com/office/drawing/2014/main" id="{430BCBD5-743E-4E14-BAC3-91ACA0B898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6" name="2 Marcador de contenido">
            <a:extLst>
              <a:ext uri="{FF2B5EF4-FFF2-40B4-BE49-F238E27FC236}">
                <a16:creationId xmlns:a16="http://schemas.microsoft.com/office/drawing/2014/main" id="{D27937F2-6020-4249-8491-42399C2098DE}"/>
              </a:ext>
            </a:extLst>
          </p:cNvPr>
          <p:cNvSpPr txBox="1">
            <a:spLocks/>
          </p:cNvSpPr>
          <p:nvPr/>
        </p:nvSpPr>
        <p:spPr>
          <a:xfrm>
            <a:off x="-1" y="627408"/>
            <a:ext cx="12191999" cy="622960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s-ES" sz="2400" dirty="0"/>
              <a:t>PRÁCTICA DE GESTIÓN:</a:t>
            </a:r>
            <a:r>
              <a:rPr lang="es-ES" sz="2400" b="1" dirty="0"/>
              <a:t> TPM</a:t>
            </a:r>
          </a:p>
          <a:p>
            <a:pPr algn="just"/>
            <a:endParaRPr lang="es-ES" sz="1000" dirty="0"/>
          </a:p>
          <a:p>
            <a:pPr algn="just"/>
            <a:endParaRPr lang="es-ES" sz="2400" dirty="0"/>
          </a:p>
          <a:p>
            <a:pPr algn="just"/>
            <a:r>
              <a:rPr lang="es-ES" sz="2400" dirty="0"/>
              <a:t>El progreso de TPM es visible a través de una mayor fiabilidad de los equipos, la reducción de despilfarros y las mejoras en seguridad (reducción de accidentes)</a:t>
            </a:r>
          </a:p>
          <a:p>
            <a:pPr algn="just"/>
            <a:endParaRPr lang="es-ES" sz="2400" dirty="0"/>
          </a:p>
          <a:p>
            <a:pPr algn="just"/>
            <a:r>
              <a:rPr lang="es-ES" sz="2400" dirty="0"/>
              <a:t>La efectividad global del equipo (</a:t>
            </a:r>
            <a:r>
              <a:rPr lang="es-ES" sz="2400" i="1" dirty="0"/>
              <a:t>Overall Equipment Effectiveness</a:t>
            </a:r>
            <a:r>
              <a:rPr lang="es-ES" sz="2400" dirty="0"/>
              <a:t>, OEE) es el indicador numérico más normal del TPM y es un modo de subrayar las pérdidas y deficiencias incurridas durante el funcionamiento de la planta e identificar las oportunidades de mejora.</a:t>
            </a:r>
          </a:p>
          <a:p>
            <a:pPr algn="just"/>
            <a:endParaRPr lang="es-ES" sz="2400" dirty="0"/>
          </a:p>
          <a:p>
            <a:pPr marL="0" indent="0" algn="ctr">
              <a:buNone/>
            </a:pPr>
            <a:r>
              <a:rPr lang="es-ES" sz="2400" b="1" dirty="0"/>
              <a:t>OEE% = (Producción correcta actual / Producción especificada) x 100</a:t>
            </a:r>
          </a:p>
          <a:p>
            <a:pPr marL="0" indent="0" algn="ctr">
              <a:buNone/>
            </a:pPr>
            <a:endParaRPr lang="es-ES" sz="200" dirty="0"/>
          </a:p>
          <a:p>
            <a:pPr marL="0" indent="0" algn="ctr">
              <a:buNone/>
            </a:pPr>
            <a:r>
              <a:rPr lang="es-ES" sz="2000" dirty="0"/>
              <a:t>Producción especificada = Velocidad especificada x Tiempo en funcionamiento</a:t>
            </a:r>
            <a:r>
              <a:rPr lang="es-ES" sz="2000" b="1" dirty="0"/>
              <a:t> </a:t>
            </a:r>
          </a:p>
        </p:txBody>
      </p:sp>
      <p:sp>
        <p:nvSpPr>
          <p:cNvPr id="5" name="Rectángulo 4">
            <a:extLst>
              <a:ext uri="{FF2B5EF4-FFF2-40B4-BE49-F238E27FC236}">
                <a16:creationId xmlns:a16="http://schemas.microsoft.com/office/drawing/2014/main" id="{64529344-8152-421B-BB6A-940F47D3DE19}"/>
              </a:ext>
            </a:extLst>
          </p:cNvPr>
          <p:cNvSpPr/>
          <p:nvPr/>
        </p:nvSpPr>
        <p:spPr>
          <a:xfrm>
            <a:off x="1" y="272144"/>
            <a:ext cx="12191999" cy="369332"/>
          </a:xfrm>
          <a:prstGeom prst="rect">
            <a:avLst/>
          </a:prstGeom>
        </p:spPr>
        <p:txBody>
          <a:bodyPr wrap="square">
            <a:spAutoFit/>
          </a:bodyPr>
          <a:lstStyle/>
          <a:p>
            <a:pPr algn="ctr"/>
            <a:r>
              <a:rPr lang="es-ES" dirty="0">
                <a:solidFill>
                  <a:srgbClr val="0070C0"/>
                </a:solidFill>
              </a:rPr>
              <a:t>8.1.2. HERRAMIENTAS Y PRÁCTICAS DE GESTIÓN</a:t>
            </a:r>
          </a:p>
        </p:txBody>
      </p:sp>
    </p:spTree>
    <p:extLst>
      <p:ext uri="{BB962C8B-B14F-4D97-AF65-F5344CB8AC3E}">
        <p14:creationId xmlns:p14="http://schemas.microsoft.com/office/powerpoint/2010/main" val="1830742662"/>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369332"/>
          </a:xfrm>
          <a:prstGeom prst="rect">
            <a:avLst/>
          </a:prstGeom>
        </p:spPr>
        <p:txBody>
          <a:bodyPr wrap="square">
            <a:spAutoFit/>
          </a:bodyPr>
          <a:lstStyle/>
          <a:p>
            <a:pPr algn="ctr"/>
            <a:r>
              <a:rPr lang="es-ES" dirty="0">
                <a:solidFill>
                  <a:srgbClr val="0070C0"/>
                </a:solidFill>
              </a:rPr>
              <a:t>8.1. </a:t>
            </a:r>
            <a:r>
              <a:rPr lang="es-ES" i="1" dirty="0">
                <a:solidFill>
                  <a:srgbClr val="0070C0"/>
                </a:solidFill>
              </a:rPr>
              <a:t>LEAN MANAGEMENT</a:t>
            </a:r>
          </a:p>
        </p:txBody>
      </p:sp>
      <p:pic>
        <p:nvPicPr>
          <p:cNvPr id="17" name="Imagen 16">
            <a:extLst>
              <a:ext uri="{FF2B5EF4-FFF2-40B4-BE49-F238E27FC236}">
                <a16:creationId xmlns:a16="http://schemas.microsoft.com/office/drawing/2014/main" id="{430BCBD5-743E-4E14-BAC3-91ACA0B898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6" name="2 Marcador de contenido">
            <a:extLst>
              <a:ext uri="{FF2B5EF4-FFF2-40B4-BE49-F238E27FC236}">
                <a16:creationId xmlns:a16="http://schemas.microsoft.com/office/drawing/2014/main" id="{D27937F2-6020-4249-8491-42399C2098DE}"/>
              </a:ext>
            </a:extLst>
          </p:cNvPr>
          <p:cNvSpPr txBox="1">
            <a:spLocks/>
          </p:cNvSpPr>
          <p:nvPr/>
        </p:nvSpPr>
        <p:spPr>
          <a:xfrm>
            <a:off x="-1" y="627408"/>
            <a:ext cx="12191999" cy="622960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s-ES" sz="2400" dirty="0"/>
              <a:t>PRÁCTICA DE GESTIÓN:</a:t>
            </a:r>
            <a:r>
              <a:rPr lang="es-ES" sz="2400" b="1" dirty="0"/>
              <a:t> TPM</a:t>
            </a:r>
          </a:p>
          <a:p>
            <a:pPr marL="0" indent="0" algn="just">
              <a:buNone/>
            </a:pPr>
            <a:endParaRPr lang="es-ES" sz="1000" dirty="0"/>
          </a:p>
          <a:p>
            <a:pPr algn="just"/>
            <a:r>
              <a:rPr lang="es-ES" sz="2400" dirty="0"/>
              <a:t>Para apreciar la utilidad de OEE es importante comprender el análisis del tiempo de equipo tal y como se indica en la siguiente figura:</a:t>
            </a:r>
            <a:endParaRPr lang="es-ES" sz="2000" b="1" dirty="0"/>
          </a:p>
        </p:txBody>
      </p:sp>
      <p:sp>
        <p:nvSpPr>
          <p:cNvPr id="5" name="Rectángulo 4">
            <a:extLst>
              <a:ext uri="{FF2B5EF4-FFF2-40B4-BE49-F238E27FC236}">
                <a16:creationId xmlns:a16="http://schemas.microsoft.com/office/drawing/2014/main" id="{64529344-8152-421B-BB6A-940F47D3DE19}"/>
              </a:ext>
            </a:extLst>
          </p:cNvPr>
          <p:cNvSpPr/>
          <p:nvPr/>
        </p:nvSpPr>
        <p:spPr>
          <a:xfrm>
            <a:off x="1" y="272144"/>
            <a:ext cx="12191999" cy="369332"/>
          </a:xfrm>
          <a:prstGeom prst="rect">
            <a:avLst/>
          </a:prstGeom>
        </p:spPr>
        <p:txBody>
          <a:bodyPr wrap="square">
            <a:spAutoFit/>
          </a:bodyPr>
          <a:lstStyle/>
          <a:p>
            <a:pPr algn="ctr"/>
            <a:r>
              <a:rPr lang="es-ES" dirty="0">
                <a:solidFill>
                  <a:srgbClr val="0070C0"/>
                </a:solidFill>
              </a:rPr>
              <a:t>8.1.2. HERRAMIENTAS Y PRÁCTICAS DE GESTIÓN</a:t>
            </a:r>
          </a:p>
        </p:txBody>
      </p:sp>
      <p:sp>
        <p:nvSpPr>
          <p:cNvPr id="8" name="Rectángulo 7">
            <a:extLst>
              <a:ext uri="{FF2B5EF4-FFF2-40B4-BE49-F238E27FC236}">
                <a16:creationId xmlns:a16="http://schemas.microsoft.com/office/drawing/2014/main" id="{61C7D7B4-A406-45B5-B1EC-6A289CE39FDD}"/>
              </a:ext>
            </a:extLst>
          </p:cNvPr>
          <p:cNvSpPr/>
          <p:nvPr/>
        </p:nvSpPr>
        <p:spPr>
          <a:xfrm>
            <a:off x="3866354" y="2454709"/>
            <a:ext cx="4459299" cy="461665"/>
          </a:xfrm>
          <a:prstGeom prst="rect">
            <a:avLst/>
          </a:prstGeom>
        </p:spPr>
        <p:txBody>
          <a:bodyPr wrap="none">
            <a:spAutoFit/>
          </a:bodyPr>
          <a:lstStyle/>
          <a:p>
            <a:pPr lvl="0" algn="ctr">
              <a:defRPr/>
            </a:pPr>
            <a:r>
              <a:rPr lang="es-ES" sz="2400" b="1" i="1" dirty="0"/>
              <a:t>ANÁLISIS DEL TIEMPO DE EQUIPO</a:t>
            </a:r>
          </a:p>
        </p:txBody>
      </p:sp>
      <p:sp>
        <p:nvSpPr>
          <p:cNvPr id="186" name="Freeform 182">
            <a:extLst>
              <a:ext uri="{FF2B5EF4-FFF2-40B4-BE49-F238E27FC236}">
                <a16:creationId xmlns:a16="http://schemas.microsoft.com/office/drawing/2014/main" id="{1F1EA421-34DE-4597-98BE-2B6188371B2F}"/>
              </a:ext>
            </a:extLst>
          </p:cNvPr>
          <p:cNvSpPr>
            <a:spLocks/>
          </p:cNvSpPr>
          <p:nvPr/>
        </p:nvSpPr>
        <p:spPr bwMode="auto">
          <a:xfrm>
            <a:off x="3516313" y="2943225"/>
            <a:ext cx="5176838" cy="485775"/>
          </a:xfrm>
          <a:custGeom>
            <a:avLst/>
            <a:gdLst>
              <a:gd name="T0" fmla="*/ 0 w 3907"/>
              <a:gd name="T1" fmla="*/ 0 h 293"/>
              <a:gd name="T2" fmla="*/ 0 w 3907"/>
              <a:gd name="T3" fmla="*/ 0 h 293"/>
              <a:gd name="T4" fmla="*/ 3907 w 3907"/>
              <a:gd name="T5" fmla="*/ 0 h 293"/>
              <a:gd name="T6" fmla="*/ 3907 w 3907"/>
              <a:gd name="T7" fmla="*/ 293 h 293"/>
              <a:gd name="T8" fmla="*/ 0 w 3907"/>
              <a:gd name="T9" fmla="*/ 293 h 293"/>
              <a:gd name="T10" fmla="*/ 0 w 3907"/>
              <a:gd name="T11" fmla="*/ 0 h 293"/>
            </a:gdLst>
            <a:ahLst/>
            <a:cxnLst>
              <a:cxn ang="0">
                <a:pos x="T0" y="T1"/>
              </a:cxn>
              <a:cxn ang="0">
                <a:pos x="T2" y="T3"/>
              </a:cxn>
              <a:cxn ang="0">
                <a:pos x="T4" y="T5"/>
              </a:cxn>
              <a:cxn ang="0">
                <a:pos x="T6" y="T7"/>
              </a:cxn>
              <a:cxn ang="0">
                <a:pos x="T8" y="T9"/>
              </a:cxn>
              <a:cxn ang="0">
                <a:pos x="T10" y="T11"/>
              </a:cxn>
            </a:cxnLst>
            <a:rect l="0" t="0" r="r" b="b"/>
            <a:pathLst>
              <a:path w="3907" h="293">
                <a:moveTo>
                  <a:pt x="0" y="0"/>
                </a:moveTo>
                <a:lnTo>
                  <a:pt x="0" y="0"/>
                </a:lnTo>
                <a:lnTo>
                  <a:pt x="3907" y="0"/>
                </a:lnTo>
                <a:lnTo>
                  <a:pt x="3907" y="293"/>
                </a:lnTo>
                <a:lnTo>
                  <a:pt x="0" y="293"/>
                </a:lnTo>
                <a:lnTo>
                  <a:pt x="0" y="0"/>
                </a:lnTo>
                <a:close/>
              </a:path>
            </a:pathLst>
          </a:custGeom>
          <a:solidFill>
            <a:schemeClr val="accent2"/>
          </a:solidFill>
          <a:ln w="17463" cap="flat">
            <a:solidFill>
              <a:srgbClr val="000000"/>
            </a:solidFill>
            <a:prstDash val="solid"/>
            <a:round/>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pPr algn="ctr"/>
            <a:r>
              <a:rPr lang="es-ES" sz="2400" dirty="0"/>
              <a:t>Tiempo total</a:t>
            </a:r>
          </a:p>
        </p:txBody>
      </p:sp>
      <p:sp>
        <p:nvSpPr>
          <p:cNvPr id="199" name="Freeform 195">
            <a:extLst>
              <a:ext uri="{FF2B5EF4-FFF2-40B4-BE49-F238E27FC236}">
                <a16:creationId xmlns:a16="http://schemas.microsoft.com/office/drawing/2014/main" id="{EFE1CEDB-2753-43FF-A0AF-E742640CDC25}"/>
              </a:ext>
            </a:extLst>
          </p:cNvPr>
          <p:cNvSpPr>
            <a:spLocks/>
          </p:cNvSpPr>
          <p:nvPr/>
        </p:nvSpPr>
        <p:spPr bwMode="auto">
          <a:xfrm>
            <a:off x="3516313" y="3692525"/>
            <a:ext cx="4186238" cy="463550"/>
          </a:xfrm>
          <a:custGeom>
            <a:avLst/>
            <a:gdLst>
              <a:gd name="T0" fmla="*/ 0 w 3160"/>
              <a:gd name="T1" fmla="*/ 0 h 280"/>
              <a:gd name="T2" fmla="*/ 0 w 3160"/>
              <a:gd name="T3" fmla="*/ 0 h 280"/>
              <a:gd name="T4" fmla="*/ 3160 w 3160"/>
              <a:gd name="T5" fmla="*/ 0 h 280"/>
              <a:gd name="T6" fmla="*/ 3160 w 3160"/>
              <a:gd name="T7" fmla="*/ 280 h 280"/>
              <a:gd name="T8" fmla="*/ 0 w 3160"/>
              <a:gd name="T9" fmla="*/ 280 h 280"/>
              <a:gd name="T10" fmla="*/ 0 w 3160"/>
              <a:gd name="T11" fmla="*/ 0 h 280"/>
            </a:gdLst>
            <a:ahLst/>
            <a:cxnLst>
              <a:cxn ang="0">
                <a:pos x="T0" y="T1"/>
              </a:cxn>
              <a:cxn ang="0">
                <a:pos x="T2" y="T3"/>
              </a:cxn>
              <a:cxn ang="0">
                <a:pos x="T4" y="T5"/>
              </a:cxn>
              <a:cxn ang="0">
                <a:pos x="T6" y="T7"/>
              </a:cxn>
              <a:cxn ang="0">
                <a:pos x="T8" y="T9"/>
              </a:cxn>
              <a:cxn ang="0">
                <a:pos x="T10" y="T11"/>
              </a:cxn>
            </a:cxnLst>
            <a:rect l="0" t="0" r="r" b="b"/>
            <a:pathLst>
              <a:path w="3160" h="280">
                <a:moveTo>
                  <a:pt x="0" y="0"/>
                </a:moveTo>
                <a:lnTo>
                  <a:pt x="0" y="0"/>
                </a:lnTo>
                <a:lnTo>
                  <a:pt x="3160" y="0"/>
                </a:lnTo>
                <a:lnTo>
                  <a:pt x="3160" y="280"/>
                </a:lnTo>
                <a:lnTo>
                  <a:pt x="0" y="280"/>
                </a:lnTo>
                <a:lnTo>
                  <a:pt x="0" y="0"/>
                </a:lnTo>
                <a:close/>
              </a:path>
            </a:pathLst>
          </a:custGeom>
          <a:solidFill>
            <a:schemeClr val="accent2"/>
          </a:solidFill>
          <a:ln w="17463" cap="flat">
            <a:solidFill>
              <a:srgbClr val="000000"/>
            </a:solidFill>
            <a:prstDash val="solid"/>
            <a:round/>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pPr algn="ctr"/>
            <a:r>
              <a:rPr lang="es-ES" sz="2400" dirty="0"/>
              <a:t>Tiempo disponible</a:t>
            </a:r>
          </a:p>
        </p:txBody>
      </p:sp>
      <p:sp>
        <p:nvSpPr>
          <p:cNvPr id="217" name="Freeform 213">
            <a:extLst>
              <a:ext uri="{FF2B5EF4-FFF2-40B4-BE49-F238E27FC236}">
                <a16:creationId xmlns:a16="http://schemas.microsoft.com/office/drawing/2014/main" id="{76C072FE-AD6B-457E-A574-B6818616A9C1}"/>
              </a:ext>
            </a:extLst>
          </p:cNvPr>
          <p:cNvSpPr>
            <a:spLocks noEditPoints="1"/>
          </p:cNvSpPr>
          <p:nvPr/>
        </p:nvSpPr>
        <p:spPr bwMode="auto">
          <a:xfrm>
            <a:off x="7702550" y="3692525"/>
            <a:ext cx="990600" cy="463550"/>
          </a:xfrm>
          <a:custGeom>
            <a:avLst/>
            <a:gdLst>
              <a:gd name="T0" fmla="*/ 0 w 747"/>
              <a:gd name="T1" fmla="*/ 0 h 280"/>
              <a:gd name="T2" fmla="*/ 93 w 747"/>
              <a:gd name="T3" fmla="*/ 0 h 280"/>
              <a:gd name="T4" fmla="*/ 147 w 747"/>
              <a:gd name="T5" fmla="*/ 0 h 280"/>
              <a:gd name="T6" fmla="*/ 187 w 747"/>
              <a:gd name="T7" fmla="*/ 0 h 280"/>
              <a:gd name="T8" fmla="*/ 280 w 747"/>
              <a:gd name="T9" fmla="*/ 0 h 280"/>
              <a:gd name="T10" fmla="*/ 333 w 747"/>
              <a:gd name="T11" fmla="*/ 0 h 280"/>
              <a:gd name="T12" fmla="*/ 373 w 747"/>
              <a:gd name="T13" fmla="*/ 0 h 280"/>
              <a:gd name="T14" fmla="*/ 467 w 747"/>
              <a:gd name="T15" fmla="*/ 0 h 280"/>
              <a:gd name="T16" fmla="*/ 520 w 747"/>
              <a:gd name="T17" fmla="*/ 0 h 280"/>
              <a:gd name="T18" fmla="*/ 560 w 747"/>
              <a:gd name="T19" fmla="*/ 0 h 280"/>
              <a:gd name="T20" fmla="*/ 653 w 747"/>
              <a:gd name="T21" fmla="*/ 0 h 280"/>
              <a:gd name="T22" fmla="*/ 707 w 747"/>
              <a:gd name="T23" fmla="*/ 0 h 280"/>
              <a:gd name="T24" fmla="*/ 747 w 747"/>
              <a:gd name="T25" fmla="*/ 0 h 280"/>
              <a:gd name="T26" fmla="*/ 747 w 747"/>
              <a:gd name="T27" fmla="*/ 93 h 280"/>
              <a:gd name="T28" fmla="*/ 747 w 747"/>
              <a:gd name="T29" fmla="*/ 147 h 280"/>
              <a:gd name="T30" fmla="*/ 747 w 747"/>
              <a:gd name="T31" fmla="*/ 187 h 280"/>
              <a:gd name="T32" fmla="*/ 747 w 747"/>
              <a:gd name="T33" fmla="*/ 280 h 280"/>
              <a:gd name="T34" fmla="*/ 693 w 747"/>
              <a:gd name="T35" fmla="*/ 280 h 280"/>
              <a:gd name="T36" fmla="*/ 653 w 747"/>
              <a:gd name="T37" fmla="*/ 280 h 280"/>
              <a:gd name="T38" fmla="*/ 560 w 747"/>
              <a:gd name="T39" fmla="*/ 280 h 280"/>
              <a:gd name="T40" fmla="*/ 507 w 747"/>
              <a:gd name="T41" fmla="*/ 280 h 280"/>
              <a:gd name="T42" fmla="*/ 467 w 747"/>
              <a:gd name="T43" fmla="*/ 280 h 280"/>
              <a:gd name="T44" fmla="*/ 373 w 747"/>
              <a:gd name="T45" fmla="*/ 280 h 280"/>
              <a:gd name="T46" fmla="*/ 320 w 747"/>
              <a:gd name="T47" fmla="*/ 280 h 280"/>
              <a:gd name="T48" fmla="*/ 280 w 747"/>
              <a:gd name="T49" fmla="*/ 280 h 280"/>
              <a:gd name="T50" fmla="*/ 187 w 747"/>
              <a:gd name="T51" fmla="*/ 280 h 280"/>
              <a:gd name="T52" fmla="*/ 133 w 747"/>
              <a:gd name="T53" fmla="*/ 280 h 280"/>
              <a:gd name="T54" fmla="*/ 93 w 747"/>
              <a:gd name="T55" fmla="*/ 280 h 280"/>
              <a:gd name="T56" fmla="*/ 0 w 747"/>
              <a:gd name="T57" fmla="*/ 280 h 280"/>
              <a:gd name="T58" fmla="*/ 0 w 747"/>
              <a:gd name="T59" fmla="*/ 227 h 280"/>
              <a:gd name="T60" fmla="*/ 0 w 747"/>
              <a:gd name="T61" fmla="*/ 187 h 280"/>
              <a:gd name="T62" fmla="*/ 0 w 747"/>
              <a:gd name="T63" fmla="*/ 93 h 280"/>
              <a:gd name="T64" fmla="*/ 0 w 747"/>
              <a:gd name="T65" fmla="*/ 4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47" h="280">
                <a:moveTo>
                  <a:pt x="0" y="0"/>
                </a:moveTo>
                <a:lnTo>
                  <a:pt x="0" y="0"/>
                </a:lnTo>
                <a:lnTo>
                  <a:pt x="53" y="0"/>
                </a:lnTo>
                <a:moveTo>
                  <a:pt x="93" y="0"/>
                </a:moveTo>
                <a:lnTo>
                  <a:pt x="93" y="0"/>
                </a:lnTo>
                <a:lnTo>
                  <a:pt x="147" y="0"/>
                </a:lnTo>
                <a:moveTo>
                  <a:pt x="187" y="0"/>
                </a:moveTo>
                <a:lnTo>
                  <a:pt x="187" y="0"/>
                </a:lnTo>
                <a:lnTo>
                  <a:pt x="240" y="0"/>
                </a:lnTo>
                <a:moveTo>
                  <a:pt x="280" y="0"/>
                </a:moveTo>
                <a:lnTo>
                  <a:pt x="280" y="0"/>
                </a:lnTo>
                <a:lnTo>
                  <a:pt x="333" y="0"/>
                </a:lnTo>
                <a:moveTo>
                  <a:pt x="373" y="0"/>
                </a:moveTo>
                <a:lnTo>
                  <a:pt x="373" y="0"/>
                </a:lnTo>
                <a:lnTo>
                  <a:pt x="427" y="0"/>
                </a:lnTo>
                <a:moveTo>
                  <a:pt x="467" y="0"/>
                </a:moveTo>
                <a:lnTo>
                  <a:pt x="467" y="0"/>
                </a:lnTo>
                <a:lnTo>
                  <a:pt x="520" y="0"/>
                </a:lnTo>
                <a:moveTo>
                  <a:pt x="560" y="0"/>
                </a:moveTo>
                <a:lnTo>
                  <a:pt x="560" y="0"/>
                </a:lnTo>
                <a:lnTo>
                  <a:pt x="613" y="0"/>
                </a:lnTo>
                <a:moveTo>
                  <a:pt x="653" y="0"/>
                </a:moveTo>
                <a:lnTo>
                  <a:pt x="653" y="0"/>
                </a:lnTo>
                <a:lnTo>
                  <a:pt x="707" y="0"/>
                </a:lnTo>
                <a:moveTo>
                  <a:pt x="747" y="0"/>
                </a:moveTo>
                <a:lnTo>
                  <a:pt x="747" y="0"/>
                </a:lnTo>
                <a:lnTo>
                  <a:pt x="747" y="53"/>
                </a:lnTo>
                <a:moveTo>
                  <a:pt x="747" y="93"/>
                </a:moveTo>
                <a:lnTo>
                  <a:pt x="747" y="93"/>
                </a:lnTo>
                <a:lnTo>
                  <a:pt x="747" y="147"/>
                </a:lnTo>
                <a:moveTo>
                  <a:pt x="747" y="187"/>
                </a:moveTo>
                <a:lnTo>
                  <a:pt x="747" y="187"/>
                </a:lnTo>
                <a:lnTo>
                  <a:pt x="747" y="240"/>
                </a:lnTo>
                <a:moveTo>
                  <a:pt x="747" y="280"/>
                </a:moveTo>
                <a:lnTo>
                  <a:pt x="747" y="280"/>
                </a:lnTo>
                <a:lnTo>
                  <a:pt x="693" y="280"/>
                </a:lnTo>
                <a:moveTo>
                  <a:pt x="653" y="280"/>
                </a:moveTo>
                <a:lnTo>
                  <a:pt x="653" y="280"/>
                </a:lnTo>
                <a:lnTo>
                  <a:pt x="600" y="280"/>
                </a:lnTo>
                <a:moveTo>
                  <a:pt x="560" y="280"/>
                </a:moveTo>
                <a:lnTo>
                  <a:pt x="560" y="280"/>
                </a:lnTo>
                <a:lnTo>
                  <a:pt x="507" y="280"/>
                </a:lnTo>
                <a:moveTo>
                  <a:pt x="467" y="280"/>
                </a:moveTo>
                <a:lnTo>
                  <a:pt x="467" y="280"/>
                </a:lnTo>
                <a:lnTo>
                  <a:pt x="413" y="280"/>
                </a:lnTo>
                <a:moveTo>
                  <a:pt x="373" y="280"/>
                </a:moveTo>
                <a:lnTo>
                  <a:pt x="373" y="280"/>
                </a:lnTo>
                <a:lnTo>
                  <a:pt x="320" y="280"/>
                </a:lnTo>
                <a:moveTo>
                  <a:pt x="280" y="280"/>
                </a:moveTo>
                <a:lnTo>
                  <a:pt x="280" y="280"/>
                </a:lnTo>
                <a:lnTo>
                  <a:pt x="227" y="280"/>
                </a:lnTo>
                <a:moveTo>
                  <a:pt x="187" y="280"/>
                </a:moveTo>
                <a:lnTo>
                  <a:pt x="187" y="280"/>
                </a:lnTo>
                <a:lnTo>
                  <a:pt x="133" y="280"/>
                </a:lnTo>
                <a:moveTo>
                  <a:pt x="93" y="280"/>
                </a:moveTo>
                <a:lnTo>
                  <a:pt x="93" y="280"/>
                </a:lnTo>
                <a:lnTo>
                  <a:pt x="40" y="280"/>
                </a:lnTo>
                <a:moveTo>
                  <a:pt x="0" y="280"/>
                </a:moveTo>
                <a:lnTo>
                  <a:pt x="0" y="280"/>
                </a:lnTo>
                <a:lnTo>
                  <a:pt x="0" y="227"/>
                </a:lnTo>
                <a:moveTo>
                  <a:pt x="0" y="187"/>
                </a:moveTo>
                <a:lnTo>
                  <a:pt x="0" y="187"/>
                </a:lnTo>
                <a:lnTo>
                  <a:pt x="0" y="133"/>
                </a:lnTo>
                <a:moveTo>
                  <a:pt x="0" y="93"/>
                </a:moveTo>
                <a:lnTo>
                  <a:pt x="0" y="93"/>
                </a:lnTo>
                <a:lnTo>
                  <a:pt x="0" y="40"/>
                </a:lnTo>
              </a:path>
            </a:pathLst>
          </a:custGeom>
          <a:solidFill>
            <a:srgbClr val="92D050"/>
          </a:solidFill>
          <a:ln w="17463" cap="flat">
            <a:solidFill>
              <a:srgbClr val="000000"/>
            </a:solidFill>
            <a:prstDash val="solid"/>
            <a:round/>
            <a:headEnd/>
            <a:tailEnd/>
          </a:ln>
          <a:effectLst/>
        </p:spPr>
        <p:txBody>
          <a:bodyPr vert="horz" wrap="square" lIns="91440" tIns="45720" rIns="91440" bIns="45720" numCol="1" anchor="t" anchorCtr="0" compatLnSpc="1">
            <a:prstTxWarp prst="textNoShape">
              <a:avLst/>
            </a:prstTxWarp>
          </a:bodyPr>
          <a:lstStyle/>
          <a:p>
            <a:pPr algn="ctr"/>
            <a:r>
              <a:rPr lang="es-ES" sz="1200" dirty="0"/>
              <a:t>Tiempo no disponible</a:t>
            </a:r>
          </a:p>
        </p:txBody>
      </p:sp>
      <p:sp>
        <p:nvSpPr>
          <p:cNvPr id="238" name="Freeform 234">
            <a:extLst>
              <a:ext uri="{FF2B5EF4-FFF2-40B4-BE49-F238E27FC236}">
                <a16:creationId xmlns:a16="http://schemas.microsoft.com/office/drawing/2014/main" id="{C8E21B94-F1C9-49F2-A66E-74A750112EB6}"/>
              </a:ext>
            </a:extLst>
          </p:cNvPr>
          <p:cNvSpPr>
            <a:spLocks/>
          </p:cNvSpPr>
          <p:nvPr/>
        </p:nvSpPr>
        <p:spPr bwMode="auto">
          <a:xfrm>
            <a:off x="3516313" y="4398963"/>
            <a:ext cx="3392488" cy="485775"/>
          </a:xfrm>
          <a:custGeom>
            <a:avLst/>
            <a:gdLst>
              <a:gd name="T0" fmla="*/ 0 w 2560"/>
              <a:gd name="T1" fmla="*/ 0 h 293"/>
              <a:gd name="T2" fmla="*/ 0 w 2560"/>
              <a:gd name="T3" fmla="*/ 0 h 293"/>
              <a:gd name="T4" fmla="*/ 2560 w 2560"/>
              <a:gd name="T5" fmla="*/ 0 h 293"/>
              <a:gd name="T6" fmla="*/ 2560 w 2560"/>
              <a:gd name="T7" fmla="*/ 293 h 293"/>
              <a:gd name="T8" fmla="*/ 0 w 2560"/>
              <a:gd name="T9" fmla="*/ 293 h 293"/>
              <a:gd name="T10" fmla="*/ 0 w 2560"/>
              <a:gd name="T11" fmla="*/ 0 h 293"/>
            </a:gdLst>
            <a:ahLst/>
            <a:cxnLst>
              <a:cxn ang="0">
                <a:pos x="T0" y="T1"/>
              </a:cxn>
              <a:cxn ang="0">
                <a:pos x="T2" y="T3"/>
              </a:cxn>
              <a:cxn ang="0">
                <a:pos x="T4" y="T5"/>
              </a:cxn>
              <a:cxn ang="0">
                <a:pos x="T6" y="T7"/>
              </a:cxn>
              <a:cxn ang="0">
                <a:pos x="T8" y="T9"/>
              </a:cxn>
              <a:cxn ang="0">
                <a:pos x="T10" y="T11"/>
              </a:cxn>
            </a:cxnLst>
            <a:rect l="0" t="0" r="r" b="b"/>
            <a:pathLst>
              <a:path w="2560" h="293">
                <a:moveTo>
                  <a:pt x="0" y="0"/>
                </a:moveTo>
                <a:lnTo>
                  <a:pt x="0" y="0"/>
                </a:lnTo>
                <a:lnTo>
                  <a:pt x="2560" y="0"/>
                </a:lnTo>
                <a:lnTo>
                  <a:pt x="2560" y="293"/>
                </a:lnTo>
                <a:lnTo>
                  <a:pt x="0" y="293"/>
                </a:lnTo>
                <a:lnTo>
                  <a:pt x="0" y="0"/>
                </a:lnTo>
                <a:close/>
              </a:path>
            </a:pathLst>
          </a:custGeom>
          <a:solidFill>
            <a:schemeClr val="accent2"/>
          </a:solidFill>
          <a:ln w="17463" cap="flat">
            <a:solidFill>
              <a:srgbClr val="000000"/>
            </a:solidFill>
            <a:prstDash val="solid"/>
            <a:round/>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pPr algn="ctr"/>
            <a:r>
              <a:rPr lang="es-ES" sz="2400" dirty="0"/>
              <a:t>Tiempo funcionamiento</a:t>
            </a:r>
          </a:p>
        </p:txBody>
      </p:sp>
      <p:sp>
        <p:nvSpPr>
          <p:cNvPr id="260" name="Freeform 256">
            <a:extLst>
              <a:ext uri="{FF2B5EF4-FFF2-40B4-BE49-F238E27FC236}">
                <a16:creationId xmlns:a16="http://schemas.microsoft.com/office/drawing/2014/main" id="{41EFD30D-995C-4EE7-A3E0-2D28F02B8631}"/>
              </a:ext>
            </a:extLst>
          </p:cNvPr>
          <p:cNvSpPr>
            <a:spLocks/>
          </p:cNvSpPr>
          <p:nvPr/>
        </p:nvSpPr>
        <p:spPr bwMode="auto">
          <a:xfrm>
            <a:off x="3516313" y="5105400"/>
            <a:ext cx="2755900" cy="485775"/>
          </a:xfrm>
          <a:custGeom>
            <a:avLst/>
            <a:gdLst>
              <a:gd name="T0" fmla="*/ 0 w 2080"/>
              <a:gd name="T1" fmla="*/ 0 h 294"/>
              <a:gd name="T2" fmla="*/ 0 w 2080"/>
              <a:gd name="T3" fmla="*/ 0 h 294"/>
              <a:gd name="T4" fmla="*/ 2080 w 2080"/>
              <a:gd name="T5" fmla="*/ 0 h 294"/>
              <a:gd name="T6" fmla="*/ 2080 w 2080"/>
              <a:gd name="T7" fmla="*/ 294 h 294"/>
              <a:gd name="T8" fmla="*/ 0 w 2080"/>
              <a:gd name="T9" fmla="*/ 294 h 294"/>
              <a:gd name="T10" fmla="*/ 0 w 2080"/>
              <a:gd name="T11" fmla="*/ 0 h 294"/>
            </a:gdLst>
            <a:ahLst/>
            <a:cxnLst>
              <a:cxn ang="0">
                <a:pos x="T0" y="T1"/>
              </a:cxn>
              <a:cxn ang="0">
                <a:pos x="T2" y="T3"/>
              </a:cxn>
              <a:cxn ang="0">
                <a:pos x="T4" y="T5"/>
              </a:cxn>
              <a:cxn ang="0">
                <a:pos x="T6" y="T7"/>
              </a:cxn>
              <a:cxn ang="0">
                <a:pos x="T8" y="T9"/>
              </a:cxn>
              <a:cxn ang="0">
                <a:pos x="T10" y="T11"/>
              </a:cxn>
            </a:cxnLst>
            <a:rect l="0" t="0" r="r" b="b"/>
            <a:pathLst>
              <a:path w="2080" h="294">
                <a:moveTo>
                  <a:pt x="0" y="0"/>
                </a:moveTo>
                <a:lnTo>
                  <a:pt x="0" y="0"/>
                </a:lnTo>
                <a:lnTo>
                  <a:pt x="2080" y="0"/>
                </a:lnTo>
                <a:lnTo>
                  <a:pt x="2080" y="294"/>
                </a:lnTo>
                <a:lnTo>
                  <a:pt x="0" y="294"/>
                </a:lnTo>
                <a:lnTo>
                  <a:pt x="0" y="0"/>
                </a:lnTo>
                <a:close/>
              </a:path>
            </a:pathLst>
          </a:custGeom>
          <a:solidFill>
            <a:schemeClr val="accent2"/>
          </a:solidFill>
          <a:ln w="17463" cap="flat">
            <a:solidFill>
              <a:srgbClr val="000000"/>
            </a:solidFill>
            <a:prstDash val="solid"/>
            <a:round/>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pPr algn="ctr"/>
            <a:r>
              <a:rPr lang="es-ES" sz="2400" dirty="0"/>
              <a:t>Tiempo producción</a:t>
            </a:r>
          </a:p>
        </p:txBody>
      </p:sp>
      <p:sp>
        <p:nvSpPr>
          <p:cNvPr id="278" name="Freeform 274">
            <a:extLst>
              <a:ext uri="{FF2B5EF4-FFF2-40B4-BE49-F238E27FC236}">
                <a16:creationId xmlns:a16="http://schemas.microsoft.com/office/drawing/2014/main" id="{0271F545-77EF-47F4-A403-EA7BF62E50C9}"/>
              </a:ext>
            </a:extLst>
          </p:cNvPr>
          <p:cNvSpPr>
            <a:spLocks/>
          </p:cNvSpPr>
          <p:nvPr/>
        </p:nvSpPr>
        <p:spPr bwMode="auto">
          <a:xfrm>
            <a:off x="3516313" y="5856288"/>
            <a:ext cx="2297113" cy="463550"/>
          </a:xfrm>
          <a:custGeom>
            <a:avLst/>
            <a:gdLst>
              <a:gd name="T0" fmla="*/ 0 w 1734"/>
              <a:gd name="T1" fmla="*/ 0 h 280"/>
              <a:gd name="T2" fmla="*/ 0 w 1734"/>
              <a:gd name="T3" fmla="*/ 0 h 280"/>
              <a:gd name="T4" fmla="*/ 1734 w 1734"/>
              <a:gd name="T5" fmla="*/ 0 h 280"/>
              <a:gd name="T6" fmla="*/ 1734 w 1734"/>
              <a:gd name="T7" fmla="*/ 280 h 280"/>
              <a:gd name="T8" fmla="*/ 0 w 1734"/>
              <a:gd name="T9" fmla="*/ 280 h 280"/>
              <a:gd name="T10" fmla="*/ 0 w 1734"/>
              <a:gd name="T11" fmla="*/ 0 h 280"/>
            </a:gdLst>
            <a:ahLst/>
            <a:cxnLst>
              <a:cxn ang="0">
                <a:pos x="T0" y="T1"/>
              </a:cxn>
              <a:cxn ang="0">
                <a:pos x="T2" y="T3"/>
              </a:cxn>
              <a:cxn ang="0">
                <a:pos x="T4" y="T5"/>
              </a:cxn>
              <a:cxn ang="0">
                <a:pos x="T6" y="T7"/>
              </a:cxn>
              <a:cxn ang="0">
                <a:pos x="T8" y="T9"/>
              </a:cxn>
              <a:cxn ang="0">
                <a:pos x="T10" y="T11"/>
              </a:cxn>
            </a:cxnLst>
            <a:rect l="0" t="0" r="r" b="b"/>
            <a:pathLst>
              <a:path w="1734" h="280">
                <a:moveTo>
                  <a:pt x="0" y="0"/>
                </a:moveTo>
                <a:lnTo>
                  <a:pt x="0" y="0"/>
                </a:lnTo>
                <a:lnTo>
                  <a:pt x="1734" y="0"/>
                </a:lnTo>
                <a:lnTo>
                  <a:pt x="1734" y="280"/>
                </a:lnTo>
                <a:lnTo>
                  <a:pt x="0" y="280"/>
                </a:lnTo>
                <a:lnTo>
                  <a:pt x="0" y="0"/>
                </a:lnTo>
                <a:close/>
              </a:path>
            </a:pathLst>
          </a:custGeom>
          <a:solidFill>
            <a:schemeClr val="accent2"/>
          </a:solidFill>
          <a:ln w="17463" cap="flat">
            <a:solidFill>
              <a:srgbClr val="000000"/>
            </a:solidFill>
            <a:prstDash val="solid"/>
            <a:round/>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pPr algn="ctr"/>
            <a:r>
              <a:rPr lang="es-ES" sz="2400" dirty="0"/>
              <a:t>Tiempo efectivo</a:t>
            </a:r>
          </a:p>
        </p:txBody>
      </p:sp>
      <p:sp>
        <p:nvSpPr>
          <p:cNvPr id="294" name="Freeform 290">
            <a:extLst>
              <a:ext uri="{FF2B5EF4-FFF2-40B4-BE49-F238E27FC236}">
                <a16:creationId xmlns:a16="http://schemas.microsoft.com/office/drawing/2014/main" id="{375CDA26-7353-42FC-8083-55FF47DB01F2}"/>
              </a:ext>
            </a:extLst>
          </p:cNvPr>
          <p:cNvSpPr>
            <a:spLocks noEditPoints="1"/>
          </p:cNvSpPr>
          <p:nvPr/>
        </p:nvSpPr>
        <p:spPr bwMode="auto">
          <a:xfrm>
            <a:off x="6908800" y="4398963"/>
            <a:ext cx="1006475" cy="485775"/>
          </a:xfrm>
          <a:custGeom>
            <a:avLst/>
            <a:gdLst>
              <a:gd name="T0" fmla="*/ 0 w 760"/>
              <a:gd name="T1" fmla="*/ 0 h 293"/>
              <a:gd name="T2" fmla="*/ 93 w 760"/>
              <a:gd name="T3" fmla="*/ 0 h 293"/>
              <a:gd name="T4" fmla="*/ 147 w 760"/>
              <a:gd name="T5" fmla="*/ 0 h 293"/>
              <a:gd name="T6" fmla="*/ 187 w 760"/>
              <a:gd name="T7" fmla="*/ 0 h 293"/>
              <a:gd name="T8" fmla="*/ 280 w 760"/>
              <a:gd name="T9" fmla="*/ 0 h 293"/>
              <a:gd name="T10" fmla="*/ 333 w 760"/>
              <a:gd name="T11" fmla="*/ 0 h 293"/>
              <a:gd name="T12" fmla="*/ 373 w 760"/>
              <a:gd name="T13" fmla="*/ 0 h 293"/>
              <a:gd name="T14" fmla="*/ 467 w 760"/>
              <a:gd name="T15" fmla="*/ 0 h 293"/>
              <a:gd name="T16" fmla="*/ 520 w 760"/>
              <a:gd name="T17" fmla="*/ 0 h 293"/>
              <a:gd name="T18" fmla="*/ 560 w 760"/>
              <a:gd name="T19" fmla="*/ 0 h 293"/>
              <a:gd name="T20" fmla="*/ 653 w 760"/>
              <a:gd name="T21" fmla="*/ 0 h 293"/>
              <a:gd name="T22" fmla="*/ 707 w 760"/>
              <a:gd name="T23" fmla="*/ 0 h 293"/>
              <a:gd name="T24" fmla="*/ 747 w 760"/>
              <a:gd name="T25" fmla="*/ 0 h 293"/>
              <a:gd name="T26" fmla="*/ 760 w 760"/>
              <a:gd name="T27" fmla="*/ 40 h 293"/>
              <a:gd name="T28" fmla="*/ 760 w 760"/>
              <a:gd name="T29" fmla="*/ 80 h 293"/>
              <a:gd name="T30" fmla="*/ 760 w 760"/>
              <a:gd name="T31" fmla="*/ 173 h 293"/>
              <a:gd name="T32" fmla="*/ 760 w 760"/>
              <a:gd name="T33" fmla="*/ 226 h 293"/>
              <a:gd name="T34" fmla="*/ 760 w 760"/>
              <a:gd name="T35" fmla="*/ 266 h 293"/>
              <a:gd name="T36" fmla="*/ 733 w 760"/>
              <a:gd name="T37" fmla="*/ 293 h 293"/>
              <a:gd name="T38" fmla="*/ 693 w 760"/>
              <a:gd name="T39" fmla="*/ 293 h 293"/>
              <a:gd name="T40" fmla="*/ 600 w 760"/>
              <a:gd name="T41" fmla="*/ 293 h 293"/>
              <a:gd name="T42" fmla="*/ 547 w 760"/>
              <a:gd name="T43" fmla="*/ 293 h 293"/>
              <a:gd name="T44" fmla="*/ 507 w 760"/>
              <a:gd name="T45" fmla="*/ 293 h 293"/>
              <a:gd name="T46" fmla="*/ 413 w 760"/>
              <a:gd name="T47" fmla="*/ 293 h 293"/>
              <a:gd name="T48" fmla="*/ 360 w 760"/>
              <a:gd name="T49" fmla="*/ 293 h 293"/>
              <a:gd name="T50" fmla="*/ 320 w 760"/>
              <a:gd name="T51" fmla="*/ 293 h 293"/>
              <a:gd name="T52" fmla="*/ 227 w 760"/>
              <a:gd name="T53" fmla="*/ 293 h 293"/>
              <a:gd name="T54" fmla="*/ 173 w 760"/>
              <a:gd name="T55" fmla="*/ 293 h 293"/>
              <a:gd name="T56" fmla="*/ 133 w 760"/>
              <a:gd name="T57" fmla="*/ 293 h 293"/>
              <a:gd name="T58" fmla="*/ 40 w 760"/>
              <a:gd name="T59" fmla="*/ 293 h 293"/>
              <a:gd name="T60" fmla="*/ 0 w 760"/>
              <a:gd name="T61" fmla="*/ 293 h 293"/>
              <a:gd name="T62" fmla="*/ 0 w 760"/>
              <a:gd name="T63" fmla="*/ 240 h 293"/>
              <a:gd name="T64" fmla="*/ 0 w 760"/>
              <a:gd name="T65" fmla="*/ 186 h 293"/>
              <a:gd name="T66" fmla="*/ 0 w 760"/>
              <a:gd name="T67" fmla="*/ 146 h 293"/>
              <a:gd name="T68" fmla="*/ 0 w 760"/>
              <a:gd name="T69" fmla="*/ 53 h 293"/>
              <a:gd name="T70" fmla="*/ 0 w 760"/>
              <a:gd name="T71"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60" h="293">
                <a:moveTo>
                  <a:pt x="0" y="0"/>
                </a:moveTo>
                <a:lnTo>
                  <a:pt x="0" y="0"/>
                </a:lnTo>
                <a:lnTo>
                  <a:pt x="53" y="0"/>
                </a:lnTo>
                <a:moveTo>
                  <a:pt x="93" y="0"/>
                </a:moveTo>
                <a:lnTo>
                  <a:pt x="93" y="0"/>
                </a:lnTo>
                <a:lnTo>
                  <a:pt x="147" y="0"/>
                </a:lnTo>
                <a:moveTo>
                  <a:pt x="187" y="0"/>
                </a:moveTo>
                <a:lnTo>
                  <a:pt x="187" y="0"/>
                </a:lnTo>
                <a:lnTo>
                  <a:pt x="240" y="0"/>
                </a:lnTo>
                <a:moveTo>
                  <a:pt x="280" y="0"/>
                </a:moveTo>
                <a:lnTo>
                  <a:pt x="280" y="0"/>
                </a:lnTo>
                <a:lnTo>
                  <a:pt x="333" y="0"/>
                </a:lnTo>
                <a:moveTo>
                  <a:pt x="373" y="0"/>
                </a:moveTo>
                <a:lnTo>
                  <a:pt x="373" y="0"/>
                </a:lnTo>
                <a:lnTo>
                  <a:pt x="427" y="0"/>
                </a:lnTo>
                <a:moveTo>
                  <a:pt x="467" y="0"/>
                </a:moveTo>
                <a:lnTo>
                  <a:pt x="467" y="0"/>
                </a:lnTo>
                <a:lnTo>
                  <a:pt x="520" y="0"/>
                </a:lnTo>
                <a:moveTo>
                  <a:pt x="560" y="0"/>
                </a:moveTo>
                <a:lnTo>
                  <a:pt x="560" y="0"/>
                </a:lnTo>
                <a:lnTo>
                  <a:pt x="613" y="0"/>
                </a:lnTo>
                <a:moveTo>
                  <a:pt x="653" y="0"/>
                </a:moveTo>
                <a:lnTo>
                  <a:pt x="653" y="0"/>
                </a:lnTo>
                <a:lnTo>
                  <a:pt x="707" y="0"/>
                </a:lnTo>
                <a:moveTo>
                  <a:pt x="747" y="0"/>
                </a:moveTo>
                <a:lnTo>
                  <a:pt x="747" y="0"/>
                </a:lnTo>
                <a:lnTo>
                  <a:pt x="760" y="0"/>
                </a:lnTo>
                <a:lnTo>
                  <a:pt x="760" y="40"/>
                </a:lnTo>
                <a:moveTo>
                  <a:pt x="760" y="80"/>
                </a:moveTo>
                <a:lnTo>
                  <a:pt x="760" y="80"/>
                </a:lnTo>
                <a:lnTo>
                  <a:pt x="760" y="133"/>
                </a:lnTo>
                <a:moveTo>
                  <a:pt x="760" y="173"/>
                </a:moveTo>
                <a:lnTo>
                  <a:pt x="760" y="173"/>
                </a:lnTo>
                <a:lnTo>
                  <a:pt x="760" y="226"/>
                </a:lnTo>
                <a:moveTo>
                  <a:pt x="760" y="266"/>
                </a:moveTo>
                <a:lnTo>
                  <a:pt x="760" y="266"/>
                </a:lnTo>
                <a:lnTo>
                  <a:pt x="760" y="293"/>
                </a:lnTo>
                <a:lnTo>
                  <a:pt x="733" y="293"/>
                </a:lnTo>
                <a:moveTo>
                  <a:pt x="693" y="293"/>
                </a:moveTo>
                <a:lnTo>
                  <a:pt x="693" y="293"/>
                </a:lnTo>
                <a:lnTo>
                  <a:pt x="640" y="293"/>
                </a:lnTo>
                <a:moveTo>
                  <a:pt x="600" y="293"/>
                </a:moveTo>
                <a:lnTo>
                  <a:pt x="600" y="293"/>
                </a:lnTo>
                <a:lnTo>
                  <a:pt x="547" y="293"/>
                </a:lnTo>
                <a:moveTo>
                  <a:pt x="507" y="293"/>
                </a:moveTo>
                <a:lnTo>
                  <a:pt x="507" y="293"/>
                </a:lnTo>
                <a:lnTo>
                  <a:pt x="453" y="293"/>
                </a:lnTo>
                <a:moveTo>
                  <a:pt x="413" y="293"/>
                </a:moveTo>
                <a:lnTo>
                  <a:pt x="413" y="293"/>
                </a:lnTo>
                <a:lnTo>
                  <a:pt x="360" y="293"/>
                </a:lnTo>
                <a:moveTo>
                  <a:pt x="320" y="293"/>
                </a:moveTo>
                <a:lnTo>
                  <a:pt x="320" y="293"/>
                </a:lnTo>
                <a:lnTo>
                  <a:pt x="267" y="293"/>
                </a:lnTo>
                <a:moveTo>
                  <a:pt x="227" y="293"/>
                </a:moveTo>
                <a:lnTo>
                  <a:pt x="227" y="293"/>
                </a:lnTo>
                <a:lnTo>
                  <a:pt x="173" y="293"/>
                </a:lnTo>
                <a:moveTo>
                  <a:pt x="133" y="293"/>
                </a:moveTo>
                <a:lnTo>
                  <a:pt x="133" y="293"/>
                </a:lnTo>
                <a:lnTo>
                  <a:pt x="80" y="293"/>
                </a:lnTo>
                <a:moveTo>
                  <a:pt x="40" y="293"/>
                </a:moveTo>
                <a:lnTo>
                  <a:pt x="40" y="293"/>
                </a:lnTo>
                <a:lnTo>
                  <a:pt x="0" y="293"/>
                </a:lnTo>
                <a:lnTo>
                  <a:pt x="0" y="280"/>
                </a:lnTo>
                <a:moveTo>
                  <a:pt x="0" y="240"/>
                </a:moveTo>
                <a:lnTo>
                  <a:pt x="0" y="240"/>
                </a:lnTo>
                <a:lnTo>
                  <a:pt x="0" y="186"/>
                </a:lnTo>
                <a:moveTo>
                  <a:pt x="0" y="146"/>
                </a:moveTo>
                <a:lnTo>
                  <a:pt x="0" y="146"/>
                </a:lnTo>
                <a:lnTo>
                  <a:pt x="0" y="93"/>
                </a:lnTo>
                <a:moveTo>
                  <a:pt x="0" y="53"/>
                </a:moveTo>
                <a:lnTo>
                  <a:pt x="0" y="53"/>
                </a:lnTo>
                <a:lnTo>
                  <a:pt x="0" y="0"/>
                </a:lnTo>
              </a:path>
            </a:pathLst>
          </a:custGeom>
          <a:solidFill>
            <a:srgbClr val="92D050"/>
          </a:solidFill>
          <a:ln w="17463"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algn="ctr"/>
            <a:r>
              <a:rPr lang="es-ES" sz="1200" dirty="0"/>
              <a:t>T. inactividad planificada</a:t>
            </a:r>
          </a:p>
        </p:txBody>
      </p:sp>
      <p:sp>
        <p:nvSpPr>
          <p:cNvPr id="321" name="Freeform 317">
            <a:extLst>
              <a:ext uri="{FF2B5EF4-FFF2-40B4-BE49-F238E27FC236}">
                <a16:creationId xmlns:a16="http://schemas.microsoft.com/office/drawing/2014/main" id="{A3EC3341-636D-47EC-B651-2C7FF5CEE2F0}"/>
              </a:ext>
            </a:extLst>
          </p:cNvPr>
          <p:cNvSpPr>
            <a:spLocks noEditPoints="1"/>
          </p:cNvSpPr>
          <p:nvPr/>
        </p:nvSpPr>
        <p:spPr bwMode="auto">
          <a:xfrm>
            <a:off x="6272213" y="5105400"/>
            <a:ext cx="989013" cy="484188"/>
          </a:xfrm>
          <a:custGeom>
            <a:avLst/>
            <a:gdLst>
              <a:gd name="T0" fmla="*/ 0 w 747"/>
              <a:gd name="T1" fmla="*/ 0 h 320"/>
              <a:gd name="T2" fmla="*/ 93 w 747"/>
              <a:gd name="T3" fmla="*/ 0 h 320"/>
              <a:gd name="T4" fmla="*/ 147 w 747"/>
              <a:gd name="T5" fmla="*/ 0 h 320"/>
              <a:gd name="T6" fmla="*/ 187 w 747"/>
              <a:gd name="T7" fmla="*/ 0 h 320"/>
              <a:gd name="T8" fmla="*/ 280 w 747"/>
              <a:gd name="T9" fmla="*/ 0 h 320"/>
              <a:gd name="T10" fmla="*/ 333 w 747"/>
              <a:gd name="T11" fmla="*/ 0 h 320"/>
              <a:gd name="T12" fmla="*/ 373 w 747"/>
              <a:gd name="T13" fmla="*/ 0 h 320"/>
              <a:gd name="T14" fmla="*/ 467 w 747"/>
              <a:gd name="T15" fmla="*/ 0 h 320"/>
              <a:gd name="T16" fmla="*/ 520 w 747"/>
              <a:gd name="T17" fmla="*/ 0 h 320"/>
              <a:gd name="T18" fmla="*/ 560 w 747"/>
              <a:gd name="T19" fmla="*/ 0 h 320"/>
              <a:gd name="T20" fmla="*/ 653 w 747"/>
              <a:gd name="T21" fmla="*/ 0 h 320"/>
              <a:gd name="T22" fmla="*/ 707 w 747"/>
              <a:gd name="T23" fmla="*/ 0 h 320"/>
              <a:gd name="T24" fmla="*/ 747 w 747"/>
              <a:gd name="T25" fmla="*/ 0 h 320"/>
              <a:gd name="T26" fmla="*/ 747 w 747"/>
              <a:gd name="T27" fmla="*/ 54 h 320"/>
              <a:gd name="T28" fmla="*/ 747 w 747"/>
              <a:gd name="T29" fmla="*/ 94 h 320"/>
              <a:gd name="T30" fmla="*/ 747 w 747"/>
              <a:gd name="T31" fmla="*/ 187 h 320"/>
              <a:gd name="T32" fmla="*/ 747 w 747"/>
              <a:gd name="T33" fmla="*/ 240 h 320"/>
              <a:gd name="T34" fmla="*/ 747 w 747"/>
              <a:gd name="T35" fmla="*/ 280 h 320"/>
              <a:gd name="T36" fmla="*/ 733 w 747"/>
              <a:gd name="T37" fmla="*/ 320 h 320"/>
              <a:gd name="T38" fmla="*/ 693 w 747"/>
              <a:gd name="T39" fmla="*/ 320 h 320"/>
              <a:gd name="T40" fmla="*/ 600 w 747"/>
              <a:gd name="T41" fmla="*/ 320 h 320"/>
              <a:gd name="T42" fmla="*/ 547 w 747"/>
              <a:gd name="T43" fmla="*/ 320 h 320"/>
              <a:gd name="T44" fmla="*/ 507 w 747"/>
              <a:gd name="T45" fmla="*/ 320 h 320"/>
              <a:gd name="T46" fmla="*/ 413 w 747"/>
              <a:gd name="T47" fmla="*/ 320 h 320"/>
              <a:gd name="T48" fmla="*/ 360 w 747"/>
              <a:gd name="T49" fmla="*/ 320 h 320"/>
              <a:gd name="T50" fmla="*/ 320 w 747"/>
              <a:gd name="T51" fmla="*/ 320 h 320"/>
              <a:gd name="T52" fmla="*/ 227 w 747"/>
              <a:gd name="T53" fmla="*/ 320 h 320"/>
              <a:gd name="T54" fmla="*/ 173 w 747"/>
              <a:gd name="T55" fmla="*/ 320 h 320"/>
              <a:gd name="T56" fmla="*/ 133 w 747"/>
              <a:gd name="T57" fmla="*/ 320 h 320"/>
              <a:gd name="T58" fmla="*/ 40 w 747"/>
              <a:gd name="T59" fmla="*/ 320 h 320"/>
              <a:gd name="T60" fmla="*/ 0 w 747"/>
              <a:gd name="T61" fmla="*/ 320 h 320"/>
              <a:gd name="T62" fmla="*/ 0 w 747"/>
              <a:gd name="T63" fmla="*/ 267 h 320"/>
              <a:gd name="T64" fmla="*/ 0 w 747"/>
              <a:gd name="T65" fmla="*/ 214 h 320"/>
              <a:gd name="T66" fmla="*/ 0 w 747"/>
              <a:gd name="T67" fmla="*/ 174 h 320"/>
              <a:gd name="T68" fmla="*/ 0 w 747"/>
              <a:gd name="T69" fmla="*/ 80 h 320"/>
              <a:gd name="T70" fmla="*/ 0 w 747"/>
              <a:gd name="T71" fmla="*/ 27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7" h="320">
                <a:moveTo>
                  <a:pt x="0" y="0"/>
                </a:moveTo>
                <a:lnTo>
                  <a:pt x="0" y="0"/>
                </a:lnTo>
                <a:lnTo>
                  <a:pt x="53" y="0"/>
                </a:lnTo>
                <a:moveTo>
                  <a:pt x="93" y="0"/>
                </a:moveTo>
                <a:lnTo>
                  <a:pt x="93" y="0"/>
                </a:lnTo>
                <a:lnTo>
                  <a:pt x="147" y="0"/>
                </a:lnTo>
                <a:moveTo>
                  <a:pt x="187" y="0"/>
                </a:moveTo>
                <a:lnTo>
                  <a:pt x="187" y="0"/>
                </a:lnTo>
                <a:lnTo>
                  <a:pt x="240" y="0"/>
                </a:lnTo>
                <a:moveTo>
                  <a:pt x="280" y="0"/>
                </a:moveTo>
                <a:lnTo>
                  <a:pt x="280" y="0"/>
                </a:lnTo>
                <a:lnTo>
                  <a:pt x="333" y="0"/>
                </a:lnTo>
                <a:moveTo>
                  <a:pt x="373" y="0"/>
                </a:moveTo>
                <a:lnTo>
                  <a:pt x="373" y="0"/>
                </a:lnTo>
                <a:lnTo>
                  <a:pt x="427" y="0"/>
                </a:lnTo>
                <a:moveTo>
                  <a:pt x="467" y="0"/>
                </a:moveTo>
                <a:lnTo>
                  <a:pt x="467" y="0"/>
                </a:lnTo>
                <a:lnTo>
                  <a:pt x="520" y="0"/>
                </a:lnTo>
                <a:moveTo>
                  <a:pt x="560" y="0"/>
                </a:moveTo>
                <a:lnTo>
                  <a:pt x="560" y="0"/>
                </a:lnTo>
                <a:lnTo>
                  <a:pt x="613" y="0"/>
                </a:lnTo>
                <a:moveTo>
                  <a:pt x="653" y="0"/>
                </a:moveTo>
                <a:lnTo>
                  <a:pt x="653" y="0"/>
                </a:lnTo>
                <a:lnTo>
                  <a:pt x="707" y="0"/>
                </a:lnTo>
                <a:moveTo>
                  <a:pt x="747" y="0"/>
                </a:moveTo>
                <a:lnTo>
                  <a:pt x="747" y="0"/>
                </a:lnTo>
                <a:lnTo>
                  <a:pt x="747" y="0"/>
                </a:lnTo>
                <a:lnTo>
                  <a:pt x="747" y="54"/>
                </a:lnTo>
                <a:moveTo>
                  <a:pt x="747" y="94"/>
                </a:moveTo>
                <a:lnTo>
                  <a:pt x="747" y="94"/>
                </a:lnTo>
                <a:lnTo>
                  <a:pt x="747" y="147"/>
                </a:lnTo>
                <a:moveTo>
                  <a:pt x="747" y="187"/>
                </a:moveTo>
                <a:lnTo>
                  <a:pt x="747" y="187"/>
                </a:lnTo>
                <a:lnTo>
                  <a:pt x="747" y="240"/>
                </a:lnTo>
                <a:moveTo>
                  <a:pt x="747" y="280"/>
                </a:moveTo>
                <a:lnTo>
                  <a:pt x="747" y="280"/>
                </a:lnTo>
                <a:lnTo>
                  <a:pt x="747" y="320"/>
                </a:lnTo>
                <a:lnTo>
                  <a:pt x="733" y="320"/>
                </a:lnTo>
                <a:moveTo>
                  <a:pt x="693" y="320"/>
                </a:moveTo>
                <a:lnTo>
                  <a:pt x="693" y="320"/>
                </a:lnTo>
                <a:lnTo>
                  <a:pt x="640" y="320"/>
                </a:lnTo>
                <a:moveTo>
                  <a:pt x="600" y="320"/>
                </a:moveTo>
                <a:lnTo>
                  <a:pt x="600" y="320"/>
                </a:lnTo>
                <a:lnTo>
                  <a:pt x="547" y="320"/>
                </a:lnTo>
                <a:moveTo>
                  <a:pt x="507" y="320"/>
                </a:moveTo>
                <a:lnTo>
                  <a:pt x="507" y="320"/>
                </a:lnTo>
                <a:lnTo>
                  <a:pt x="453" y="320"/>
                </a:lnTo>
                <a:moveTo>
                  <a:pt x="413" y="320"/>
                </a:moveTo>
                <a:lnTo>
                  <a:pt x="413" y="320"/>
                </a:lnTo>
                <a:lnTo>
                  <a:pt x="360" y="320"/>
                </a:lnTo>
                <a:moveTo>
                  <a:pt x="320" y="320"/>
                </a:moveTo>
                <a:lnTo>
                  <a:pt x="320" y="320"/>
                </a:lnTo>
                <a:lnTo>
                  <a:pt x="267" y="320"/>
                </a:lnTo>
                <a:moveTo>
                  <a:pt x="227" y="320"/>
                </a:moveTo>
                <a:lnTo>
                  <a:pt x="227" y="320"/>
                </a:lnTo>
                <a:lnTo>
                  <a:pt x="173" y="320"/>
                </a:lnTo>
                <a:moveTo>
                  <a:pt x="133" y="320"/>
                </a:moveTo>
                <a:lnTo>
                  <a:pt x="133" y="320"/>
                </a:lnTo>
                <a:lnTo>
                  <a:pt x="80" y="320"/>
                </a:lnTo>
                <a:moveTo>
                  <a:pt x="40" y="320"/>
                </a:moveTo>
                <a:lnTo>
                  <a:pt x="40" y="320"/>
                </a:lnTo>
                <a:lnTo>
                  <a:pt x="0" y="320"/>
                </a:lnTo>
                <a:lnTo>
                  <a:pt x="0" y="307"/>
                </a:lnTo>
                <a:moveTo>
                  <a:pt x="0" y="267"/>
                </a:moveTo>
                <a:lnTo>
                  <a:pt x="0" y="267"/>
                </a:lnTo>
                <a:lnTo>
                  <a:pt x="0" y="214"/>
                </a:lnTo>
                <a:moveTo>
                  <a:pt x="0" y="174"/>
                </a:moveTo>
                <a:lnTo>
                  <a:pt x="0" y="174"/>
                </a:lnTo>
                <a:lnTo>
                  <a:pt x="0" y="120"/>
                </a:lnTo>
                <a:moveTo>
                  <a:pt x="0" y="80"/>
                </a:moveTo>
                <a:lnTo>
                  <a:pt x="0" y="80"/>
                </a:lnTo>
                <a:lnTo>
                  <a:pt x="0" y="27"/>
                </a:lnTo>
              </a:path>
            </a:pathLst>
          </a:custGeom>
          <a:solidFill>
            <a:srgbClr val="92D050"/>
          </a:solidFill>
          <a:ln w="17463"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algn="ctr"/>
            <a:r>
              <a:rPr lang="es-ES" sz="1200" dirty="0"/>
              <a:t>Paradas rutinarias</a:t>
            </a:r>
          </a:p>
        </p:txBody>
      </p:sp>
      <p:sp>
        <p:nvSpPr>
          <p:cNvPr id="340" name="Freeform 336">
            <a:extLst>
              <a:ext uri="{FF2B5EF4-FFF2-40B4-BE49-F238E27FC236}">
                <a16:creationId xmlns:a16="http://schemas.microsoft.com/office/drawing/2014/main" id="{9CAA955F-C6B5-48E0-951F-C8536AE571EE}"/>
              </a:ext>
            </a:extLst>
          </p:cNvPr>
          <p:cNvSpPr>
            <a:spLocks noEditPoints="1"/>
          </p:cNvSpPr>
          <p:nvPr/>
        </p:nvSpPr>
        <p:spPr bwMode="auto">
          <a:xfrm>
            <a:off x="5811838" y="5856288"/>
            <a:ext cx="954088" cy="463550"/>
          </a:xfrm>
          <a:custGeom>
            <a:avLst/>
            <a:gdLst>
              <a:gd name="T0" fmla="*/ 0 w 720"/>
              <a:gd name="T1" fmla="*/ 0 h 293"/>
              <a:gd name="T2" fmla="*/ 94 w 720"/>
              <a:gd name="T3" fmla="*/ 0 h 293"/>
              <a:gd name="T4" fmla="*/ 147 w 720"/>
              <a:gd name="T5" fmla="*/ 0 h 293"/>
              <a:gd name="T6" fmla="*/ 187 w 720"/>
              <a:gd name="T7" fmla="*/ 0 h 293"/>
              <a:gd name="T8" fmla="*/ 280 w 720"/>
              <a:gd name="T9" fmla="*/ 0 h 293"/>
              <a:gd name="T10" fmla="*/ 334 w 720"/>
              <a:gd name="T11" fmla="*/ 0 h 293"/>
              <a:gd name="T12" fmla="*/ 374 w 720"/>
              <a:gd name="T13" fmla="*/ 0 h 293"/>
              <a:gd name="T14" fmla="*/ 467 w 720"/>
              <a:gd name="T15" fmla="*/ 0 h 293"/>
              <a:gd name="T16" fmla="*/ 520 w 720"/>
              <a:gd name="T17" fmla="*/ 0 h 293"/>
              <a:gd name="T18" fmla="*/ 560 w 720"/>
              <a:gd name="T19" fmla="*/ 0 h 293"/>
              <a:gd name="T20" fmla="*/ 654 w 720"/>
              <a:gd name="T21" fmla="*/ 0 h 293"/>
              <a:gd name="T22" fmla="*/ 707 w 720"/>
              <a:gd name="T23" fmla="*/ 0 h 293"/>
              <a:gd name="T24" fmla="*/ 720 w 720"/>
              <a:gd name="T25" fmla="*/ 26 h 293"/>
              <a:gd name="T26" fmla="*/ 720 w 720"/>
              <a:gd name="T27" fmla="*/ 120 h 293"/>
              <a:gd name="T28" fmla="*/ 720 w 720"/>
              <a:gd name="T29" fmla="*/ 173 h 293"/>
              <a:gd name="T30" fmla="*/ 720 w 720"/>
              <a:gd name="T31" fmla="*/ 213 h 293"/>
              <a:gd name="T32" fmla="*/ 707 w 720"/>
              <a:gd name="T33" fmla="*/ 293 h 293"/>
              <a:gd name="T34" fmla="*/ 654 w 720"/>
              <a:gd name="T35" fmla="*/ 293 h 293"/>
              <a:gd name="T36" fmla="*/ 614 w 720"/>
              <a:gd name="T37" fmla="*/ 293 h 293"/>
              <a:gd name="T38" fmla="*/ 520 w 720"/>
              <a:gd name="T39" fmla="*/ 293 h 293"/>
              <a:gd name="T40" fmla="*/ 467 w 720"/>
              <a:gd name="T41" fmla="*/ 293 h 293"/>
              <a:gd name="T42" fmla="*/ 427 w 720"/>
              <a:gd name="T43" fmla="*/ 293 h 293"/>
              <a:gd name="T44" fmla="*/ 334 w 720"/>
              <a:gd name="T45" fmla="*/ 293 h 293"/>
              <a:gd name="T46" fmla="*/ 280 w 720"/>
              <a:gd name="T47" fmla="*/ 293 h 293"/>
              <a:gd name="T48" fmla="*/ 240 w 720"/>
              <a:gd name="T49" fmla="*/ 293 h 293"/>
              <a:gd name="T50" fmla="*/ 147 w 720"/>
              <a:gd name="T51" fmla="*/ 293 h 293"/>
              <a:gd name="T52" fmla="*/ 94 w 720"/>
              <a:gd name="T53" fmla="*/ 293 h 293"/>
              <a:gd name="T54" fmla="*/ 54 w 720"/>
              <a:gd name="T55" fmla="*/ 293 h 293"/>
              <a:gd name="T56" fmla="*/ 0 w 720"/>
              <a:gd name="T57" fmla="*/ 253 h 293"/>
              <a:gd name="T58" fmla="*/ 0 w 720"/>
              <a:gd name="T59" fmla="*/ 200 h 293"/>
              <a:gd name="T60" fmla="*/ 0 w 720"/>
              <a:gd name="T61" fmla="*/ 160 h 293"/>
              <a:gd name="T62" fmla="*/ 0 w 720"/>
              <a:gd name="T63" fmla="*/ 66 h 293"/>
              <a:gd name="T64" fmla="*/ 0 w 720"/>
              <a:gd name="T65" fmla="*/ 13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20" h="293">
                <a:moveTo>
                  <a:pt x="0" y="0"/>
                </a:moveTo>
                <a:lnTo>
                  <a:pt x="0" y="0"/>
                </a:lnTo>
                <a:lnTo>
                  <a:pt x="54" y="0"/>
                </a:lnTo>
                <a:moveTo>
                  <a:pt x="94" y="0"/>
                </a:moveTo>
                <a:lnTo>
                  <a:pt x="94" y="0"/>
                </a:lnTo>
                <a:lnTo>
                  <a:pt x="147" y="0"/>
                </a:lnTo>
                <a:moveTo>
                  <a:pt x="187" y="0"/>
                </a:moveTo>
                <a:lnTo>
                  <a:pt x="187" y="0"/>
                </a:lnTo>
                <a:lnTo>
                  <a:pt x="240" y="0"/>
                </a:lnTo>
                <a:moveTo>
                  <a:pt x="280" y="0"/>
                </a:moveTo>
                <a:lnTo>
                  <a:pt x="280" y="0"/>
                </a:lnTo>
                <a:lnTo>
                  <a:pt x="334" y="0"/>
                </a:lnTo>
                <a:moveTo>
                  <a:pt x="374" y="0"/>
                </a:moveTo>
                <a:lnTo>
                  <a:pt x="374" y="0"/>
                </a:lnTo>
                <a:lnTo>
                  <a:pt x="427" y="0"/>
                </a:lnTo>
                <a:moveTo>
                  <a:pt x="467" y="0"/>
                </a:moveTo>
                <a:lnTo>
                  <a:pt x="467" y="0"/>
                </a:lnTo>
                <a:lnTo>
                  <a:pt x="520" y="0"/>
                </a:lnTo>
                <a:moveTo>
                  <a:pt x="560" y="0"/>
                </a:moveTo>
                <a:lnTo>
                  <a:pt x="560" y="0"/>
                </a:lnTo>
                <a:lnTo>
                  <a:pt x="614" y="0"/>
                </a:lnTo>
                <a:moveTo>
                  <a:pt x="654" y="0"/>
                </a:moveTo>
                <a:lnTo>
                  <a:pt x="654" y="0"/>
                </a:lnTo>
                <a:lnTo>
                  <a:pt x="707" y="0"/>
                </a:lnTo>
                <a:moveTo>
                  <a:pt x="720" y="26"/>
                </a:moveTo>
                <a:lnTo>
                  <a:pt x="720" y="26"/>
                </a:lnTo>
                <a:lnTo>
                  <a:pt x="720" y="80"/>
                </a:lnTo>
                <a:moveTo>
                  <a:pt x="720" y="120"/>
                </a:moveTo>
                <a:lnTo>
                  <a:pt x="720" y="120"/>
                </a:lnTo>
                <a:lnTo>
                  <a:pt x="720" y="173"/>
                </a:lnTo>
                <a:moveTo>
                  <a:pt x="720" y="213"/>
                </a:moveTo>
                <a:lnTo>
                  <a:pt x="720" y="213"/>
                </a:lnTo>
                <a:lnTo>
                  <a:pt x="720" y="266"/>
                </a:lnTo>
                <a:moveTo>
                  <a:pt x="707" y="293"/>
                </a:moveTo>
                <a:lnTo>
                  <a:pt x="707" y="293"/>
                </a:lnTo>
                <a:lnTo>
                  <a:pt x="654" y="293"/>
                </a:lnTo>
                <a:moveTo>
                  <a:pt x="614" y="293"/>
                </a:moveTo>
                <a:lnTo>
                  <a:pt x="614" y="293"/>
                </a:lnTo>
                <a:lnTo>
                  <a:pt x="560" y="293"/>
                </a:lnTo>
                <a:moveTo>
                  <a:pt x="520" y="293"/>
                </a:moveTo>
                <a:lnTo>
                  <a:pt x="520" y="293"/>
                </a:lnTo>
                <a:lnTo>
                  <a:pt x="467" y="293"/>
                </a:lnTo>
                <a:moveTo>
                  <a:pt x="427" y="293"/>
                </a:moveTo>
                <a:lnTo>
                  <a:pt x="427" y="293"/>
                </a:lnTo>
                <a:lnTo>
                  <a:pt x="374" y="293"/>
                </a:lnTo>
                <a:moveTo>
                  <a:pt x="334" y="293"/>
                </a:moveTo>
                <a:lnTo>
                  <a:pt x="334" y="293"/>
                </a:lnTo>
                <a:lnTo>
                  <a:pt x="280" y="293"/>
                </a:lnTo>
                <a:moveTo>
                  <a:pt x="240" y="293"/>
                </a:moveTo>
                <a:lnTo>
                  <a:pt x="240" y="293"/>
                </a:lnTo>
                <a:lnTo>
                  <a:pt x="187" y="293"/>
                </a:lnTo>
                <a:moveTo>
                  <a:pt x="147" y="293"/>
                </a:moveTo>
                <a:lnTo>
                  <a:pt x="147" y="293"/>
                </a:lnTo>
                <a:lnTo>
                  <a:pt x="94" y="293"/>
                </a:lnTo>
                <a:moveTo>
                  <a:pt x="54" y="293"/>
                </a:moveTo>
                <a:lnTo>
                  <a:pt x="54" y="293"/>
                </a:lnTo>
                <a:lnTo>
                  <a:pt x="0" y="293"/>
                </a:lnTo>
                <a:moveTo>
                  <a:pt x="0" y="253"/>
                </a:moveTo>
                <a:lnTo>
                  <a:pt x="0" y="253"/>
                </a:lnTo>
                <a:lnTo>
                  <a:pt x="0" y="200"/>
                </a:lnTo>
                <a:moveTo>
                  <a:pt x="0" y="160"/>
                </a:moveTo>
                <a:lnTo>
                  <a:pt x="0" y="160"/>
                </a:lnTo>
                <a:lnTo>
                  <a:pt x="0" y="106"/>
                </a:lnTo>
                <a:moveTo>
                  <a:pt x="0" y="66"/>
                </a:moveTo>
                <a:lnTo>
                  <a:pt x="0" y="66"/>
                </a:lnTo>
                <a:lnTo>
                  <a:pt x="0" y="13"/>
                </a:lnTo>
              </a:path>
            </a:pathLst>
          </a:custGeom>
          <a:noFill/>
          <a:ln w="17463"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lgn="ctr"/>
            <a:r>
              <a:rPr lang="es-ES" sz="1200" dirty="0"/>
              <a:t>Paradas imprevistas</a:t>
            </a:r>
          </a:p>
        </p:txBody>
      </p:sp>
    </p:spTree>
    <p:extLst>
      <p:ext uri="{BB962C8B-B14F-4D97-AF65-F5344CB8AC3E}">
        <p14:creationId xmlns:p14="http://schemas.microsoft.com/office/powerpoint/2010/main" val="2949929889"/>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369332"/>
          </a:xfrm>
          <a:prstGeom prst="rect">
            <a:avLst/>
          </a:prstGeom>
        </p:spPr>
        <p:txBody>
          <a:bodyPr wrap="square">
            <a:spAutoFit/>
          </a:bodyPr>
          <a:lstStyle/>
          <a:p>
            <a:pPr algn="ctr"/>
            <a:r>
              <a:rPr lang="es-ES" dirty="0">
                <a:solidFill>
                  <a:srgbClr val="0070C0"/>
                </a:solidFill>
              </a:rPr>
              <a:t>8.1. </a:t>
            </a:r>
            <a:r>
              <a:rPr lang="es-ES" i="1" dirty="0">
                <a:solidFill>
                  <a:srgbClr val="0070C0"/>
                </a:solidFill>
              </a:rPr>
              <a:t>LEAN MANAGEMENT</a:t>
            </a:r>
          </a:p>
        </p:txBody>
      </p:sp>
      <p:pic>
        <p:nvPicPr>
          <p:cNvPr id="17" name="Imagen 16">
            <a:extLst>
              <a:ext uri="{FF2B5EF4-FFF2-40B4-BE49-F238E27FC236}">
                <a16:creationId xmlns:a16="http://schemas.microsoft.com/office/drawing/2014/main" id="{430BCBD5-743E-4E14-BAC3-91ACA0B898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6" name="2 Marcador de contenido">
            <a:extLst>
              <a:ext uri="{FF2B5EF4-FFF2-40B4-BE49-F238E27FC236}">
                <a16:creationId xmlns:a16="http://schemas.microsoft.com/office/drawing/2014/main" id="{D27937F2-6020-4249-8491-42399C2098DE}"/>
              </a:ext>
            </a:extLst>
          </p:cNvPr>
          <p:cNvSpPr txBox="1">
            <a:spLocks/>
          </p:cNvSpPr>
          <p:nvPr/>
        </p:nvSpPr>
        <p:spPr>
          <a:xfrm>
            <a:off x="-1" y="627408"/>
            <a:ext cx="12191999" cy="622960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s-ES" sz="2400" dirty="0"/>
              <a:t>PRÁCTICA DE GESTIÓN:</a:t>
            </a:r>
            <a:r>
              <a:rPr lang="es-ES" sz="2400" b="1" dirty="0"/>
              <a:t> TPM</a:t>
            </a:r>
          </a:p>
          <a:p>
            <a:pPr marL="0" indent="0" algn="just">
              <a:buNone/>
            </a:pPr>
            <a:endParaRPr lang="es-ES" sz="1000" dirty="0"/>
          </a:p>
          <a:p>
            <a:pPr marL="0" indent="0" algn="just">
              <a:buNone/>
            </a:pPr>
            <a:endParaRPr lang="es-ES" sz="1000" dirty="0"/>
          </a:p>
          <a:p>
            <a:pPr algn="just"/>
            <a:r>
              <a:rPr lang="es-ES" sz="2400" b="1" dirty="0"/>
              <a:t>Tiempo efectivo </a:t>
            </a:r>
            <a:r>
              <a:rPr lang="es-ES" sz="2400" dirty="0"/>
              <a:t>es el tiempo necesario para producir la cantidad de producto correcta esperada si la máquina está trabajando a su velocidad para ese período. No se permiten interrupciones u otras pérdidas de tiempo. Se calcula como:</a:t>
            </a:r>
          </a:p>
          <a:p>
            <a:pPr marL="0" indent="0" algn="ctr">
              <a:buNone/>
            </a:pPr>
            <a:r>
              <a:rPr lang="es-ES" sz="2400" dirty="0"/>
              <a:t>Tiempo efectivo = Producción correcta / Velocidad especificada </a:t>
            </a:r>
          </a:p>
          <a:p>
            <a:pPr marL="0" indent="0" algn="just">
              <a:buNone/>
            </a:pPr>
            <a:r>
              <a:rPr lang="es-ES" sz="2400" dirty="0"/>
              <a:t>Esta velocidad es la velocidad óptima de una máquina o equipo para un producto sin pérdidas de eficiencia. Se expresa como cantidad por unidad (toneladas por hora, litros por minuto, etc.).</a:t>
            </a:r>
          </a:p>
          <a:p>
            <a:pPr algn="just"/>
            <a:endParaRPr lang="es-ES" sz="1600" dirty="0"/>
          </a:p>
          <a:p>
            <a:pPr marL="0" indent="0" algn="just">
              <a:buNone/>
            </a:pPr>
            <a:endParaRPr lang="es-ES" sz="1600" dirty="0"/>
          </a:p>
          <a:p>
            <a:pPr algn="just"/>
            <a:r>
              <a:rPr lang="es-ES" sz="2400" dirty="0"/>
              <a:t>Además de OEE, se pueden utilizar otros dos índices:</a:t>
            </a:r>
          </a:p>
          <a:p>
            <a:pPr marL="0" indent="0" algn="ctr">
              <a:buNone/>
            </a:pPr>
            <a:r>
              <a:rPr lang="es-ES" sz="2400" dirty="0"/>
              <a:t>Eficiencia de producción = (Tiempo efectivo / Tiempo de producción) x 100</a:t>
            </a:r>
          </a:p>
          <a:p>
            <a:pPr marL="0" indent="0" algn="ctr">
              <a:buNone/>
            </a:pPr>
            <a:r>
              <a:rPr lang="es-ES" sz="2400" dirty="0"/>
              <a:t>Utilización operativa = Tiempo de operación / Tiempo total </a:t>
            </a:r>
          </a:p>
        </p:txBody>
      </p:sp>
      <p:sp>
        <p:nvSpPr>
          <p:cNvPr id="5" name="Rectángulo 4">
            <a:extLst>
              <a:ext uri="{FF2B5EF4-FFF2-40B4-BE49-F238E27FC236}">
                <a16:creationId xmlns:a16="http://schemas.microsoft.com/office/drawing/2014/main" id="{64529344-8152-421B-BB6A-940F47D3DE19}"/>
              </a:ext>
            </a:extLst>
          </p:cNvPr>
          <p:cNvSpPr/>
          <p:nvPr/>
        </p:nvSpPr>
        <p:spPr>
          <a:xfrm>
            <a:off x="1" y="272144"/>
            <a:ext cx="12191999" cy="369332"/>
          </a:xfrm>
          <a:prstGeom prst="rect">
            <a:avLst/>
          </a:prstGeom>
        </p:spPr>
        <p:txBody>
          <a:bodyPr wrap="square">
            <a:spAutoFit/>
          </a:bodyPr>
          <a:lstStyle/>
          <a:p>
            <a:pPr algn="ctr"/>
            <a:r>
              <a:rPr lang="es-ES" dirty="0">
                <a:solidFill>
                  <a:srgbClr val="0070C0"/>
                </a:solidFill>
              </a:rPr>
              <a:t>8.1.2. HERRAMIENTAS Y PRÁCTICAS DE GESTIÓN</a:t>
            </a:r>
          </a:p>
        </p:txBody>
      </p:sp>
    </p:spTree>
    <p:extLst>
      <p:ext uri="{BB962C8B-B14F-4D97-AF65-F5344CB8AC3E}">
        <p14:creationId xmlns:p14="http://schemas.microsoft.com/office/powerpoint/2010/main" val="528072978"/>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uadroTexto 12">
            <a:extLst>
              <a:ext uri="{FF2B5EF4-FFF2-40B4-BE49-F238E27FC236}">
                <a16:creationId xmlns:a16="http://schemas.microsoft.com/office/drawing/2014/main" id="{5F095D8E-39CB-47D8-A4CE-EC4CAF0612F7}"/>
              </a:ext>
            </a:extLst>
          </p:cNvPr>
          <p:cNvSpPr txBox="1"/>
          <p:nvPr/>
        </p:nvSpPr>
        <p:spPr>
          <a:xfrm>
            <a:off x="782182" y="2528796"/>
            <a:ext cx="11347387" cy="2800767"/>
          </a:xfrm>
          <a:prstGeom prst="rect">
            <a:avLst/>
          </a:prstGeom>
          <a:noFill/>
        </p:spPr>
        <p:txBody>
          <a:bodyPr wrap="square" rtlCol="0">
            <a:spAutoFit/>
          </a:bodyPr>
          <a:lstStyle/>
          <a:p>
            <a:r>
              <a:rPr lang="es-ES" sz="2200" dirty="0"/>
              <a:t>8.1. </a:t>
            </a:r>
            <a:r>
              <a:rPr lang="es-ES" sz="2200" i="1" dirty="0"/>
              <a:t>LEAN MANAGEMENT</a:t>
            </a:r>
          </a:p>
          <a:p>
            <a:r>
              <a:rPr lang="es-ES" sz="2200" dirty="0"/>
              <a:t>	8.1.1. ORIGEN, CONCEPTO Y PRINCIPIOS</a:t>
            </a:r>
          </a:p>
          <a:p>
            <a:r>
              <a:rPr lang="es-ES" sz="2200" dirty="0"/>
              <a:t>	8.1.2. HERRAMIENTAS Y PRÁCTICAS DE GESTIÓN</a:t>
            </a:r>
          </a:p>
          <a:p>
            <a:r>
              <a:rPr lang="es-ES" sz="2200" dirty="0"/>
              <a:t>	8.1.3. PAPEL DE LOS RECURSOS HUMANOS</a:t>
            </a:r>
          </a:p>
          <a:p>
            <a:r>
              <a:rPr lang="es-ES" sz="2200" dirty="0"/>
              <a:t>	8.1.4. PAPEL DE LAS TECNOLOGÍAS DE LA INFORMACIÓN</a:t>
            </a:r>
          </a:p>
          <a:p>
            <a:r>
              <a:rPr lang="es-ES" sz="2200" dirty="0"/>
              <a:t>8.2. TEORÍA DE LAS RESTRICCIONES</a:t>
            </a:r>
          </a:p>
          <a:p>
            <a:r>
              <a:rPr lang="es-ES" sz="2200" dirty="0"/>
              <a:t>	8.2.1. LA TEORÍA DE LAS RESTRICCIONES (TOC)</a:t>
            </a:r>
          </a:p>
          <a:p>
            <a:r>
              <a:rPr lang="es-ES" sz="2200" dirty="0"/>
              <a:t>	8.2.2. TOC APLICADA A LA GESTIÓN DEL SUSBSISTEMA DE OPERACIONES: OPT</a:t>
            </a:r>
          </a:p>
        </p:txBody>
      </p:sp>
      <p:pic>
        <p:nvPicPr>
          <p:cNvPr id="6" name="Gráfico 5" descr="Marca de verificación">
            <a:extLst>
              <a:ext uri="{FF2B5EF4-FFF2-40B4-BE49-F238E27FC236}">
                <a16:creationId xmlns:a16="http://schemas.microsoft.com/office/drawing/2014/main" id="{9629398D-B36F-4B13-9B2C-DA877B68859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27391" y="3185515"/>
            <a:ext cx="578413" cy="578413"/>
          </a:xfrm>
          <a:prstGeom prst="rect">
            <a:avLst/>
          </a:prstGeom>
          <a:effectLst>
            <a:outerShdw blurRad="50800" dist="38100" dir="2700000" algn="tl" rotWithShape="0">
              <a:prstClr val="black">
                <a:alpha val="40000"/>
              </a:prstClr>
            </a:outerShdw>
          </a:effectLst>
        </p:spPr>
      </p:pic>
      <p:pic>
        <p:nvPicPr>
          <p:cNvPr id="3" name="Gráfico 2" descr="Libros">
            <a:extLst>
              <a:ext uri="{FF2B5EF4-FFF2-40B4-BE49-F238E27FC236}">
                <a16:creationId xmlns:a16="http://schemas.microsoft.com/office/drawing/2014/main" id="{14D4E9B0-969F-426A-B5DA-254B6300F20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7510" y="5508101"/>
            <a:ext cx="914400" cy="914400"/>
          </a:xfrm>
          <a:prstGeom prst="rect">
            <a:avLst/>
          </a:prstGeom>
          <a:effectLst>
            <a:outerShdw blurRad="50800" dist="38100" dir="2700000" algn="tl" rotWithShape="0">
              <a:prstClr val="black">
                <a:alpha val="40000"/>
              </a:prstClr>
            </a:outerShdw>
          </a:effectLst>
        </p:spPr>
      </p:pic>
      <p:pic>
        <p:nvPicPr>
          <p:cNvPr id="7" name="Gráfico 6" descr="Lista de comprobación RTL">
            <a:extLst>
              <a:ext uri="{FF2B5EF4-FFF2-40B4-BE49-F238E27FC236}">
                <a16:creationId xmlns:a16="http://schemas.microsoft.com/office/drawing/2014/main" id="{2D2CE125-C407-4875-ADD1-EF9C3FC285F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679" y="2524331"/>
            <a:ext cx="914400" cy="914400"/>
          </a:xfrm>
          <a:prstGeom prst="rect">
            <a:avLst/>
          </a:prstGeom>
          <a:effectLst>
            <a:outerShdw blurRad="50800" dist="38100" dir="2700000" algn="tl" rotWithShape="0">
              <a:prstClr val="black">
                <a:alpha val="40000"/>
              </a:prstClr>
            </a:outerShdw>
          </a:effectLst>
        </p:spPr>
      </p:pic>
      <p:pic>
        <p:nvPicPr>
          <p:cNvPr id="16" name="Imagen 15">
            <a:extLst>
              <a:ext uri="{FF2B5EF4-FFF2-40B4-BE49-F238E27FC236}">
                <a16:creationId xmlns:a16="http://schemas.microsoft.com/office/drawing/2014/main" id="{5F5E2F85-40A6-4E91-8B24-1620AEBBC7B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11" name="Título 1">
            <a:extLst>
              <a:ext uri="{FF2B5EF4-FFF2-40B4-BE49-F238E27FC236}">
                <a16:creationId xmlns:a16="http://schemas.microsoft.com/office/drawing/2014/main" id="{1692A917-3515-4CD5-B9D8-0936A65DA88F}"/>
              </a:ext>
            </a:extLst>
          </p:cNvPr>
          <p:cNvSpPr txBox="1">
            <a:spLocks/>
          </p:cNvSpPr>
          <p:nvPr/>
        </p:nvSpPr>
        <p:spPr>
          <a:xfrm>
            <a:off x="4810558" y="160834"/>
            <a:ext cx="2570882" cy="955111"/>
          </a:xfrm>
          <a:prstGeom prst="rect">
            <a:avLst/>
          </a:prstGeom>
          <a:effectLst>
            <a:outerShdw blurRad="50800" dist="38100" dir="2700000" algn="tl" rotWithShape="0">
              <a:prstClr val="black">
                <a:alpha val="40000"/>
              </a:prstClr>
            </a:outerShdw>
          </a:effectLst>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0070C0"/>
                </a:solidFill>
              </a:rPr>
              <a:t>TEMA 8</a:t>
            </a:r>
          </a:p>
        </p:txBody>
      </p:sp>
      <p:sp>
        <p:nvSpPr>
          <p:cNvPr id="12" name="CuadroTexto 11">
            <a:extLst>
              <a:ext uri="{FF2B5EF4-FFF2-40B4-BE49-F238E27FC236}">
                <a16:creationId xmlns:a16="http://schemas.microsoft.com/office/drawing/2014/main" id="{26C4085A-AD19-421E-9BB8-170F9F85E1A7}"/>
              </a:ext>
            </a:extLst>
          </p:cNvPr>
          <p:cNvSpPr txBox="1"/>
          <p:nvPr/>
        </p:nvSpPr>
        <p:spPr>
          <a:xfrm>
            <a:off x="2172267" y="1305665"/>
            <a:ext cx="7847463" cy="955111"/>
          </a:xfrm>
          <a:prstGeom prst="rect">
            <a:avLst/>
          </a:prstGeom>
          <a:effectLst>
            <a:outerShdw blurRad="50800" dist="38100" dir="2700000" algn="tl" rotWithShape="0">
              <a:prstClr val="black">
                <a:alpha val="40000"/>
              </a:prstClr>
            </a:outerShdw>
          </a:effectLst>
        </p:spPr>
        <p:txBody>
          <a:bodyPr vert="horz" lIns="91440" tIns="45720" rIns="91440" bIns="45720" rtlCol="0" anchor="b">
            <a:noAutofit/>
          </a:bodyPr>
          <a:lstStyle/>
          <a:p>
            <a:pPr algn="ctr">
              <a:lnSpc>
                <a:spcPct val="90000"/>
              </a:lnSpc>
              <a:spcBef>
                <a:spcPts val="1000"/>
              </a:spcBef>
            </a:pPr>
            <a:r>
              <a:rPr lang="es-ES" sz="2800" b="1" i="1" dirty="0"/>
              <a:t>LEAN MANAGEMENT</a:t>
            </a:r>
          </a:p>
          <a:p>
            <a:pPr algn="ctr">
              <a:lnSpc>
                <a:spcPct val="90000"/>
              </a:lnSpc>
              <a:spcBef>
                <a:spcPts val="1000"/>
              </a:spcBef>
            </a:pPr>
            <a:r>
              <a:rPr lang="es-ES" sz="2800" b="1" dirty="0"/>
              <a:t>Y</a:t>
            </a:r>
          </a:p>
          <a:p>
            <a:pPr algn="ctr">
              <a:lnSpc>
                <a:spcPct val="90000"/>
              </a:lnSpc>
              <a:spcBef>
                <a:spcPts val="1000"/>
              </a:spcBef>
            </a:pPr>
            <a:r>
              <a:rPr lang="es-ES" sz="2800" b="1" dirty="0"/>
              <a:t>TEORÍA DE LAS RESTRICCIONES</a:t>
            </a:r>
            <a:endParaRPr lang="en-US" sz="2800" b="1" kern="1200" dirty="0">
              <a:latin typeface="+mn-lt"/>
              <a:ea typeface="+mn-ea"/>
              <a:cs typeface="+mn-cs"/>
            </a:endParaRPr>
          </a:p>
        </p:txBody>
      </p:sp>
      <p:sp>
        <p:nvSpPr>
          <p:cNvPr id="10" name="CuadroTexto 9">
            <a:extLst>
              <a:ext uri="{FF2B5EF4-FFF2-40B4-BE49-F238E27FC236}">
                <a16:creationId xmlns:a16="http://schemas.microsoft.com/office/drawing/2014/main" id="{46A3251A-6B94-4D83-8A7A-71DE33E299FD}"/>
              </a:ext>
            </a:extLst>
          </p:cNvPr>
          <p:cNvSpPr txBox="1"/>
          <p:nvPr/>
        </p:nvSpPr>
        <p:spPr>
          <a:xfrm>
            <a:off x="981910" y="5503636"/>
            <a:ext cx="10739035" cy="923330"/>
          </a:xfrm>
          <a:prstGeom prst="rect">
            <a:avLst/>
          </a:prstGeom>
          <a:noFill/>
        </p:spPr>
        <p:txBody>
          <a:bodyPr wrap="square" rtlCol="0">
            <a:spAutoFit/>
          </a:bodyPr>
          <a:lstStyle/>
          <a:p>
            <a:pPr marL="285750" indent="-285750">
              <a:buFont typeface="Wingdings" panose="05000000000000000000" pitchFamily="2" charset="2"/>
              <a:buChar char="ü"/>
            </a:pPr>
            <a:r>
              <a:rPr lang="es-ES" dirty="0"/>
              <a:t>Dirección de la Producción y Operaciones. Decisiones operativas. (Arias Aranda, D. y Minguela Rata, B.) Cap. 7.</a:t>
            </a:r>
          </a:p>
          <a:p>
            <a:pPr marL="285750" indent="-285750">
              <a:buFont typeface="Wingdings" panose="05000000000000000000" pitchFamily="2" charset="2"/>
              <a:buChar char="ü"/>
            </a:pPr>
            <a:r>
              <a:rPr lang="es-ES" dirty="0"/>
              <a:t>Principios de Administración de Operaciones (7ª Ed.). (Heizer, J. y Render, B.) Cap. 16.</a:t>
            </a:r>
          </a:p>
          <a:p>
            <a:pPr marL="285750" indent="-285750">
              <a:buFont typeface="Wingdings" panose="05000000000000000000" pitchFamily="2" charset="2"/>
              <a:buChar char="ü"/>
            </a:pPr>
            <a:r>
              <a:rPr lang="es-ES" dirty="0"/>
              <a:t>Dirección de Operaciones. Aspectos tácticos y operativos. (Domínguez Machuca, J.A. y otros) Caps. 6,7 y 8.</a:t>
            </a:r>
          </a:p>
        </p:txBody>
      </p:sp>
    </p:spTree>
    <p:extLst>
      <p:ext uri="{BB962C8B-B14F-4D97-AF65-F5344CB8AC3E}">
        <p14:creationId xmlns:p14="http://schemas.microsoft.com/office/powerpoint/2010/main" val="3380022627"/>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369332"/>
          </a:xfrm>
          <a:prstGeom prst="rect">
            <a:avLst/>
          </a:prstGeom>
        </p:spPr>
        <p:txBody>
          <a:bodyPr wrap="square">
            <a:spAutoFit/>
          </a:bodyPr>
          <a:lstStyle/>
          <a:p>
            <a:pPr algn="ctr"/>
            <a:r>
              <a:rPr lang="es-ES" dirty="0">
                <a:solidFill>
                  <a:srgbClr val="0070C0"/>
                </a:solidFill>
              </a:rPr>
              <a:t>8.1. </a:t>
            </a:r>
            <a:r>
              <a:rPr lang="es-ES" i="1" dirty="0">
                <a:solidFill>
                  <a:srgbClr val="0070C0"/>
                </a:solidFill>
              </a:rPr>
              <a:t>LEAN MANAGEMENT</a:t>
            </a:r>
          </a:p>
        </p:txBody>
      </p:sp>
      <p:pic>
        <p:nvPicPr>
          <p:cNvPr id="17" name="Imagen 16">
            <a:extLst>
              <a:ext uri="{FF2B5EF4-FFF2-40B4-BE49-F238E27FC236}">
                <a16:creationId xmlns:a16="http://schemas.microsoft.com/office/drawing/2014/main" id="{430BCBD5-743E-4E14-BAC3-91ACA0B898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6" name="2 Marcador de contenido">
            <a:extLst>
              <a:ext uri="{FF2B5EF4-FFF2-40B4-BE49-F238E27FC236}">
                <a16:creationId xmlns:a16="http://schemas.microsoft.com/office/drawing/2014/main" id="{D27937F2-6020-4249-8491-42399C2098DE}"/>
              </a:ext>
            </a:extLst>
          </p:cNvPr>
          <p:cNvSpPr txBox="1">
            <a:spLocks/>
          </p:cNvSpPr>
          <p:nvPr/>
        </p:nvSpPr>
        <p:spPr>
          <a:xfrm>
            <a:off x="-1" y="725884"/>
            <a:ext cx="12191999" cy="622960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ES" sz="2400" dirty="0"/>
              <a:t>En la sección anterior de este capítulo se considera la parte técnica de la implementación (aspectos “</a:t>
            </a:r>
            <a:r>
              <a:rPr lang="es-ES" sz="2400" i="1" dirty="0"/>
              <a:t>hard</a:t>
            </a:r>
            <a:r>
              <a:rPr lang="es-ES" sz="2400" dirty="0"/>
              <a:t>”), pero aún falta abordar su parte “</a:t>
            </a:r>
            <a:r>
              <a:rPr lang="es-ES" sz="2400" i="1" dirty="0"/>
              <a:t>soft</a:t>
            </a:r>
            <a:r>
              <a:rPr lang="es-ES" sz="2400" dirty="0"/>
              <a:t>”; es decir, los recursos humanos.</a:t>
            </a:r>
          </a:p>
          <a:p>
            <a:pPr algn="just"/>
            <a:r>
              <a:rPr lang="es-ES" sz="2400" dirty="0"/>
              <a:t>La persistencia de fracasos recurrentes con respecto a la implementación de </a:t>
            </a:r>
            <a:r>
              <a:rPr lang="es-ES" sz="2400" i="1" dirty="0"/>
              <a:t>lean management </a:t>
            </a:r>
            <a:r>
              <a:rPr lang="es-ES" sz="2400" dirty="0"/>
              <a:t>llevó a la inclusión de fenómenos relacionados con la gestión de recursos humanos. Por tanto, la comprensión de cómo las personas se relacionan con las condiciones que surgen en un entorno </a:t>
            </a:r>
            <a:r>
              <a:rPr lang="es-ES" sz="2400" i="1" dirty="0"/>
              <a:t>lean</a:t>
            </a:r>
            <a:r>
              <a:rPr lang="es-ES" sz="2400" dirty="0"/>
              <a:t> se ha convertido en un factor de análisis básico.</a:t>
            </a:r>
          </a:p>
          <a:p>
            <a:pPr algn="just"/>
            <a:endParaRPr lang="es-ES" sz="1000" dirty="0"/>
          </a:p>
          <a:p>
            <a:pPr algn="just"/>
            <a:r>
              <a:rPr lang="es-ES" sz="2400" dirty="0"/>
              <a:t>Las áreas en las que la dirección de recursos humanos (RRHH) puede contribuir son:</a:t>
            </a:r>
          </a:p>
          <a:p>
            <a:pPr marL="914400" lvl="1" indent="-457200" algn="just">
              <a:buFont typeface="+mj-lt"/>
              <a:buAutoNum type="arabicPeriod"/>
            </a:pPr>
            <a:r>
              <a:rPr lang="es-ES" b="1" dirty="0"/>
              <a:t>Equipo líder en la transformación de </a:t>
            </a:r>
            <a:r>
              <a:rPr lang="es-ES" b="1" i="1" dirty="0"/>
              <a:t>lean management</a:t>
            </a:r>
            <a:r>
              <a:rPr lang="es-ES" dirty="0"/>
              <a:t>: establecer un equipo que planifique y coordine la transformación.</a:t>
            </a:r>
          </a:p>
          <a:p>
            <a:pPr marL="914400" lvl="1" indent="-457200" algn="just">
              <a:buFont typeface="+mj-lt"/>
              <a:buAutoNum type="arabicPeriod"/>
            </a:pPr>
            <a:r>
              <a:rPr lang="es-ES" b="1" dirty="0"/>
              <a:t>Diseño de una nueva estructura organizativa</a:t>
            </a:r>
            <a:r>
              <a:rPr lang="es-ES" dirty="0"/>
              <a:t>: los RRHH facilitarán la adquisición de talento para desplegar </a:t>
            </a:r>
            <a:r>
              <a:rPr lang="es-ES" i="1" dirty="0"/>
              <a:t>lean management </a:t>
            </a:r>
            <a:r>
              <a:rPr lang="es-ES" dirty="0"/>
              <a:t>a todos los niveles de la organización.</a:t>
            </a:r>
          </a:p>
          <a:p>
            <a:pPr marL="914400" lvl="1" indent="-457200" algn="just">
              <a:buFont typeface="+mj-lt"/>
              <a:buAutoNum type="arabicPeriod"/>
            </a:pPr>
            <a:r>
              <a:rPr lang="es-ES" b="1" dirty="0"/>
              <a:t>Atención a las reacciones de los empleados</a:t>
            </a:r>
            <a:r>
              <a:rPr lang="es-ES" dirty="0"/>
              <a:t>: es preciso conocer el grado de satisfacción de los empleados a través de un plan de comunicación elaborado por el líder del equipo.</a:t>
            </a:r>
          </a:p>
          <a:p>
            <a:pPr marL="914400" lvl="1" indent="-457200" algn="just">
              <a:buFont typeface="+mj-lt"/>
              <a:buAutoNum type="arabicPeriod"/>
            </a:pPr>
            <a:r>
              <a:rPr lang="es-ES" b="1" dirty="0"/>
              <a:t>Hacer que los cambios organizativos sean sostenibles</a:t>
            </a:r>
            <a:r>
              <a:rPr lang="es-ES" dirty="0"/>
              <a:t>: por  ejemplo, programas de liderazgo </a:t>
            </a:r>
            <a:r>
              <a:rPr lang="es-ES" i="1" dirty="0"/>
              <a:t>lean</a:t>
            </a:r>
            <a:r>
              <a:rPr lang="es-ES" dirty="0"/>
              <a:t>, que complementen las acciones de desarrollo y promoción existentes.</a:t>
            </a:r>
          </a:p>
          <a:p>
            <a:pPr algn="just"/>
            <a:endParaRPr lang="es-ES" sz="2400" dirty="0"/>
          </a:p>
        </p:txBody>
      </p:sp>
      <p:sp>
        <p:nvSpPr>
          <p:cNvPr id="5" name="Rectángulo 4">
            <a:extLst>
              <a:ext uri="{FF2B5EF4-FFF2-40B4-BE49-F238E27FC236}">
                <a16:creationId xmlns:a16="http://schemas.microsoft.com/office/drawing/2014/main" id="{64529344-8152-421B-BB6A-940F47D3DE19}"/>
              </a:ext>
            </a:extLst>
          </p:cNvPr>
          <p:cNvSpPr/>
          <p:nvPr/>
        </p:nvSpPr>
        <p:spPr>
          <a:xfrm>
            <a:off x="1" y="272144"/>
            <a:ext cx="12191999" cy="369332"/>
          </a:xfrm>
          <a:prstGeom prst="rect">
            <a:avLst/>
          </a:prstGeom>
        </p:spPr>
        <p:txBody>
          <a:bodyPr wrap="square">
            <a:spAutoFit/>
          </a:bodyPr>
          <a:lstStyle/>
          <a:p>
            <a:pPr algn="ctr"/>
            <a:r>
              <a:rPr lang="es-ES" dirty="0">
                <a:solidFill>
                  <a:srgbClr val="0070C0"/>
                </a:solidFill>
              </a:rPr>
              <a:t>8.1.3. PAPEL DE LOS RECURSOS HUMANOS</a:t>
            </a:r>
          </a:p>
        </p:txBody>
      </p:sp>
    </p:spTree>
    <p:extLst>
      <p:ext uri="{BB962C8B-B14F-4D97-AF65-F5344CB8AC3E}">
        <p14:creationId xmlns:p14="http://schemas.microsoft.com/office/powerpoint/2010/main" val="2086033717"/>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369332"/>
          </a:xfrm>
          <a:prstGeom prst="rect">
            <a:avLst/>
          </a:prstGeom>
        </p:spPr>
        <p:txBody>
          <a:bodyPr wrap="square">
            <a:spAutoFit/>
          </a:bodyPr>
          <a:lstStyle/>
          <a:p>
            <a:pPr algn="ctr"/>
            <a:r>
              <a:rPr lang="es-ES" dirty="0">
                <a:solidFill>
                  <a:srgbClr val="0070C0"/>
                </a:solidFill>
              </a:rPr>
              <a:t>8.1. </a:t>
            </a:r>
            <a:r>
              <a:rPr lang="es-ES" i="1" dirty="0">
                <a:solidFill>
                  <a:srgbClr val="0070C0"/>
                </a:solidFill>
              </a:rPr>
              <a:t>LEAN MANAGEMENT</a:t>
            </a:r>
          </a:p>
        </p:txBody>
      </p:sp>
      <p:pic>
        <p:nvPicPr>
          <p:cNvPr id="17" name="Imagen 16">
            <a:extLst>
              <a:ext uri="{FF2B5EF4-FFF2-40B4-BE49-F238E27FC236}">
                <a16:creationId xmlns:a16="http://schemas.microsoft.com/office/drawing/2014/main" id="{430BCBD5-743E-4E14-BAC3-91ACA0B898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6" name="2 Marcador de contenido">
            <a:extLst>
              <a:ext uri="{FF2B5EF4-FFF2-40B4-BE49-F238E27FC236}">
                <a16:creationId xmlns:a16="http://schemas.microsoft.com/office/drawing/2014/main" id="{D27937F2-6020-4249-8491-42399C2098DE}"/>
              </a:ext>
            </a:extLst>
          </p:cNvPr>
          <p:cNvSpPr txBox="1">
            <a:spLocks/>
          </p:cNvSpPr>
          <p:nvPr/>
        </p:nvSpPr>
        <p:spPr>
          <a:xfrm>
            <a:off x="-1" y="554647"/>
            <a:ext cx="12191999" cy="452596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s-ES" sz="2400" b="1" dirty="0"/>
              <a:t>INTRODUCCIÓN</a:t>
            </a:r>
          </a:p>
          <a:p>
            <a:pPr algn="just"/>
            <a:r>
              <a:rPr lang="es-ES" sz="2400" i="1" dirty="0"/>
              <a:t>Lean management </a:t>
            </a:r>
            <a:r>
              <a:rPr lang="es-ES" sz="2400" dirty="0"/>
              <a:t>es un sistema de gestión orientado a la eficiencia que pretende: </a:t>
            </a:r>
          </a:p>
          <a:p>
            <a:pPr lvl="1" algn="just">
              <a:buFont typeface="Wingdings" panose="05000000000000000000" pitchFamily="2" charset="2"/>
              <a:buChar char="ü"/>
            </a:pPr>
            <a:r>
              <a:rPr lang="es-ES" dirty="0"/>
              <a:t> Hacer frente a la gran cantidad de despilfarros que se producen dentro y a lo largo de la cadena de valor de las empresas.</a:t>
            </a:r>
          </a:p>
          <a:p>
            <a:pPr lvl="1" algn="just">
              <a:buFont typeface="Wingdings" panose="05000000000000000000" pitchFamily="2" charset="2"/>
              <a:buChar char="ü"/>
            </a:pPr>
            <a:r>
              <a:rPr lang="es-ES" dirty="0"/>
              <a:t> Generar beneficios a corto plazo.</a:t>
            </a:r>
          </a:p>
          <a:p>
            <a:pPr lvl="1" algn="just">
              <a:buFont typeface="Wingdings" panose="05000000000000000000" pitchFamily="2" charset="2"/>
              <a:buChar char="ü"/>
            </a:pPr>
            <a:r>
              <a:rPr lang="es-ES" dirty="0"/>
              <a:t> Mejorar la rentabilidad y sostenibilidad a largo plazo.</a:t>
            </a:r>
          </a:p>
          <a:p>
            <a:pPr marL="400050" indent="-342900" algn="just"/>
            <a:r>
              <a:rPr lang="es-ES" sz="2400" dirty="0"/>
              <a:t>Aporta una nueva forma de eficiencia, </a:t>
            </a:r>
            <a:r>
              <a:rPr lang="es-ES" sz="2400" b="1" dirty="0"/>
              <a:t>la eficiencia en el flujo</a:t>
            </a:r>
            <a:r>
              <a:rPr lang="es-ES" sz="2400" dirty="0"/>
              <a:t>, minimizando el tiempo que transcurre desde que se identifica la necesidad hasta que se satisface.</a:t>
            </a:r>
          </a:p>
          <a:p>
            <a:pPr marL="57150" indent="0" algn="just">
              <a:buNone/>
            </a:pPr>
            <a:endParaRPr lang="es-ES" sz="2400" dirty="0"/>
          </a:p>
          <a:p>
            <a:pPr marL="400050" indent="-342900" algn="just"/>
            <a:r>
              <a:rPr lang="es-ES" sz="2400" i="1" dirty="0"/>
              <a:t>Lean</a:t>
            </a:r>
            <a:r>
              <a:rPr lang="es-ES" sz="2400" dirty="0"/>
              <a:t> surge en Toyota en los años 80 del siglo XX ante la necesidad de atender un mercado más pequeño con mayor variedad de vehículos: necesidad de mayor flexibilidad en la fabricación.</a:t>
            </a:r>
          </a:p>
          <a:p>
            <a:pPr marL="400050" indent="-342900" algn="just"/>
            <a:r>
              <a:rPr lang="es-ES" sz="2400" i="1" dirty="0"/>
              <a:t>Lean</a:t>
            </a:r>
            <a:r>
              <a:rPr lang="es-ES" sz="2400" dirty="0"/>
              <a:t> surge como un sistema de fabricación integrado que pretende minimizar el nivel de inventario y maximizar el uso de la capacidad productiva a través de minimizar las causas de variabilidad o pérdidas (lo que no añade valor desde la óptica del cliente).</a:t>
            </a:r>
          </a:p>
        </p:txBody>
      </p:sp>
    </p:spTree>
    <p:extLst>
      <p:ext uri="{BB962C8B-B14F-4D97-AF65-F5344CB8AC3E}">
        <p14:creationId xmlns:p14="http://schemas.microsoft.com/office/powerpoint/2010/main" val="2572693380"/>
      </p:ext>
    </p:extLst>
  </p:cSld>
  <p:clrMapOvr>
    <a:masterClrMapping/>
  </p:clrMapOvr>
  <p:transition spd="slow">
    <p:push/>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369332"/>
          </a:xfrm>
          <a:prstGeom prst="rect">
            <a:avLst/>
          </a:prstGeom>
        </p:spPr>
        <p:txBody>
          <a:bodyPr wrap="square">
            <a:spAutoFit/>
          </a:bodyPr>
          <a:lstStyle/>
          <a:p>
            <a:pPr algn="ctr"/>
            <a:r>
              <a:rPr lang="es-ES" dirty="0">
                <a:solidFill>
                  <a:srgbClr val="0070C0"/>
                </a:solidFill>
              </a:rPr>
              <a:t>8.1. </a:t>
            </a:r>
            <a:r>
              <a:rPr lang="es-ES" i="1" dirty="0">
                <a:solidFill>
                  <a:srgbClr val="0070C0"/>
                </a:solidFill>
              </a:rPr>
              <a:t>LEAN MANAGEMENT</a:t>
            </a:r>
          </a:p>
        </p:txBody>
      </p:sp>
      <p:pic>
        <p:nvPicPr>
          <p:cNvPr id="17" name="Imagen 16">
            <a:extLst>
              <a:ext uri="{FF2B5EF4-FFF2-40B4-BE49-F238E27FC236}">
                <a16:creationId xmlns:a16="http://schemas.microsoft.com/office/drawing/2014/main" id="{430BCBD5-743E-4E14-BAC3-91ACA0B898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6" name="2 Marcador de contenido">
            <a:extLst>
              <a:ext uri="{FF2B5EF4-FFF2-40B4-BE49-F238E27FC236}">
                <a16:creationId xmlns:a16="http://schemas.microsoft.com/office/drawing/2014/main" id="{D27937F2-6020-4249-8491-42399C2098DE}"/>
              </a:ext>
            </a:extLst>
          </p:cNvPr>
          <p:cNvSpPr txBox="1">
            <a:spLocks/>
          </p:cNvSpPr>
          <p:nvPr/>
        </p:nvSpPr>
        <p:spPr>
          <a:xfrm>
            <a:off x="-1" y="1091652"/>
            <a:ext cx="12191999" cy="550610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ES" sz="2400" dirty="0"/>
              <a:t>Los siguientes elementos facilitarán la transformación </a:t>
            </a:r>
            <a:r>
              <a:rPr lang="es-ES" sz="2400" i="1" dirty="0"/>
              <a:t>lean</a:t>
            </a:r>
            <a:r>
              <a:rPr lang="es-ES" sz="2400" dirty="0"/>
              <a:t> y el sostenimiento de los cambios organizativos:</a:t>
            </a:r>
          </a:p>
          <a:p>
            <a:pPr algn="just"/>
            <a:endParaRPr lang="es-ES" sz="200" dirty="0"/>
          </a:p>
          <a:p>
            <a:pPr marL="914400" lvl="1" indent="-457200" algn="just">
              <a:buFont typeface="+mj-lt"/>
              <a:buAutoNum type="arabicPeriod"/>
            </a:pPr>
            <a:r>
              <a:rPr lang="es-ES" b="1" dirty="0"/>
              <a:t>El papel del trabajo en equipo</a:t>
            </a:r>
            <a:r>
              <a:rPr lang="es-ES" dirty="0"/>
              <a:t>: los equipos pueden trabajar en la mejora de los procesos de producción y desarrollar prácticas más efectivas.</a:t>
            </a:r>
          </a:p>
          <a:p>
            <a:pPr marL="914400" lvl="1" indent="-457200" algn="just">
              <a:buFont typeface="+mj-lt"/>
              <a:buAutoNum type="arabicPeriod"/>
            </a:pPr>
            <a:r>
              <a:rPr lang="es-ES" b="1" dirty="0"/>
              <a:t>La importancia de la formación del personal</a:t>
            </a:r>
            <a:r>
              <a:rPr lang="es-ES" dirty="0"/>
              <a:t>: programas formativos que capaciten a los trabajadores para realizar distintos puestos de trabajo y para que adquieran las habilidades requeridas.</a:t>
            </a:r>
          </a:p>
          <a:p>
            <a:pPr marL="914400" lvl="1" indent="-457200" algn="just">
              <a:buFont typeface="+mj-lt"/>
              <a:buAutoNum type="arabicPeriod"/>
            </a:pPr>
            <a:r>
              <a:rPr lang="es-ES" b="1" dirty="0"/>
              <a:t>Sistemas de recompensa en </a:t>
            </a:r>
            <a:r>
              <a:rPr lang="es-ES" b="1" i="1" dirty="0"/>
              <a:t>lean management</a:t>
            </a:r>
            <a:r>
              <a:rPr lang="es-ES" dirty="0"/>
              <a:t>: crucial al principio. Remuneración en función de su contribución a la gestión </a:t>
            </a:r>
            <a:r>
              <a:rPr lang="es-ES" i="1" dirty="0"/>
              <a:t>lean</a:t>
            </a:r>
            <a:r>
              <a:rPr lang="es-ES" dirty="0"/>
              <a:t> en lugar de por el número de tareas que realizan.</a:t>
            </a:r>
          </a:p>
          <a:p>
            <a:pPr marL="914400" lvl="1" indent="-457200" algn="just">
              <a:buFont typeface="+mj-lt"/>
              <a:buAutoNum type="arabicPeriod"/>
            </a:pPr>
            <a:r>
              <a:rPr lang="es-ES" b="1" dirty="0"/>
              <a:t>Programas de sugerencias en </a:t>
            </a:r>
            <a:r>
              <a:rPr lang="es-ES" b="1" i="1" dirty="0"/>
              <a:t>lean management</a:t>
            </a:r>
            <a:r>
              <a:rPr lang="es-ES" dirty="0"/>
              <a:t>: permite que los directivos puedan tener acceso a las ideas de los trabajadores y mejorar la compañía a través de ahorros en costes, mejora en la satisfacción de los clientes y una mejor motivación/moral de los trabajadores.</a:t>
            </a:r>
          </a:p>
        </p:txBody>
      </p:sp>
      <p:sp>
        <p:nvSpPr>
          <p:cNvPr id="5" name="Rectángulo 4">
            <a:extLst>
              <a:ext uri="{FF2B5EF4-FFF2-40B4-BE49-F238E27FC236}">
                <a16:creationId xmlns:a16="http://schemas.microsoft.com/office/drawing/2014/main" id="{64529344-8152-421B-BB6A-940F47D3DE19}"/>
              </a:ext>
            </a:extLst>
          </p:cNvPr>
          <p:cNvSpPr/>
          <p:nvPr/>
        </p:nvSpPr>
        <p:spPr>
          <a:xfrm>
            <a:off x="1" y="272144"/>
            <a:ext cx="12191999" cy="369332"/>
          </a:xfrm>
          <a:prstGeom prst="rect">
            <a:avLst/>
          </a:prstGeom>
        </p:spPr>
        <p:txBody>
          <a:bodyPr wrap="square">
            <a:spAutoFit/>
          </a:bodyPr>
          <a:lstStyle/>
          <a:p>
            <a:pPr algn="ctr"/>
            <a:r>
              <a:rPr lang="es-ES" dirty="0">
                <a:solidFill>
                  <a:srgbClr val="0070C0"/>
                </a:solidFill>
              </a:rPr>
              <a:t>8.1.3. PAPEL DE LOS RECURSOS HUMANOS</a:t>
            </a:r>
          </a:p>
        </p:txBody>
      </p:sp>
    </p:spTree>
    <p:extLst>
      <p:ext uri="{BB962C8B-B14F-4D97-AF65-F5344CB8AC3E}">
        <p14:creationId xmlns:p14="http://schemas.microsoft.com/office/powerpoint/2010/main" val="789930464"/>
      </p:ext>
    </p:extLst>
  </p:cSld>
  <p:clrMapOvr>
    <a:masterClrMapping/>
  </p:clrMapOvr>
  <p:transition spd="slow">
    <p:push di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áfico 5" descr="Marca de verificación">
            <a:extLst>
              <a:ext uri="{FF2B5EF4-FFF2-40B4-BE49-F238E27FC236}">
                <a16:creationId xmlns:a16="http://schemas.microsoft.com/office/drawing/2014/main" id="{9629398D-B36F-4B13-9B2C-DA877B68859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02974" y="3523143"/>
            <a:ext cx="578413" cy="578413"/>
          </a:xfrm>
          <a:prstGeom prst="rect">
            <a:avLst/>
          </a:prstGeom>
          <a:effectLst>
            <a:outerShdw blurRad="50800" dist="38100" dir="2700000" algn="tl" rotWithShape="0">
              <a:prstClr val="black">
                <a:alpha val="40000"/>
              </a:prstClr>
            </a:outerShdw>
          </a:effectLst>
        </p:spPr>
      </p:pic>
      <p:pic>
        <p:nvPicPr>
          <p:cNvPr id="3" name="Gráfico 2" descr="Libros">
            <a:extLst>
              <a:ext uri="{FF2B5EF4-FFF2-40B4-BE49-F238E27FC236}">
                <a16:creationId xmlns:a16="http://schemas.microsoft.com/office/drawing/2014/main" id="{14D4E9B0-969F-426A-B5DA-254B6300F20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7510" y="5508101"/>
            <a:ext cx="914400" cy="914400"/>
          </a:xfrm>
          <a:prstGeom prst="rect">
            <a:avLst/>
          </a:prstGeom>
          <a:effectLst>
            <a:outerShdw blurRad="50800" dist="38100" dir="2700000" algn="tl" rotWithShape="0">
              <a:prstClr val="black">
                <a:alpha val="40000"/>
              </a:prstClr>
            </a:outerShdw>
          </a:effectLst>
        </p:spPr>
      </p:pic>
      <p:pic>
        <p:nvPicPr>
          <p:cNvPr id="7" name="Gráfico 6" descr="Lista de comprobación RTL">
            <a:extLst>
              <a:ext uri="{FF2B5EF4-FFF2-40B4-BE49-F238E27FC236}">
                <a16:creationId xmlns:a16="http://schemas.microsoft.com/office/drawing/2014/main" id="{2D2CE125-C407-4875-ADD1-EF9C3FC285F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679" y="2524331"/>
            <a:ext cx="914400" cy="914400"/>
          </a:xfrm>
          <a:prstGeom prst="rect">
            <a:avLst/>
          </a:prstGeom>
          <a:effectLst>
            <a:outerShdw blurRad="50800" dist="38100" dir="2700000" algn="tl" rotWithShape="0">
              <a:prstClr val="black">
                <a:alpha val="40000"/>
              </a:prstClr>
            </a:outerShdw>
          </a:effectLst>
        </p:spPr>
      </p:pic>
      <p:pic>
        <p:nvPicPr>
          <p:cNvPr id="16" name="Imagen 15">
            <a:extLst>
              <a:ext uri="{FF2B5EF4-FFF2-40B4-BE49-F238E27FC236}">
                <a16:creationId xmlns:a16="http://schemas.microsoft.com/office/drawing/2014/main" id="{5F5E2F85-40A6-4E91-8B24-1620AEBBC7B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11" name="Título 1">
            <a:extLst>
              <a:ext uri="{FF2B5EF4-FFF2-40B4-BE49-F238E27FC236}">
                <a16:creationId xmlns:a16="http://schemas.microsoft.com/office/drawing/2014/main" id="{1692A917-3515-4CD5-B9D8-0936A65DA88F}"/>
              </a:ext>
            </a:extLst>
          </p:cNvPr>
          <p:cNvSpPr txBox="1">
            <a:spLocks/>
          </p:cNvSpPr>
          <p:nvPr/>
        </p:nvSpPr>
        <p:spPr>
          <a:xfrm>
            <a:off x="4810558" y="160834"/>
            <a:ext cx="2570882" cy="955111"/>
          </a:xfrm>
          <a:prstGeom prst="rect">
            <a:avLst/>
          </a:prstGeom>
          <a:effectLst>
            <a:outerShdw blurRad="50800" dist="38100" dir="2700000" algn="tl" rotWithShape="0">
              <a:prstClr val="black">
                <a:alpha val="40000"/>
              </a:prstClr>
            </a:outerShdw>
          </a:effectLst>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0070C0"/>
                </a:solidFill>
              </a:rPr>
              <a:t>TEMA 8</a:t>
            </a:r>
          </a:p>
        </p:txBody>
      </p:sp>
      <p:sp>
        <p:nvSpPr>
          <p:cNvPr id="12" name="CuadroTexto 11">
            <a:extLst>
              <a:ext uri="{FF2B5EF4-FFF2-40B4-BE49-F238E27FC236}">
                <a16:creationId xmlns:a16="http://schemas.microsoft.com/office/drawing/2014/main" id="{26C4085A-AD19-421E-9BB8-170F9F85E1A7}"/>
              </a:ext>
            </a:extLst>
          </p:cNvPr>
          <p:cNvSpPr txBox="1"/>
          <p:nvPr/>
        </p:nvSpPr>
        <p:spPr>
          <a:xfrm>
            <a:off x="2172267" y="1305665"/>
            <a:ext cx="7847463" cy="955111"/>
          </a:xfrm>
          <a:prstGeom prst="rect">
            <a:avLst/>
          </a:prstGeom>
          <a:effectLst>
            <a:outerShdw blurRad="50800" dist="38100" dir="2700000" algn="tl" rotWithShape="0">
              <a:prstClr val="black">
                <a:alpha val="40000"/>
              </a:prstClr>
            </a:outerShdw>
          </a:effectLst>
        </p:spPr>
        <p:txBody>
          <a:bodyPr vert="horz" lIns="91440" tIns="45720" rIns="91440" bIns="45720" rtlCol="0" anchor="b">
            <a:noAutofit/>
          </a:bodyPr>
          <a:lstStyle/>
          <a:p>
            <a:pPr algn="ctr">
              <a:lnSpc>
                <a:spcPct val="90000"/>
              </a:lnSpc>
              <a:spcBef>
                <a:spcPts val="1000"/>
              </a:spcBef>
            </a:pPr>
            <a:r>
              <a:rPr lang="es-ES" sz="2800" b="1" i="1" dirty="0"/>
              <a:t>LEAN MANAGEMENT</a:t>
            </a:r>
          </a:p>
          <a:p>
            <a:pPr algn="ctr">
              <a:lnSpc>
                <a:spcPct val="90000"/>
              </a:lnSpc>
              <a:spcBef>
                <a:spcPts val="1000"/>
              </a:spcBef>
            </a:pPr>
            <a:r>
              <a:rPr lang="es-ES" sz="2800" b="1" dirty="0"/>
              <a:t>Y</a:t>
            </a:r>
          </a:p>
          <a:p>
            <a:pPr algn="ctr">
              <a:lnSpc>
                <a:spcPct val="90000"/>
              </a:lnSpc>
              <a:spcBef>
                <a:spcPts val="1000"/>
              </a:spcBef>
            </a:pPr>
            <a:r>
              <a:rPr lang="es-ES" sz="2800" b="1" dirty="0"/>
              <a:t>TEORÍA DE LAS RESTRICCIONES</a:t>
            </a:r>
            <a:endParaRPr lang="en-US" sz="2800" b="1" kern="1200" dirty="0">
              <a:latin typeface="+mn-lt"/>
              <a:ea typeface="+mn-ea"/>
              <a:cs typeface="+mn-cs"/>
            </a:endParaRPr>
          </a:p>
        </p:txBody>
      </p:sp>
      <p:sp>
        <p:nvSpPr>
          <p:cNvPr id="10" name="CuadroTexto 9">
            <a:extLst>
              <a:ext uri="{FF2B5EF4-FFF2-40B4-BE49-F238E27FC236}">
                <a16:creationId xmlns:a16="http://schemas.microsoft.com/office/drawing/2014/main" id="{46A3251A-6B94-4D83-8A7A-71DE33E299FD}"/>
              </a:ext>
            </a:extLst>
          </p:cNvPr>
          <p:cNvSpPr txBox="1"/>
          <p:nvPr/>
        </p:nvSpPr>
        <p:spPr>
          <a:xfrm>
            <a:off x="981910" y="5503636"/>
            <a:ext cx="10739035" cy="923330"/>
          </a:xfrm>
          <a:prstGeom prst="rect">
            <a:avLst/>
          </a:prstGeom>
          <a:noFill/>
        </p:spPr>
        <p:txBody>
          <a:bodyPr wrap="square" rtlCol="0">
            <a:spAutoFit/>
          </a:bodyPr>
          <a:lstStyle/>
          <a:p>
            <a:pPr marL="285750" indent="-285750">
              <a:buFont typeface="Wingdings" panose="05000000000000000000" pitchFamily="2" charset="2"/>
              <a:buChar char="ü"/>
            </a:pPr>
            <a:r>
              <a:rPr lang="es-ES" dirty="0"/>
              <a:t>Dirección de la Producción y Operaciones. Decisiones operativas. (Arias Aranda, D. y Minguela Rata, B.) Cap. 7.</a:t>
            </a:r>
          </a:p>
          <a:p>
            <a:pPr marL="285750" indent="-285750">
              <a:buFont typeface="Wingdings" panose="05000000000000000000" pitchFamily="2" charset="2"/>
              <a:buChar char="ü"/>
            </a:pPr>
            <a:r>
              <a:rPr lang="es-ES" dirty="0"/>
              <a:t>Principios de Administración de Operaciones (7ª Ed.). (Heizer, J. y Render, B.) Cap. 16.</a:t>
            </a:r>
          </a:p>
          <a:p>
            <a:pPr marL="285750" indent="-285750">
              <a:buFont typeface="Wingdings" panose="05000000000000000000" pitchFamily="2" charset="2"/>
              <a:buChar char="ü"/>
            </a:pPr>
            <a:r>
              <a:rPr lang="es-ES" dirty="0"/>
              <a:t>Dirección de Operaciones. Aspectos tácticos y operativos. (Domínguez Machuca, J.A. y otros) Caps. 6,7 y 8.</a:t>
            </a:r>
          </a:p>
        </p:txBody>
      </p:sp>
      <p:sp>
        <p:nvSpPr>
          <p:cNvPr id="13" name="CuadroTexto 12">
            <a:extLst>
              <a:ext uri="{FF2B5EF4-FFF2-40B4-BE49-F238E27FC236}">
                <a16:creationId xmlns:a16="http://schemas.microsoft.com/office/drawing/2014/main" id="{9629F2FF-E3B5-4327-9158-C758B9F64DF1}"/>
              </a:ext>
            </a:extLst>
          </p:cNvPr>
          <p:cNvSpPr txBox="1"/>
          <p:nvPr/>
        </p:nvSpPr>
        <p:spPr>
          <a:xfrm>
            <a:off x="782182" y="2528796"/>
            <a:ext cx="11347387" cy="2800767"/>
          </a:xfrm>
          <a:prstGeom prst="rect">
            <a:avLst/>
          </a:prstGeom>
          <a:noFill/>
        </p:spPr>
        <p:txBody>
          <a:bodyPr wrap="square" rtlCol="0">
            <a:spAutoFit/>
          </a:bodyPr>
          <a:lstStyle/>
          <a:p>
            <a:r>
              <a:rPr lang="es-ES" sz="2200" dirty="0"/>
              <a:t>8.1. </a:t>
            </a:r>
            <a:r>
              <a:rPr lang="es-ES" sz="2200" i="1" dirty="0"/>
              <a:t>LEAN MANAGEMENT</a:t>
            </a:r>
          </a:p>
          <a:p>
            <a:r>
              <a:rPr lang="es-ES" sz="2200" dirty="0"/>
              <a:t>	8.1.1. ORIGEN, CONCEPTO Y PRINCIPIOS</a:t>
            </a:r>
          </a:p>
          <a:p>
            <a:r>
              <a:rPr lang="es-ES" sz="2200" dirty="0"/>
              <a:t>	8.1.2. HERRAMIENTAS Y PRÁCTICAS DE GESTIÓN</a:t>
            </a:r>
          </a:p>
          <a:p>
            <a:r>
              <a:rPr lang="es-ES" sz="2200" dirty="0"/>
              <a:t>	8.1.3. PAPEL DE LOS RECURSOS HUMANOS</a:t>
            </a:r>
          </a:p>
          <a:p>
            <a:r>
              <a:rPr lang="es-ES" sz="2200" dirty="0"/>
              <a:t>	8.1.4. PAPEL DE LAS TECNOLOGÍAS DE LA INFORMACIÓN</a:t>
            </a:r>
          </a:p>
          <a:p>
            <a:r>
              <a:rPr lang="es-ES" sz="2200" dirty="0"/>
              <a:t>8.2. TEORÍA DE LAS RESTRICCIONES</a:t>
            </a:r>
          </a:p>
          <a:p>
            <a:r>
              <a:rPr lang="es-ES" sz="2200" dirty="0"/>
              <a:t>	8.2.1. LA TEORÍA DE LAS RESTRICCIONES (TOC)</a:t>
            </a:r>
          </a:p>
          <a:p>
            <a:r>
              <a:rPr lang="es-ES" sz="2200" dirty="0"/>
              <a:t>	8.2.2. TOC APLICADA A LA GESTIÓN DEL SUSBSISTEMA DE OPERACIONES: OPT</a:t>
            </a:r>
          </a:p>
        </p:txBody>
      </p:sp>
    </p:spTree>
    <p:extLst>
      <p:ext uri="{BB962C8B-B14F-4D97-AF65-F5344CB8AC3E}">
        <p14:creationId xmlns:p14="http://schemas.microsoft.com/office/powerpoint/2010/main" val="1693007802"/>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369332"/>
          </a:xfrm>
          <a:prstGeom prst="rect">
            <a:avLst/>
          </a:prstGeom>
        </p:spPr>
        <p:txBody>
          <a:bodyPr wrap="square">
            <a:spAutoFit/>
          </a:bodyPr>
          <a:lstStyle/>
          <a:p>
            <a:pPr algn="ctr"/>
            <a:r>
              <a:rPr lang="es-ES" dirty="0">
                <a:solidFill>
                  <a:srgbClr val="0070C0"/>
                </a:solidFill>
              </a:rPr>
              <a:t>8.1. </a:t>
            </a:r>
            <a:r>
              <a:rPr lang="es-ES" i="1" dirty="0">
                <a:solidFill>
                  <a:srgbClr val="0070C0"/>
                </a:solidFill>
              </a:rPr>
              <a:t>LEAN MANAGEMENT</a:t>
            </a:r>
          </a:p>
        </p:txBody>
      </p:sp>
      <p:pic>
        <p:nvPicPr>
          <p:cNvPr id="17" name="Imagen 16">
            <a:extLst>
              <a:ext uri="{FF2B5EF4-FFF2-40B4-BE49-F238E27FC236}">
                <a16:creationId xmlns:a16="http://schemas.microsoft.com/office/drawing/2014/main" id="{430BCBD5-743E-4E14-BAC3-91ACA0B898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6" name="2 Marcador de contenido">
            <a:extLst>
              <a:ext uri="{FF2B5EF4-FFF2-40B4-BE49-F238E27FC236}">
                <a16:creationId xmlns:a16="http://schemas.microsoft.com/office/drawing/2014/main" id="{D27937F2-6020-4249-8491-42399C2098DE}"/>
              </a:ext>
            </a:extLst>
          </p:cNvPr>
          <p:cNvSpPr txBox="1">
            <a:spLocks/>
          </p:cNvSpPr>
          <p:nvPr/>
        </p:nvSpPr>
        <p:spPr>
          <a:xfrm>
            <a:off x="-1" y="754020"/>
            <a:ext cx="12191999" cy="5849821"/>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ES" sz="2400" dirty="0"/>
              <a:t> Las  tecnologías de la información y comunicación (TIC) de forma aislada no generan una ventaja competitiva sostenible en el tiempo, debido a su carácter imitable. </a:t>
            </a:r>
            <a:endParaRPr lang="es-ES" sz="1000" dirty="0"/>
          </a:p>
          <a:p>
            <a:pPr algn="just"/>
            <a:r>
              <a:rPr lang="es-ES" sz="2400" dirty="0"/>
              <a:t> En conjunción con otros recursos y capacidades empresariales complementarios, como los RRHH y de gestión, se muestran como una potente herramienta para incrementar la eficiencia.</a:t>
            </a:r>
          </a:p>
          <a:p>
            <a:pPr algn="just"/>
            <a:endParaRPr lang="es-ES" sz="2400" dirty="0"/>
          </a:p>
          <a:p>
            <a:pPr algn="just"/>
            <a:r>
              <a:rPr lang="es-ES" sz="2400" dirty="0"/>
              <a:t>TIC: herramienta para mejorar la eficiencia; </a:t>
            </a:r>
            <a:r>
              <a:rPr lang="es-ES" sz="2400" i="1" dirty="0"/>
              <a:t>Lean</a:t>
            </a:r>
            <a:r>
              <a:rPr lang="es-ES" sz="2400" dirty="0"/>
              <a:t>: modelo que elimina todo lo innecesario con el objetivo de conseguir eficiencia. El modelo de gestión puede utilizar la herramienta.</a:t>
            </a:r>
          </a:p>
          <a:p>
            <a:pPr algn="just"/>
            <a:endParaRPr lang="es-ES" sz="2400" dirty="0"/>
          </a:p>
          <a:p>
            <a:pPr algn="just"/>
            <a:r>
              <a:rPr lang="es-ES" sz="2400" dirty="0"/>
              <a:t>Esta herramienta que suponen las TIC puede ser empleada por las empresas para conseguir eficiencia desde dos perspectivas distintas:</a:t>
            </a:r>
            <a:endParaRPr lang="es-ES" sz="1000" dirty="0"/>
          </a:p>
          <a:p>
            <a:pPr lvl="1" algn="just">
              <a:buFont typeface="Wingdings" panose="05000000000000000000" pitchFamily="2" charset="2"/>
              <a:buChar char="ü"/>
            </a:pPr>
            <a:r>
              <a:rPr lang="es-ES" dirty="0"/>
              <a:t> </a:t>
            </a:r>
            <a:r>
              <a:rPr lang="es-ES" b="1" dirty="0"/>
              <a:t>TIC Internas o Intraorganizativas</a:t>
            </a:r>
            <a:r>
              <a:rPr lang="es-ES" dirty="0"/>
              <a:t>: utilizadas por las empresas para conseguir eficiencia en los procesos que se llevan a cabo en su interior, fuertemente vinculados a la actividad productiva.</a:t>
            </a:r>
          </a:p>
          <a:p>
            <a:pPr lvl="1" algn="just">
              <a:buFont typeface="Wingdings" panose="05000000000000000000" pitchFamily="2" charset="2"/>
              <a:buChar char="ü"/>
            </a:pPr>
            <a:r>
              <a:rPr lang="es-ES" dirty="0"/>
              <a:t> </a:t>
            </a:r>
            <a:r>
              <a:rPr lang="es-ES" b="1" dirty="0"/>
              <a:t>TIC Externas o Interorganizativas</a:t>
            </a:r>
            <a:r>
              <a:rPr lang="es-ES" dirty="0"/>
              <a:t>: utilizadas por las empresas para conseguir eficiencia mediante el intercambio de información con los proveedores y clientes.</a:t>
            </a:r>
          </a:p>
        </p:txBody>
      </p:sp>
      <p:sp>
        <p:nvSpPr>
          <p:cNvPr id="5" name="Rectángulo 4">
            <a:extLst>
              <a:ext uri="{FF2B5EF4-FFF2-40B4-BE49-F238E27FC236}">
                <a16:creationId xmlns:a16="http://schemas.microsoft.com/office/drawing/2014/main" id="{64529344-8152-421B-BB6A-940F47D3DE19}"/>
              </a:ext>
            </a:extLst>
          </p:cNvPr>
          <p:cNvSpPr/>
          <p:nvPr/>
        </p:nvSpPr>
        <p:spPr>
          <a:xfrm>
            <a:off x="1" y="272144"/>
            <a:ext cx="12191999" cy="369332"/>
          </a:xfrm>
          <a:prstGeom prst="rect">
            <a:avLst/>
          </a:prstGeom>
        </p:spPr>
        <p:txBody>
          <a:bodyPr wrap="square">
            <a:spAutoFit/>
          </a:bodyPr>
          <a:lstStyle/>
          <a:p>
            <a:pPr algn="ctr"/>
            <a:r>
              <a:rPr lang="es-ES" dirty="0">
                <a:solidFill>
                  <a:srgbClr val="0070C0"/>
                </a:solidFill>
              </a:rPr>
              <a:t>8.1.4. PAPEL DE LAS TECNOLOGÍAS DE LA INFORMACIÓN</a:t>
            </a:r>
          </a:p>
        </p:txBody>
      </p:sp>
    </p:spTree>
    <p:extLst>
      <p:ext uri="{BB962C8B-B14F-4D97-AF65-F5344CB8AC3E}">
        <p14:creationId xmlns:p14="http://schemas.microsoft.com/office/powerpoint/2010/main" val="3664108073"/>
      </p:ext>
    </p:extLst>
  </p:cSld>
  <p:clrMapOvr>
    <a:masterClrMapping/>
  </p:clrMapOvr>
  <p:transition spd="slow">
    <p:push/>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369332"/>
          </a:xfrm>
          <a:prstGeom prst="rect">
            <a:avLst/>
          </a:prstGeom>
        </p:spPr>
        <p:txBody>
          <a:bodyPr wrap="square">
            <a:spAutoFit/>
          </a:bodyPr>
          <a:lstStyle/>
          <a:p>
            <a:pPr algn="ctr"/>
            <a:r>
              <a:rPr lang="es-ES" dirty="0">
                <a:solidFill>
                  <a:srgbClr val="0070C0"/>
                </a:solidFill>
              </a:rPr>
              <a:t>8.1. </a:t>
            </a:r>
            <a:r>
              <a:rPr lang="es-ES" i="1" dirty="0">
                <a:solidFill>
                  <a:srgbClr val="0070C0"/>
                </a:solidFill>
              </a:rPr>
              <a:t>LEAN MANAGEMENT</a:t>
            </a:r>
          </a:p>
        </p:txBody>
      </p:sp>
      <p:pic>
        <p:nvPicPr>
          <p:cNvPr id="17" name="Imagen 16">
            <a:extLst>
              <a:ext uri="{FF2B5EF4-FFF2-40B4-BE49-F238E27FC236}">
                <a16:creationId xmlns:a16="http://schemas.microsoft.com/office/drawing/2014/main" id="{430BCBD5-743E-4E14-BAC3-91ACA0B898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6" name="2 Marcador de contenido">
            <a:extLst>
              <a:ext uri="{FF2B5EF4-FFF2-40B4-BE49-F238E27FC236}">
                <a16:creationId xmlns:a16="http://schemas.microsoft.com/office/drawing/2014/main" id="{D27937F2-6020-4249-8491-42399C2098DE}"/>
              </a:ext>
            </a:extLst>
          </p:cNvPr>
          <p:cNvSpPr txBox="1">
            <a:spLocks/>
          </p:cNvSpPr>
          <p:nvPr/>
        </p:nvSpPr>
        <p:spPr>
          <a:xfrm>
            <a:off x="-1" y="655544"/>
            <a:ext cx="12191999" cy="622960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s-ES" sz="2400" b="1" dirty="0"/>
              <a:t>TIC INTERNAS Y </a:t>
            </a:r>
            <a:r>
              <a:rPr lang="es-ES" sz="2400" b="1" i="1" dirty="0"/>
              <a:t>LEAN MANAGEMENT </a:t>
            </a:r>
          </a:p>
          <a:p>
            <a:pPr algn="just"/>
            <a:endParaRPr lang="es-ES" sz="1800" dirty="0"/>
          </a:p>
          <a:p>
            <a:pPr algn="just"/>
            <a:r>
              <a:rPr lang="es-ES" sz="2400" dirty="0"/>
              <a:t>Desde esta perspectiva, se consideran las TIC que las empresas utilizan a nivel interno y que suponen un amplio grupo al que se denomina con el nombre genérico de tecnologías avanzadas de fabricación (</a:t>
            </a:r>
            <a:r>
              <a:rPr lang="es-ES" sz="2400" i="1" dirty="0"/>
              <a:t>Advanced Manufacturing Technologies</a:t>
            </a:r>
            <a:r>
              <a:rPr lang="es-ES" sz="2400" dirty="0"/>
              <a:t>, </a:t>
            </a:r>
            <a:r>
              <a:rPr lang="es-ES" sz="2400" b="1" dirty="0"/>
              <a:t>AMP</a:t>
            </a:r>
            <a:r>
              <a:rPr lang="es-ES" sz="2400" dirty="0"/>
              <a:t>). Dentro de este amplio grupo se encuentran:</a:t>
            </a:r>
          </a:p>
          <a:p>
            <a:pPr algn="just"/>
            <a:endParaRPr lang="es-ES" sz="800" dirty="0"/>
          </a:p>
          <a:p>
            <a:pPr marL="914400" lvl="1" indent="-457200" algn="just">
              <a:buFont typeface="+mj-lt"/>
              <a:buAutoNum type="arabicPeriod"/>
            </a:pPr>
            <a:r>
              <a:rPr lang="es-ES" dirty="0"/>
              <a:t>Diseño asistido por ordenador (</a:t>
            </a:r>
            <a:r>
              <a:rPr lang="es-ES" i="1" dirty="0"/>
              <a:t>Computer Aided Design</a:t>
            </a:r>
            <a:r>
              <a:rPr lang="es-ES" dirty="0"/>
              <a:t>, </a:t>
            </a:r>
            <a:r>
              <a:rPr lang="es-ES" b="1" dirty="0"/>
              <a:t>CAD</a:t>
            </a:r>
            <a:r>
              <a:rPr lang="es-ES" dirty="0"/>
              <a:t>).</a:t>
            </a:r>
          </a:p>
          <a:p>
            <a:pPr marL="914400" lvl="1" indent="-457200" algn="just">
              <a:buFont typeface="+mj-lt"/>
              <a:buAutoNum type="arabicPeriod"/>
            </a:pPr>
            <a:r>
              <a:rPr lang="es-ES" dirty="0"/>
              <a:t>Ingeniería asistida por ordenador (</a:t>
            </a:r>
            <a:r>
              <a:rPr lang="es-ES" i="1" dirty="0"/>
              <a:t>Computer Aided Engineering</a:t>
            </a:r>
            <a:r>
              <a:rPr lang="es-ES" dirty="0"/>
              <a:t>, </a:t>
            </a:r>
            <a:r>
              <a:rPr lang="es-ES" b="1" dirty="0"/>
              <a:t>CAE</a:t>
            </a:r>
            <a:r>
              <a:rPr lang="es-ES" dirty="0"/>
              <a:t>).</a:t>
            </a:r>
          </a:p>
          <a:p>
            <a:pPr marL="914400" lvl="1" indent="-457200" algn="just">
              <a:buFont typeface="+mj-lt"/>
              <a:buAutoNum type="arabicPeriod"/>
            </a:pPr>
            <a:r>
              <a:rPr lang="es-ES" dirty="0"/>
              <a:t>Fabricación asistida por ordenador (</a:t>
            </a:r>
            <a:r>
              <a:rPr lang="es-ES" i="1" dirty="0"/>
              <a:t>Computer Aided Manufacturing</a:t>
            </a:r>
            <a:r>
              <a:rPr lang="es-ES" dirty="0"/>
              <a:t>, </a:t>
            </a:r>
            <a:r>
              <a:rPr lang="es-ES" b="1" dirty="0"/>
              <a:t>CAM</a:t>
            </a:r>
            <a:r>
              <a:rPr lang="es-ES" dirty="0"/>
              <a:t>). Entre estas herramientas es habitual el uso de la robótica en producción.</a:t>
            </a:r>
          </a:p>
          <a:p>
            <a:pPr marL="914400" lvl="1" indent="-457200" algn="just">
              <a:buFont typeface="+mj-lt"/>
              <a:buAutoNum type="arabicPeriod"/>
            </a:pPr>
            <a:r>
              <a:rPr lang="es-ES" dirty="0"/>
              <a:t>Sistemas de fabricación flexibles (</a:t>
            </a:r>
            <a:r>
              <a:rPr lang="es-ES" i="1" dirty="0"/>
              <a:t>Flexible Manufacturing System</a:t>
            </a:r>
            <a:r>
              <a:rPr lang="es-ES" dirty="0"/>
              <a:t>, </a:t>
            </a:r>
            <a:r>
              <a:rPr lang="es-ES" b="1" dirty="0"/>
              <a:t>FMS</a:t>
            </a:r>
            <a:r>
              <a:rPr lang="es-ES" dirty="0"/>
              <a:t>). Permiten la fabricación de una amplia gama de productos mediante la automatización de procesos.</a:t>
            </a:r>
          </a:p>
          <a:p>
            <a:pPr marL="914400" lvl="1" indent="-457200" algn="just">
              <a:buFont typeface="+mj-lt"/>
              <a:buAutoNum type="arabicPeriod"/>
            </a:pPr>
            <a:r>
              <a:rPr lang="es-ES" dirty="0"/>
              <a:t>TIC en planificación de procesos (</a:t>
            </a:r>
            <a:r>
              <a:rPr lang="es-ES" i="1" dirty="0"/>
              <a:t>Computer Aided Process Planning</a:t>
            </a:r>
            <a:r>
              <a:rPr lang="es-ES" dirty="0"/>
              <a:t>, </a:t>
            </a:r>
            <a:r>
              <a:rPr lang="es-ES" b="1" dirty="0"/>
              <a:t>CAPP</a:t>
            </a:r>
            <a:r>
              <a:rPr lang="es-ES" dirty="0"/>
              <a:t>).</a:t>
            </a:r>
          </a:p>
          <a:p>
            <a:pPr marL="914400" lvl="1" indent="-457200" algn="just">
              <a:buFont typeface="+mj-lt"/>
              <a:buAutoNum type="arabicPeriod"/>
            </a:pPr>
            <a:r>
              <a:rPr lang="es-ES" i="1" dirty="0"/>
              <a:t>Enterprise Resources Planning</a:t>
            </a:r>
            <a:r>
              <a:rPr lang="es-ES" dirty="0"/>
              <a:t>, </a:t>
            </a:r>
            <a:r>
              <a:rPr lang="es-ES" b="1" dirty="0"/>
              <a:t>ERP</a:t>
            </a:r>
            <a:r>
              <a:rPr lang="es-ES" dirty="0"/>
              <a:t>; incluyendo </a:t>
            </a:r>
            <a:r>
              <a:rPr lang="es-ES" i="1" dirty="0"/>
              <a:t>Manufacturing Resources Planning</a:t>
            </a:r>
            <a:r>
              <a:rPr lang="es-ES" dirty="0"/>
              <a:t>, </a:t>
            </a:r>
            <a:r>
              <a:rPr lang="es-ES" b="1" dirty="0"/>
              <a:t>MRP</a:t>
            </a:r>
            <a:r>
              <a:rPr lang="es-ES" dirty="0"/>
              <a:t>.</a:t>
            </a:r>
          </a:p>
        </p:txBody>
      </p:sp>
      <p:sp>
        <p:nvSpPr>
          <p:cNvPr id="5" name="Rectángulo 4">
            <a:extLst>
              <a:ext uri="{FF2B5EF4-FFF2-40B4-BE49-F238E27FC236}">
                <a16:creationId xmlns:a16="http://schemas.microsoft.com/office/drawing/2014/main" id="{64529344-8152-421B-BB6A-940F47D3DE19}"/>
              </a:ext>
            </a:extLst>
          </p:cNvPr>
          <p:cNvSpPr/>
          <p:nvPr/>
        </p:nvSpPr>
        <p:spPr>
          <a:xfrm>
            <a:off x="1" y="272144"/>
            <a:ext cx="12191999" cy="369332"/>
          </a:xfrm>
          <a:prstGeom prst="rect">
            <a:avLst/>
          </a:prstGeom>
        </p:spPr>
        <p:txBody>
          <a:bodyPr wrap="square">
            <a:spAutoFit/>
          </a:bodyPr>
          <a:lstStyle/>
          <a:p>
            <a:pPr algn="ctr"/>
            <a:r>
              <a:rPr lang="es-ES" dirty="0">
                <a:solidFill>
                  <a:srgbClr val="0070C0"/>
                </a:solidFill>
              </a:rPr>
              <a:t>8.1.4. PAPEL DE LAS TECNOLOGÍAS DE LA INFORMACIÓN</a:t>
            </a:r>
          </a:p>
        </p:txBody>
      </p:sp>
    </p:spTree>
    <p:extLst>
      <p:ext uri="{BB962C8B-B14F-4D97-AF65-F5344CB8AC3E}">
        <p14:creationId xmlns:p14="http://schemas.microsoft.com/office/powerpoint/2010/main" val="3791922982"/>
      </p:ext>
    </p:extLst>
  </p:cSld>
  <p:clrMapOvr>
    <a:masterClrMapping/>
  </p:clrMapOvr>
  <p:transition spd="slow">
    <p:push dir="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369332"/>
          </a:xfrm>
          <a:prstGeom prst="rect">
            <a:avLst/>
          </a:prstGeom>
        </p:spPr>
        <p:txBody>
          <a:bodyPr wrap="square">
            <a:spAutoFit/>
          </a:bodyPr>
          <a:lstStyle/>
          <a:p>
            <a:pPr algn="ctr"/>
            <a:r>
              <a:rPr lang="es-ES" dirty="0">
                <a:solidFill>
                  <a:srgbClr val="0070C0"/>
                </a:solidFill>
              </a:rPr>
              <a:t>8.1. </a:t>
            </a:r>
            <a:r>
              <a:rPr lang="es-ES" i="1" dirty="0">
                <a:solidFill>
                  <a:srgbClr val="0070C0"/>
                </a:solidFill>
              </a:rPr>
              <a:t>LEAN MANAGEMENT</a:t>
            </a:r>
          </a:p>
        </p:txBody>
      </p:sp>
      <p:pic>
        <p:nvPicPr>
          <p:cNvPr id="17" name="Imagen 16">
            <a:extLst>
              <a:ext uri="{FF2B5EF4-FFF2-40B4-BE49-F238E27FC236}">
                <a16:creationId xmlns:a16="http://schemas.microsoft.com/office/drawing/2014/main" id="{430BCBD5-743E-4E14-BAC3-91ACA0B898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6" name="2 Marcador de contenido">
            <a:extLst>
              <a:ext uri="{FF2B5EF4-FFF2-40B4-BE49-F238E27FC236}">
                <a16:creationId xmlns:a16="http://schemas.microsoft.com/office/drawing/2014/main" id="{D27937F2-6020-4249-8491-42399C2098DE}"/>
              </a:ext>
            </a:extLst>
          </p:cNvPr>
          <p:cNvSpPr txBox="1">
            <a:spLocks/>
          </p:cNvSpPr>
          <p:nvPr/>
        </p:nvSpPr>
        <p:spPr>
          <a:xfrm>
            <a:off x="-1" y="655544"/>
            <a:ext cx="12191999" cy="622960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s-ES" sz="2400" b="1" dirty="0"/>
              <a:t>TIC INTERNAS Y </a:t>
            </a:r>
            <a:r>
              <a:rPr lang="es-ES" sz="2400" b="1" i="1" dirty="0"/>
              <a:t>LEAN MANAGEMENT </a:t>
            </a:r>
          </a:p>
          <a:p>
            <a:pPr algn="just"/>
            <a:endParaRPr lang="es-ES" sz="800" dirty="0"/>
          </a:p>
          <a:p>
            <a:pPr algn="just"/>
            <a:r>
              <a:rPr lang="es-ES" sz="2400" dirty="0"/>
              <a:t>Inicialmente, las TIC internas y </a:t>
            </a:r>
            <a:r>
              <a:rPr lang="es-ES" sz="2400" i="1" dirty="0"/>
              <a:t>lean management </a:t>
            </a:r>
            <a:r>
              <a:rPr lang="es-ES" sz="2400" dirty="0"/>
              <a:t>se interpretaban como planteamientos competidores o mutuamente excluyentes, debiendo los directivos equilibrar las inversiones y optando, generalmente, por evitar la implantación de TIC internas y </a:t>
            </a:r>
            <a:r>
              <a:rPr lang="es-ES" sz="2400" i="1" dirty="0"/>
              <a:t>lean</a:t>
            </a:r>
            <a:r>
              <a:rPr lang="es-ES" sz="2400" dirty="0"/>
              <a:t> a gran escala al mismo tiempo.</a:t>
            </a:r>
          </a:p>
          <a:p>
            <a:pPr algn="just"/>
            <a:endParaRPr lang="es-ES" sz="2400" dirty="0"/>
          </a:p>
          <a:p>
            <a:pPr algn="just"/>
            <a:r>
              <a:rPr lang="es-ES" sz="2400" dirty="0"/>
              <a:t>La tendencia actual es que ambos enfoques deben ser considerados como interdependientes y complementarios, pudiéndose apoyar mutuamente.</a:t>
            </a:r>
          </a:p>
          <a:p>
            <a:pPr algn="just"/>
            <a:endParaRPr lang="es-ES" sz="2400" dirty="0"/>
          </a:p>
          <a:p>
            <a:pPr algn="just"/>
            <a:r>
              <a:rPr lang="es-ES" sz="2400" dirty="0"/>
              <a:t>Así, diversos trabajos han encontrado una relación positiva que indica que las TIC internas se manifiestan como herramientas facilitadoras en la adopción de prácticas </a:t>
            </a:r>
            <a:r>
              <a:rPr lang="es-ES" sz="2400" i="1" dirty="0"/>
              <a:t>lean</a:t>
            </a:r>
            <a:r>
              <a:rPr lang="es-ES" sz="2400" dirty="0"/>
              <a:t>.</a:t>
            </a:r>
          </a:p>
          <a:p>
            <a:pPr algn="just"/>
            <a:r>
              <a:rPr lang="es-ES" sz="2400" dirty="0"/>
              <a:t>Por ejemplo, aquellas empresas con unas TIC internas muy desarrolladas son capaces de interconectarse con las de sus proveedores y clientes, consiguiendo que la información relevante para los procesos internos fluya de forma automatizada.</a:t>
            </a:r>
          </a:p>
        </p:txBody>
      </p:sp>
      <p:sp>
        <p:nvSpPr>
          <p:cNvPr id="5" name="Rectángulo 4">
            <a:extLst>
              <a:ext uri="{FF2B5EF4-FFF2-40B4-BE49-F238E27FC236}">
                <a16:creationId xmlns:a16="http://schemas.microsoft.com/office/drawing/2014/main" id="{64529344-8152-421B-BB6A-940F47D3DE19}"/>
              </a:ext>
            </a:extLst>
          </p:cNvPr>
          <p:cNvSpPr/>
          <p:nvPr/>
        </p:nvSpPr>
        <p:spPr>
          <a:xfrm>
            <a:off x="1" y="272144"/>
            <a:ext cx="12191999" cy="369332"/>
          </a:xfrm>
          <a:prstGeom prst="rect">
            <a:avLst/>
          </a:prstGeom>
        </p:spPr>
        <p:txBody>
          <a:bodyPr wrap="square">
            <a:spAutoFit/>
          </a:bodyPr>
          <a:lstStyle/>
          <a:p>
            <a:pPr algn="ctr"/>
            <a:r>
              <a:rPr lang="es-ES" dirty="0">
                <a:solidFill>
                  <a:srgbClr val="0070C0"/>
                </a:solidFill>
              </a:rPr>
              <a:t>8.1.4. PAPEL DE LAS TECNOLOGÍAS DE LA INFORMACIÓN</a:t>
            </a:r>
          </a:p>
        </p:txBody>
      </p:sp>
    </p:spTree>
    <p:extLst>
      <p:ext uri="{BB962C8B-B14F-4D97-AF65-F5344CB8AC3E}">
        <p14:creationId xmlns:p14="http://schemas.microsoft.com/office/powerpoint/2010/main" val="2865993252"/>
      </p:ext>
    </p:extLst>
  </p:cSld>
  <p:clrMapOvr>
    <a:masterClrMapping/>
  </p:clrMapOvr>
  <p:transition spd="slow">
    <p:push dir="u"/>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369332"/>
          </a:xfrm>
          <a:prstGeom prst="rect">
            <a:avLst/>
          </a:prstGeom>
        </p:spPr>
        <p:txBody>
          <a:bodyPr wrap="square">
            <a:spAutoFit/>
          </a:bodyPr>
          <a:lstStyle/>
          <a:p>
            <a:pPr algn="ctr"/>
            <a:r>
              <a:rPr lang="es-ES" dirty="0">
                <a:solidFill>
                  <a:srgbClr val="0070C0"/>
                </a:solidFill>
              </a:rPr>
              <a:t>8.1. </a:t>
            </a:r>
            <a:r>
              <a:rPr lang="es-ES" i="1" dirty="0">
                <a:solidFill>
                  <a:srgbClr val="0070C0"/>
                </a:solidFill>
              </a:rPr>
              <a:t>LEAN MANAGEMENT</a:t>
            </a:r>
          </a:p>
        </p:txBody>
      </p:sp>
      <p:pic>
        <p:nvPicPr>
          <p:cNvPr id="17" name="Imagen 16">
            <a:extLst>
              <a:ext uri="{FF2B5EF4-FFF2-40B4-BE49-F238E27FC236}">
                <a16:creationId xmlns:a16="http://schemas.microsoft.com/office/drawing/2014/main" id="{430BCBD5-743E-4E14-BAC3-91ACA0B898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6" name="2 Marcador de contenido">
            <a:extLst>
              <a:ext uri="{FF2B5EF4-FFF2-40B4-BE49-F238E27FC236}">
                <a16:creationId xmlns:a16="http://schemas.microsoft.com/office/drawing/2014/main" id="{D27937F2-6020-4249-8491-42399C2098DE}"/>
              </a:ext>
            </a:extLst>
          </p:cNvPr>
          <p:cNvSpPr txBox="1">
            <a:spLocks/>
          </p:cNvSpPr>
          <p:nvPr/>
        </p:nvSpPr>
        <p:spPr>
          <a:xfrm>
            <a:off x="-1" y="655544"/>
            <a:ext cx="12191999" cy="622960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s-ES" sz="2400" b="1" dirty="0"/>
              <a:t>TIC EXTERNAS Y </a:t>
            </a:r>
            <a:r>
              <a:rPr lang="es-ES" sz="2400" b="1" i="1" dirty="0"/>
              <a:t>LEAN MANAGEMENT </a:t>
            </a:r>
          </a:p>
          <a:p>
            <a:pPr algn="just"/>
            <a:endParaRPr lang="es-ES" sz="2400" dirty="0"/>
          </a:p>
          <a:p>
            <a:pPr algn="just"/>
            <a:endParaRPr lang="es-ES" sz="800" dirty="0"/>
          </a:p>
          <a:p>
            <a:pPr algn="just"/>
            <a:r>
              <a:rPr lang="es-ES" sz="2400" dirty="0"/>
              <a:t>Dentro de este grupo se localizan:</a:t>
            </a:r>
          </a:p>
          <a:p>
            <a:pPr algn="just"/>
            <a:endParaRPr lang="es-ES" sz="1200" dirty="0"/>
          </a:p>
          <a:p>
            <a:pPr lvl="1" algn="just">
              <a:buFont typeface="Wingdings" panose="05000000000000000000" pitchFamily="2" charset="2"/>
              <a:buChar char="ü"/>
            </a:pPr>
            <a:r>
              <a:rPr lang="es-ES" b="1" dirty="0"/>
              <a:t> Internet</a:t>
            </a:r>
            <a:r>
              <a:rPr lang="es-ES" dirty="0"/>
              <a:t> y las tecnologías web que posibilitan el </a:t>
            </a:r>
            <a:r>
              <a:rPr lang="es-ES" b="1" dirty="0"/>
              <a:t>comercio electrónico </a:t>
            </a:r>
            <a:r>
              <a:rPr lang="es-ES" dirty="0"/>
              <a:t>(</a:t>
            </a:r>
            <a:r>
              <a:rPr lang="es-ES" i="1" dirty="0"/>
              <a:t>e-commerce</a:t>
            </a:r>
            <a:r>
              <a:rPr lang="es-ES" dirty="0"/>
              <a:t>) entre empresas o </a:t>
            </a:r>
            <a:r>
              <a:rPr lang="es-ES" i="1" dirty="0"/>
              <a:t>Business to Business </a:t>
            </a:r>
            <a:r>
              <a:rPr lang="es-ES" dirty="0"/>
              <a:t>(</a:t>
            </a:r>
            <a:r>
              <a:rPr lang="es-ES" b="1" dirty="0"/>
              <a:t>B2B</a:t>
            </a:r>
            <a:r>
              <a:rPr lang="es-ES" dirty="0"/>
              <a:t>) y el </a:t>
            </a:r>
            <a:r>
              <a:rPr lang="es-ES" b="1" i="1" dirty="0"/>
              <a:t>e-business</a:t>
            </a:r>
            <a:r>
              <a:rPr lang="es-ES" dirty="0"/>
              <a:t>, incluyendo el intercambio electrónico de datos vía web (</a:t>
            </a:r>
            <a:r>
              <a:rPr lang="es-ES" b="1" dirty="0"/>
              <a:t>EDI-Web</a:t>
            </a:r>
            <a:r>
              <a:rPr lang="es-ES" dirty="0"/>
              <a:t>).</a:t>
            </a:r>
          </a:p>
          <a:p>
            <a:pPr lvl="1" algn="just">
              <a:buFont typeface="Wingdings" panose="05000000000000000000" pitchFamily="2" charset="2"/>
              <a:buChar char="ü"/>
            </a:pPr>
            <a:endParaRPr lang="es-ES" dirty="0"/>
          </a:p>
          <a:p>
            <a:pPr lvl="1" algn="just">
              <a:buFont typeface="Wingdings" panose="05000000000000000000" pitchFamily="2" charset="2"/>
              <a:buChar char="ü"/>
            </a:pPr>
            <a:r>
              <a:rPr lang="es-ES" dirty="0"/>
              <a:t> Las </a:t>
            </a:r>
            <a:r>
              <a:rPr lang="es-ES" b="1" dirty="0"/>
              <a:t>TIC externas son herramientas facilitadoras de la adopción de prácticas </a:t>
            </a:r>
            <a:r>
              <a:rPr lang="es-ES" b="1" i="1" dirty="0"/>
              <a:t>lean</a:t>
            </a:r>
            <a:r>
              <a:rPr lang="es-ES" b="1" dirty="0"/>
              <a:t> y de la integración de clientes y proveedores</a:t>
            </a:r>
            <a:r>
              <a:rPr lang="es-ES" dirty="0"/>
              <a:t>.</a:t>
            </a:r>
          </a:p>
          <a:p>
            <a:pPr lvl="1" algn="just">
              <a:buFont typeface="Wingdings" panose="05000000000000000000" pitchFamily="2" charset="2"/>
              <a:buChar char="ü"/>
            </a:pPr>
            <a:endParaRPr lang="es-ES" dirty="0"/>
          </a:p>
          <a:p>
            <a:pPr lvl="1" algn="just">
              <a:buFont typeface="Wingdings" panose="05000000000000000000" pitchFamily="2" charset="2"/>
              <a:buChar char="ü"/>
            </a:pPr>
            <a:r>
              <a:rPr lang="es-ES" dirty="0"/>
              <a:t> </a:t>
            </a:r>
            <a:r>
              <a:rPr lang="es-ES" b="1" dirty="0"/>
              <a:t>Internet y el comercio electrónico adquieren un papel facilitador para desarrollar las prácticas </a:t>
            </a:r>
            <a:r>
              <a:rPr lang="es-ES" b="1" i="1" dirty="0"/>
              <a:t>lean</a:t>
            </a:r>
            <a:r>
              <a:rPr lang="es-ES" dirty="0"/>
              <a:t>, existiendo además un efecto sinérgico entre ambas iniciativas.</a:t>
            </a:r>
          </a:p>
        </p:txBody>
      </p:sp>
      <p:sp>
        <p:nvSpPr>
          <p:cNvPr id="5" name="Rectángulo 4">
            <a:extLst>
              <a:ext uri="{FF2B5EF4-FFF2-40B4-BE49-F238E27FC236}">
                <a16:creationId xmlns:a16="http://schemas.microsoft.com/office/drawing/2014/main" id="{64529344-8152-421B-BB6A-940F47D3DE19}"/>
              </a:ext>
            </a:extLst>
          </p:cNvPr>
          <p:cNvSpPr/>
          <p:nvPr/>
        </p:nvSpPr>
        <p:spPr>
          <a:xfrm>
            <a:off x="1" y="272144"/>
            <a:ext cx="12191999" cy="369332"/>
          </a:xfrm>
          <a:prstGeom prst="rect">
            <a:avLst/>
          </a:prstGeom>
        </p:spPr>
        <p:txBody>
          <a:bodyPr wrap="square">
            <a:spAutoFit/>
          </a:bodyPr>
          <a:lstStyle/>
          <a:p>
            <a:pPr algn="ctr"/>
            <a:r>
              <a:rPr lang="es-ES" dirty="0">
                <a:solidFill>
                  <a:srgbClr val="0070C0"/>
                </a:solidFill>
              </a:rPr>
              <a:t>8.1.4. PAPEL DE LAS TECNOLOGÍAS DE LA INFORMACIÓN</a:t>
            </a:r>
          </a:p>
        </p:txBody>
      </p:sp>
    </p:spTree>
    <p:extLst>
      <p:ext uri="{BB962C8B-B14F-4D97-AF65-F5344CB8AC3E}">
        <p14:creationId xmlns:p14="http://schemas.microsoft.com/office/powerpoint/2010/main" val="3027975627"/>
      </p:ext>
    </p:extLst>
  </p:cSld>
  <p:clrMapOvr>
    <a:masterClrMapping/>
  </p:clrMapOvr>
  <p:transition spd="slow">
    <p:push dir="u"/>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369332"/>
          </a:xfrm>
          <a:prstGeom prst="rect">
            <a:avLst/>
          </a:prstGeom>
        </p:spPr>
        <p:txBody>
          <a:bodyPr wrap="square">
            <a:spAutoFit/>
          </a:bodyPr>
          <a:lstStyle/>
          <a:p>
            <a:pPr algn="ctr"/>
            <a:r>
              <a:rPr lang="es-ES" dirty="0">
                <a:solidFill>
                  <a:srgbClr val="0070C0"/>
                </a:solidFill>
              </a:rPr>
              <a:t>8.1. </a:t>
            </a:r>
            <a:r>
              <a:rPr lang="es-ES" i="1" dirty="0">
                <a:solidFill>
                  <a:srgbClr val="0070C0"/>
                </a:solidFill>
              </a:rPr>
              <a:t>LEAN MANAGEMENT</a:t>
            </a:r>
          </a:p>
        </p:txBody>
      </p:sp>
      <p:pic>
        <p:nvPicPr>
          <p:cNvPr id="17" name="Imagen 16">
            <a:extLst>
              <a:ext uri="{FF2B5EF4-FFF2-40B4-BE49-F238E27FC236}">
                <a16:creationId xmlns:a16="http://schemas.microsoft.com/office/drawing/2014/main" id="{430BCBD5-743E-4E14-BAC3-91ACA0B898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6" name="2 Marcador de contenido">
            <a:extLst>
              <a:ext uri="{FF2B5EF4-FFF2-40B4-BE49-F238E27FC236}">
                <a16:creationId xmlns:a16="http://schemas.microsoft.com/office/drawing/2014/main" id="{D27937F2-6020-4249-8491-42399C2098DE}"/>
              </a:ext>
            </a:extLst>
          </p:cNvPr>
          <p:cNvSpPr txBox="1">
            <a:spLocks/>
          </p:cNvSpPr>
          <p:nvPr/>
        </p:nvSpPr>
        <p:spPr>
          <a:xfrm>
            <a:off x="-1" y="655544"/>
            <a:ext cx="12191999" cy="622960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s-ES" sz="2400" b="1" dirty="0"/>
              <a:t>TIC INTERNAS, EXTERNAS Y </a:t>
            </a:r>
            <a:r>
              <a:rPr lang="es-ES" sz="2400" b="1" i="1" dirty="0"/>
              <a:t>LEAN MANAGEMENT </a:t>
            </a:r>
          </a:p>
          <a:p>
            <a:pPr algn="just"/>
            <a:endParaRPr lang="es-ES" sz="2400" dirty="0"/>
          </a:p>
          <a:p>
            <a:pPr algn="just"/>
            <a:r>
              <a:rPr lang="es-ES" sz="2400" b="1" dirty="0"/>
              <a:t>En secuencia temporal</a:t>
            </a:r>
            <a:r>
              <a:rPr lang="es-ES" sz="2400" dirty="0"/>
              <a:t>, se aconseja </a:t>
            </a:r>
            <a:r>
              <a:rPr lang="es-ES" sz="2400" b="1" dirty="0"/>
              <a:t>implantar primero </a:t>
            </a:r>
            <a:r>
              <a:rPr lang="es-ES" sz="2400" b="1" i="1" dirty="0"/>
              <a:t>lean</a:t>
            </a:r>
            <a:r>
              <a:rPr lang="es-ES" sz="2400" b="1" dirty="0"/>
              <a:t> </a:t>
            </a:r>
            <a:r>
              <a:rPr lang="es-ES" sz="2400" dirty="0"/>
              <a:t>(no implica el apoyo intensivo de las TIC) y, </a:t>
            </a:r>
            <a:r>
              <a:rPr lang="es-ES" sz="2400" b="1" dirty="0"/>
              <a:t>posteriormente, apoyarse intensamente en las TIC </a:t>
            </a:r>
            <a:r>
              <a:rPr lang="es-ES" sz="2400" dirty="0"/>
              <a:t>para reforzar los cambios conseguidos. </a:t>
            </a:r>
          </a:p>
          <a:p>
            <a:pPr algn="just"/>
            <a:endParaRPr lang="es-ES" sz="1600" dirty="0"/>
          </a:p>
          <a:p>
            <a:pPr algn="just"/>
            <a:endParaRPr lang="es-ES" sz="1600" dirty="0"/>
          </a:p>
          <a:p>
            <a:pPr algn="just"/>
            <a:r>
              <a:rPr lang="es-ES" sz="2400" dirty="0"/>
              <a:t>Entre </a:t>
            </a:r>
            <a:r>
              <a:rPr lang="es-ES" sz="2400" b="1" dirty="0"/>
              <a:t>TIC internas y externas, relación de apoyo mutuo </a:t>
            </a:r>
            <a:r>
              <a:rPr lang="es-ES" sz="2400" dirty="0"/>
              <a:t>(necesidad de TIC internas para el desarrollo de TIC externas y viceversa).</a:t>
            </a:r>
          </a:p>
          <a:p>
            <a:pPr algn="just"/>
            <a:r>
              <a:rPr lang="es-ES" sz="2400" dirty="0"/>
              <a:t>Con respecto a la </a:t>
            </a:r>
            <a:r>
              <a:rPr lang="es-ES" sz="2400" b="1" dirty="0"/>
              <a:t>implantación de las TIC en el tiempo</a:t>
            </a:r>
            <a:r>
              <a:rPr lang="es-ES" sz="2400" dirty="0"/>
              <a:t>, es aconsejable implantar </a:t>
            </a:r>
            <a:r>
              <a:rPr lang="es-ES" sz="2400" b="1" dirty="0"/>
              <a:t>primero fuertemente las TIC internas</a:t>
            </a:r>
            <a:r>
              <a:rPr lang="es-ES" sz="2400" dirty="0"/>
              <a:t> (muy favorecedoras de las prácticas </a:t>
            </a:r>
            <a:r>
              <a:rPr lang="es-ES" sz="2400" i="1" dirty="0"/>
              <a:t>lean</a:t>
            </a:r>
            <a:r>
              <a:rPr lang="es-ES" sz="2400" dirty="0"/>
              <a:t>) y </a:t>
            </a:r>
            <a:r>
              <a:rPr lang="es-ES" sz="2400" b="1" dirty="0"/>
              <a:t>luego intensificar fuertemente TIC externas</a:t>
            </a:r>
            <a:r>
              <a:rPr lang="es-ES" sz="2400" dirty="0"/>
              <a:t>, ya que en presencia de ambas TIC el efecto de las TIC internas sobre las prácticas </a:t>
            </a:r>
            <a:r>
              <a:rPr lang="es-ES" sz="2400" i="1" dirty="0"/>
              <a:t>lean</a:t>
            </a:r>
            <a:r>
              <a:rPr lang="es-ES" sz="2400" dirty="0"/>
              <a:t> es mayor, pero las TIC internas eclipsan el efecto favorecedor de las TIC externas sobre las prácticas </a:t>
            </a:r>
            <a:r>
              <a:rPr lang="es-ES" sz="2400" i="1" dirty="0"/>
              <a:t>lean</a:t>
            </a:r>
            <a:r>
              <a:rPr lang="es-ES" sz="2400" dirty="0"/>
              <a:t>, que en este caso se manifiestan con sentido negativo.</a:t>
            </a:r>
          </a:p>
        </p:txBody>
      </p:sp>
      <p:sp>
        <p:nvSpPr>
          <p:cNvPr id="5" name="Rectángulo 4">
            <a:extLst>
              <a:ext uri="{FF2B5EF4-FFF2-40B4-BE49-F238E27FC236}">
                <a16:creationId xmlns:a16="http://schemas.microsoft.com/office/drawing/2014/main" id="{64529344-8152-421B-BB6A-940F47D3DE19}"/>
              </a:ext>
            </a:extLst>
          </p:cNvPr>
          <p:cNvSpPr/>
          <p:nvPr/>
        </p:nvSpPr>
        <p:spPr>
          <a:xfrm>
            <a:off x="1" y="272144"/>
            <a:ext cx="12191999" cy="369332"/>
          </a:xfrm>
          <a:prstGeom prst="rect">
            <a:avLst/>
          </a:prstGeom>
        </p:spPr>
        <p:txBody>
          <a:bodyPr wrap="square">
            <a:spAutoFit/>
          </a:bodyPr>
          <a:lstStyle/>
          <a:p>
            <a:pPr algn="ctr"/>
            <a:r>
              <a:rPr lang="es-ES" dirty="0">
                <a:solidFill>
                  <a:srgbClr val="0070C0"/>
                </a:solidFill>
              </a:rPr>
              <a:t>8.1.4. PAPEL DE LAS TECNOLOGÍAS DE LA INFORMACIÓN</a:t>
            </a:r>
          </a:p>
        </p:txBody>
      </p:sp>
    </p:spTree>
    <p:extLst>
      <p:ext uri="{BB962C8B-B14F-4D97-AF65-F5344CB8AC3E}">
        <p14:creationId xmlns:p14="http://schemas.microsoft.com/office/powerpoint/2010/main" val="4272909167"/>
      </p:ext>
    </p:extLst>
  </p:cSld>
  <p:clrMapOvr>
    <a:masterClrMapping/>
  </p:clrMapOvr>
  <p:transition spd="slow">
    <p:push dir="u"/>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782182" y="2528796"/>
            <a:ext cx="11347387" cy="2800767"/>
          </a:xfrm>
          <a:prstGeom prst="rect">
            <a:avLst/>
          </a:prstGeom>
          <a:noFill/>
        </p:spPr>
        <p:txBody>
          <a:bodyPr wrap="square" rtlCol="0">
            <a:spAutoFit/>
          </a:bodyPr>
          <a:lstStyle/>
          <a:p>
            <a:r>
              <a:rPr lang="es-ES" sz="2200" dirty="0"/>
              <a:t>8.1. </a:t>
            </a:r>
            <a:r>
              <a:rPr lang="es-ES" sz="2200" i="1" dirty="0"/>
              <a:t>LEAN MANAGEMENT</a:t>
            </a:r>
          </a:p>
          <a:p>
            <a:r>
              <a:rPr lang="es-ES" sz="2200" dirty="0"/>
              <a:t>	8.1.1. ORIGEN, CONCEPTO Y PRINCIPIOS</a:t>
            </a:r>
          </a:p>
          <a:p>
            <a:r>
              <a:rPr lang="es-ES" sz="2200" dirty="0"/>
              <a:t>	8.1.2. HERRAMIENTAS Y PRÁCTICAS DE GESTIÓN</a:t>
            </a:r>
          </a:p>
          <a:p>
            <a:r>
              <a:rPr lang="es-ES" sz="2200" dirty="0"/>
              <a:t>	8.1.3. PAPEL DE LOS RECURSOS HUMANOS</a:t>
            </a:r>
          </a:p>
          <a:p>
            <a:r>
              <a:rPr lang="es-ES" sz="2200" dirty="0"/>
              <a:t>	8.1.4. PAPEL DE LAS TECNOLOGÍAS DE LA INFORMACIÓN</a:t>
            </a:r>
          </a:p>
          <a:p>
            <a:r>
              <a:rPr lang="es-ES" sz="2200" dirty="0"/>
              <a:t>8.2. TEORÍA DE LAS RESTRICCIONES</a:t>
            </a:r>
          </a:p>
          <a:p>
            <a:r>
              <a:rPr lang="es-ES" sz="2200" dirty="0"/>
              <a:t>	8.2.1. LA TEORÍA DE LAS RESTRICCIONES (TOC)</a:t>
            </a:r>
          </a:p>
          <a:p>
            <a:r>
              <a:rPr lang="es-ES" sz="2200" dirty="0"/>
              <a:t>	8.2.2. TOC APLICADA A LA GESTIÓN DEL SUSBSISTEMA DE OPERACIONES: OPT</a:t>
            </a:r>
          </a:p>
        </p:txBody>
      </p:sp>
      <p:pic>
        <p:nvPicPr>
          <p:cNvPr id="6" name="Gráfico 5" descr="Marca de verificación">
            <a:extLst>
              <a:ext uri="{FF2B5EF4-FFF2-40B4-BE49-F238E27FC236}">
                <a16:creationId xmlns:a16="http://schemas.microsoft.com/office/drawing/2014/main" id="{9629398D-B36F-4B13-9B2C-DA877B68859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26150" y="3901043"/>
            <a:ext cx="578413" cy="578413"/>
          </a:xfrm>
          <a:prstGeom prst="rect">
            <a:avLst/>
          </a:prstGeom>
          <a:effectLst>
            <a:outerShdw blurRad="50800" dist="38100" dir="2700000" algn="tl" rotWithShape="0">
              <a:prstClr val="black">
                <a:alpha val="40000"/>
              </a:prstClr>
            </a:outerShdw>
          </a:effectLst>
        </p:spPr>
      </p:pic>
      <p:pic>
        <p:nvPicPr>
          <p:cNvPr id="3" name="Gráfico 2" descr="Libros">
            <a:extLst>
              <a:ext uri="{FF2B5EF4-FFF2-40B4-BE49-F238E27FC236}">
                <a16:creationId xmlns:a16="http://schemas.microsoft.com/office/drawing/2014/main" id="{14D4E9B0-969F-426A-B5DA-254B6300F20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7510" y="5508101"/>
            <a:ext cx="914400" cy="914400"/>
          </a:xfrm>
          <a:prstGeom prst="rect">
            <a:avLst/>
          </a:prstGeom>
          <a:effectLst>
            <a:outerShdw blurRad="50800" dist="38100" dir="2700000" algn="tl" rotWithShape="0">
              <a:prstClr val="black">
                <a:alpha val="40000"/>
              </a:prstClr>
            </a:outerShdw>
          </a:effectLst>
        </p:spPr>
      </p:pic>
      <p:pic>
        <p:nvPicPr>
          <p:cNvPr id="7" name="Gráfico 6" descr="Lista de comprobación RTL">
            <a:extLst>
              <a:ext uri="{FF2B5EF4-FFF2-40B4-BE49-F238E27FC236}">
                <a16:creationId xmlns:a16="http://schemas.microsoft.com/office/drawing/2014/main" id="{2D2CE125-C407-4875-ADD1-EF9C3FC285F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679" y="2524331"/>
            <a:ext cx="914400" cy="914400"/>
          </a:xfrm>
          <a:prstGeom prst="rect">
            <a:avLst/>
          </a:prstGeom>
          <a:effectLst>
            <a:outerShdw blurRad="50800" dist="38100" dir="2700000" algn="tl" rotWithShape="0">
              <a:prstClr val="black">
                <a:alpha val="40000"/>
              </a:prstClr>
            </a:outerShdw>
          </a:effectLst>
        </p:spPr>
      </p:pic>
      <p:pic>
        <p:nvPicPr>
          <p:cNvPr id="16" name="Imagen 15">
            <a:extLst>
              <a:ext uri="{FF2B5EF4-FFF2-40B4-BE49-F238E27FC236}">
                <a16:creationId xmlns:a16="http://schemas.microsoft.com/office/drawing/2014/main" id="{5F5E2F85-40A6-4E91-8B24-1620AEBBC7B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11" name="Título 1">
            <a:extLst>
              <a:ext uri="{FF2B5EF4-FFF2-40B4-BE49-F238E27FC236}">
                <a16:creationId xmlns:a16="http://schemas.microsoft.com/office/drawing/2014/main" id="{1692A917-3515-4CD5-B9D8-0936A65DA88F}"/>
              </a:ext>
            </a:extLst>
          </p:cNvPr>
          <p:cNvSpPr txBox="1">
            <a:spLocks/>
          </p:cNvSpPr>
          <p:nvPr/>
        </p:nvSpPr>
        <p:spPr>
          <a:xfrm>
            <a:off x="4810558" y="160834"/>
            <a:ext cx="2570882" cy="955111"/>
          </a:xfrm>
          <a:prstGeom prst="rect">
            <a:avLst/>
          </a:prstGeom>
          <a:effectLst>
            <a:outerShdw blurRad="50800" dist="38100" dir="2700000" algn="tl" rotWithShape="0">
              <a:prstClr val="black">
                <a:alpha val="40000"/>
              </a:prstClr>
            </a:outerShdw>
          </a:effectLst>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0070C0"/>
                </a:solidFill>
              </a:rPr>
              <a:t>TEMA 8</a:t>
            </a:r>
          </a:p>
        </p:txBody>
      </p:sp>
      <p:sp>
        <p:nvSpPr>
          <p:cNvPr id="12" name="CuadroTexto 11">
            <a:extLst>
              <a:ext uri="{FF2B5EF4-FFF2-40B4-BE49-F238E27FC236}">
                <a16:creationId xmlns:a16="http://schemas.microsoft.com/office/drawing/2014/main" id="{26C4085A-AD19-421E-9BB8-170F9F85E1A7}"/>
              </a:ext>
            </a:extLst>
          </p:cNvPr>
          <p:cNvSpPr txBox="1"/>
          <p:nvPr/>
        </p:nvSpPr>
        <p:spPr>
          <a:xfrm>
            <a:off x="2172267" y="1305665"/>
            <a:ext cx="7847463" cy="955111"/>
          </a:xfrm>
          <a:prstGeom prst="rect">
            <a:avLst/>
          </a:prstGeom>
          <a:effectLst>
            <a:outerShdw blurRad="50800" dist="38100" dir="2700000" algn="tl" rotWithShape="0">
              <a:prstClr val="black">
                <a:alpha val="40000"/>
              </a:prstClr>
            </a:outerShdw>
          </a:effectLst>
        </p:spPr>
        <p:txBody>
          <a:bodyPr vert="horz" lIns="91440" tIns="45720" rIns="91440" bIns="45720" rtlCol="0" anchor="b">
            <a:noAutofit/>
          </a:bodyPr>
          <a:lstStyle/>
          <a:p>
            <a:pPr algn="ctr">
              <a:lnSpc>
                <a:spcPct val="90000"/>
              </a:lnSpc>
              <a:spcBef>
                <a:spcPts val="1000"/>
              </a:spcBef>
            </a:pPr>
            <a:r>
              <a:rPr lang="es-ES" sz="2800" b="1" i="1" dirty="0"/>
              <a:t>LEAN MANAGEMENT</a:t>
            </a:r>
          </a:p>
          <a:p>
            <a:pPr algn="ctr">
              <a:lnSpc>
                <a:spcPct val="90000"/>
              </a:lnSpc>
              <a:spcBef>
                <a:spcPts val="1000"/>
              </a:spcBef>
            </a:pPr>
            <a:r>
              <a:rPr lang="es-ES" sz="2800" b="1" dirty="0"/>
              <a:t>Y</a:t>
            </a:r>
          </a:p>
          <a:p>
            <a:pPr algn="ctr">
              <a:lnSpc>
                <a:spcPct val="90000"/>
              </a:lnSpc>
              <a:spcBef>
                <a:spcPts val="1000"/>
              </a:spcBef>
            </a:pPr>
            <a:r>
              <a:rPr lang="es-ES" sz="2800" b="1" dirty="0"/>
              <a:t>TEORÍA DE LAS RESTRICCIONES</a:t>
            </a:r>
            <a:endParaRPr lang="en-US" sz="2800" b="1" kern="1200" dirty="0">
              <a:latin typeface="+mn-lt"/>
              <a:ea typeface="+mn-ea"/>
              <a:cs typeface="+mn-cs"/>
            </a:endParaRPr>
          </a:p>
        </p:txBody>
      </p:sp>
      <p:sp>
        <p:nvSpPr>
          <p:cNvPr id="10" name="CuadroTexto 9">
            <a:extLst>
              <a:ext uri="{FF2B5EF4-FFF2-40B4-BE49-F238E27FC236}">
                <a16:creationId xmlns:a16="http://schemas.microsoft.com/office/drawing/2014/main" id="{46A3251A-6B94-4D83-8A7A-71DE33E299FD}"/>
              </a:ext>
            </a:extLst>
          </p:cNvPr>
          <p:cNvSpPr txBox="1"/>
          <p:nvPr/>
        </p:nvSpPr>
        <p:spPr>
          <a:xfrm>
            <a:off x="981910" y="5503636"/>
            <a:ext cx="10739035" cy="923330"/>
          </a:xfrm>
          <a:prstGeom prst="rect">
            <a:avLst/>
          </a:prstGeom>
          <a:noFill/>
        </p:spPr>
        <p:txBody>
          <a:bodyPr wrap="square" rtlCol="0">
            <a:spAutoFit/>
          </a:bodyPr>
          <a:lstStyle/>
          <a:p>
            <a:pPr marL="285750" indent="-285750">
              <a:buFont typeface="Wingdings" panose="05000000000000000000" pitchFamily="2" charset="2"/>
              <a:buChar char="ü"/>
            </a:pPr>
            <a:r>
              <a:rPr lang="es-ES" dirty="0"/>
              <a:t>Dirección de la Producción y Operaciones. Decisiones operativas. (Arias Aranda, D. y Minguela Rata, B.) Cap. 7.</a:t>
            </a:r>
          </a:p>
          <a:p>
            <a:pPr marL="285750" indent="-285750">
              <a:buFont typeface="Wingdings" panose="05000000000000000000" pitchFamily="2" charset="2"/>
              <a:buChar char="ü"/>
            </a:pPr>
            <a:r>
              <a:rPr lang="es-ES" dirty="0"/>
              <a:t>Principios de Administración de Operaciones (7ª Ed.). (Heizer, J. y Render, B.) Cap. 16.</a:t>
            </a:r>
          </a:p>
          <a:p>
            <a:pPr marL="285750" indent="-285750">
              <a:buFont typeface="Wingdings" panose="05000000000000000000" pitchFamily="2" charset="2"/>
              <a:buChar char="ü"/>
            </a:pPr>
            <a:r>
              <a:rPr lang="es-ES" dirty="0"/>
              <a:t>Dirección de Operaciones. Aspectos tácticos y operativos. (Domínguez Machuca, J.A. y otros) Caps. 6,7 y 8.</a:t>
            </a:r>
          </a:p>
        </p:txBody>
      </p:sp>
    </p:spTree>
    <p:extLst>
      <p:ext uri="{BB962C8B-B14F-4D97-AF65-F5344CB8AC3E}">
        <p14:creationId xmlns:p14="http://schemas.microsoft.com/office/powerpoint/2010/main" val="1171079763"/>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369332"/>
          </a:xfrm>
          <a:prstGeom prst="rect">
            <a:avLst/>
          </a:prstGeom>
        </p:spPr>
        <p:txBody>
          <a:bodyPr wrap="square">
            <a:spAutoFit/>
          </a:bodyPr>
          <a:lstStyle/>
          <a:p>
            <a:pPr algn="ctr"/>
            <a:r>
              <a:rPr lang="es-ES" dirty="0">
                <a:solidFill>
                  <a:srgbClr val="0070C0"/>
                </a:solidFill>
              </a:rPr>
              <a:t>8.2. TEORÍA DE LAS RESTRICCIONES</a:t>
            </a:r>
            <a:endParaRPr lang="es-ES" i="1" dirty="0">
              <a:solidFill>
                <a:srgbClr val="0070C0"/>
              </a:solidFill>
            </a:endParaRPr>
          </a:p>
        </p:txBody>
      </p:sp>
      <p:pic>
        <p:nvPicPr>
          <p:cNvPr id="17" name="Imagen 16">
            <a:extLst>
              <a:ext uri="{FF2B5EF4-FFF2-40B4-BE49-F238E27FC236}">
                <a16:creationId xmlns:a16="http://schemas.microsoft.com/office/drawing/2014/main" id="{430BCBD5-743E-4E14-BAC3-91ACA0B898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6" name="2 Marcador de contenido">
            <a:extLst>
              <a:ext uri="{FF2B5EF4-FFF2-40B4-BE49-F238E27FC236}">
                <a16:creationId xmlns:a16="http://schemas.microsoft.com/office/drawing/2014/main" id="{D27937F2-6020-4249-8491-42399C2098DE}"/>
              </a:ext>
            </a:extLst>
          </p:cNvPr>
          <p:cNvSpPr txBox="1">
            <a:spLocks/>
          </p:cNvSpPr>
          <p:nvPr/>
        </p:nvSpPr>
        <p:spPr>
          <a:xfrm>
            <a:off x="-1" y="360116"/>
            <a:ext cx="12191999" cy="4310351"/>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s-ES" sz="2400" b="1" dirty="0"/>
              <a:t>INTRODUCCIÓN</a:t>
            </a:r>
          </a:p>
          <a:p>
            <a:pPr algn="just"/>
            <a:r>
              <a:rPr lang="es-ES" sz="2400" dirty="0"/>
              <a:t> Eliyahu Goldratt, físico israelí, al final de los años 70 introdujo un nuevo sistema de programación y gestión de la producción que denominó: </a:t>
            </a:r>
            <a:r>
              <a:rPr lang="es-ES" sz="2400" b="1" dirty="0"/>
              <a:t>Tecnología de producción optimizada</a:t>
            </a:r>
            <a:r>
              <a:rPr lang="es-ES" sz="2400" dirty="0"/>
              <a:t> (</a:t>
            </a:r>
            <a:r>
              <a:rPr lang="es-ES" sz="2400" i="1" dirty="0"/>
              <a:t>Optimized Production Technology</a:t>
            </a:r>
            <a:r>
              <a:rPr lang="es-ES" sz="2400" dirty="0"/>
              <a:t>, </a:t>
            </a:r>
            <a:r>
              <a:rPr lang="es-ES" sz="2400" b="1" dirty="0"/>
              <a:t>OPT</a:t>
            </a:r>
            <a:r>
              <a:rPr lang="es-ES" sz="2400" dirty="0"/>
              <a:t>), basado en el equilibrado del flujo de producción y en la gestión de los cuellos de botella (CB).</a:t>
            </a:r>
            <a:endParaRPr lang="es-ES" sz="1000" dirty="0"/>
          </a:p>
          <a:p>
            <a:pPr algn="just"/>
            <a:r>
              <a:rPr lang="es-ES" sz="2400" dirty="0"/>
              <a:t>Posteriormente amplió sus estudios y con el mismo esquema  de análisis configuró un cuerpo teórico que abarcaba todos los subsistemas de la empresa denominado la</a:t>
            </a:r>
            <a:r>
              <a:rPr lang="es-ES" sz="2400" b="1" dirty="0"/>
              <a:t> Teoría de las restricciones </a:t>
            </a:r>
            <a:r>
              <a:rPr lang="es-ES" sz="2400" dirty="0"/>
              <a:t>(</a:t>
            </a:r>
            <a:r>
              <a:rPr lang="es-ES" sz="2400" i="1" dirty="0"/>
              <a:t>Theory Of Constraints</a:t>
            </a:r>
            <a:r>
              <a:rPr lang="es-ES" sz="2400" dirty="0"/>
              <a:t>, </a:t>
            </a:r>
            <a:r>
              <a:rPr lang="es-ES" sz="2400" b="1" dirty="0"/>
              <a:t>TOC</a:t>
            </a:r>
            <a:r>
              <a:rPr lang="es-ES" sz="2400" dirty="0"/>
              <a:t>) basada en analizar las limitaciones del sistema completo y hacer girar el proceso de gestión alrededor de ellas.</a:t>
            </a:r>
          </a:p>
        </p:txBody>
      </p:sp>
      <p:pic>
        <p:nvPicPr>
          <p:cNvPr id="3" name="Imagen 2" descr="Un periódico con la imagen de una persona&#10;&#10;Descripción generada automáticamente con confianza media">
            <a:extLst>
              <a:ext uri="{FF2B5EF4-FFF2-40B4-BE49-F238E27FC236}">
                <a16:creationId xmlns:a16="http://schemas.microsoft.com/office/drawing/2014/main" id="{2BC7DF5E-570D-4086-AEE3-E36BC4CE16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1235615">
            <a:off x="5263028" y="3851384"/>
            <a:ext cx="1701066" cy="2752906"/>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074409261"/>
      </p:ext>
    </p:extLst>
  </p:cSld>
  <p:clrMapOvr>
    <a:masterClrMapping/>
  </p:clrMapOvr>
  <p:transition spd="slow">
    <p:push/>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782182" y="2528796"/>
            <a:ext cx="11347387" cy="2800767"/>
          </a:xfrm>
          <a:prstGeom prst="rect">
            <a:avLst/>
          </a:prstGeom>
          <a:noFill/>
        </p:spPr>
        <p:txBody>
          <a:bodyPr wrap="square" rtlCol="0">
            <a:spAutoFit/>
          </a:bodyPr>
          <a:lstStyle/>
          <a:p>
            <a:r>
              <a:rPr lang="es-ES" sz="2200" dirty="0"/>
              <a:t>8.1. </a:t>
            </a:r>
            <a:r>
              <a:rPr lang="es-ES" sz="2200" i="1" dirty="0"/>
              <a:t>LEAN MANAGEMENT</a:t>
            </a:r>
          </a:p>
          <a:p>
            <a:r>
              <a:rPr lang="es-ES" sz="2200" dirty="0"/>
              <a:t>	8.1.1. ORIGEN, CONCEPTO Y PRINCIPIOS</a:t>
            </a:r>
          </a:p>
          <a:p>
            <a:r>
              <a:rPr lang="es-ES" sz="2200" dirty="0"/>
              <a:t>	8.1.2. HERRAMIENTAS Y PRÁCTICAS DE GESTIÓN</a:t>
            </a:r>
          </a:p>
          <a:p>
            <a:r>
              <a:rPr lang="es-ES" sz="2200" dirty="0"/>
              <a:t>	8.1.3. PAPEL DE LOS RECURSOS HUMANOS</a:t>
            </a:r>
          </a:p>
          <a:p>
            <a:r>
              <a:rPr lang="es-ES" sz="2200" dirty="0"/>
              <a:t>	8.1.4. PAPEL DE LAS TECNOLOGÍAS DE LA INFORMACIÓN</a:t>
            </a:r>
          </a:p>
          <a:p>
            <a:r>
              <a:rPr lang="es-ES" sz="2200" dirty="0"/>
              <a:t>8.2. TEORÍA DE LAS RESTRICCIONES</a:t>
            </a:r>
          </a:p>
          <a:p>
            <a:r>
              <a:rPr lang="es-ES" sz="2200" dirty="0"/>
              <a:t>	8.2.1. LA TEORÍA DE LAS RESTRICCIONES (TOC)</a:t>
            </a:r>
          </a:p>
          <a:p>
            <a:r>
              <a:rPr lang="es-ES" sz="2200" dirty="0"/>
              <a:t>	8.2.2. TOC APLICADA A LA GESTIÓN DEL SUSBSISTEMA DE OPERACIONES: OPT</a:t>
            </a:r>
          </a:p>
        </p:txBody>
      </p:sp>
      <p:pic>
        <p:nvPicPr>
          <p:cNvPr id="6" name="Gráfico 5" descr="Marca de verificación">
            <a:extLst>
              <a:ext uri="{FF2B5EF4-FFF2-40B4-BE49-F238E27FC236}">
                <a16:creationId xmlns:a16="http://schemas.microsoft.com/office/drawing/2014/main" id="{9629398D-B36F-4B13-9B2C-DA877B68859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4438" y="4210532"/>
            <a:ext cx="578413" cy="578413"/>
          </a:xfrm>
          <a:prstGeom prst="rect">
            <a:avLst/>
          </a:prstGeom>
          <a:effectLst>
            <a:outerShdw blurRad="50800" dist="38100" dir="2700000" algn="tl" rotWithShape="0">
              <a:prstClr val="black">
                <a:alpha val="40000"/>
              </a:prstClr>
            </a:outerShdw>
          </a:effectLst>
        </p:spPr>
      </p:pic>
      <p:pic>
        <p:nvPicPr>
          <p:cNvPr id="3" name="Gráfico 2" descr="Libros">
            <a:extLst>
              <a:ext uri="{FF2B5EF4-FFF2-40B4-BE49-F238E27FC236}">
                <a16:creationId xmlns:a16="http://schemas.microsoft.com/office/drawing/2014/main" id="{14D4E9B0-969F-426A-B5DA-254B6300F20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7510" y="5508101"/>
            <a:ext cx="914400" cy="914400"/>
          </a:xfrm>
          <a:prstGeom prst="rect">
            <a:avLst/>
          </a:prstGeom>
          <a:effectLst>
            <a:outerShdw blurRad="50800" dist="38100" dir="2700000" algn="tl" rotWithShape="0">
              <a:prstClr val="black">
                <a:alpha val="40000"/>
              </a:prstClr>
            </a:outerShdw>
          </a:effectLst>
        </p:spPr>
      </p:pic>
      <p:pic>
        <p:nvPicPr>
          <p:cNvPr id="7" name="Gráfico 6" descr="Lista de comprobación RTL">
            <a:extLst>
              <a:ext uri="{FF2B5EF4-FFF2-40B4-BE49-F238E27FC236}">
                <a16:creationId xmlns:a16="http://schemas.microsoft.com/office/drawing/2014/main" id="{2D2CE125-C407-4875-ADD1-EF9C3FC285F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679" y="2524331"/>
            <a:ext cx="914400" cy="914400"/>
          </a:xfrm>
          <a:prstGeom prst="rect">
            <a:avLst/>
          </a:prstGeom>
          <a:effectLst>
            <a:outerShdw blurRad="50800" dist="38100" dir="2700000" algn="tl" rotWithShape="0">
              <a:prstClr val="black">
                <a:alpha val="40000"/>
              </a:prstClr>
            </a:outerShdw>
          </a:effectLst>
        </p:spPr>
      </p:pic>
      <p:pic>
        <p:nvPicPr>
          <p:cNvPr id="16" name="Imagen 15">
            <a:extLst>
              <a:ext uri="{FF2B5EF4-FFF2-40B4-BE49-F238E27FC236}">
                <a16:creationId xmlns:a16="http://schemas.microsoft.com/office/drawing/2014/main" id="{5F5E2F85-40A6-4E91-8B24-1620AEBBC7B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11" name="Título 1">
            <a:extLst>
              <a:ext uri="{FF2B5EF4-FFF2-40B4-BE49-F238E27FC236}">
                <a16:creationId xmlns:a16="http://schemas.microsoft.com/office/drawing/2014/main" id="{1692A917-3515-4CD5-B9D8-0936A65DA88F}"/>
              </a:ext>
            </a:extLst>
          </p:cNvPr>
          <p:cNvSpPr txBox="1">
            <a:spLocks/>
          </p:cNvSpPr>
          <p:nvPr/>
        </p:nvSpPr>
        <p:spPr>
          <a:xfrm>
            <a:off x="4810558" y="160834"/>
            <a:ext cx="2570882" cy="955111"/>
          </a:xfrm>
          <a:prstGeom prst="rect">
            <a:avLst/>
          </a:prstGeom>
          <a:effectLst>
            <a:outerShdw blurRad="50800" dist="38100" dir="2700000" algn="tl" rotWithShape="0">
              <a:prstClr val="black">
                <a:alpha val="40000"/>
              </a:prstClr>
            </a:outerShdw>
          </a:effectLst>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0070C0"/>
                </a:solidFill>
              </a:rPr>
              <a:t>TEMA 8</a:t>
            </a:r>
          </a:p>
        </p:txBody>
      </p:sp>
      <p:sp>
        <p:nvSpPr>
          <p:cNvPr id="12" name="CuadroTexto 11">
            <a:extLst>
              <a:ext uri="{FF2B5EF4-FFF2-40B4-BE49-F238E27FC236}">
                <a16:creationId xmlns:a16="http://schemas.microsoft.com/office/drawing/2014/main" id="{26C4085A-AD19-421E-9BB8-170F9F85E1A7}"/>
              </a:ext>
            </a:extLst>
          </p:cNvPr>
          <p:cNvSpPr txBox="1"/>
          <p:nvPr/>
        </p:nvSpPr>
        <p:spPr>
          <a:xfrm>
            <a:off x="2172267" y="1305665"/>
            <a:ext cx="7847463" cy="955111"/>
          </a:xfrm>
          <a:prstGeom prst="rect">
            <a:avLst/>
          </a:prstGeom>
          <a:effectLst>
            <a:outerShdw blurRad="50800" dist="38100" dir="2700000" algn="tl" rotWithShape="0">
              <a:prstClr val="black">
                <a:alpha val="40000"/>
              </a:prstClr>
            </a:outerShdw>
          </a:effectLst>
        </p:spPr>
        <p:txBody>
          <a:bodyPr vert="horz" lIns="91440" tIns="45720" rIns="91440" bIns="45720" rtlCol="0" anchor="b">
            <a:noAutofit/>
          </a:bodyPr>
          <a:lstStyle/>
          <a:p>
            <a:pPr algn="ctr">
              <a:lnSpc>
                <a:spcPct val="90000"/>
              </a:lnSpc>
              <a:spcBef>
                <a:spcPts val="1000"/>
              </a:spcBef>
            </a:pPr>
            <a:r>
              <a:rPr lang="es-ES" sz="2800" b="1" i="1" dirty="0"/>
              <a:t>LEAN MANAGEMENT</a:t>
            </a:r>
          </a:p>
          <a:p>
            <a:pPr algn="ctr">
              <a:lnSpc>
                <a:spcPct val="90000"/>
              </a:lnSpc>
              <a:spcBef>
                <a:spcPts val="1000"/>
              </a:spcBef>
            </a:pPr>
            <a:r>
              <a:rPr lang="es-ES" sz="2800" b="1" dirty="0"/>
              <a:t>Y</a:t>
            </a:r>
          </a:p>
          <a:p>
            <a:pPr algn="ctr">
              <a:lnSpc>
                <a:spcPct val="90000"/>
              </a:lnSpc>
              <a:spcBef>
                <a:spcPts val="1000"/>
              </a:spcBef>
            </a:pPr>
            <a:r>
              <a:rPr lang="es-ES" sz="2800" b="1" dirty="0"/>
              <a:t>TEORÍA DE LAS RESTRICCIONES</a:t>
            </a:r>
            <a:endParaRPr lang="en-US" sz="2800" b="1" kern="1200" dirty="0">
              <a:latin typeface="+mn-lt"/>
              <a:ea typeface="+mn-ea"/>
              <a:cs typeface="+mn-cs"/>
            </a:endParaRPr>
          </a:p>
        </p:txBody>
      </p:sp>
      <p:sp>
        <p:nvSpPr>
          <p:cNvPr id="10" name="CuadroTexto 9">
            <a:extLst>
              <a:ext uri="{FF2B5EF4-FFF2-40B4-BE49-F238E27FC236}">
                <a16:creationId xmlns:a16="http://schemas.microsoft.com/office/drawing/2014/main" id="{46A3251A-6B94-4D83-8A7A-71DE33E299FD}"/>
              </a:ext>
            </a:extLst>
          </p:cNvPr>
          <p:cNvSpPr txBox="1"/>
          <p:nvPr/>
        </p:nvSpPr>
        <p:spPr>
          <a:xfrm>
            <a:off x="981910" y="5503636"/>
            <a:ext cx="10739035" cy="923330"/>
          </a:xfrm>
          <a:prstGeom prst="rect">
            <a:avLst/>
          </a:prstGeom>
          <a:noFill/>
        </p:spPr>
        <p:txBody>
          <a:bodyPr wrap="square" rtlCol="0">
            <a:spAutoFit/>
          </a:bodyPr>
          <a:lstStyle/>
          <a:p>
            <a:pPr marL="285750" indent="-285750">
              <a:buFont typeface="Wingdings" panose="05000000000000000000" pitchFamily="2" charset="2"/>
              <a:buChar char="ü"/>
            </a:pPr>
            <a:r>
              <a:rPr lang="es-ES" dirty="0"/>
              <a:t>Dirección de la Producción y Operaciones. Decisiones operativas. (Arias Aranda, D. y Minguela Rata, B.) Cap. 7.</a:t>
            </a:r>
          </a:p>
          <a:p>
            <a:pPr marL="285750" indent="-285750">
              <a:buFont typeface="Wingdings" panose="05000000000000000000" pitchFamily="2" charset="2"/>
              <a:buChar char="ü"/>
            </a:pPr>
            <a:r>
              <a:rPr lang="es-ES" dirty="0"/>
              <a:t>Principios de Administración de Operaciones (7ª Ed.). (Heizer, J. y Render, B.) Cap. 16.</a:t>
            </a:r>
          </a:p>
          <a:p>
            <a:pPr marL="285750" indent="-285750">
              <a:buFont typeface="Wingdings" panose="05000000000000000000" pitchFamily="2" charset="2"/>
              <a:buChar char="ü"/>
            </a:pPr>
            <a:r>
              <a:rPr lang="es-ES" dirty="0"/>
              <a:t>Dirección de Operaciones. Aspectos tácticos y operativos. (Domínguez Machuca, J.A. y otros) Caps. 6,7 y 8.</a:t>
            </a:r>
          </a:p>
        </p:txBody>
      </p:sp>
    </p:spTree>
    <p:extLst>
      <p:ext uri="{BB962C8B-B14F-4D97-AF65-F5344CB8AC3E}">
        <p14:creationId xmlns:p14="http://schemas.microsoft.com/office/powerpoint/2010/main" val="321287714"/>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agen 16">
            <a:extLst>
              <a:ext uri="{FF2B5EF4-FFF2-40B4-BE49-F238E27FC236}">
                <a16:creationId xmlns:a16="http://schemas.microsoft.com/office/drawing/2014/main" id="{430BCBD5-743E-4E14-BAC3-91ACA0B898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5" name="2 Marcador de contenido">
            <a:extLst>
              <a:ext uri="{FF2B5EF4-FFF2-40B4-BE49-F238E27FC236}">
                <a16:creationId xmlns:a16="http://schemas.microsoft.com/office/drawing/2014/main" id="{5950C3D6-B816-4A6E-A796-126DF0A85667}"/>
              </a:ext>
            </a:extLst>
          </p:cNvPr>
          <p:cNvSpPr txBox="1">
            <a:spLocks/>
          </p:cNvSpPr>
          <p:nvPr/>
        </p:nvSpPr>
        <p:spPr>
          <a:xfrm>
            <a:off x="-1" y="554647"/>
            <a:ext cx="12191999" cy="452596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s-ES" sz="2400" b="1" dirty="0"/>
              <a:t>INTRODUCCIÓN</a:t>
            </a:r>
          </a:p>
          <a:p>
            <a:pPr marL="0" indent="0" algn="just">
              <a:buNone/>
            </a:pPr>
            <a:endParaRPr lang="es-ES" sz="2400" dirty="0"/>
          </a:p>
          <a:p>
            <a:pPr marL="0" indent="0" algn="just">
              <a:buNone/>
            </a:pPr>
            <a:endParaRPr lang="es-ES" sz="2400" dirty="0"/>
          </a:p>
          <a:p>
            <a:pPr algn="just"/>
            <a:r>
              <a:rPr lang="es-ES" sz="2400" dirty="0"/>
              <a:t>El origen se halla en el área de fabricación y, por ello, se popularizaron los términos de </a:t>
            </a:r>
            <a:r>
              <a:rPr lang="es-ES" sz="2400" i="1" dirty="0"/>
              <a:t>Lean production</a:t>
            </a:r>
            <a:r>
              <a:rPr lang="es-ES" sz="2400" dirty="0"/>
              <a:t> o </a:t>
            </a:r>
            <a:r>
              <a:rPr lang="es-ES" sz="2400" i="1" dirty="0"/>
              <a:t>Lean manufacturing</a:t>
            </a:r>
            <a:r>
              <a:rPr lang="es-ES" sz="2400" dirty="0"/>
              <a:t>.</a:t>
            </a:r>
          </a:p>
          <a:p>
            <a:pPr algn="just"/>
            <a:endParaRPr lang="es-ES" sz="2400" dirty="0"/>
          </a:p>
          <a:p>
            <a:pPr algn="just"/>
            <a:r>
              <a:rPr lang="es-ES" sz="2400" dirty="0"/>
              <a:t>Se ha aplicado con éxito en diferentes industrias (automovilística, aeronáutica, electrónica, agroalimentaria, entre otras) y en el ámbito de los servicios (hospitales, empresas TIC, líneas áreas, universidades, entre otros).</a:t>
            </a:r>
          </a:p>
          <a:p>
            <a:pPr algn="just"/>
            <a:endParaRPr lang="es-ES" sz="2400" dirty="0"/>
          </a:p>
          <a:p>
            <a:pPr algn="just"/>
            <a:r>
              <a:rPr lang="es-ES" sz="2400" dirty="0"/>
              <a:t>La aplicación al ámbito de los servicios provocó que se acuñará un término más global: </a:t>
            </a:r>
            <a:r>
              <a:rPr lang="es-ES" sz="2400" b="1" i="1" dirty="0"/>
              <a:t>Lean management</a:t>
            </a:r>
            <a:r>
              <a:rPr lang="es-ES" sz="2400" dirty="0"/>
              <a:t>.</a:t>
            </a:r>
          </a:p>
          <a:p>
            <a:pPr marL="0" indent="0" algn="just">
              <a:buNone/>
            </a:pPr>
            <a:endParaRPr lang="es-ES" sz="2400" dirty="0"/>
          </a:p>
        </p:txBody>
      </p:sp>
      <p:sp>
        <p:nvSpPr>
          <p:cNvPr id="6" name="Rectángulo 5">
            <a:extLst>
              <a:ext uri="{FF2B5EF4-FFF2-40B4-BE49-F238E27FC236}">
                <a16:creationId xmlns:a16="http://schemas.microsoft.com/office/drawing/2014/main" id="{E5783CF9-04C9-46CC-8607-EA18D5515B3B}"/>
              </a:ext>
            </a:extLst>
          </p:cNvPr>
          <p:cNvSpPr/>
          <p:nvPr/>
        </p:nvSpPr>
        <p:spPr>
          <a:xfrm>
            <a:off x="0" y="0"/>
            <a:ext cx="12191999" cy="369332"/>
          </a:xfrm>
          <a:prstGeom prst="rect">
            <a:avLst/>
          </a:prstGeom>
        </p:spPr>
        <p:txBody>
          <a:bodyPr wrap="square">
            <a:spAutoFit/>
          </a:bodyPr>
          <a:lstStyle/>
          <a:p>
            <a:pPr algn="ctr"/>
            <a:r>
              <a:rPr lang="es-ES" dirty="0">
                <a:solidFill>
                  <a:srgbClr val="0070C0"/>
                </a:solidFill>
              </a:rPr>
              <a:t>8.1. </a:t>
            </a:r>
            <a:r>
              <a:rPr lang="es-ES" i="1" dirty="0">
                <a:solidFill>
                  <a:srgbClr val="0070C0"/>
                </a:solidFill>
              </a:rPr>
              <a:t>LEAN MANAGEMENT</a:t>
            </a:r>
          </a:p>
        </p:txBody>
      </p:sp>
    </p:spTree>
    <p:extLst>
      <p:ext uri="{BB962C8B-B14F-4D97-AF65-F5344CB8AC3E}">
        <p14:creationId xmlns:p14="http://schemas.microsoft.com/office/powerpoint/2010/main" val="2806527216"/>
      </p:ext>
    </p:extLst>
  </p:cSld>
  <p:clrMapOvr>
    <a:masterClrMapping/>
  </p:clrMapOvr>
  <p:transition spd="slow">
    <p:push dir="u"/>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agen 16">
            <a:extLst>
              <a:ext uri="{FF2B5EF4-FFF2-40B4-BE49-F238E27FC236}">
                <a16:creationId xmlns:a16="http://schemas.microsoft.com/office/drawing/2014/main" id="{430BCBD5-743E-4E14-BAC3-91ACA0B898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5" name="Rectángulo 4">
            <a:extLst>
              <a:ext uri="{FF2B5EF4-FFF2-40B4-BE49-F238E27FC236}">
                <a16:creationId xmlns:a16="http://schemas.microsoft.com/office/drawing/2014/main" id="{64529344-8152-421B-BB6A-940F47D3DE19}"/>
              </a:ext>
            </a:extLst>
          </p:cNvPr>
          <p:cNvSpPr/>
          <p:nvPr/>
        </p:nvSpPr>
        <p:spPr>
          <a:xfrm>
            <a:off x="1" y="272144"/>
            <a:ext cx="12191999" cy="369332"/>
          </a:xfrm>
          <a:prstGeom prst="rect">
            <a:avLst/>
          </a:prstGeom>
        </p:spPr>
        <p:txBody>
          <a:bodyPr wrap="square">
            <a:spAutoFit/>
          </a:bodyPr>
          <a:lstStyle/>
          <a:p>
            <a:pPr algn="ctr"/>
            <a:r>
              <a:rPr lang="es-ES" dirty="0">
                <a:solidFill>
                  <a:srgbClr val="0070C0"/>
                </a:solidFill>
              </a:rPr>
              <a:t>8.2.1. LA TEORÍA DE LAS RESTRICCIONES (TOC)</a:t>
            </a:r>
          </a:p>
        </p:txBody>
      </p:sp>
      <p:sp>
        <p:nvSpPr>
          <p:cNvPr id="7" name="Rectángulo 6">
            <a:extLst>
              <a:ext uri="{FF2B5EF4-FFF2-40B4-BE49-F238E27FC236}">
                <a16:creationId xmlns:a16="http://schemas.microsoft.com/office/drawing/2014/main" id="{721341EB-7389-44AD-ABE8-EDA3809BC0CB}"/>
              </a:ext>
            </a:extLst>
          </p:cNvPr>
          <p:cNvSpPr/>
          <p:nvPr/>
        </p:nvSpPr>
        <p:spPr>
          <a:xfrm>
            <a:off x="0" y="0"/>
            <a:ext cx="12191999" cy="369332"/>
          </a:xfrm>
          <a:prstGeom prst="rect">
            <a:avLst/>
          </a:prstGeom>
        </p:spPr>
        <p:txBody>
          <a:bodyPr wrap="square">
            <a:spAutoFit/>
          </a:bodyPr>
          <a:lstStyle/>
          <a:p>
            <a:pPr algn="ctr"/>
            <a:r>
              <a:rPr lang="es-ES" dirty="0">
                <a:solidFill>
                  <a:srgbClr val="0070C0"/>
                </a:solidFill>
              </a:rPr>
              <a:t>8.2. TEORÍA DE LAS RESTRICCIONES</a:t>
            </a:r>
            <a:endParaRPr lang="es-ES" i="1" dirty="0">
              <a:solidFill>
                <a:srgbClr val="0070C0"/>
              </a:solidFill>
            </a:endParaRPr>
          </a:p>
        </p:txBody>
      </p:sp>
      <p:sp>
        <p:nvSpPr>
          <p:cNvPr id="9" name="CuadroTexto 8">
            <a:extLst>
              <a:ext uri="{FF2B5EF4-FFF2-40B4-BE49-F238E27FC236}">
                <a16:creationId xmlns:a16="http://schemas.microsoft.com/office/drawing/2014/main" id="{439857B7-1FCD-49A2-8A5D-BA1ED053E5E6}"/>
              </a:ext>
            </a:extLst>
          </p:cNvPr>
          <p:cNvSpPr txBox="1"/>
          <p:nvPr/>
        </p:nvSpPr>
        <p:spPr>
          <a:xfrm>
            <a:off x="0" y="1062446"/>
            <a:ext cx="12192000" cy="5016758"/>
          </a:xfrm>
          <a:prstGeom prst="rect">
            <a:avLst/>
          </a:prstGeom>
          <a:noFill/>
        </p:spPr>
        <p:txBody>
          <a:bodyPr wrap="square" rtlCol="0">
            <a:spAutoFit/>
          </a:bodyPr>
          <a:lstStyle/>
          <a:p>
            <a:pPr algn="ctr"/>
            <a:r>
              <a:rPr lang="es-ES" sz="2400" b="1" dirty="0"/>
              <a:t>LA META</a:t>
            </a:r>
          </a:p>
          <a:p>
            <a:pPr marL="285750" indent="-285750" algn="just">
              <a:buFont typeface="Wingdings" panose="05000000000000000000" pitchFamily="2" charset="2"/>
              <a:buChar char="q"/>
            </a:pPr>
            <a:endParaRPr lang="es-ES" sz="3200" dirty="0"/>
          </a:p>
          <a:p>
            <a:pPr marL="342900" indent="-342900" algn="just">
              <a:buFont typeface="Arial" panose="020B0604020202020204" pitchFamily="34" charset="0"/>
              <a:buChar char="•"/>
            </a:pPr>
            <a:r>
              <a:rPr lang="es-ES" sz="2400" dirty="0"/>
              <a:t>En una organización con ánimo de lucro la …</a:t>
            </a:r>
          </a:p>
          <a:p>
            <a:pPr marL="342900" indent="-342900" algn="just">
              <a:buFont typeface="Courier New" panose="02070309020205020404" pitchFamily="49" charset="0"/>
              <a:buChar char="o"/>
            </a:pPr>
            <a:endParaRPr lang="es-ES" sz="2400" b="1" dirty="0"/>
          </a:p>
          <a:p>
            <a:pPr algn="just"/>
            <a:r>
              <a:rPr lang="es-ES" sz="2400" b="1" dirty="0"/>
              <a:t>			META es: ganar dinero ahora y luego</a:t>
            </a:r>
          </a:p>
          <a:p>
            <a:pPr algn="just"/>
            <a:endParaRPr lang="es-ES" sz="2400" b="1" dirty="0"/>
          </a:p>
          <a:p>
            <a:pPr algn="just"/>
            <a:r>
              <a:rPr lang="es-ES" sz="2400" b="1" dirty="0"/>
              <a:t>				Es PRODUCTIVO todo lo que</a:t>
            </a:r>
          </a:p>
          <a:p>
            <a:pPr algn="just"/>
            <a:r>
              <a:rPr lang="es-ES" sz="2400" b="1" dirty="0"/>
              <a:t>				contribuye a esa META</a:t>
            </a:r>
          </a:p>
          <a:p>
            <a:pPr algn="just"/>
            <a:r>
              <a:rPr lang="es-ES" sz="2400" dirty="0"/>
              <a:t>     </a:t>
            </a:r>
          </a:p>
          <a:p>
            <a:pPr marL="342900" indent="-342900" algn="just">
              <a:buFont typeface="Arial" panose="020B0604020202020204" pitchFamily="34" charset="0"/>
              <a:buChar char="•"/>
            </a:pPr>
            <a:r>
              <a:rPr lang="es-ES" sz="2400" dirty="0"/>
              <a:t>Ejemplo: aumentar el rendimiento de un centro de trabajo (CT) para fabricar ahora más producto que no es vendible ahora, no será “productivo”.</a:t>
            </a:r>
          </a:p>
          <a:p>
            <a:pPr marL="342900" indent="-342900" algn="just">
              <a:buFont typeface="Courier New" panose="02070309020205020404" pitchFamily="49" charset="0"/>
              <a:buChar char="o"/>
            </a:pPr>
            <a:endParaRPr lang="es-ES" sz="2400" dirty="0"/>
          </a:p>
          <a:p>
            <a:pPr marL="285750" indent="-285750" algn="just">
              <a:buFont typeface="Wingdings" panose="05000000000000000000" pitchFamily="2" charset="2"/>
              <a:buChar char="q"/>
            </a:pPr>
            <a:endParaRPr lang="es-ES" sz="2400" dirty="0"/>
          </a:p>
        </p:txBody>
      </p:sp>
      <p:sp>
        <p:nvSpPr>
          <p:cNvPr id="10" name="Flecha doblada hacia arriba 4">
            <a:extLst>
              <a:ext uri="{FF2B5EF4-FFF2-40B4-BE49-F238E27FC236}">
                <a16:creationId xmlns:a16="http://schemas.microsoft.com/office/drawing/2014/main" id="{A9687F50-5A26-4410-B1FF-6F6DFABF8287}"/>
              </a:ext>
            </a:extLst>
          </p:cNvPr>
          <p:cNvSpPr/>
          <p:nvPr/>
        </p:nvSpPr>
        <p:spPr>
          <a:xfrm rot="5400000">
            <a:off x="3100923" y="3172604"/>
            <a:ext cx="627015" cy="522514"/>
          </a:xfrm>
          <a:prstGeom prst="bentUpArrow">
            <a:avLst/>
          </a:prstGeom>
          <a:solidFill>
            <a:srgbClr val="FF0000"/>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1" name="Flecha doblada hacia arriba 5">
            <a:extLst>
              <a:ext uri="{FF2B5EF4-FFF2-40B4-BE49-F238E27FC236}">
                <a16:creationId xmlns:a16="http://schemas.microsoft.com/office/drawing/2014/main" id="{F3880F1F-8F27-4E6F-AA97-50DD275CC57E}"/>
              </a:ext>
            </a:extLst>
          </p:cNvPr>
          <p:cNvSpPr/>
          <p:nvPr/>
        </p:nvSpPr>
        <p:spPr>
          <a:xfrm rot="5400000">
            <a:off x="2183508" y="2430030"/>
            <a:ext cx="627015" cy="522514"/>
          </a:xfrm>
          <a:prstGeom prst="bentUpArrow">
            <a:avLst/>
          </a:prstGeom>
          <a:solidFill>
            <a:srgbClr val="FF0000"/>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Tree>
    <p:extLst>
      <p:ext uri="{BB962C8B-B14F-4D97-AF65-F5344CB8AC3E}">
        <p14:creationId xmlns:p14="http://schemas.microsoft.com/office/powerpoint/2010/main" val="1291131548"/>
      </p:ext>
    </p:extLst>
  </p:cSld>
  <p:clrMapOvr>
    <a:masterClrMapping/>
  </p:clrMapOvr>
  <p:transition spd="slow">
    <p:push/>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5">
            <a:extLst>
              <a:ext uri="{FF2B5EF4-FFF2-40B4-BE49-F238E27FC236}">
                <a16:creationId xmlns:a16="http://schemas.microsoft.com/office/drawing/2014/main" id="{BAA9C4BE-2DA7-4557-BAB7-98B8E3A2E768}"/>
              </a:ext>
            </a:extLst>
          </p:cNvPr>
          <p:cNvSpPr>
            <a:spLocks noChangeArrowheads="1"/>
          </p:cNvSpPr>
          <p:nvPr/>
        </p:nvSpPr>
        <p:spPr bwMode="auto">
          <a:xfrm>
            <a:off x="2351881" y="2225174"/>
            <a:ext cx="7488238" cy="838200"/>
          </a:xfrm>
          <a:prstGeom prst="rect">
            <a:avLst/>
          </a:prstGeom>
          <a:solidFill>
            <a:srgbClr val="3891A7">
              <a:alpha val="0"/>
            </a:srgbClr>
          </a:solidFill>
          <a:ln w="25400">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s-ES" altLang="es-ES" sz="2400" b="0" i="0" u="none" strike="noStrike" kern="0" cap="none" spc="0" normalizeH="0" baseline="0" noProof="0" dirty="0">
              <a:ln>
                <a:noFill/>
              </a:ln>
              <a:solidFill>
                <a:prstClr val="black"/>
              </a:solidFill>
              <a:effectLst/>
              <a:uLnTx/>
              <a:uFillTx/>
              <a:cs typeface="Arial" charset="0"/>
            </a:endParaRPr>
          </a:p>
        </p:txBody>
      </p:sp>
      <p:sp>
        <p:nvSpPr>
          <p:cNvPr id="9" name="CuadroTexto 8">
            <a:extLst>
              <a:ext uri="{FF2B5EF4-FFF2-40B4-BE49-F238E27FC236}">
                <a16:creationId xmlns:a16="http://schemas.microsoft.com/office/drawing/2014/main" id="{439857B7-1FCD-49A2-8A5D-BA1ED053E5E6}"/>
              </a:ext>
            </a:extLst>
          </p:cNvPr>
          <p:cNvSpPr txBox="1"/>
          <p:nvPr/>
        </p:nvSpPr>
        <p:spPr>
          <a:xfrm>
            <a:off x="0" y="1062446"/>
            <a:ext cx="12192000" cy="830997"/>
          </a:xfrm>
          <a:prstGeom prst="rect">
            <a:avLst/>
          </a:prstGeom>
          <a:noFill/>
        </p:spPr>
        <p:txBody>
          <a:bodyPr wrap="square" rtlCol="0">
            <a:spAutoFit/>
          </a:bodyPr>
          <a:lstStyle/>
          <a:p>
            <a:pPr algn="ctr"/>
            <a:r>
              <a:rPr lang="es-ES" sz="2400" b="1" dirty="0"/>
              <a:t>LA META</a:t>
            </a:r>
            <a:endParaRPr lang="es-ES" sz="2400" dirty="0"/>
          </a:p>
          <a:p>
            <a:pPr marL="285750" indent="-285750" algn="just">
              <a:buFont typeface="Wingdings" panose="05000000000000000000" pitchFamily="2" charset="2"/>
              <a:buChar char="q"/>
            </a:pPr>
            <a:endParaRPr lang="es-ES" sz="2400" dirty="0"/>
          </a:p>
        </p:txBody>
      </p:sp>
      <p:sp>
        <p:nvSpPr>
          <p:cNvPr id="20" name="Rectangle 12">
            <a:extLst>
              <a:ext uri="{FF2B5EF4-FFF2-40B4-BE49-F238E27FC236}">
                <a16:creationId xmlns:a16="http://schemas.microsoft.com/office/drawing/2014/main" id="{549E173D-932C-4DF1-98F8-1C350634D181}"/>
              </a:ext>
            </a:extLst>
          </p:cNvPr>
          <p:cNvSpPr>
            <a:spLocks noChangeArrowheads="1"/>
          </p:cNvSpPr>
          <p:nvPr/>
        </p:nvSpPr>
        <p:spPr bwMode="auto">
          <a:xfrm>
            <a:off x="2351881" y="1756954"/>
            <a:ext cx="7488238" cy="457200"/>
          </a:xfrm>
          <a:prstGeom prst="rect">
            <a:avLst/>
          </a:prstGeom>
          <a:solidFill>
            <a:schemeClr val="accent2"/>
          </a:solidFill>
          <a:ln w="9525">
            <a:solidFill>
              <a:sysClr val="windowText" lastClr="000000"/>
            </a:solidFill>
            <a:miter lim="800000"/>
            <a:headEnd/>
            <a:tailEnd/>
          </a:ln>
          <a:effectLst>
            <a:outerShdw blurRad="50800" dist="38100" dir="2700000" algn="tl" rotWithShape="0">
              <a:prstClr val="black">
                <a:alpha val="40000"/>
              </a:prstClr>
            </a:outerShdw>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s-ES" altLang="es-ES" sz="2800" b="1" i="0" u="none" strike="noStrike" kern="0" cap="none" spc="0" normalizeH="0" baseline="0" noProof="0" dirty="0">
                <a:ln>
                  <a:noFill/>
                </a:ln>
                <a:solidFill>
                  <a:prstClr val="black"/>
                </a:solidFill>
                <a:uLnTx/>
                <a:uFillTx/>
                <a:cs typeface="Arial" charset="0"/>
              </a:rPr>
              <a:t>PARÁMETROS DE GESTIÓN</a:t>
            </a:r>
          </a:p>
        </p:txBody>
      </p:sp>
      <p:pic>
        <p:nvPicPr>
          <p:cNvPr id="17" name="Imagen 16">
            <a:extLst>
              <a:ext uri="{FF2B5EF4-FFF2-40B4-BE49-F238E27FC236}">
                <a16:creationId xmlns:a16="http://schemas.microsoft.com/office/drawing/2014/main" id="{430BCBD5-743E-4E14-BAC3-91ACA0B898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5" name="Rectángulo 4">
            <a:extLst>
              <a:ext uri="{FF2B5EF4-FFF2-40B4-BE49-F238E27FC236}">
                <a16:creationId xmlns:a16="http://schemas.microsoft.com/office/drawing/2014/main" id="{64529344-8152-421B-BB6A-940F47D3DE19}"/>
              </a:ext>
            </a:extLst>
          </p:cNvPr>
          <p:cNvSpPr/>
          <p:nvPr/>
        </p:nvSpPr>
        <p:spPr>
          <a:xfrm>
            <a:off x="1" y="272144"/>
            <a:ext cx="12191999" cy="369332"/>
          </a:xfrm>
          <a:prstGeom prst="rect">
            <a:avLst/>
          </a:prstGeom>
        </p:spPr>
        <p:txBody>
          <a:bodyPr wrap="square">
            <a:spAutoFit/>
          </a:bodyPr>
          <a:lstStyle/>
          <a:p>
            <a:pPr algn="ctr"/>
            <a:r>
              <a:rPr lang="es-ES" dirty="0">
                <a:solidFill>
                  <a:srgbClr val="0070C0"/>
                </a:solidFill>
              </a:rPr>
              <a:t>8.2.1. LA TEORÍA DE LAS RESTRICCIONES (TOC)</a:t>
            </a:r>
          </a:p>
        </p:txBody>
      </p:sp>
      <p:sp>
        <p:nvSpPr>
          <p:cNvPr id="7" name="Rectángulo 6">
            <a:extLst>
              <a:ext uri="{FF2B5EF4-FFF2-40B4-BE49-F238E27FC236}">
                <a16:creationId xmlns:a16="http://schemas.microsoft.com/office/drawing/2014/main" id="{721341EB-7389-44AD-ABE8-EDA3809BC0CB}"/>
              </a:ext>
            </a:extLst>
          </p:cNvPr>
          <p:cNvSpPr/>
          <p:nvPr/>
        </p:nvSpPr>
        <p:spPr>
          <a:xfrm>
            <a:off x="0" y="0"/>
            <a:ext cx="12191999" cy="369332"/>
          </a:xfrm>
          <a:prstGeom prst="rect">
            <a:avLst/>
          </a:prstGeom>
        </p:spPr>
        <p:txBody>
          <a:bodyPr wrap="square">
            <a:spAutoFit/>
          </a:bodyPr>
          <a:lstStyle/>
          <a:p>
            <a:pPr algn="ctr"/>
            <a:r>
              <a:rPr lang="es-ES" dirty="0">
                <a:solidFill>
                  <a:srgbClr val="0070C0"/>
                </a:solidFill>
              </a:rPr>
              <a:t>8.2. TEORÍA DE LAS RESTRICCIONES</a:t>
            </a:r>
            <a:endParaRPr lang="es-ES" i="1" dirty="0">
              <a:solidFill>
                <a:srgbClr val="0070C0"/>
              </a:solidFill>
            </a:endParaRPr>
          </a:p>
        </p:txBody>
      </p:sp>
      <p:sp>
        <p:nvSpPr>
          <p:cNvPr id="12" name="Rectangle 14">
            <a:extLst>
              <a:ext uri="{FF2B5EF4-FFF2-40B4-BE49-F238E27FC236}">
                <a16:creationId xmlns:a16="http://schemas.microsoft.com/office/drawing/2014/main" id="{6B05A913-69B8-43D6-91E1-FDC8690A40C3}"/>
              </a:ext>
            </a:extLst>
          </p:cNvPr>
          <p:cNvSpPr>
            <a:spLocks noChangeArrowheads="1"/>
          </p:cNvSpPr>
          <p:nvPr/>
        </p:nvSpPr>
        <p:spPr bwMode="auto">
          <a:xfrm>
            <a:off x="2428081" y="4423954"/>
            <a:ext cx="7488238" cy="838200"/>
          </a:xfrm>
          <a:prstGeom prst="rect">
            <a:avLst/>
          </a:prstGeom>
          <a:solidFill>
            <a:srgbClr val="FFFF00">
              <a:alpha val="0"/>
            </a:srgbClr>
          </a:solidFill>
          <a:ln w="31750">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fontAlgn="base">
              <a:spcBef>
                <a:spcPct val="0"/>
              </a:spcBef>
              <a:spcAft>
                <a:spcPct val="0"/>
              </a:spcAft>
              <a:defRPr/>
            </a:pPr>
            <a:endParaRPr lang="es-ES" altLang="es-ES" sz="2400" dirty="0">
              <a:solidFill>
                <a:prstClr val="black"/>
              </a:solidFill>
              <a:effectLst>
                <a:outerShdw blurRad="38100" dist="38100" dir="2700000" algn="tl">
                  <a:srgbClr val="000000"/>
                </a:outerShdw>
              </a:effectLst>
              <a:cs typeface="Arial" charset="0"/>
            </a:endParaRPr>
          </a:p>
        </p:txBody>
      </p:sp>
      <p:sp>
        <p:nvSpPr>
          <p:cNvPr id="16" name="Text Box 9">
            <a:extLst>
              <a:ext uri="{FF2B5EF4-FFF2-40B4-BE49-F238E27FC236}">
                <a16:creationId xmlns:a16="http://schemas.microsoft.com/office/drawing/2014/main" id="{4F01A43B-FCEA-45EF-934C-D049156B4BCA}"/>
              </a:ext>
            </a:extLst>
          </p:cNvPr>
          <p:cNvSpPr txBox="1">
            <a:spLocks noChangeArrowheads="1"/>
          </p:cNvSpPr>
          <p:nvPr/>
        </p:nvSpPr>
        <p:spPr bwMode="auto">
          <a:xfrm>
            <a:off x="2580481" y="4652554"/>
            <a:ext cx="1512888" cy="622300"/>
          </a:xfrm>
          <a:prstGeom prst="rect">
            <a:avLst/>
          </a:prstGeom>
          <a:solidFill>
            <a:srgbClr val="FFFF00"/>
          </a:solidFill>
          <a:ln w="12700">
            <a:solidFill>
              <a:sysClr val="windowText" lastClr="000000"/>
            </a:solidFill>
            <a:miter lim="800000"/>
            <a:headEnd/>
            <a:tailEnd/>
          </a:ln>
          <a:effectLst>
            <a:outerShdw blurRad="50800" dist="38100" dir="2700000" algn="tl" rotWithShape="0">
              <a:prstClr val="black">
                <a:alpha val="40000"/>
              </a:prstClr>
            </a:outerShdw>
          </a:effectLst>
        </p:spPr>
        <p:txBody>
          <a:bodyPr anchor="ctr">
            <a:spAutoFit/>
          </a:bodyPr>
          <a:lstStyle/>
          <a:p>
            <a:pPr marL="0" marR="0" lvl="0" indent="0" algn="ctr" defTabSz="914400" eaLnBrk="1" fontAlgn="base" latinLnBrk="0" hangingPunct="1">
              <a:lnSpc>
                <a:spcPct val="85000"/>
              </a:lnSpc>
              <a:spcBef>
                <a:spcPct val="0"/>
              </a:spcBef>
              <a:spcAft>
                <a:spcPct val="0"/>
              </a:spcAft>
              <a:buClrTx/>
              <a:buSzTx/>
              <a:buFontTx/>
              <a:buNone/>
              <a:tabLst/>
              <a:defRPr/>
            </a:pPr>
            <a:r>
              <a:rPr kumimoji="0" lang="es-ES" altLang="es-ES" sz="2000" b="1" i="0" u="none" strike="noStrike" kern="0" cap="none" spc="0" normalizeH="0" baseline="0" noProof="0" dirty="0">
                <a:ln>
                  <a:noFill/>
                </a:ln>
                <a:effectLst/>
                <a:uLnTx/>
                <a:uFillTx/>
                <a:cs typeface="Arial" charset="0"/>
              </a:rPr>
              <a:t>Ingresos netos</a:t>
            </a:r>
          </a:p>
        </p:txBody>
      </p:sp>
      <p:sp>
        <p:nvSpPr>
          <p:cNvPr id="18" name="Text Box 10">
            <a:extLst>
              <a:ext uri="{FF2B5EF4-FFF2-40B4-BE49-F238E27FC236}">
                <a16:creationId xmlns:a16="http://schemas.microsoft.com/office/drawing/2014/main" id="{13551AE2-7B4F-43FF-8451-67D882F59371}"/>
              </a:ext>
            </a:extLst>
          </p:cNvPr>
          <p:cNvSpPr txBox="1">
            <a:spLocks noChangeArrowheads="1"/>
          </p:cNvSpPr>
          <p:nvPr/>
        </p:nvSpPr>
        <p:spPr bwMode="auto">
          <a:xfrm>
            <a:off x="5247481" y="4652554"/>
            <a:ext cx="1724025" cy="609600"/>
          </a:xfrm>
          <a:prstGeom prst="rect">
            <a:avLst/>
          </a:prstGeom>
          <a:solidFill>
            <a:srgbClr val="FFFF00"/>
          </a:solidFill>
          <a:ln w="12700">
            <a:solidFill>
              <a:sysClr val="windowText" lastClr="000000"/>
            </a:solidFill>
            <a:miter lim="800000"/>
            <a:headEnd/>
            <a:tailEnd/>
          </a:ln>
          <a:effectLst>
            <a:outerShdw blurRad="50800" dist="38100" dir="2700000" algn="tl" rotWithShape="0">
              <a:prstClr val="black">
                <a:alpha val="40000"/>
              </a:prstClr>
            </a:outerShdw>
          </a:effectLst>
        </p:spPr>
        <p:txBody>
          <a:bodyPr anchor="ctr"/>
          <a:lstStyle/>
          <a:p>
            <a:pPr marL="0" marR="0" lvl="0" indent="0" algn="ctr" defTabSz="914400" eaLnBrk="1" fontAlgn="base" latinLnBrk="0" hangingPunct="1">
              <a:lnSpc>
                <a:spcPct val="85000"/>
              </a:lnSpc>
              <a:spcBef>
                <a:spcPct val="0"/>
              </a:spcBef>
              <a:spcAft>
                <a:spcPct val="0"/>
              </a:spcAft>
              <a:buClrTx/>
              <a:buSzTx/>
              <a:buFontTx/>
              <a:buNone/>
              <a:tabLst/>
              <a:defRPr/>
            </a:pPr>
            <a:r>
              <a:rPr kumimoji="0" lang="es-ES" altLang="es-ES" sz="2000" b="1" i="0" u="none" strike="noStrike" kern="0" cap="none" spc="0" normalizeH="0" baseline="0" noProof="0" dirty="0">
                <a:ln>
                  <a:noFill/>
                </a:ln>
                <a:effectLst/>
                <a:uLnTx/>
                <a:uFillTx/>
                <a:cs typeface="Arial" charset="0"/>
              </a:rPr>
              <a:t>Inventario</a:t>
            </a:r>
            <a:endParaRPr kumimoji="0" lang="es-ES" altLang="es-ES" sz="2000" b="0" i="0" u="none" strike="noStrike" kern="0" cap="none" spc="0" normalizeH="0" baseline="0" noProof="0" dirty="0">
              <a:ln>
                <a:noFill/>
              </a:ln>
              <a:effectLst/>
              <a:uLnTx/>
              <a:uFillTx/>
              <a:cs typeface="Arial" charset="0"/>
            </a:endParaRPr>
          </a:p>
        </p:txBody>
      </p:sp>
      <p:sp>
        <p:nvSpPr>
          <p:cNvPr id="19" name="Text Box 11">
            <a:extLst>
              <a:ext uri="{FF2B5EF4-FFF2-40B4-BE49-F238E27FC236}">
                <a16:creationId xmlns:a16="http://schemas.microsoft.com/office/drawing/2014/main" id="{ED743460-88D2-4EAF-84ED-A1BF2EE9B434}"/>
              </a:ext>
            </a:extLst>
          </p:cNvPr>
          <p:cNvSpPr txBox="1">
            <a:spLocks noChangeArrowheads="1"/>
          </p:cNvSpPr>
          <p:nvPr/>
        </p:nvSpPr>
        <p:spPr bwMode="auto">
          <a:xfrm>
            <a:off x="8066881" y="4652554"/>
            <a:ext cx="1512888" cy="622300"/>
          </a:xfrm>
          <a:prstGeom prst="rect">
            <a:avLst/>
          </a:prstGeom>
          <a:solidFill>
            <a:srgbClr val="FFFF00"/>
          </a:solidFill>
          <a:ln w="12700">
            <a:solidFill>
              <a:sysClr val="windowText" lastClr="000000"/>
            </a:solidFill>
            <a:miter lim="800000"/>
            <a:headEnd/>
            <a:tailEnd/>
          </a:ln>
          <a:effectLst>
            <a:outerShdw blurRad="50800" dist="38100" dir="2700000" algn="tl" rotWithShape="0">
              <a:prstClr val="black">
                <a:alpha val="40000"/>
              </a:prstClr>
            </a:outerShdw>
          </a:effectLst>
        </p:spPr>
        <p:txBody>
          <a:bodyPr anchor="ctr"/>
          <a:lstStyle/>
          <a:p>
            <a:pPr marL="0" marR="0" lvl="0" indent="0" algn="ctr" defTabSz="914400" eaLnBrk="1" fontAlgn="base" latinLnBrk="0" hangingPunct="1">
              <a:lnSpc>
                <a:spcPct val="85000"/>
              </a:lnSpc>
              <a:spcBef>
                <a:spcPct val="0"/>
              </a:spcBef>
              <a:spcAft>
                <a:spcPct val="0"/>
              </a:spcAft>
              <a:buClrTx/>
              <a:buSzTx/>
              <a:buFontTx/>
              <a:buNone/>
              <a:tabLst/>
              <a:defRPr/>
            </a:pPr>
            <a:r>
              <a:rPr kumimoji="0" lang="es-ES" altLang="es-ES" sz="2000" b="1" i="0" u="none" strike="noStrike" kern="0" cap="none" spc="0" normalizeH="0" baseline="0" noProof="0" dirty="0">
                <a:ln>
                  <a:noFill/>
                </a:ln>
                <a:effectLst/>
                <a:uLnTx/>
                <a:uFillTx/>
                <a:cs typeface="Arial" charset="0"/>
              </a:rPr>
              <a:t>Gastos de operación    </a:t>
            </a:r>
          </a:p>
        </p:txBody>
      </p:sp>
      <p:sp>
        <p:nvSpPr>
          <p:cNvPr id="21" name="Rectangle 13">
            <a:extLst>
              <a:ext uri="{FF2B5EF4-FFF2-40B4-BE49-F238E27FC236}">
                <a16:creationId xmlns:a16="http://schemas.microsoft.com/office/drawing/2014/main" id="{7BE444BC-A30D-4882-80B7-FF0B8F00ABF7}"/>
              </a:ext>
            </a:extLst>
          </p:cNvPr>
          <p:cNvSpPr>
            <a:spLocks noChangeArrowheads="1"/>
          </p:cNvSpPr>
          <p:nvPr/>
        </p:nvSpPr>
        <p:spPr bwMode="auto">
          <a:xfrm>
            <a:off x="2428081" y="5262154"/>
            <a:ext cx="7488238" cy="533400"/>
          </a:xfrm>
          <a:prstGeom prst="rect">
            <a:avLst/>
          </a:prstGeom>
          <a:solidFill>
            <a:srgbClr val="92D050"/>
          </a:solidFill>
          <a:ln w="9525">
            <a:solidFill>
              <a:sysClr val="windowText" lastClr="000000"/>
            </a:solidFill>
            <a:miter lim="800000"/>
            <a:headEnd/>
            <a:tailEnd/>
          </a:ln>
          <a:effectLst>
            <a:outerShdw blurRad="50800" dist="38100" dir="2700000" algn="tl" rotWithShape="0">
              <a:prstClr val="black">
                <a:alpha val="40000"/>
              </a:prstClr>
            </a:outerShdw>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s-ES" altLang="es-ES" sz="2800" b="1" i="0" u="none" strike="noStrike" kern="0" cap="none" spc="0" normalizeH="0" baseline="0" noProof="0" dirty="0">
                <a:ln>
                  <a:noFill/>
                </a:ln>
                <a:solidFill>
                  <a:prstClr val="black"/>
                </a:solidFill>
                <a:uLnTx/>
                <a:uFillTx/>
                <a:cs typeface="Arial" charset="0"/>
              </a:rPr>
              <a:t>PARÁMETROS DE EXPLOTACIÓN</a:t>
            </a:r>
          </a:p>
        </p:txBody>
      </p:sp>
      <p:sp>
        <p:nvSpPr>
          <p:cNvPr id="22" name="Line 16">
            <a:extLst>
              <a:ext uri="{FF2B5EF4-FFF2-40B4-BE49-F238E27FC236}">
                <a16:creationId xmlns:a16="http://schemas.microsoft.com/office/drawing/2014/main" id="{39B14EA7-CD9C-4635-9B76-077B48E715CB}"/>
              </a:ext>
            </a:extLst>
          </p:cNvPr>
          <p:cNvSpPr>
            <a:spLocks noChangeShapeType="1"/>
          </p:cNvSpPr>
          <p:nvPr/>
        </p:nvSpPr>
        <p:spPr bwMode="auto">
          <a:xfrm flipV="1">
            <a:off x="3190081" y="2823754"/>
            <a:ext cx="1588" cy="1828800"/>
          </a:xfrm>
          <a:prstGeom prst="line">
            <a:avLst/>
          </a:prstGeom>
          <a:noFill/>
          <a:ln w="9525">
            <a:solidFill>
              <a:sysClr val="windowText" lastClr="000000"/>
            </a:solidFill>
            <a:round/>
            <a:headEnd/>
            <a:tailEnd type="triangle" w="med" len="me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
        <p:nvSpPr>
          <p:cNvPr id="23" name="Line 17">
            <a:extLst>
              <a:ext uri="{FF2B5EF4-FFF2-40B4-BE49-F238E27FC236}">
                <a16:creationId xmlns:a16="http://schemas.microsoft.com/office/drawing/2014/main" id="{ABC36E59-28BD-4EF3-B402-CD30F6FEA839}"/>
              </a:ext>
            </a:extLst>
          </p:cNvPr>
          <p:cNvSpPr>
            <a:spLocks noChangeShapeType="1"/>
          </p:cNvSpPr>
          <p:nvPr/>
        </p:nvSpPr>
        <p:spPr bwMode="auto">
          <a:xfrm flipV="1">
            <a:off x="3342481" y="2823754"/>
            <a:ext cx="2286000" cy="1828800"/>
          </a:xfrm>
          <a:prstGeom prst="line">
            <a:avLst/>
          </a:prstGeom>
          <a:noFill/>
          <a:ln w="9525">
            <a:solidFill>
              <a:sysClr val="windowText" lastClr="000000"/>
            </a:solidFill>
            <a:round/>
            <a:headEnd/>
            <a:tailEnd type="triangle" w="med" len="me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
        <p:nvSpPr>
          <p:cNvPr id="24" name="Line 18">
            <a:extLst>
              <a:ext uri="{FF2B5EF4-FFF2-40B4-BE49-F238E27FC236}">
                <a16:creationId xmlns:a16="http://schemas.microsoft.com/office/drawing/2014/main" id="{EF403891-27F5-48BA-9D06-EF0B96F5809C}"/>
              </a:ext>
            </a:extLst>
          </p:cNvPr>
          <p:cNvSpPr>
            <a:spLocks noChangeShapeType="1"/>
          </p:cNvSpPr>
          <p:nvPr/>
        </p:nvSpPr>
        <p:spPr bwMode="auto">
          <a:xfrm flipV="1">
            <a:off x="3647281" y="2823754"/>
            <a:ext cx="4572000" cy="1828800"/>
          </a:xfrm>
          <a:prstGeom prst="line">
            <a:avLst/>
          </a:prstGeom>
          <a:noFill/>
          <a:ln w="9525">
            <a:solidFill>
              <a:sysClr val="windowText" lastClr="000000"/>
            </a:solidFill>
            <a:round/>
            <a:headEnd/>
            <a:tailEnd type="triangle" w="med" len="me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
        <p:nvSpPr>
          <p:cNvPr id="25" name="Line 19">
            <a:extLst>
              <a:ext uri="{FF2B5EF4-FFF2-40B4-BE49-F238E27FC236}">
                <a16:creationId xmlns:a16="http://schemas.microsoft.com/office/drawing/2014/main" id="{85DADD2C-6F14-4569-B219-9F468A994BA6}"/>
              </a:ext>
            </a:extLst>
          </p:cNvPr>
          <p:cNvSpPr>
            <a:spLocks noChangeShapeType="1"/>
          </p:cNvSpPr>
          <p:nvPr/>
        </p:nvSpPr>
        <p:spPr bwMode="auto">
          <a:xfrm flipV="1">
            <a:off x="6033427" y="2823754"/>
            <a:ext cx="1588" cy="1828800"/>
          </a:xfrm>
          <a:prstGeom prst="line">
            <a:avLst/>
          </a:prstGeom>
          <a:noFill/>
          <a:ln w="9525">
            <a:solidFill>
              <a:sysClr val="windowText" lastClr="000000"/>
            </a:solidFill>
            <a:round/>
            <a:headEnd/>
            <a:tailEnd type="triangle" w="med" len="me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
        <p:nvSpPr>
          <p:cNvPr id="26" name="Line 22">
            <a:extLst>
              <a:ext uri="{FF2B5EF4-FFF2-40B4-BE49-F238E27FC236}">
                <a16:creationId xmlns:a16="http://schemas.microsoft.com/office/drawing/2014/main" id="{3DE9BC19-B9C9-4BEC-9E7D-F61FDC01128B}"/>
              </a:ext>
            </a:extLst>
          </p:cNvPr>
          <p:cNvSpPr>
            <a:spLocks noChangeShapeType="1"/>
          </p:cNvSpPr>
          <p:nvPr/>
        </p:nvSpPr>
        <p:spPr bwMode="auto">
          <a:xfrm flipV="1">
            <a:off x="8828881" y="2823754"/>
            <a:ext cx="1588" cy="1828800"/>
          </a:xfrm>
          <a:prstGeom prst="line">
            <a:avLst/>
          </a:prstGeom>
          <a:noFill/>
          <a:ln w="9525">
            <a:solidFill>
              <a:sysClr val="windowText" lastClr="000000"/>
            </a:solidFill>
            <a:round/>
            <a:headEnd/>
            <a:tailEnd type="triangle" w="med" len="me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
        <p:nvSpPr>
          <p:cNvPr id="27" name="Line 23">
            <a:extLst>
              <a:ext uri="{FF2B5EF4-FFF2-40B4-BE49-F238E27FC236}">
                <a16:creationId xmlns:a16="http://schemas.microsoft.com/office/drawing/2014/main" id="{D0C84CCC-8D48-4CBB-95B4-EF10FECEA6BC}"/>
              </a:ext>
            </a:extLst>
          </p:cNvPr>
          <p:cNvSpPr>
            <a:spLocks noChangeShapeType="1"/>
          </p:cNvSpPr>
          <p:nvPr/>
        </p:nvSpPr>
        <p:spPr bwMode="auto">
          <a:xfrm flipH="1" flipV="1">
            <a:off x="6542881" y="2823754"/>
            <a:ext cx="2133600" cy="1828800"/>
          </a:xfrm>
          <a:prstGeom prst="line">
            <a:avLst/>
          </a:prstGeom>
          <a:noFill/>
          <a:ln w="9525">
            <a:solidFill>
              <a:sysClr val="windowText" lastClr="000000"/>
            </a:solidFill>
            <a:round/>
            <a:headEnd/>
            <a:tailEnd type="triangle" w="med" len="me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
        <p:nvSpPr>
          <p:cNvPr id="28" name="Line 24">
            <a:extLst>
              <a:ext uri="{FF2B5EF4-FFF2-40B4-BE49-F238E27FC236}">
                <a16:creationId xmlns:a16="http://schemas.microsoft.com/office/drawing/2014/main" id="{1E522006-583A-4745-BF28-61D5B3017DB0}"/>
              </a:ext>
            </a:extLst>
          </p:cNvPr>
          <p:cNvSpPr>
            <a:spLocks noChangeShapeType="1"/>
          </p:cNvSpPr>
          <p:nvPr/>
        </p:nvSpPr>
        <p:spPr bwMode="auto">
          <a:xfrm flipH="1" flipV="1">
            <a:off x="3799681" y="2823754"/>
            <a:ext cx="4648200" cy="1828800"/>
          </a:xfrm>
          <a:prstGeom prst="line">
            <a:avLst/>
          </a:prstGeom>
          <a:noFill/>
          <a:ln w="9525">
            <a:solidFill>
              <a:sysClr val="windowText" lastClr="000000"/>
            </a:solidFill>
            <a:round/>
            <a:headEnd/>
            <a:tailEnd type="triangle" w="med" len="me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
        <p:nvSpPr>
          <p:cNvPr id="29" name="Line 25">
            <a:extLst>
              <a:ext uri="{FF2B5EF4-FFF2-40B4-BE49-F238E27FC236}">
                <a16:creationId xmlns:a16="http://schemas.microsoft.com/office/drawing/2014/main" id="{361A1E19-9F33-448E-8C95-4FF783EEB65D}"/>
              </a:ext>
            </a:extLst>
          </p:cNvPr>
          <p:cNvSpPr>
            <a:spLocks noChangeShapeType="1"/>
          </p:cNvSpPr>
          <p:nvPr/>
        </p:nvSpPr>
        <p:spPr bwMode="auto">
          <a:xfrm flipH="1">
            <a:off x="4104481" y="4957354"/>
            <a:ext cx="1143000" cy="3175"/>
          </a:xfrm>
          <a:prstGeom prst="line">
            <a:avLst/>
          </a:prstGeom>
          <a:noFill/>
          <a:ln w="9525">
            <a:solidFill>
              <a:sysClr val="windowText" lastClr="000000"/>
            </a:solidFill>
            <a:round/>
            <a:headEnd/>
            <a:tailEnd type="triangle" w="med" len="me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
        <p:nvSpPr>
          <p:cNvPr id="30" name="Line 26">
            <a:extLst>
              <a:ext uri="{FF2B5EF4-FFF2-40B4-BE49-F238E27FC236}">
                <a16:creationId xmlns:a16="http://schemas.microsoft.com/office/drawing/2014/main" id="{5D146E6F-24F5-4A3E-A999-AC903AC8B954}"/>
              </a:ext>
            </a:extLst>
          </p:cNvPr>
          <p:cNvSpPr>
            <a:spLocks noChangeShapeType="1"/>
          </p:cNvSpPr>
          <p:nvPr/>
        </p:nvSpPr>
        <p:spPr bwMode="auto">
          <a:xfrm>
            <a:off x="6971505" y="4954180"/>
            <a:ext cx="1103313" cy="6350"/>
          </a:xfrm>
          <a:prstGeom prst="line">
            <a:avLst/>
          </a:prstGeom>
          <a:noFill/>
          <a:ln w="9525">
            <a:solidFill>
              <a:sysClr val="windowText" lastClr="000000"/>
            </a:solidFill>
            <a:round/>
            <a:headEnd/>
            <a:tailEnd type="triangle" w="med" len="me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
        <p:nvSpPr>
          <p:cNvPr id="31" name="Elipse 30">
            <a:extLst>
              <a:ext uri="{FF2B5EF4-FFF2-40B4-BE49-F238E27FC236}">
                <a16:creationId xmlns:a16="http://schemas.microsoft.com/office/drawing/2014/main" id="{FC2BEB7E-212B-4ABD-B39A-8D0946EFA24B}"/>
              </a:ext>
            </a:extLst>
          </p:cNvPr>
          <p:cNvSpPr/>
          <p:nvPr/>
        </p:nvSpPr>
        <p:spPr>
          <a:xfrm>
            <a:off x="2267473" y="4610348"/>
            <a:ext cx="2031415" cy="622301"/>
          </a:xfrm>
          <a:prstGeom prst="ellipse">
            <a:avLst/>
          </a:prstGeom>
          <a:noFill/>
          <a:ln w="38100">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3" name="Text Box 6">
            <a:extLst>
              <a:ext uri="{FF2B5EF4-FFF2-40B4-BE49-F238E27FC236}">
                <a16:creationId xmlns:a16="http://schemas.microsoft.com/office/drawing/2014/main" id="{F1223F0C-7469-4F9C-9D39-2D26CC9179F2}"/>
              </a:ext>
            </a:extLst>
          </p:cNvPr>
          <p:cNvSpPr txBox="1">
            <a:spLocks noChangeArrowheads="1"/>
          </p:cNvSpPr>
          <p:nvPr/>
        </p:nvSpPr>
        <p:spPr bwMode="auto">
          <a:xfrm>
            <a:off x="2504281" y="2214154"/>
            <a:ext cx="1512888" cy="622300"/>
          </a:xfrm>
          <a:prstGeom prst="rect">
            <a:avLst/>
          </a:prstGeom>
          <a:solidFill>
            <a:srgbClr val="0070C0"/>
          </a:solidFill>
          <a:ln w="12700">
            <a:solidFill>
              <a:sysClr val="windowText" lastClr="000000"/>
            </a:solidFill>
            <a:miter lim="800000"/>
            <a:headEnd/>
            <a:tailEnd/>
          </a:ln>
          <a:effectLst>
            <a:outerShdw blurRad="50800" dist="38100" dir="2700000" algn="tl" rotWithShape="0">
              <a:prstClr val="black">
                <a:alpha val="40000"/>
              </a:prstClr>
            </a:outerShdw>
          </a:effectLst>
        </p:spPr>
        <p:txBody>
          <a:bodyPr anchor="ctr">
            <a:spAutoFit/>
          </a:bodyPr>
          <a:lstStyle/>
          <a:p>
            <a:pPr marL="0" marR="0" lvl="0" indent="0" algn="ctr" defTabSz="914400" eaLnBrk="1" fontAlgn="base" latinLnBrk="0" hangingPunct="1">
              <a:lnSpc>
                <a:spcPct val="85000"/>
              </a:lnSpc>
              <a:spcBef>
                <a:spcPct val="0"/>
              </a:spcBef>
              <a:spcAft>
                <a:spcPct val="0"/>
              </a:spcAft>
              <a:buClrTx/>
              <a:buSzTx/>
              <a:buFontTx/>
              <a:buNone/>
              <a:tabLst/>
              <a:defRPr/>
            </a:pPr>
            <a:r>
              <a:rPr kumimoji="0" lang="es-ES" altLang="es-ES" sz="2000" b="1" i="0" u="none" strike="noStrike" kern="0" cap="none" spc="0" normalizeH="0" baseline="0" noProof="0" dirty="0">
                <a:ln>
                  <a:noFill/>
                </a:ln>
                <a:effectLst/>
                <a:uLnTx/>
                <a:uFillTx/>
                <a:cs typeface="Arial" charset="0"/>
              </a:rPr>
              <a:t>Beneficio neto</a:t>
            </a:r>
          </a:p>
        </p:txBody>
      </p:sp>
      <p:sp>
        <p:nvSpPr>
          <p:cNvPr id="14" name="Text Box 7">
            <a:extLst>
              <a:ext uri="{FF2B5EF4-FFF2-40B4-BE49-F238E27FC236}">
                <a16:creationId xmlns:a16="http://schemas.microsoft.com/office/drawing/2014/main" id="{703CFA4E-0B36-4EA5-8065-B5AED21CBA61}"/>
              </a:ext>
            </a:extLst>
          </p:cNvPr>
          <p:cNvSpPr txBox="1">
            <a:spLocks noChangeArrowheads="1"/>
          </p:cNvSpPr>
          <p:nvPr/>
        </p:nvSpPr>
        <p:spPr bwMode="auto">
          <a:xfrm>
            <a:off x="5171281" y="2214154"/>
            <a:ext cx="1800225" cy="609600"/>
          </a:xfrm>
          <a:prstGeom prst="rect">
            <a:avLst/>
          </a:prstGeom>
          <a:solidFill>
            <a:srgbClr val="0070C0"/>
          </a:solidFill>
          <a:ln w="12700">
            <a:solidFill>
              <a:sysClr val="windowText" lastClr="000000"/>
            </a:solidFill>
            <a:miter lim="800000"/>
            <a:headEnd/>
            <a:tailEnd/>
          </a:ln>
          <a:effectLst>
            <a:outerShdw blurRad="50800" dist="38100" dir="2700000" algn="tl" rotWithShape="0">
              <a:prstClr val="black">
                <a:alpha val="40000"/>
              </a:prstClr>
            </a:outerShdw>
          </a:effectLst>
        </p:spPr>
        <p:txBody>
          <a:bodyPr anchor="ctr"/>
          <a:lstStyle/>
          <a:p>
            <a:pPr marL="0" marR="0" lvl="0" indent="0" algn="ctr" defTabSz="914400" eaLnBrk="1" fontAlgn="base" latinLnBrk="0" hangingPunct="1">
              <a:lnSpc>
                <a:spcPct val="85000"/>
              </a:lnSpc>
              <a:spcBef>
                <a:spcPct val="0"/>
              </a:spcBef>
              <a:spcAft>
                <a:spcPct val="0"/>
              </a:spcAft>
              <a:buClrTx/>
              <a:buSzTx/>
              <a:buFontTx/>
              <a:buNone/>
              <a:tabLst/>
              <a:defRPr/>
            </a:pPr>
            <a:r>
              <a:rPr kumimoji="0" lang="es-ES" altLang="es-ES" sz="2000" b="1" i="0" u="none" strike="noStrike" kern="0" cap="none" spc="0" normalizeH="0" baseline="0" noProof="0" dirty="0">
                <a:ln>
                  <a:noFill/>
                </a:ln>
                <a:effectLst/>
                <a:uLnTx/>
                <a:uFillTx/>
                <a:cs typeface="Arial" charset="0"/>
              </a:rPr>
              <a:t>Rentabilidad</a:t>
            </a:r>
          </a:p>
        </p:txBody>
      </p:sp>
      <p:sp>
        <p:nvSpPr>
          <p:cNvPr id="15" name="Text Box 8">
            <a:extLst>
              <a:ext uri="{FF2B5EF4-FFF2-40B4-BE49-F238E27FC236}">
                <a16:creationId xmlns:a16="http://schemas.microsoft.com/office/drawing/2014/main" id="{E7328A26-20CF-4880-8A2D-0D848E341EC1}"/>
              </a:ext>
            </a:extLst>
          </p:cNvPr>
          <p:cNvSpPr txBox="1">
            <a:spLocks noChangeArrowheads="1"/>
          </p:cNvSpPr>
          <p:nvPr/>
        </p:nvSpPr>
        <p:spPr bwMode="auto">
          <a:xfrm>
            <a:off x="7990681" y="2214154"/>
            <a:ext cx="1512888" cy="609600"/>
          </a:xfrm>
          <a:prstGeom prst="rect">
            <a:avLst/>
          </a:prstGeom>
          <a:solidFill>
            <a:srgbClr val="0070C0"/>
          </a:solidFill>
          <a:ln w="12700">
            <a:solidFill>
              <a:sysClr val="windowText" lastClr="000000"/>
            </a:solidFill>
            <a:miter lim="800000"/>
            <a:headEnd/>
            <a:tailEnd/>
          </a:ln>
          <a:effectLst>
            <a:outerShdw blurRad="50800" dist="38100" dir="2700000" algn="tl" rotWithShape="0">
              <a:prstClr val="black">
                <a:alpha val="40000"/>
              </a:prstClr>
            </a:outerShdw>
          </a:effectLst>
        </p:spPr>
        <p:txBody>
          <a:bodyPr anchor="ct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es-ES" altLang="es-ES" sz="2000" b="1" i="0" u="none" strike="noStrike" kern="0" cap="none" spc="0" normalizeH="0" baseline="0" noProof="0" dirty="0">
                <a:ln>
                  <a:noFill/>
                </a:ln>
                <a:effectLst/>
                <a:uLnTx/>
                <a:uFillTx/>
                <a:cs typeface="Arial" charset="0"/>
              </a:rPr>
              <a:t>Liquidez   </a:t>
            </a:r>
          </a:p>
        </p:txBody>
      </p:sp>
    </p:spTree>
    <p:extLst>
      <p:ext uri="{BB962C8B-B14F-4D97-AF65-F5344CB8AC3E}">
        <p14:creationId xmlns:p14="http://schemas.microsoft.com/office/powerpoint/2010/main" val="29364929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par>
                          <p:cTn id="9" fill="hold">
                            <p:stCondLst>
                              <p:cond delay="0"/>
                            </p:stCondLst>
                            <p:childTnLst>
                              <p:par>
                                <p:cTn id="10" presetID="22" presetClass="entr" presetSubtype="4" fill="hold" grpId="0" nodeType="after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down)">
                                      <p:cBhvr>
                                        <p:cTn id="12" dur="500"/>
                                        <p:tgtEl>
                                          <p:spTgt spid="19"/>
                                        </p:tgtEl>
                                      </p:cBhvr>
                                    </p:animEffect>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down)">
                                      <p:cBhvr>
                                        <p:cTn id="16" dur="500"/>
                                        <p:tgtEl>
                                          <p:spTgt spid="18"/>
                                        </p:tgtEl>
                                      </p:cBhvr>
                                    </p:animEffect>
                                  </p:childTnLst>
                                </p:cTn>
                              </p:par>
                            </p:childTnLst>
                          </p:cTn>
                        </p:par>
                        <p:par>
                          <p:cTn id="17" fill="hold">
                            <p:stCondLst>
                              <p:cond delay="1000"/>
                            </p:stCondLst>
                            <p:childTnLst>
                              <p:par>
                                <p:cTn id="18" presetID="22" presetClass="entr" presetSubtype="4" fill="hold" grpId="0" nodeType="after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down)">
                                      <p:cBhvr>
                                        <p:cTn id="20" dur="500"/>
                                        <p:tgtEl>
                                          <p:spTgt spid="1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wipe(down)">
                                      <p:cBhvr>
                                        <p:cTn id="25" dur="500"/>
                                        <p:tgtEl>
                                          <p:spTgt spid="28"/>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wipe(down)">
                                      <p:cBhvr>
                                        <p:cTn id="28" dur="500"/>
                                        <p:tgtEl>
                                          <p:spTgt spid="27"/>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wipe(down)">
                                      <p:cBhvr>
                                        <p:cTn id="31" dur="500"/>
                                        <p:tgtEl>
                                          <p:spTgt spid="2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wipe(down)">
                                      <p:cBhvr>
                                        <p:cTn id="36" dur="500"/>
                                        <p:tgtEl>
                                          <p:spTgt spid="25"/>
                                        </p:tgtEl>
                                      </p:cBhvr>
                                    </p:animEffect>
                                  </p:childTnLst>
                                </p:cTn>
                              </p:par>
                              <p:par>
                                <p:cTn id="37" presetID="22" presetClass="entr" presetSubtype="2"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wipe(right)">
                                      <p:cBhvr>
                                        <p:cTn id="39" dur="500"/>
                                        <p:tgtEl>
                                          <p:spTgt spid="29"/>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wipe(left)">
                                      <p:cBhvr>
                                        <p:cTn id="42" dur="500"/>
                                        <p:tgtEl>
                                          <p:spTgt spid="3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wipe(down)">
                                      <p:cBhvr>
                                        <p:cTn id="47" dur="500"/>
                                        <p:tgtEl>
                                          <p:spTgt spid="22"/>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wipe(down)">
                                      <p:cBhvr>
                                        <p:cTn id="50" dur="500"/>
                                        <p:tgtEl>
                                          <p:spTgt spid="23"/>
                                        </p:tgtEl>
                                      </p:cBhvr>
                                    </p:animEffect>
                                  </p:childTnLst>
                                </p:cTn>
                              </p:par>
                              <p:par>
                                <p:cTn id="51" presetID="22" presetClass="entr" presetSubtype="4" fill="hold" grpId="0" nodeType="withEffect">
                                  <p:stCondLst>
                                    <p:cond delay="0"/>
                                  </p:stCondLst>
                                  <p:childTnLst>
                                    <p:set>
                                      <p:cBhvr>
                                        <p:cTn id="52" dur="1" fill="hold">
                                          <p:stCondLst>
                                            <p:cond delay="0"/>
                                          </p:stCondLst>
                                        </p:cTn>
                                        <p:tgtEl>
                                          <p:spTgt spid="24"/>
                                        </p:tgtEl>
                                        <p:attrNameLst>
                                          <p:attrName>style.visibility</p:attrName>
                                        </p:attrNameLst>
                                      </p:cBhvr>
                                      <p:to>
                                        <p:strVal val="visible"/>
                                      </p:to>
                                    </p:set>
                                    <p:animEffect transition="in" filter="wipe(down)">
                                      <p:cBhvr>
                                        <p:cTn id="53" dur="500"/>
                                        <p:tgtEl>
                                          <p:spTgt spid="24"/>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6" grpId="0" animBg="1"/>
      <p:bldP spid="18" grpId="0" animBg="1"/>
      <p:bldP spid="19"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agen 16">
            <a:extLst>
              <a:ext uri="{FF2B5EF4-FFF2-40B4-BE49-F238E27FC236}">
                <a16:creationId xmlns:a16="http://schemas.microsoft.com/office/drawing/2014/main" id="{430BCBD5-743E-4E14-BAC3-91ACA0B898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5" name="Rectángulo 4">
            <a:extLst>
              <a:ext uri="{FF2B5EF4-FFF2-40B4-BE49-F238E27FC236}">
                <a16:creationId xmlns:a16="http://schemas.microsoft.com/office/drawing/2014/main" id="{64529344-8152-421B-BB6A-940F47D3DE19}"/>
              </a:ext>
            </a:extLst>
          </p:cNvPr>
          <p:cNvSpPr/>
          <p:nvPr/>
        </p:nvSpPr>
        <p:spPr>
          <a:xfrm>
            <a:off x="1" y="272144"/>
            <a:ext cx="12191999" cy="369332"/>
          </a:xfrm>
          <a:prstGeom prst="rect">
            <a:avLst/>
          </a:prstGeom>
        </p:spPr>
        <p:txBody>
          <a:bodyPr wrap="square">
            <a:spAutoFit/>
          </a:bodyPr>
          <a:lstStyle/>
          <a:p>
            <a:pPr algn="ctr"/>
            <a:r>
              <a:rPr lang="es-ES" dirty="0">
                <a:solidFill>
                  <a:srgbClr val="0070C0"/>
                </a:solidFill>
              </a:rPr>
              <a:t>8.2.1. LA TEORÍA DE LAS RESTRICCIONES (TOC)</a:t>
            </a:r>
          </a:p>
        </p:txBody>
      </p:sp>
      <p:sp>
        <p:nvSpPr>
          <p:cNvPr id="7" name="Rectángulo 6">
            <a:extLst>
              <a:ext uri="{FF2B5EF4-FFF2-40B4-BE49-F238E27FC236}">
                <a16:creationId xmlns:a16="http://schemas.microsoft.com/office/drawing/2014/main" id="{721341EB-7389-44AD-ABE8-EDA3809BC0CB}"/>
              </a:ext>
            </a:extLst>
          </p:cNvPr>
          <p:cNvSpPr/>
          <p:nvPr/>
        </p:nvSpPr>
        <p:spPr>
          <a:xfrm>
            <a:off x="0" y="0"/>
            <a:ext cx="12191999" cy="369332"/>
          </a:xfrm>
          <a:prstGeom prst="rect">
            <a:avLst/>
          </a:prstGeom>
        </p:spPr>
        <p:txBody>
          <a:bodyPr wrap="square">
            <a:spAutoFit/>
          </a:bodyPr>
          <a:lstStyle/>
          <a:p>
            <a:pPr algn="ctr"/>
            <a:r>
              <a:rPr lang="es-ES" dirty="0">
                <a:solidFill>
                  <a:srgbClr val="0070C0"/>
                </a:solidFill>
              </a:rPr>
              <a:t>8.2. TEORÍA DE LAS RESTRICCIONES</a:t>
            </a:r>
            <a:endParaRPr lang="es-ES" i="1" dirty="0">
              <a:solidFill>
                <a:srgbClr val="0070C0"/>
              </a:solidFill>
            </a:endParaRPr>
          </a:p>
        </p:txBody>
      </p:sp>
      <p:sp>
        <p:nvSpPr>
          <p:cNvPr id="9" name="CuadroTexto 8">
            <a:extLst>
              <a:ext uri="{FF2B5EF4-FFF2-40B4-BE49-F238E27FC236}">
                <a16:creationId xmlns:a16="http://schemas.microsoft.com/office/drawing/2014/main" id="{439857B7-1FCD-49A2-8A5D-BA1ED053E5E6}"/>
              </a:ext>
            </a:extLst>
          </p:cNvPr>
          <p:cNvSpPr txBox="1"/>
          <p:nvPr/>
        </p:nvSpPr>
        <p:spPr>
          <a:xfrm>
            <a:off x="0" y="1062446"/>
            <a:ext cx="12192000" cy="5509200"/>
          </a:xfrm>
          <a:prstGeom prst="rect">
            <a:avLst/>
          </a:prstGeom>
          <a:noFill/>
        </p:spPr>
        <p:txBody>
          <a:bodyPr wrap="square" rtlCol="0">
            <a:spAutoFit/>
          </a:bodyPr>
          <a:lstStyle/>
          <a:p>
            <a:pPr algn="ctr"/>
            <a:r>
              <a:rPr lang="es-ES" sz="2400" b="1" dirty="0"/>
              <a:t>LA META</a:t>
            </a:r>
          </a:p>
          <a:p>
            <a:pPr algn="ctr"/>
            <a:endParaRPr lang="es-ES" sz="3200" dirty="0"/>
          </a:p>
          <a:p>
            <a:pPr marL="342900" indent="-342900" algn="just">
              <a:buFont typeface="Arial" panose="020B0604020202020204" pitchFamily="34" charset="0"/>
              <a:buChar char="•"/>
            </a:pPr>
            <a:r>
              <a:rPr lang="es-ES" sz="2400" dirty="0"/>
              <a:t>Para medir el acercamiento a esa meta la Teoría de las restricciones (</a:t>
            </a:r>
            <a:r>
              <a:rPr lang="es-ES" sz="2400" i="1" dirty="0"/>
              <a:t>Theory of Constraints</a:t>
            </a:r>
            <a:r>
              <a:rPr lang="es-ES" sz="2400" dirty="0"/>
              <a:t>, TOC) propone </a:t>
            </a:r>
            <a:r>
              <a:rPr lang="es-ES" sz="2400" b="1" dirty="0"/>
              <a:t>tres parámetros de gestión</a:t>
            </a:r>
            <a:r>
              <a:rPr lang="es-ES" sz="2400" dirty="0"/>
              <a:t>:</a:t>
            </a:r>
          </a:p>
          <a:p>
            <a:pPr marL="1257300" lvl="2" indent="-342900" algn="just">
              <a:buFont typeface="Wingdings" panose="05000000000000000000" pitchFamily="2" charset="2"/>
              <a:buChar char="ü"/>
            </a:pPr>
            <a:r>
              <a:rPr lang="es-ES" sz="2400" b="1" dirty="0"/>
              <a:t>Beneficio neto</a:t>
            </a:r>
            <a:r>
              <a:rPr lang="es-ES" sz="2400" dirty="0"/>
              <a:t>: mide el dinero ganado en un período.</a:t>
            </a:r>
          </a:p>
          <a:p>
            <a:pPr marL="1257300" lvl="2" indent="-342900" algn="just">
              <a:buFont typeface="Wingdings" panose="05000000000000000000" pitchFamily="2" charset="2"/>
              <a:buChar char="ü"/>
            </a:pPr>
            <a:r>
              <a:rPr lang="es-ES" sz="2400" b="1" dirty="0"/>
              <a:t>Rentabilidad</a:t>
            </a:r>
            <a:r>
              <a:rPr lang="es-ES" sz="2400" dirty="0"/>
              <a:t>: mide la productividad del dinero.</a:t>
            </a:r>
          </a:p>
          <a:p>
            <a:pPr marL="1257300" lvl="2" indent="-342900" algn="just">
              <a:buFont typeface="Wingdings" panose="05000000000000000000" pitchFamily="2" charset="2"/>
              <a:buChar char="ü"/>
            </a:pPr>
            <a:r>
              <a:rPr lang="es-ES" sz="2400" b="1" dirty="0"/>
              <a:t>Liquidez</a:t>
            </a:r>
            <a:r>
              <a:rPr lang="es-ES" sz="2400" dirty="0"/>
              <a:t>: mide la conversión de productos en dinero.</a:t>
            </a:r>
          </a:p>
          <a:p>
            <a:pPr algn="just"/>
            <a:endParaRPr lang="es-ES" sz="1600" dirty="0"/>
          </a:p>
          <a:p>
            <a:pPr algn="just"/>
            <a:endParaRPr lang="es-ES" sz="1600" dirty="0"/>
          </a:p>
          <a:p>
            <a:pPr marL="342900" indent="-342900" algn="just">
              <a:buFont typeface="Arial" panose="020B0604020202020204" pitchFamily="34" charset="0"/>
              <a:buChar char="•"/>
            </a:pPr>
            <a:r>
              <a:rPr lang="es-ES" sz="2400" dirty="0"/>
              <a:t>Para el proceso de explotación propone otros </a:t>
            </a:r>
            <a:r>
              <a:rPr lang="es-ES" sz="2400" b="1" dirty="0"/>
              <a:t>tres parámetros de explotación</a:t>
            </a:r>
            <a:r>
              <a:rPr lang="es-ES" sz="2400" dirty="0"/>
              <a:t>:</a:t>
            </a:r>
          </a:p>
          <a:p>
            <a:pPr marL="1257300" lvl="2" indent="-342900" algn="just">
              <a:buFont typeface="Wingdings" panose="05000000000000000000" pitchFamily="2" charset="2"/>
              <a:buChar char="ü"/>
            </a:pPr>
            <a:r>
              <a:rPr lang="es-ES" sz="2400" b="1" dirty="0"/>
              <a:t>Ingresos netos</a:t>
            </a:r>
            <a:r>
              <a:rPr lang="es-ES" sz="2400" dirty="0"/>
              <a:t>: dinero que entra en el sistema. De las ventas y otros.</a:t>
            </a:r>
          </a:p>
          <a:p>
            <a:pPr marL="1257300" lvl="2" indent="-342900" algn="just">
              <a:buFont typeface="Wingdings" panose="05000000000000000000" pitchFamily="2" charset="2"/>
              <a:buChar char="ü"/>
            </a:pPr>
            <a:r>
              <a:rPr lang="es-ES" sz="2400" b="1" dirty="0"/>
              <a:t>Inventario</a:t>
            </a:r>
            <a:r>
              <a:rPr lang="es-ES" sz="2400" dirty="0"/>
              <a:t>: dinero retenido en el sistema. Dinero invertido en adquirir bienes.</a:t>
            </a:r>
          </a:p>
          <a:p>
            <a:pPr marL="1257300" lvl="2" indent="-342900" algn="just">
              <a:buFont typeface="Wingdings" panose="05000000000000000000" pitchFamily="2" charset="2"/>
              <a:buChar char="ü"/>
            </a:pPr>
            <a:r>
              <a:rPr lang="es-ES" sz="2400" b="1" dirty="0"/>
              <a:t>Gastos de operación</a:t>
            </a:r>
            <a:r>
              <a:rPr lang="es-ES" sz="2400" dirty="0"/>
              <a:t>: dinero que sale del sistema. Dinero empleado en convertir el inventario en ingresos.</a:t>
            </a:r>
          </a:p>
          <a:p>
            <a:pPr marL="285750" indent="-285750" algn="just">
              <a:buFont typeface="Wingdings" panose="05000000000000000000" pitchFamily="2" charset="2"/>
              <a:buChar char="q"/>
            </a:pPr>
            <a:endParaRPr lang="es-ES" sz="2400" dirty="0"/>
          </a:p>
        </p:txBody>
      </p:sp>
    </p:spTree>
    <p:extLst>
      <p:ext uri="{BB962C8B-B14F-4D97-AF65-F5344CB8AC3E}">
        <p14:creationId xmlns:p14="http://schemas.microsoft.com/office/powerpoint/2010/main" val="1179939572"/>
      </p:ext>
    </p:extLst>
  </p:cSld>
  <p:clrMapOvr>
    <a:masterClrMapping/>
  </p:clrMapOvr>
  <p:transition spd="slow">
    <p:push dir="u"/>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agen 16">
            <a:extLst>
              <a:ext uri="{FF2B5EF4-FFF2-40B4-BE49-F238E27FC236}">
                <a16:creationId xmlns:a16="http://schemas.microsoft.com/office/drawing/2014/main" id="{430BCBD5-743E-4E14-BAC3-91ACA0B898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5" name="Rectángulo 4">
            <a:extLst>
              <a:ext uri="{FF2B5EF4-FFF2-40B4-BE49-F238E27FC236}">
                <a16:creationId xmlns:a16="http://schemas.microsoft.com/office/drawing/2014/main" id="{64529344-8152-421B-BB6A-940F47D3DE19}"/>
              </a:ext>
            </a:extLst>
          </p:cNvPr>
          <p:cNvSpPr/>
          <p:nvPr/>
        </p:nvSpPr>
        <p:spPr>
          <a:xfrm>
            <a:off x="1" y="272144"/>
            <a:ext cx="12191999" cy="369332"/>
          </a:xfrm>
          <a:prstGeom prst="rect">
            <a:avLst/>
          </a:prstGeom>
        </p:spPr>
        <p:txBody>
          <a:bodyPr wrap="square">
            <a:spAutoFit/>
          </a:bodyPr>
          <a:lstStyle/>
          <a:p>
            <a:pPr algn="ctr"/>
            <a:r>
              <a:rPr lang="es-ES" dirty="0">
                <a:solidFill>
                  <a:srgbClr val="0070C0"/>
                </a:solidFill>
              </a:rPr>
              <a:t>8.2.1. LA TEORÍA DE LAS RESTRICCIONES (TOC)</a:t>
            </a:r>
          </a:p>
        </p:txBody>
      </p:sp>
      <p:sp>
        <p:nvSpPr>
          <p:cNvPr id="7" name="Rectángulo 6">
            <a:extLst>
              <a:ext uri="{FF2B5EF4-FFF2-40B4-BE49-F238E27FC236}">
                <a16:creationId xmlns:a16="http://schemas.microsoft.com/office/drawing/2014/main" id="{721341EB-7389-44AD-ABE8-EDA3809BC0CB}"/>
              </a:ext>
            </a:extLst>
          </p:cNvPr>
          <p:cNvSpPr/>
          <p:nvPr/>
        </p:nvSpPr>
        <p:spPr>
          <a:xfrm>
            <a:off x="0" y="0"/>
            <a:ext cx="12191999" cy="369332"/>
          </a:xfrm>
          <a:prstGeom prst="rect">
            <a:avLst/>
          </a:prstGeom>
        </p:spPr>
        <p:txBody>
          <a:bodyPr wrap="square">
            <a:spAutoFit/>
          </a:bodyPr>
          <a:lstStyle/>
          <a:p>
            <a:pPr algn="ctr"/>
            <a:r>
              <a:rPr lang="es-ES" dirty="0">
                <a:solidFill>
                  <a:srgbClr val="0070C0"/>
                </a:solidFill>
              </a:rPr>
              <a:t>8.2. TEORÍA DE LAS RESTRICCIONES</a:t>
            </a:r>
            <a:endParaRPr lang="es-ES" i="1" dirty="0">
              <a:solidFill>
                <a:srgbClr val="0070C0"/>
              </a:solidFill>
            </a:endParaRPr>
          </a:p>
        </p:txBody>
      </p:sp>
      <p:sp>
        <p:nvSpPr>
          <p:cNvPr id="6" name="CuadroTexto 5">
            <a:extLst>
              <a:ext uri="{FF2B5EF4-FFF2-40B4-BE49-F238E27FC236}">
                <a16:creationId xmlns:a16="http://schemas.microsoft.com/office/drawing/2014/main" id="{749DBC0D-1490-41BB-9437-A02365542B8A}"/>
              </a:ext>
            </a:extLst>
          </p:cNvPr>
          <p:cNvSpPr txBox="1"/>
          <p:nvPr/>
        </p:nvSpPr>
        <p:spPr>
          <a:xfrm>
            <a:off x="0" y="1062446"/>
            <a:ext cx="12191999" cy="4062651"/>
          </a:xfrm>
          <a:prstGeom prst="rect">
            <a:avLst/>
          </a:prstGeom>
          <a:noFill/>
        </p:spPr>
        <p:txBody>
          <a:bodyPr wrap="square" rtlCol="0">
            <a:spAutoFit/>
          </a:bodyPr>
          <a:lstStyle/>
          <a:p>
            <a:pPr algn="ctr"/>
            <a:r>
              <a:rPr lang="es-ES" sz="2400" b="1" dirty="0"/>
              <a:t>PRINCIPIOS DE LA TOC</a:t>
            </a:r>
          </a:p>
          <a:p>
            <a:pPr marL="285750" indent="-285750" algn="just">
              <a:buFont typeface="Wingdings" panose="05000000000000000000" pitchFamily="2" charset="2"/>
              <a:buChar char="q"/>
            </a:pPr>
            <a:endParaRPr lang="es-ES" sz="2400" b="1" dirty="0"/>
          </a:p>
          <a:p>
            <a:pPr marL="342900" indent="-342900" algn="just">
              <a:buFont typeface="Arial" panose="020B0604020202020204" pitchFamily="34" charset="0"/>
              <a:buChar char="•"/>
            </a:pPr>
            <a:r>
              <a:rPr lang="es-ES" sz="2400" dirty="0"/>
              <a:t>La Teoría de las restricciones parte de dos características de las organizaciones:</a:t>
            </a:r>
          </a:p>
          <a:p>
            <a:pPr marL="342900" indent="-342900" algn="just">
              <a:buFont typeface="Arial" panose="020B0604020202020204" pitchFamily="34" charset="0"/>
              <a:buChar char="•"/>
            </a:pPr>
            <a:endParaRPr lang="es-ES" sz="800" dirty="0"/>
          </a:p>
          <a:p>
            <a:pPr marL="800100" lvl="1" indent="-342900" algn="just">
              <a:buFont typeface="Wingdings" panose="05000000000000000000" pitchFamily="2" charset="2"/>
              <a:buChar char="ü"/>
            </a:pPr>
            <a:r>
              <a:rPr lang="es-ES" sz="2400" b="1" dirty="0"/>
              <a:t>Estructura jerárquica piramidal.</a:t>
            </a:r>
          </a:p>
          <a:p>
            <a:pPr lvl="1" algn="just"/>
            <a:r>
              <a:rPr lang="es-ES" sz="2400" dirty="0"/>
              <a:t>Cada nivel jerárquico (intermedio) procura optimizar su parcela de poder, que en ocasiones no coincide con el óptimo general.</a:t>
            </a:r>
          </a:p>
          <a:p>
            <a:pPr algn="just"/>
            <a:endParaRPr lang="es-ES" sz="1000" dirty="0"/>
          </a:p>
          <a:p>
            <a:pPr marL="800100" lvl="1" indent="-342900" algn="just">
              <a:buFont typeface="Wingdings" panose="05000000000000000000" pitchFamily="2" charset="2"/>
              <a:buChar char="ü"/>
            </a:pPr>
            <a:r>
              <a:rPr lang="es-ES" sz="2400" b="1" dirty="0"/>
              <a:t>Configuración como una sucesión de acciones en cadena.</a:t>
            </a:r>
          </a:p>
          <a:p>
            <a:pPr lvl="1" algn="just"/>
            <a:r>
              <a:rPr lang="es-ES" sz="2400" dirty="0"/>
              <a:t>El rendimiento de cualquier cadena está determinado por el eslabón más débil (limitación o restricción) .</a:t>
            </a:r>
          </a:p>
          <a:p>
            <a:pPr algn="just"/>
            <a:endParaRPr lang="es-ES" sz="2400" dirty="0"/>
          </a:p>
        </p:txBody>
      </p:sp>
      <p:sp>
        <p:nvSpPr>
          <p:cNvPr id="8" name="8 Rectángulo">
            <a:extLst>
              <a:ext uri="{FF2B5EF4-FFF2-40B4-BE49-F238E27FC236}">
                <a16:creationId xmlns:a16="http://schemas.microsoft.com/office/drawing/2014/main" id="{A6C9B2E0-224C-44B2-97F8-2D57E6D14084}"/>
              </a:ext>
            </a:extLst>
          </p:cNvPr>
          <p:cNvSpPr>
            <a:spLocks noChangeArrowheads="1"/>
          </p:cNvSpPr>
          <p:nvPr/>
        </p:nvSpPr>
        <p:spPr bwMode="auto">
          <a:xfrm rot="21436048">
            <a:off x="418311" y="5063612"/>
            <a:ext cx="11355376" cy="832984"/>
          </a:xfrm>
          <a:prstGeom prst="rect">
            <a:avLst/>
          </a:prstGeom>
          <a:solidFill>
            <a:schemeClr val="accent2"/>
          </a:solidFill>
          <a:ln w="9525" algn="ctr">
            <a:solidFill>
              <a:schemeClr val="tx1"/>
            </a:solidFill>
            <a:round/>
            <a:headEnd/>
            <a:tailEnd/>
          </a:ln>
          <a:effectLst>
            <a:outerShdw blurRad="50800" dist="38100" dir="2700000" algn="tl" rotWithShape="0">
              <a:prstClr val="black">
                <a:alpha val="40000"/>
              </a:prstClr>
            </a:outerShdw>
          </a:effectLst>
        </p:spPr>
        <p:txBody>
          <a:bodyPr/>
          <a:lstStyle/>
          <a:p>
            <a:pPr algn="ctr">
              <a:lnSpc>
                <a:spcPct val="90000"/>
              </a:lnSpc>
              <a:spcBef>
                <a:spcPts val="1200"/>
              </a:spcBef>
            </a:pPr>
            <a:r>
              <a:rPr lang="es-ES" altLang="es-ES" sz="2400" i="0" dirty="0">
                <a:latin typeface="Arial" charset="0"/>
              </a:rPr>
              <a:t>El objetivo primordial debe perseguir que ninguna decisión a nivel local se convierta en una limitación global del sistema.</a:t>
            </a:r>
          </a:p>
        </p:txBody>
      </p:sp>
    </p:spTree>
    <p:extLst>
      <p:ext uri="{BB962C8B-B14F-4D97-AF65-F5344CB8AC3E}">
        <p14:creationId xmlns:p14="http://schemas.microsoft.com/office/powerpoint/2010/main" val="423338354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agen 16">
            <a:extLst>
              <a:ext uri="{FF2B5EF4-FFF2-40B4-BE49-F238E27FC236}">
                <a16:creationId xmlns:a16="http://schemas.microsoft.com/office/drawing/2014/main" id="{430BCBD5-743E-4E14-BAC3-91ACA0B898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5" name="Rectángulo 4">
            <a:extLst>
              <a:ext uri="{FF2B5EF4-FFF2-40B4-BE49-F238E27FC236}">
                <a16:creationId xmlns:a16="http://schemas.microsoft.com/office/drawing/2014/main" id="{64529344-8152-421B-BB6A-940F47D3DE19}"/>
              </a:ext>
            </a:extLst>
          </p:cNvPr>
          <p:cNvSpPr/>
          <p:nvPr/>
        </p:nvSpPr>
        <p:spPr>
          <a:xfrm>
            <a:off x="1" y="272144"/>
            <a:ext cx="12191999" cy="369332"/>
          </a:xfrm>
          <a:prstGeom prst="rect">
            <a:avLst/>
          </a:prstGeom>
        </p:spPr>
        <p:txBody>
          <a:bodyPr wrap="square">
            <a:spAutoFit/>
          </a:bodyPr>
          <a:lstStyle/>
          <a:p>
            <a:pPr algn="ctr"/>
            <a:r>
              <a:rPr lang="es-ES" dirty="0">
                <a:solidFill>
                  <a:srgbClr val="0070C0"/>
                </a:solidFill>
              </a:rPr>
              <a:t>8.2.1. LA TEORÍA DE LAS RESTRICCIONES (TOC)</a:t>
            </a:r>
          </a:p>
        </p:txBody>
      </p:sp>
      <p:sp>
        <p:nvSpPr>
          <p:cNvPr id="7" name="Rectángulo 6">
            <a:extLst>
              <a:ext uri="{FF2B5EF4-FFF2-40B4-BE49-F238E27FC236}">
                <a16:creationId xmlns:a16="http://schemas.microsoft.com/office/drawing/2014/main" id="{721341EB-7389-44AD-ABE8-EDA3809BC0CB}"/>
              </a:ext>
            </a:extLst>
          </p:cNvPr>
          <p:cNvSpPr/>
          <p:nvPr/>
        </p:nvSpPr>
        <p:spPr>
          <a:xfrm>
            <a:off x="0" y="0"/>
            <a:ext cx="12191999" cy="369332"/>
          </a:xfrm>
          <a:prstGeom prst="rect">
            <a:avLst/>
          </a:prstGeom>
        </p:spPr>
        <p:txBody>
          <a:bodyPr wrap="square">
            <a:spAutoFit/>
          </a:bodyPr>
          <a:lstStyle/>
          <a:p>
            <a:pPr algn="ctr"/>
            <a:r>
              <a:rPr lang="es-ES" dirty="0">
                <a:solidFill>
                  <a:srgbClr val="0070C0"/>
                </a:solidFill>
              </a:rPr>
              <a:t>8.2. TEORÍA DE LAS RESTRICCIONES</a:t>
            </a:r>
            <a:endParaRPr lang="es-ES" i="1" dirty="0">
              <a:solidFill>
                <a:srgbClr val="0070C0"/>
              </a:solidFill>
            </a:endParaRPr>
          </a:p>
        </p:txBody>
      </p:sp>
      <p:sp>
        <p:nvSpPr>
          <p:cNvPr id="6" name="CuadroTexto 5">
            <a:extLst>
              <a:ext uri="{FF2B5EF4-FFF2-40B4-BE49-F238E27FC236}">
                <a16:creationId xmlns:a16="http://schemas.microsoft.com/office/drawing/2014/main" id="{749DBC0D-1490-41BB-9437-A02365542B8A}"/>
              </a:ext>
            </a:extLst>
          </p:cNvPr>
          <p:cNvSpPr txBox="1"/>
          <p:nvPr/>
        </p:nvSpPr>
        <p:spPr>
          <a:xfrm>
            <a:off x="0" y="1062446"/>
            <a:ext cx="12191999" cy="1938992"/>
          </a:xfrm>
          <a:prstGeom prst="rect">
            <a:avLst/>
          </a:prstGeom>
          <a:noFill/>
        </p:spPr>
        <p:txBody>
          <a:bodyPr wrap="square" rtlCol="0">
            <a:spAutoFit/>
          </a:bodyPr>
          <a:lstStyle/>
          <a:p>
            <a:pPr algn="ctr"/>
            <a:r>
              <a:rPr lang="es-ES" sz="2400" b="1" dirty="0"/>
              <a:t>PRINCIPIOS DE LA TOC</a:t>
            </a:r>
          </a:p>
          <a:p>
            <a:pPr marL="285750" indent="-285750" algn="just">
              <a:buFont typeface="Wingdings" panose="05000000000000000000" pitchFamily="2" charset="2"/>
              <a:buChar char="q"/>
            </a:pPr>
            <a:endParaRPr lang="es-ES" sz="2400" b="1" dirty="0"/>
          </a:p>
          <a:p>
            <a:pPr marL="342900" indent="-342900" algn="just">
              <a:buFont typeface="Arial" panose="020B0604020202020204" pitchFamily="34" charset="0"/>
              <a:buChar char="•"/>
            </a:pPr>
            <a:r>
              <a:rPr lang="es-ES" sz="2400" dirty="0"/>
              <a:t>Todo proceso operativo se compone de una sucesión de acciones en cadena representadas por CT (centros de trabajo). El eslabón que limita la producción de la cadena es el “cuello de botella”.</a:t>
            </a:r>
          </a:p>
        </p:txBody>
      </p:sp>
      <p:sp>
        <p:nvSpPr>
          <p:cNvPr id="9" name="AutoShape 10">
            <a:extLst>
              <a:ext uri="{FF2B5EF4-FFF2-40B4-BE49-F238E27FC236}">
                <a16:creationId xmlns:a16="http://schemas.microsoft.com/office/drawing/2014/main" id="{4A8EB3DB-4863-4639-ABC2-1D876103DAF5}"/>
              </a:ext>
            </a:extLst>
          </p:cNvPr>
          <p:cNvSpPr>
            <a:spLocks noChangeArrowheads="1"/>
          </p:cNvSpPr>
          <p:nvPr/>
        </p:nvSpPr>
        <p:spPr bwMode="auto">
          <a:xfrm>
            <a:off x="2523698" y="3459553"/>
            <a:ext cx="990600" cy="533400"/>
          </a:xfrm>
          <a:prstGeom prst="cube">
            <a:avLst>
              <a:gd name="adj" fmla="val 13097"/>
            </a:avLst>
          </a:prstGeom>
          <a:solidFill>
            <a:srgbClr val="92D050"/>
          </a:solidFill>
          <a:ln w="9525">
            <a:solidFill>
              <a:sysClr val="windowText" lastClr="000000"/>
            </a:solidFill>
            <a:miter lim="800000"/>
            <a:headEnd/>
            <a:tailEnd/>
          </a:ln>
          <a:effectLst>
            <a:outerShdw blurRad="50800" dist="38100" dir="2700000" algn="tl" rotWithShape="0">
              <a:prstClr val="black">
                <a:alpha val="40000"/>
              </a:prstClr>
            </a:outerShdw>
          </a:effec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s-ES" altLang="es-ES" sz="1800" b="1" i="0" u="none" strike="noStrike" kern="0" cap="none" spc="0" normalizeH="0" baseline="0" noProof="0" dirty="0">
                <a:ln>
                  <a:noFill/>
                </a:ln>
                <a:solidFill>
                  <a:prstClr val="black"/>
                </a:solidFill>
                <a:effectLst/>
                <a:uLnTx/>
                <a:uFillTx/>
                <a:cs typeface="Arial" charset="0"/>
              </a:rPr>
              <a:t>CT1</a:t>
            </a:r>
          </a:p>
        </p:txBody>
      </p:sp>
      <p:sp>
        <p:nvSpPr>
          <p:cNvPr id="10" name="AutoShape 12">
            <a:extLst>
              <a:ext uri="{FF2B5EF4-FFF2-40B4-BE49-F238E27FC236}">
                <a16:creationId xmlns:a16="http://schemas.microsoft.com/office/drawing/2014/main" id="{07849F18-E52E-476E-BBDA-4864082CCE98}"/>
              </a:ext>
            </a:extLst>
          </p:cNvPr>
          <p:cNvSpPr>
            <a:spLocks noChangeArrowheads="1"/>
          </p:cNvSpPr>
          <p:nvPr/>
        </p:nvSpPr>
        <p:spPr bwMode="auto">
          <a:xfrm>
            <a:off x="3895298" y="3459553"/>
            <a:ext cx="990600" cy="533400"/>
          </a:xfrm>
          <a:prstGeom prst="cube">
            <a:avLst>
              <a:gd name="adj" fmla="val 13097"/>
            </a:avLst>
          </a:prstGeom>
          <a:solidFill>
            <a:srgbClr val="92D050"/>
          </a:solidFill>
          <a:ln w="9525">
            <a:solidFill>
              <a:sysClr val="windowText" lastClr="000000"/>
            </a:solidFill>
            <a:miter lim="800000"/>
            <a:headEnd/>
            <a:tailEnd/>
          </a:ln>
          <a:effectLst>
            <a:outerShdw blurRad="50800" dist="38100" dir="2700000" algn="tl" rotWithShape="0">
              <a:prstClr val="black">
                <a:alpha val="40000"/>
              </a:prstClr>
            </a:outerShdw>
          </a:effec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s-ES" altLang="es-ES" sz="1800" b="1" i="0" u="none" strike="noStrike" kern="0" cap="none" spc="0" normalizeH="0" baseline="0" noProof="0" dirty="0">
                <a:ln>
                  <a:noFill/>
                </a:ln>
                <a:solidFill>
                  <a:prstClr val="black"/>
                </a:solidFill>
                <a:effectLst/>
                <a:uLnTx/>
                <a:uFillTx/>
                <a:cs typeface="Arial" charset="0"/>
              </a:rPr>
              <a:t>CT2</a:t>
            </a:r>
          </a:p>
        </p:txBody>
      </p:sp>
      <p:sp>
        <p:nvSpPr>
          <p:cNvPr id="11" name="AutoShape 13">
            <a:extLst>
              <a:ext uri="{FF2B5EF4-FFF2-40B4-BE49-F238E27FC236}">
                <a16:creationId xmlns:a16="http://schemas.microsoft.com/office/drawing/2014/main" id="{0C26BAD5-039A-4FD4-9BDF-17E9E00F519E}"/>
              </a:ext>
            </a:extLst>
          </p:cNvPr>
          <p:cNvSpPr>
            <a:spLocks noChangeArrowheads="1"/>
          </p:cNvSpPr>
          <p:nvPr/>
        </p:nvSpPr>
        <p:spPr bwMode="auto">
          <a:xfrm>
            <a:off x="5266898" y="3459553"/>
            <a:ext cx="990600" cy="533400"/>
          </a:xfrm>
          <a:prstGeom prst="cube">
            <a:avLst>
              <a:gd name="adj" fmla="val 13097"/>
            </a:avLst>
          </a:prstGeom>
          <a:solidFill>
            <a:srgbClr val="92D050"/>
          </a:solidFill>
          <a:ln w="9525">
            <a:solidFill>
              <a:sysClr val="windowText" lastClr="000000"/>
            </a:solidFill>
            <a:miter lim="800000"/>
            <a:headEnd/>
            <a:tailEnd/>
          </a:ln>
          <a:effectLst>
            <a:outerShdw blurRad="50800" dist="38100" dir="2700000" algn="tl" rotWithShape="0">
              <a:prstClr val="black">
                <a:alpha val="40000"/>
              </a:prstClr>
            </a:outerShdw>
          </a:effec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s-ES" altLang="es-ES" sz="1800" b="1" i="0" u="none" strike="noStrike" kern="0" cap="none" spc="0" normalizeH="0" baseline="0" noProof="0" dirty="0">
                <a:ln>
                  <a:noFill/>
                </a:ln>
                <a:solidFill>
                  <a:prstClr val="black"/>
                </a:solidFill>
                <a:effectLst/>
                <a:uLnTx/>
                <a:uFillTx/>
                <a:cs typeface="Arial" charset="0"/>
              </a:rPr>
              <a:t>CT3</a:t>
            </a:r>
          </a:p>
        </p:txBody>
      </p:sp>
      <p:sp>
        <p:nvSpPr>
          <p:cNvPr id="12" name="AutoShape 17">
            <a:extLst>
              <a:ext uri="{FF2B5EF4-FFF2-40B4-BE49-F238E27FC236}">
                <a16:creationId xmlns:a16="http://schemas.microsoft.com/office/drawing/2014/main" id="{937948E4-AA06-4D65-9F3B-EE657757472E}"/>
              </a:ext>
            </a:extLst>
          </p:cNvPr>
          <p:cNvSpPr>
            <a:spLocks noChangeArrowheads="1"/>
          </p:cNvSpPr>
          <p:nvPr/>
        </p:nvSpPr>
        <p:spPr bwMode="auto">
          <a:xfrm>
            <a:off x="6638498" y="3459553"/>
            <a:ext cx="990600" cy="533400"/>
          </a:xfrm>
          <a:prstGeom prst="cube">
            <a:avLst>
              <a:gd name="adj" fmla="val 13097"/>
            </a:avLst>
          </a:prstGeom>
          <a:solidFill>
            <a:schemeClr val="accent2"/>
          </a:solidFill>
          <a:ln w="9525">
            <a:solidFill>
              <a:sysClr val="windowText" lastClr="000000"/>
            </a:solidFill>
            <a:miter lim="800000"/>
            <a:headEnd/>
            <a:tailEnd/>
          </a:ln>
          <a:effectLst>
            <a:outerShdw blurRad="50800" dist="38100" dir="2700000" algn="tl" rotWithShape="0">
              <a:prstClr val="black">
                <a:alpha val="40000"/>
              </a:prstClr>
            </a:outerShdw>
          </a:effec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s-ES" altLang="es-ES" sz="1800" b="1" i="0" u="none" strike="noStrike" kern="0" cap="none" spc="0" normalizeH="0" baseline="0" noProof="0" dirty="0">
                <a:ln>
                  <a:noFill/>
                </a:ln>
                <a:solidFill>
                  <a:prstClr val="black"/>
                </a:solidFill>
                <a:effectLst/>
                <a:uLnTx/>
                <a:uFillTx/>
                <a:cs typeface="Arial" charset="0"/>
              </a:rPr>
              <a:t>CT4</a:t>
            </a:r>
          </a:p>
        </p:txBody>
      </p:sp>
      <p:sp>
        <p:nvSpPr>
          <p:cNvPr id="13" name="AutoShape 18">
            <a:extLst>
              <a:ext uri="{FF2B5EF4-FFF2-40B4-BE49-F238E27FC236}">
                <a16:creationId xmlns:a16="http://schemas.microsoft.com/office/drawing/2014/main" id="{61A1B330-C6FF-42C8-A91E-E43270FB81E4}"/>
              </a:ext>
            </a:extLst>
          </p:cNvPr>
          <p:cNvSpPr>
            <a:spLocks noChangeArrowheads="1"/>
          </p:cNvSpPr>
          <p:nvPr/>
        </p:nvSpPr>
        <p:spPr bwMode="auto">
          <a:xfrm>
            <a:off x="8010098" y="3459553"/>
            <a:ext cx="990600" cy="533400"/>
          </a:xfrm>
          <a:prstGeom prst="cube">
            <a:avLst>
              <a:gd name="adj" fmla="val 13097"/>
            </a:avLst>
          </a:prstGeom>
          <a:solidFill>
            <a:srgbClr val="92D050"/>
          </a:solidFill>
          <a:ln w="9525">
            <a:solidFill>
              <a:sysClr val="windowText" lastClr="000000"/>
            </a:solidFill>
            <a:miter lim="800000"/>
            <a:headEnd/>
            <a:tailEnd/>
          </a:ln>
          <a:effectLst>
            <a:outerShdw blurRad="50800" dist="38100" dir="2700000" algn="tl" rotWithShape="0">
              <a:prstClr val="black">
                <a:alpha val="40000"/>
              </a:prstClr>
            </a:outerShdw>
          </a:effec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s-ES" altLang="es-ES" sz="1800" b="1" i="0" u="none" strike="noStrike" kern="0" cap="none" spc="0" normalizeH="0" baseline="0" noProof="0" dirty="0">
                <a:ln>
                  <a:noFill/>
                </a:ln>
                <a:solidFill>
                  <a:prstClr val="black"/>
                </a:solidFill>
                <a:effectLst/>
                <a:uLnTx/>
                <a:uFillTx/>
                <a:cs typeface="Arial" charset="0"/>
              </a:rPr>
              <a:t>CT5</a:t>
            </a:r>
          </a:p>
        </p:txBody>
      </p:sp>
      <p:sp>
        <p:nvSpPr>
          <p:cNvPr id="14" name="Line 19">
            <a:extLst>
              <a:ext uri="{FF2B5EF4-FFF2-40B4-BE49-F238E27FC236}">
                <a16:creationId xmlns:a16="http://schemas.microsoft.com/office/drawing/2014/main" id="{D83C046F-AD3D-45ED-885D-95AFC8024F63}"/>
              </a:ext>
            </a:extLst>
          </p:cNvPr>
          <p:cNvSpPr>
            <a:spLocks noChangeShapeType="1"/>
          </p:cNvSpPr>
          <p:nvPr/>
        </p:nvSpPr>
        <p:spPr bwMode="auto">
          <a:xfrm>
            <a:off x="2066498" y="3764353"/>
            <a:ext cx="457200" cy="0"/>
          </a:xfrm>
          <a:prstGeom prst="line">
            <a:avLst/>
          </a:prstGeom>
          <a:noFill/>
          <a:ln w="34925">
            <a:solidFill>
              <a:sysClr val="windowText" lastClr="000000"/>
            </a:solidFill>
            <a:round/>
            <a:headEnd/>
            <a:tailEnd type="triangle" w="med" len="me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
        <p:nvSpPr>
          <p:cNvPr id="15" name="Line 20">
            <a:extLst>
              <a:ext uri="{FF2B5EF4-FFF2-40B4-BE49-F238E27FC236}">
                <a16:creationId xmlns:a16="http://schemas.microsoft.com/office/drawing/2014/main" id="{C6FA8D5B-9609-43AA-9F9F-1F4A0A780638}"/>
              </a:ext>
            </a:extLst>
          </p:cNvPr>
          <p:cNvSpPr>
            <a:spLocks noChangeShapeType="1"/>
          </p:cNvSpPr>
          <p:nvPr/>
        </p:nvSpPr>
        <p:spPr bwMode="auto">
          <a:xfrm>
            <a:off x="3514298" y="3764353"/>
            <a:ext cx="381000" cy="0"/>
          </a:xfrm>
          <a:prstGeom prst="line">
            <a:avLst/>
          </a:prstGeom>
          <a:noFill/>
          <a:ln w="34925">
            <a:solidFill>
              <a:sysClr val="windowText" lastClr="000000"/>
            </a:solidFill>
            <a:round/>
            <a:headEnd/>
            <a:tailEnd type="triangle" w="med" len="me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
        <p:nvSpPr>
          <p:cNvPr id="16" name="Line 21">
            <a:extLst>
              <a:ext uri="{FF2B5EF4-FFF2-40B4-BE49-F238E27FC236}">
                <a16:creationId xmlns:a16="http://schemas.microsoft.com/office/drawing/2014/main" id="{774E2E31-E01B-44A7-9FFB-E32A9FA5CD22}"/>
              </a:ext>
            </a:extLst>
          </p:cNvPr>
          <p:cNvSpPr>
            <a:spLocks noChangeShapeType="1"/>
          </p:cNvSpPr>
          <p:nvPr/>
        </p:nvSpPr>
        <p:spPr bwMode="auto">
          <a:xfrm>
            <a:off x="7629098" y="3764353"/>
            <a:ext cx="381000" cy="0"/>
          </a:xfrm>
          <a:prstGeom prst="line">
            <a:avLst/>
          </a:prstGeom>
          <a:noFill/>
          <a:ln w="34925">
            <a:solidFill>
              <a:sysClr val="windowText" lastClr="000000"/>
            </a:solidFill>
            <a:round/>
            <a:headEnd/>
            <a:tailEnd type="triangle" w="med" len="me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
        <p:nvSpPr>
          <p:cNvPr id="18" name="Line 22">
            <a:extLst>
              <a:ext uri="{FF2B5EF4-FFF2-40B4-BE49-F238E27FC236}">
                <a16:creationId xmlns:a16="http://schemas.microsoft.com/office/drawing/2014/main" id="{A34709D8-9237-4E58-85A7-C9F208FE98C5}"/>
              </a:ext>
            </a:extLst>
          </p:cNvPr>
          <p:cNvSpPr>
            <a:spLocks noChangeShapeType="1"/>
          </p:cNvSpPr>
          <p:nvPr/>
        </p:nvSpPr>
        <p:spPr bwMode="auto">
          <a:xfrm>
            <a:off x="6257498" y="3764353"/>
            <a:ext cx="381000" cy="0"/>
          </a:xfrm>
          <a:prstGeom prst="line">
            <a:avLst/>
          </a:prstGeom>
          <a:noFill/>
          <a:ln w="34925">
            <a:solidFill>
              <a:sysClr val="windowText" lastClr="000000"/>
            </a:solidFill>
            <a:round/>
            <a:headEnd/>
            <a:tailEnd type="triangle" w="med" len="me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
        <p:nvSpPr>
          <p:cNvPr id="19" name="Line 23">
            <a:extLst>
              <a:ext uri="{FF2B5EF4-FFF2-40B4-BE49-F238E27FC236}">
                <a16:creationId xmlns:a16="http://schemas.microsoft.com/office/drawing/2014/main" id="{825EBB5B-3A60-40F1-9691-0A50D423FE76}"/>
              </a:ext>
            </a:extLst>
          </p:cNvPr>
          <p:cNvSpPr>
            <a:spLocks noChangeShapeType="1"/>
          </p:cNvSpPr>
          <p:nvPr/>
        </p:nvSpPr>
        <p:spPr bwMode="auto">
          <a:xfrm>
            <a:off x="4885898" y="3764353"/>
            <a:ext cx="381000" cy="0"/>
          </a:xfrm>
          <a:prstGeom prst="line">
            <a:avLst/>
          </a:prstGeom>
          <a:noFill/>
          <a:ln w="34925">
            <a:solidFill>
              <a:sysClr val="windowText" lastClr="000000"/>
            </a:solidFill>
            <a:round/>
            <a:headEnd/>
            <a:tailEnd type="triangle" w="med" len="me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
        <p:nvSpPr>
          <p:cNvPr id="20" name="Line 24">
            <a:extLst>
              <a:ext uri="{FF2B5EF4-FFF2-40B4-BE49-F238E27FC236}">
                <a16:creationId xmlns:a16="http://schemas.microsoft.com/office/drawing/2014/main" id="{808737DF-4A58-4265-B428-3DF85F79A43F}"/>
              </a:ext>
            </a:extLst>
          </p:cNvPr>
          <p:cNvSpPr>
            <a:spLocks noChangeShapeType="1"/>
          </p:cNvSpPr>
          <p:nvPr/>
        </p:nvSpPr>
        <p:spPr bwMode="auto">
          <a:xfrm>
            <a:off x="9000698" y="3764353"/>
            <a:ext cx="685800" cy="0"/>
          </a:xfrm>
          <a:prstGeom prst="line">
            <a:avLst/>
          </a:prstGeom>
          <a:noFill/>
          <a:ln w="34925">
            <a:solidFill>
              <a:sysClr val="windowText" lastClr="000000"/>
            </a:solidFill>
            <a:round/>
            <a:headEnd/>
            <a:tailEnd type="triangle" w="med" len="me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
        <p:nvSpPr>
          <p:cNvPr id="21" name="Text Box 25">
            <a:extLst>
              <a:ext uri="{FF2B5EF4-FFF2-40B4-BE49-F238E27FC236}">
                <a16:creationId xmlns:a16="http://schemas.microsoft.com/office/drawing/2014/main" id="{2AA1497C-9575-4ED1-8A34-BD713E6D65CB}"/>
              </a:ext>
            </a:extLst>
          </p:cNvPr>
          <p:cNvSpPr txBox="1">
            <a:spLocks noChangeArrowheads="1"/>
          </p:cNvSpPr>
          <p:nvPr/>
        </p:nvSpPr>
        <p:spPr bwMode="auto">
          <a:xfrm>
            <a:off x="8350155" y="4221553"/>
            <a:ext cx="1600200" cy="915988"/>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s-ES" altLang="es-ES" b="1" dirty="0">
                <a:solidFill>
                  <a:prstClr val="black"/>
                </a:solidFill>
                <a:cs typeface="Arial" charset="0"/>
              </a:rPr>
              <a:t>La producción esta limitada por el CB</a:t>
            </a:r>
          </a:p>
        </p:txBody>
      </p:sp>
      <p:sp>
        <p:nvSpPr>
          <p:cNvPr id="22" name="Text Box 26">
            <a:extLst>
              <a:ext uri="{FF2B5EF4-FFF2-40B4-BE49-F238E27FC236}">
                <a16:creationId xmlns:a16="http://schemas.microsoft.com/office/drawing/2014/main" id="{72700E9B-2446-4A05-B9A3-571C6D958BBB}"/>
              </a:ext>
            </a:extLst>
          </p:cNvPr>
          <p:cNvSpPr txBox="1">
            <a:spLocks noChangeArrowheads="1"/>
          </p:cNvSpPr>
          <p:nvPr/>
        </p:nvSpPr>
        <p:spPr bwMode="auto">
          <a:xfrm>
            <a:off x="5759355" y="4961328"/>
            <a:ext cx="1981200" cy="641350"/>
          </a:xfrm>
          <a:prstGeom prst="rect">
            <a:avLst/>
          </a:prstGeom>
          <a:noFill/>
          <a:ln w="9525">
            <a:noFill/>
            <a:miter lim="800000"/>
            <a:headEnd/>
            <a:tailEnd/>
          </a:ln>
          <a:effectLst/>
        </p:spPr>
        <p:txBody>
          <a:bodyPr>
            <a:spAutoFit/>
          </a:bodyPr>
          <a:lstStyle/>
          <a:p>
            <a:pPr algn="ctr" eaLnBrk="0" fontAlgn="base" hangingPunct="0">
              <a:spcBef>
                <a:spcPct val="50000"/>
              </a:spcBef>
              <a:spcAft>
                <a:spcPct val="0"/>
              </a:spcAft>
            </a:pPr>
            <a:r>
              <a:rPr lang="es-ES" altLang="es-ES" b="1" dirty="0">
                <a:solidFill>
                  <a:prstClr val="black"/>
                </a:solidFill>
                <a:cs typeface="Arial" charset="0"/>
              </a:rPr>
              <a:t>Cuello de Botella  (Limitación)</a:t>
            </a:r>
          </a:p>
        </p:txBody>
      </p:sp>
      <p:sp>
        <p:nvSpPr>
          <p:cNvPr id="23" name="Text Box 27">
            <a:extLst>
              <a:ext uri="{FF2B5EF4-FFF2-40B4-BE49-F238E27FC236}">
                <a16:creationId xmlns:a16="http://schemas.microsoft.com/office/drawing/2014/main" id="{6F07B0E0-3291-4BF7-8891-D2E5A5771E48}"/>
              </a:ext>
            </a:extLst>
          </p:cNvPr>
          <p:cNvSpPr txBox="1">
            <a:spLocks noChangeArrowheads="1"/>
          </p:cNvSpPr>
          <p:nvPr/>
        </p:nvSpPr>
        <p:spPr bwMode="auto">
          <a:xfrm>
            <a:off x="6749955" y="4069153"/>
            <a:ext cx="609600" cy="366713"/>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s-ES" altLang="es-ES" b="1" dirty="0">
                <a:solidFill>
                  <a:prstClr val="black"/>
                </a:solidFill>
                <a:cs typeface="Arial" charset="0"/>
              </a:rPr>
              <a:t>CB</a:t>
            </a:r>
          </a:p>
        </p:txBody>
      </p:sp>
      <p:sp>
        <p:nvSpPr>
          <p:cNvPr id="24" name="Line 28">
            <a:extLst>
              <a:ext uri="{FF2B5EF4-FFF2-40B4-BE49-F238E27FC236}">
                <a16:creationId xmlns:a16="http://schemas.microsoft.com/office/drawing/2014/main" id="{78CE22BA-77DB-4CBE-BC65-6F6F8BF9F8F8}"/>
              </a:ext>
            </a:extLst>
          </p:cNvPr>
          <p:cNvSpPr>
            <a:spLocks noChangeShapeType="1"/>
          </p:cNvSpPr>
          <p:nvPr/>
        </p:nvSpPr>
        <p:spPr bwMode="auto">
          <a:xfrm flipV="1">
            <a:off x="6673755" y="4435866"/>
            <a:ext cx="228600" cy="525462"/>
          </a:xfrm>
          <a:prstGeom prst="line">
            <a:avLst/>
          </a:prstGeom>
          <a:noFill/>
          <a:ln w="9525">
            <a:solidFill>
              <a:sysClr val="windowText" lastClr="000000"/>
            </a:solidFill>
            <a:round/>
            <a:headEnd/>
            <a:tailEnd type="triangle" w="med" len="me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
        <p:nvSpPr>
          <p:cNvPr id="25" name="Line 30">
            <a:extLst>
              <a:ext uri="{FF2B5EF4-FFF2-40B4-BE49-F238E27FC236}">
                <a16:creationId xmlns:a16="http://schemas.microsoft.com/office/drawing/2014/main" id="{38BAD8CC-495D-443C-943C-DA486480CBF4}"/>
              </a:ext>
            </a:extLst>
          </p:cNvPr>
          <p:cNvSpPr>
            <a:spLocks noChangeShapeType="1"/>
          </p:cNvSpPr>
          <p:nvPr/>
        </p:nvSpPr>
        <p:spPr bwMode="auto">
          <a:xfrm flipV="1">
            <a:off x="9112155" y="3992953"/>
            <a:ext cx="0" cy="228600"/>
          </a:xfrm>
          <a:prstGeom prst="line">
            <a:avLst/>
          </a:prstGeom>
          <a:noFill/>
          <a:ln w="19050">
            <a:solidFill>
              <a:sysClr val="windowText" lastClr="000000"/>
            </a:solidFill>
            <a:round/>
            <a:headEnd/>
            <a:tailEnd type="triangle" w="med" len="me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
        <p:nvSpPr>
          <p:cNvPr id="26" name="AutoShape 10">
            <a:extLst>
              <a:ext uri="{FF2B5EF4-FFF2-40B4-BE49-F238E27FC236}">
                <a16:creationId xmlns:a16="http://schemas.microsoft.com/office/drawing/2014/main" id="{5F6775BA-2098-4C1B-9717-9270FE0EFFC6}"/>
              </a:ext>
            </a:extLst>
          </p:cNvPr>
          <p:cNvSpPr>
            <a:spLocks noChangeArrowheads="1"/>
          </p:cNvSpPr>
          <p:nvPr/>
        </p:nvSpPr>
        <p:spPr bwMode="auto">
          <a:xfrm>
            <a:off x="3895298" y="4748603"/>
            <a:ext cx="990600" cy="533400"/>
          </a:xfrm>
          <a:prstGeom prst="cube">
            <a:avLst>
              <a:gd name="adj" fmla="val 13097"/>
            </a:avLst>
          </a:prstGeom>
          <a:solidFill>
            <a:srgbClr val="92D050"/>
          </a:solidFill>
          <a:ln w="9525">
            <a:solidFill>
              <a:sysClr val="windowText" lastClr="000000"/>
            </a:solidFill>
            <a:miter lim="800000"/>
            <a:headEnd/>
            <a:tailEnd/>
          </a:ln>
          <a:effectLst>
            <a:outerShdw blurRad="50800" dist="38100" dir="2700000" algn="tl" rotWithShape="0">
              <a:prstClr val="black">
                <a:alpha val="40000"/>
              </a:prstClr>
            </a:outerShdw>
          </a:effec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s-ES" altLang="es-ES" sz="1800" b="1" i="0" u="none" strike="noStrike" kern="0" cap="none" spc="0" normalizeH="0" baseline="0" noProof="0" dirty="0">
                <a:ln>
                  <a:noFill/>
                </a:ln>
                <a:solidFill>
                  <a:prstClr val="black"/>
                </a:solidFill>
                <a:effectLst/>
                <a:uLnTx/>
                <a:uFillTx/>
                <a:cs typeface="Arial" charset="0"/>
              </a:rPr>
              <a:t>CT32</a:t>
            </a:r>
          </a:p>
        </p:txBody>
      </p:sp>
      <p:sp>
        <p:nvSpPr>
          <p:cNvPr id="27" name="AutoShape 10">
            <a:extLst>
              <a:ext uri="{FF2B5EF4-FFF2-40B4-BE49-F238E27FC236}">
                <a16:creationId xmlns:a16="http://schemas.microsoft.com/office/drawing/2014/main" id="{C2F0E6CA-A029-42B1-ABDD-01B6BEF1DB59}"/>
              </a:ext>
            </a:extLst>
          </p:cNvPr>
          <p:cNvSpPr>
            <a:spLocks noChangeArrowheads="1"/>
          </p:cNvSpPr>
          <p:nvPr/>
        </p:nvSpPr>
        <p:spPr bwMode="auto">
          <a:xfrm>
            <a:off x="2523698" y="4808928"/>
            <a:ext cx="990600" cy="533400"/>
          </a:xfrm>
          <a:prstGeom prst="cube">
            <a:avLst>
              <a:gd name="adj" fmla="val 13097"/>
            </a:avLst>
          </a:prstGeom>
          <a:solidFill>
            <a:srgbClr val="92D050"/>
          </a:solidFill>
          <a:ln w="9525">
            <a:solidFill>
              <a:sysClr val="windowText" lastClr="000000"/>
            </a:solidFill>
            <a:miter lim="800000"/>
            <a:headEnd/>
            <a:tailEnd/>
          </a:ln>
          <a:effectLst>
            <a:outerShdw blurRad="50800" dist="38100" dir="2700000" algn="tl" rotWithShape="0">
              <a:prstClr val="black">
                <a:alpha val="40000"/>
              </a:prstClr>
            </a:outerShdw>
          </a:effec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s-ES" altLang="es-ES" sz="1800" b="1" i="0" u="none" strike="noStrike" kern="0" cap="none" spc="0" normalizeH="0" baseline="0" noProof="0" dirty="0">
                <a:ln>
                  <a:noFill/>
                </a:ln>
                <a:solidFill>
                  <a:prstClr val="black"/>
                </a:solidFill>
                <a:effectLst/>
                <a:uLnTx/>
                <a:uFillTx/>
                <a:cs typeface="Arial" charset="0"/>
              </a:rPr>
              <a:t>CT31</a:t>
            </a:r>
          </a:p>
        </p:txBody>
      </p:sp>
      <p:sp>
        <p:nvSpPr>
          <p:cNvPr id="28" name="Line 20">
            <a:extLst>
              <a:ext uri="{FF2B5EF4-FFF2-40B4-BE49-F238E27FC236}">
                <a16:creationId xmlns:a16="http://schemas.microsoft.com/office/drawing/2014/main" id="{9DDE49B2-17E7-4DA7-80B2-51FA5978CF6B}"/>
              </a:ext>
            </a:extLst>
          </p:cNvPr>
          <p:cNvSpPr>
            <a:spLocks noChangeShapeType="1"/>
          </p:cNvSpPr>
          <p:nvPr/>
        </p:nvSpPr>
        <p:spPr bwMode="auto">
          <a:xfrm>
            <a:off x="3514298" y="5053403"/>
            <a:ext cx="381000" cy="0"/>
          </a:xfrm>
          <a:prstGeom prst="line">
            <a:avLst/>
          </a:prstGeom>
          <a:noFill/>
          <a:ln w="34925">
            <a:solidFill>
              <a:sysClr val="windowText" lastClr="000000"/>
            </a:solidFill>
            <a:round/>
            <a:headEnd/>
            <a:tailEnd type="triangle" w="med" len="me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cxnSp>
        <p:nvCxnSpPr>
          <p:cNvPr id="29" name="2 Conector angular">
            <a:extLst>
              <a:ext uri="{FF2B5EF4-FFF2-40B4-BE49-F238E27FC236}">
                <a16:creationId xmlns:a16="http://schemas.microsoft.com/office/drawing/2014/main" id="{2243A267-AD33-432C-AD9A-905AE9E2C9EE}"/>
              </a:ext>
            </a:extLst>
          </p:cNvPr>
          <p:cNvCxnSpPr>
            <a:cxnSpLocks noChangeShapeType="1"/>
          </p:cNvCxnSpPr>
          <p:nvPr/>
        </p:nvCxnSpPr>
        <p:spPr bwMode="auto">
          <a:xfrm flipV="1">
            <a:off x="4904948" y="3827853"/>
            <a:ext cx="190500" cy="1216025"/>
          </a:xfrm>
          <a:prstGeom prst="bentConnector2">
            <a:avLst/>
          </a:prstGeom>
          <a:noFill/>
          <a:ln w="28575" algn="ctr">
            <a:solidFill>
              <a:sysClr val="windowText" lastClr="000000"/>
            </a:solidFill>
            <a:round/>
            <a:headEnd/>
            <a:tailEnd type="arrow" w="med" len="med"/>
          </a:ln>
          <a:effectLst>
            <a:outerShdw blurRad="50800" dist="38100" dir="2700000" algn="tl" rotWithShape="0">
              <a:prstClr val="black">
                <a:alpha val="40000"/>
              </a:prstClr>
            </a:outerShdw>
          </a:effectLst>
        </p:spPr>
      </p:cxnSp>
      <p:sp>
        <p:nvSpPr>
          <p:cNvPr id="30" name="Line 19">
            <a:extLst>
              <a:ext uri="{FF2B5EF4-FFF2-40B4-BE49-F238E27FC236}">
                <a16:creationId xmlns:a16="http://schemas.microsoft.com/office/drawing/2014/main" id="{20557104-783E-4A78-8023-C4592091A73A}"/>
              </a:ext>
            </a:extLst>
          </p:cNvPr>
          <p:cNvSpPr>
            <a:spLocks noChangeShapeType="1"/>
          </p:cNvSpPr>
          <p:nvPr/>
        </p:nvSpPr>
        <p:spPr bwMode="auto">
          <a:xfrm>
            <a:off x="2066498" y="5075628"/>
            <a:ext cx="457200" cy="0"/>
          </a:xfrm>
          <a:prstGeom prst="line">
            <a:avLst/>
          </a:prstGeom>
          <a:noFill/>
          <a:ln w="34925">
            <a:solidFill>
              <a:sysClr val="windowText" lastClr="000000"/>
            </a:solidFill>
            <a:round/>
            <a:headEnd/>
            <a:tailEnd type="triangle" w="med" len="me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Tree>
    <p:extLst>
      <p:ext uri="{BB962C8B-B14F-4D97-AF65-F5344CB8AC3E}">
        <p14:creationId xmlns:p14="http://schemas.microsoft.com/office/powerpoint/2010/main" val="2118240856"/>
      </p:ext>
    </p:extLst>
  </p:cSld>
  <p:clrMapOvr>
    <a:masterClrMapping/>
  </p:clrMapOvr>
  <p:transition spd="slow">
    <p:push dir="u"/>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agen 16">
            <a:extLst>
              <a:ext uri="{FF2B5EF4-FFF2-40B4-BE49-F238E27FC236}">
                <a16:creationId xmlns:a16="http://schemas.microsoft.com/office/drawing/2014/main" id="{430BCBD5-743E-4E14-BAC3-91ACA0B898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5" name="Rectángulo 4">
            <a:extLst>
              <a:ext uri="{FF2B5EF4-FFF2-40B4-BE49-F238E27FC236}">
                <a16:creationId xmlns:a16="http://schemas.microsoft.com/office/drawing/2014/main" id="{64529344-8152-421B-BB6A-940F47D3DE19}"/>
              </a:ext>
            </a:extLst>
          </p:cNvPr>
          <p:cNvSpPr/>
          <p:nvPr/>
        </p:nvSpPr>
        <p:spPr>
          <a:xfrm>
            <a:off x="1" y="272144"/>
            <a:ext cx="12191999" cy="369332"/>
          </a:xfrm>
          <a:prstGeom prst="rect">
            <a:avLst/>
          </a:prstGeom>
        </p:spPr>
        <p:txBody>
          <a:bodyPr wrap="square">
            <a:spAutoFit/>
          </a:bodyPr>
          <a:lstStyle/>
          <a:p>
            <a:pPr algn="ctr"/>
            <a:r>
              <a:rPr lang="es-ES" dirty="0">
                <a:solidFill>
                  <a:srgbClr val="0070C0"/>
                </a:solidFill>
              </a:rPr>
              <a:t>8.2.1. LA TEORÍA DE LAS RESTRICCIONES (TOC)</a:t>
            </a:r>
          </a:p>
        </p:txBody>
      </p:sp>
      <p:sp>
        <p:nvSpPr>
          <p:cNvPr id="7" name="Rectángulo 6">
            <a:extLst>
              <a:ext uri="{FF2B5EF4-FFF2-40B4-BE49-F238E27FC236}">
                <a16:creationId xmlns:a16="http://schemas.microsoft.com/office/drawing/2014/main" id="{721341EB-7389-44AD-ABE8-EDA3809BC0CB}"/>
              </a:ext>
            </a:extLst>
          </p:cNvPr>
          <p:cNvSpPr/>
          <p:nvPr/>
        </p:nvSpPr>
        <p:spPr>
          <a:xfrm>
            <a:off x="0" y="0"/>
            <a:ext cx="12191999" cy="369332"/>
          </a:xfrm>
          <a:prstGeom prst="rect">
            <a:avLst/>
          </a:prstGeom>
        </p:spPr>
        <p:txBody>
          <a:bodyPr wrap="square">
            <a:spAutoFit/>
          </a:bodyPr>
          <a:lstStyle/>
          <a:p>
            <a:pPr algn="ctr"/>
            <a:r>
              <a:rPr lang="es-ES" dirty="0">
                <a:solidFill>
                  <a:srgbClr val="0070C0"/>
                </a:solidFill>
              </a:rPr>
              <a:t>8.2. TEORÍA DE LAS RESTRICCIONES</a:t>
            </a:r>
            <a:endParaRPr lang="es-ES" i="1" dirty="0">
              <a:solidFill>
                <a:srgbClr val="0070C0"/>
              </a:solidFill>
            </a:endParaRPr>
          </a:p>
        </p:txBody>
      </p:sp>
      <p:sp>
        <p:nvSpPr>
          <p:cNvPr id="6" name="CuadroTexto 5">
            <a:extLst>
              <a:ext uri="{FF2B5EF4-FFF2-40B4-BE49-F238E27FC236}">
                <a16:creationId xmlns:a16="http://schemas.microsoft.com/office/drawing/2014/main" id="{749DBC0D-1490-41BB-9437-A02365542B8A}"/>
              </a:ext>
            </a:extLst>
          </p:cNvPr>
          <p:cNvSpPr txBox="1"/>
          <p:nvPr/>
        </p:nvSpPr>
        <p:spPr>
          <a:xfrm>
            <a:off x="0" y="829565"/>
            <a:ext cx="12191999" cy="5632311"/>
          </a:xfrm>
          <a:prstGeom prst="rect">
            <a:avLst/>
          </a:prstGeom>
          <a:noFill/>
        </p:spPr>
        <p:txBody>
          <a:bodyPr wrap="square" rtlCol="0">
            <a:spAutoFit/>
          </a:bodyPr>
          <a:lstStyle/>
          <a:p>
            <a:pPr algn="ctr"/>
            <a:r>
              <a:rPr lang="es-ES" sz="2400" b="1" dirty="0"/>
              <a:t>PROCESO DE MEJORA CONTINUA SEGÚN LA TOC</a:t>
            </a:r>
          </a:p>
          <a:p>
            <a:pPr marL="285750" indent="-285750" algn="just">
              <a:buFont typeface="Wingdings" panose="05000000000000000000" pitchFamily="2" charset="2"/>
              <a:buChar char="q"/>
            </a:pPr>
            <a:endParaRPr lang="es-ES" sz="2400" b="1" dirty="0"/>
          </a:p>
          <a:p>
            <a:pPr marL="342900" indent="-342900" algn="just">
              <a:buFont typeface="Arial" panose="020B0604020202020204" pitchFamily="34" charset="0"/>
              <a:buChar char="•"/>
            </a:pPr>
            <a:r>
              <a:rPr lang="es-ES" sz="2400" dirty="0"/>
              <a:t>El proceso de mejora continua según la TOC requiere:</a:t>
            </a:r>
          </a:p>
          <a:p>
            <a:pPr marL="342900" indent="-342900" algn="just">
              <a:buFont typeface="Arial" panose="020B0604020202020204" pitchFamily="34" charset="0"/>
              <a:buChar char="•"/>
            </a:pPr>
            <a:endParaRPr lang="es-ES" sz="1400" dirty="0"/>
          </a:p>
          <a:p>
            <a:pPr marL="914400" lvl="1" indent="-457200" algn="just">
              <a:buFont typeface="+mj-lt"/>
              <a:buAutoNum type="arabicPeriod"/>
            </a:pPr>
            <a:r>
              <a:rPr lang="es-ES" sz="2400" b="1" dirty="0"/>
              <a:t>Identificar las restricciones del sistema.</a:t>
            </a:r>
          </a:p>
          <a:p>
            <a:pPr lvl="1" algn="just"/>
            <a:r>
              <a:rPr lang="es-ES" sz="2400" dirty="0"/>
              <a:t>	Localizar cuellos de botella.</a:t>
            </a:r>
          </a:p>
          <a:p>
            <a:pPr marL="914400" lvl="1" indent="-457200" algn="just">
              <a:buFont typeface="+mj-lt"/>
              <a:buAutoNum type="arabicPeriod" startAt="2"/>
            </a:pPr>
            <a:r>
              <a:rPr lang="es-ES" sz="2400" b="1" dirty="0"/>
              <a:t>Decidir como explotar las restricciones.</a:t>
            </a:r>
          </a:p>
          <a:p>
            <a:pPr lvl="1" algn="just"/>
            <a:r>
              <a:rPr lang="es-ES" sz="2400" dirty="0"/>
              <a:t>	Sacar el máximo rendimiento del recurso limitante.</a:t>
            </a:r>
          </a:p>
          <a:p>
            <a:pPr marL="914400" lvl="1" indent="-457200" algn="just">
              <a:buFont typeface="+mj-lt"/>
              <a:buAutoNum type="arabicPeriod" startAt="3"/>
            </a:pPr>
            <a:r>
              <a:rPr lang="es-ES" sz="2400" b="1" dirty="0"/>
              <a:t>Subordinar todo a las decisiones adoptadas </a:t>
            </a:r>
            <a:r>
              <a:rPr lang="es-ES" sz="2400" dirty="0"/>
              <a:t>en el punto anterior hasta superar la restricción.</a:t>
            </a:r>
          </a:p>
          <a:p>
            <a:pPr lvl="1" algn="just"/>
            <a:r>
              <a:rPr lang="es-ES" sz="2400" dirty="0"/>
              <a:t>	El recurso limitado, aunque sea una parte pequeña del proceso, condicionará a los 	demás. La velocidad del CT más lento marcará la velocidad de la cadena.</a:t>
            </a:r>
          </a:p>
          <a:p>
            <a:pPr marL="914400" lvl="1" indent="-457200" algn="just">
              <a:buFont typeface="+mj-lt"/>
              <a:buAutoNum type="arabicPeriod" startAt="4"/>
            </a:pPr>
            <a:r>
              <a:rPr lang="es-ES" sz="2400" b="1" dirty="0"/>
              <a:t>Elevar la restricción.</a:t>
            </a:r>
          </a:p>
          <a:p>
            <a:pPr lvl="1" algn="just"/>
            <a:r>
              <a:rPr lang="es-ES" sz="2400" dirty="0"/>
              <a:t>	Una vez explotada una limitación puede aparecer una nueva limitación a un nivel 	limitante más alto (menos restrictivo).</a:t>
            </a:r>
          </a:p>
        </p:txBody>
      </p:sp>
    </p:spTree>
    <p:extLst>
      <p:ext uri="{BB962C8B-B14F-4D97-AF65-F5344CB8AC3E}">
        <p14:creationId xmlns:p14="http://schemas.microsoft.com/office/powerpoint/2010/main" val="3013080639"/>
      </p:ext>
    </p:extLst>
  </p:cSld>
  <p:clrMapOvr>
    <a:masterClrMapping/>
  </p:clrMapOvr>
  <p:transition spd="slow">
    <p:push dir="u"/>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agen 16">
            <a:extLst>
              <a:ext uri="{FF2B5EF4-FFF2-40B4-BE49-F238E27FC236}">
                <a16:creationId xmlns:a16="http://schemas.microsoft.com/office/drawing/2014/main" id="{430BCBD5-743E-4E14-BAC3-91ACA0B898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5" name="Rectángulo 4">
            <a:extLst>
              <a:ext uri="{FF2B5EF4-FFF2-40B4-BE49-F238E27FC236}">
                <a16:creationId xmlns:a16="http://schemas.microsoft.com/office/drawing/2014/main" id="{64529344-8152-421B-BB6A-940F47D3DE19}"/>
              </a:ext>
            </a:extLst>
          </p:cNvPr>
          <p:cNvSpPr/>
          <p:nvPr/>
        </p:nvSpPr>
        <p:spPr>
          <a:xfrm>
            <a:off x="1" y="272144"/>
            <a:ext cx="12191999" cy="369332"/>
          </a:xfrm>
          <a:prstGeom prst="rect">
            <a:avLst/>
          </a:prstGeom>
        </p:spPr>
        <p:txBody>
          <a:bodyPr wrap="square">
            <a:spAutoFit/>
          </a:bodyPr>
          <a:lstStyle/>
          <a:p>
            <a:pPr algn="ctr"/>
            <a:r>
              <a:rPr lang="es-ES" dirty="0">
                <a:solidFill>
                  <a:srgbClr val="0070C0"/>
                </a:solidFill>
              </a:rPr>
              <a:t>8.2.1. LA TEORÍA DE LAS RESTRICCIONES (TOC)</a:t>
            </a:r>
          </a:p>
        </p:txBody>
      </p:sp>
      <p:sp>
        <p:nvSpPr>
          <p:cNvPr id="7" name="Rectángulo 6">
            <a:extLst>
              <a:ext uri="{FF2B5EF4-FFF2-40B4-BE49-F238E27FC236}">
                <a16:creationId xmlns:a16="http://schemas.microsoft.com/office/drawing/2014/main" id="{721341EB-7389-44AD-ABE8-EDA3809BC0CB}"/>
              </a:ext>
            </a:extLst>
          </p:cNvPr>
          <p:cNvSpPr/>
          <p:nvPr/>
        </p:nvSpPr>
        <p:spPr>
          <a:xfrm>
            <a:off x="0" y="0"/>
            <a:ext cx="12191999" cy="369332"/>
          </a:xfrm>
          <a:prstGeom prst="rect">
            <a:avLst/>
          </a:prstGeom>
        </p:spPr>
        <p:txBody>
          <a:bodyPr wrap="square">
            <a:spAutoFit/>
          </a:bodyPr>
          <a:lstStyle/>
          <a:p>
            <a:pPr algn="ctr"/>
            <a:r>
              <a:rPr lang="es-ES" dirty="0">
                <a:solidFill>
                  <a:srgbClr val="0070C0"/>
                </a:solidFill>
              </a:rPr>
              <a:t>8.2. TEORÍA DE LAS RESTRICCIONES</a:t>
            </a:r>
            <a:endParaRPr lang="es-ES" i="1" dirty="0">
              <a:solidFill>
                <a:srgbClr val="0070C0"/>
              </a:solidFill>
            </a:endParaRPr>
          </a:p>
        </p:txBody>
      </p:sp>
      <p:sp>
        <p:nvSpPr>
          <p:cNvPr id="6" name="CuadroTexto 5">
            <a:extLst>
              <a:ext uri="{FF2B5EF4-FFF2-40B4-BE49-F238E27FC236}">
                <a16:creationId xmlns:a16="http://schemas.microsoft.com/office/drawing/2014/main" id="{749DBC0D-1490-41BB-9437-A02365542B8A}"/>
              </a:ext>
            </a:extLst>
          </p:cNvPr>
          <p:cNvSpPr txBox="1"/>
          <p:nvPr/>
        </p:nvSpPr>
        <p:spPr>
          <a:xfrm>
            <a:off x="0" y="829565"/>
            <a:ext cx="12191999" cy="3416320"/>
          </a:xfrm>
          <a:prstGeom prst="rect">
            <a:avLst/>
          </a:prstGeom>
          <a:noFill/>
        </p:spPr>
        <p:txBody>
          <a:bodyPr wrap="square" rtlCol="0">
            <a:spAutoFit/>
          </a:bodyPr>
          <a:lstStyle/>
          <a:p>
            <a:pPr algn="ctr"/>
            <a:r>
              <a:rPr lang="es-ES" sz="2400" b="1" dirty="0"/>
              <a:t>PROCESO DE MEJORA CONTINUA SEGÚN LA TOC</a:t>
            </a:r>
          </a:p>
          <a:p>
            <a:pPr algn="ctr"/>
            <a:endParaRPr lang="es-ES" sz="2400" b="1" dirty="0"/>
          </a:p>
          <a:p>
            <a:pPr marL="285750" indent="-285750" algn="just">
              <a:buFont typeface="Wingdings" panose="05000000000000000000" pitchFamily="2" charset="2"/>
              <a:buChar char="q"/>
            </a:pPr>
            <a:endParaRPr lang="es-ES" sz="2400" b="1" dirty="0"/>
          </a:p>
          <a:p>
            <a:pPr marL="914400" lvl="1" indent="-457200" algn="just">
              <a:buFont typeface="+mj-lt"/>
              <a:buAutoNum type="arabicPeriod" startAt="5"/>
            </a:pPr>
            <a:r>
              <a:rPr lang="es-ES" sz="2400" b="1" dirty="0"/>
              <a:t>Cuando se ha resuelto una limitación en los pasos 	anteriores hay que volver al primer paso.</a:t>
            </a:r>
          </a:p>
          <a:p>
            <a:pPr lvl="1" algn="just"/>
            <a:r>
              <a:rPr lang="es-ES" sz="2400" b="1" dirty="0"/>
              <a:t>	</a:t>
            </a:r>
            <a:r>
              <a:rPr lang="es-ES" sz="2400" dirty="0"/>
              <a:t>Puesto que todo giraba alrededor del recurso limitante una vez superado este, todos los 	condicionantes creados por él deben revisarse para evitar que se conviertan en una 	limitación en sí mismos. Si aparece una nueva restricción esta originará sus propios 	condicionantes nuevos.</a:t>
            </a:r>
          </a:p>
        </p:txBody>
      </p:sp>
      <p:sp>
        <p:nvSpPr>
          <p:cNvPr id="8" name="8 Rectángulo">
            <a:extLst>
              <a:ext uri="{FF2B5EF4-FFF2-40B4-BE49-F238E27FC236}">
                <a16:creationId xmlns:a16="http://schemas.microsoft.com/office/drawing/2014/main" id="{9511889E-595D-43D3-9892-BE22948B785A}"/>
              </a:ext>
            </a:extLst>
          </p:cNvPr>
          <p:cNvSpPr>
            <a:spLocks noChangeArrowheads="1"/>
          </p:cNvSpPr>
          <p:nvPr/>
        </p:nvSpPr>
        <p:spPr bwMode="auto">
          <a:xfrm rot="21277202">
            <a:off x="418311" y="4599372"/>
            <a:ext cx="11355376" cy="832984"/>
          </a:xfrm>
          <a:prstGeom prst="rect">
            <a:avLst/>
          </a:prstGeom>
          <a:solidFill>
            <a:schemeClr val="accent2"/>
          </a:solidFill>
          <a:ln w="9525" algn="ctr">
            <a:solidFill>
              <a:schemeClr val="tx1"/>
            </a:solidFill>
            <a:round/>
            <a:headEnd/>
            <a:tailEnd/>
          </a:ln>
          <a:effectLst>
            <a:outerShdw blurRad="50800" dist="38100" dir="2700000" algn="tl" rotWithShape="0">
              <a:prstClr val="black">
                <a:alpha val="40000"/>
              </a:prstClr>
            </a:outerShdw>
          </a:effectLst>
        </p:spPr>
        <p:txBody>
          <a:bodyPr/>
          <a:lstStyle/>
          <a:p>
            <a:pPr lvl="1" algn="ctr"/>
            <a:r>
              <a:rPr lang="es-ES" sz="2400" dirty="0"/>
              <a:t>El seguimiento de este proceso unido a la participación de todos los miembros de la organización en el mismo conduce a la mejora continua.</a:t>
            </a:r>
          </a:p>
        </p:txBody>
      </p:sp>
    </p:spTree>
    <p:extLst>
      <p:ext uri="{BB962C8B-B14F-4D97-AF65-F5344CB8AC3E}">
        <p14:creationId xmlns:p14="http://schemas.microsoft.com/office/powerpoint/2010/main" val="33231680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782182" y="2528796"/>
            <a:ext cx="11347387" cy="2800767"/>
          </a:xfrm>
          <a:prstGeom prst="rect">
            <a:avLst/>
          </a:prstGeom>
          <a:noFill/>
        </p:spPr>
        <p:txBody>
          <a:bodyPr wrap="square" rtlCol="0">
            <a:spAutoFit/>
          </a:bodyPr>
          <a:lstStyle/>
          <a:p>
            <a:r>
              <a:rPr lang="es-ES" sz="2200" dirty="0"/>
              <a:t>8.1. </a:t>
            </a:r>
            <a:r>
              <a:rPr lang="es-ES" sz="2200" i="1" dirty="0"/>
              <a:t>LEAN MANAGEMENT</a:t>
            </a:r>
          </a:p>
          <a:p>
            <a:r>
              <a:rPr lang="es-ES" sz="2200" dirty="0"/>
              <a:t>	8.1.1. ORIGEN, CONCEPTO Y PRINCIPIOS</a:t>
            </a:r>
          </a:p>
          <a:p>
            <a:r>
              <a:rPr lang="es-ES" sz="2200" dirty="0"/>
              <a:t>	8.1.2. HERRAMIENTAS Y PRÁCTICAS DE GESTIÓN</a:t>
            </a:r>
          </a:p>
          <a:p>
            <a:r>
              <a:rPr lang="es-ES" sz="2200" dirty="0"/>
              <a:t>	8.1.3. PAPEL DE LOS RECURSOS HUMANOS</a:t>
            </a:r>
          </a:p>
          <a:p>
            <a:r>
              <a:rPr lang="es-ES" sz="2200" dirty="0"/>
              <a:t>	8.1.4. PAPEL DE LAS TECNOLOGÍAS DE LA INFORMACIÓN</a:t>
            </a:r>
          </a:p>
          <a:p>
            <a:r>
              <a:rPr lang="es-ES" sz="2200" dirty="0"/>
              <a:t>8.2. TEORÍA DE LAS RESTRICCIONES</a:t>
            </a:r>
          </a:p>
          <a:p>
            <a:r>
              <a:rPr lang="es-ES" sz="2200" dirty="0"/>
              <a:t>	8.2.1. LA TEORÍA DE LAS RESTRICCIONES (TOC)</a:t>
            </a:r>
          </a:p>
          <a:p>
            <a:r>
              <a:rPr lang="es-ES" sz="2200" dirty="0"/>
              <a:t>	8.2.2. TOC APLICADA A LA GESTIÓN DEL SUSBSISTEMA DE OPERACIONES: OPT</a:t>
            </a:r>
          </a:p>
        </p:txBody>
      </p:sp>
      <p:pic>
        <p:nvPicPr>
          <p:cNvPr id="6" name="Gráfico 5" descr="Marca de verificación">
            <a:extLst>
              <a:ext uri="{FF2B5EF4-FFF2-40B4-BE49-F238E27FC236}">
                <a16:creationId xmlns:a16="http://schemas.microsoft.com/office/drawing/2014/main" id="{9629398D-B36F-4B13-9B2C-DA877B68859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51699" y="4523313"/>
            <a:ext cx="578413" cy="578413"/>
          </a:xfrm>
          <a:prstGeom prst="rect">
            <a:avLst/>
          </a:prstGeom>
          <a:effectLst>
            <a:outerShdw blurRad="50800" dist="38100" dir="2700000" algn="tl" rotWithShape="0">
              <a:prstClr val="black">
                <a:alpha val="40000"/>
              </a:prstClr>
            </a:outerShdw>
          </a:effectLst>
        </p:spPr>
      </p:pic>
      <p:pic>
        <p:nvPicPr>
          <p:cNvPr id="3" name="Gráfico 2" descr="Libros">
            <a:extLst>
              <a:ext uri="{FF2B5EF4-FFF2-40B4-BE49-F238E27FC236}">
                <a16:creationId xmlns:a16="http://schemas.microsoft.com/office/drawing/2014/main" id="{14D4E9B0-969F-426A-B5DA-254B6300F20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7510" y="5508101"/>
            <a:ext cx="914400" cy="914400"/>
          </a:xfrm>
          <a:prstGeom prst="rect">
            <a:avLst/>
          </a:prstGeom>
          <a:effectLst>
            <a:outerShdw blurRad="50800" dist="38100" dir="2700000" algn="tl" rotWithShape="0">
              <a:prstClr val="black">
                <a:alpha val="40000"/>
              </a:prstClr>
            </a:outerShdw>
          </a:effectLst>
        </p:spPr>
      </p:pic>
      <p:pic>
        <p:nvPicPr>
          <p:cNvPr id="7" name="Gráfico 6" descr="Lista de comprobación RTL">
            <a:extLst>
              <a:ext uri="{FF2B5EF4-FFF2-40B4-BE49-F238E27FC236}">
                <a16:creationId xmlns:a16="http://schemas.microsoft.com/office/drawing/2014/main" id="{2D2CE125-C407-4875-ADD1-EF9C3FC285F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679" y="2524331"/>
            <a:ext cx="914400" cy="914400"/>
          </a:xfrm>
          <a:prstGeom prst="rect">
            <a:avLst/>
          </a:prstGeom>
          <a:effectLst>
            <a:outerShdw blurRad="50800" dist="38100" dir="2700000" algn="tl" rotWithShape="0">
              <a:prstClr val="black">
                <a:alpha val="40000"/>
              </a:prstClr>
            </a:outerShdw>
          </a:effectLst>
        </p:spPr>
      </p:pic>
      <p:pic>
        <p:nvPicPr>
          <p:cNvPr id="16" name="Imagen 15">
            <a:extLst>
              <a:ext uri="{FF2B5EF4-FFF2-40B4-BE49-F238E27FC236}">
                <a16:creationId xmlns:a16="http://schemas.microsoft.com/office/drawing/2014/main" id="{5F5E2F85-40A6-4E91-8B24-1620AEBBC7B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11" name="Título 1">
            <a:extLst>
              <a:ext uri="{FF2B5EF4-FFF2-40B4-BE49-F238E27FC236}">
                <a16:creationId xmlns:a16="http://schemas.microsoft.com/office/drawing/2014/main" id="{1692A917-3515-4CD5-B9D8-0936A65DA88F}"/>
              </a:ext>
            </a:extLst>
          </p:cNvPr>
          <p:cNvSpPr txBox="1">
            <a:spLocks/>
          </p:cNvSpPr>
          <p:nvPr/>
        </p:nvSpPr>
        <p:spPr>
          <a:xfrm>
            <a:off x="4810558" y="160834"/>
            <a:ext cx="2570882" cy="955111"/>
          </a:xfrm>
          <a:prstGeom prst="rect">
            <a:avLst/>
          </a:prstGeom>
          <a:effectLst>
            <a:outerShdw blurRad="50800" dist="38100" dir="2700000" algn="tl" rotWithShape="0">
              <a:prstClr val="black">
                <a:alpha val="40000"/>
              </a:prstClr>
            </a:outerShdw>
          </a:effectLst>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0070C0"/>
                </a:solidFill>
              </a:rPr>
              <a:t>TEMA 8</a:t>
            </a:r>
          </a:p>
        </p:txBody>
      </p:sp>
      <p:sp>
        <p:nvSpPr>
          <p:cNvPr id="12" name="CuadroTexto 11">
            <a:extLst>
              <a:ext uri="{FF2B5EF4-FFF2-40B4-BE49-F238E27FC236}">
                <a16:creationId xmlns:a16="http://schemas.microsoft.com/office/drawing/2014/main" id="{26C4085A-AD19-421E-9BB8-170F9F85E1A7}"/>
              </a:ext>
            </a:extLst>
          </p:cNvPr>
          <p:cNvSpPr txBox="1"/>
          <p:nvPr/>
        </p:nvSpPr>
        <p:spPr>
          <a:xfrm>
            <a:off x="2172267" y="1305665"/>
            <a:ext cx="7847463" cy="955111"/>
          </a:xfrm>
          <a:prstGeom prst="rect">
            <a:avLst/>
          </a:prstGeom>
          <a:effectLst>
            <a:outerShdw blurRad="50800" dist="38100" dir="2700000" algn="tl" rotWithShape="0">
              <a:prstClr val="black">
                <a:alpha val="40000"/>
              </a:prstClr>
            </a:outerShdw>
          </a:effectLst>
        </p:spPr>
        <p:txBody>
          <a:bodyPr vert="horz" lIns="91440" tIns="45720" rIns="91440" bIns="45720" rtlCol="0" anchor="b">
            <a:noAutofit/>
          </a:bodyPr>
          <a:lstStyle/>
          <a:p>
            <a:pPr algn="ctr">
              <a:lnSpc>
                <a:spcPct val="90000"/>
              </a:lnSpc>
              <a:spcBef>
                <a:spcPts val="1000"/>
              </a:spcBef>
            </a:pPr>
            <a:r>
              <a:rPr lang="es-ES" sz="2800" b="1" i="1" dirty="0"/>
              <a:t>LEAN MANAGEMENT</a:t>
            </a:r>
          </a:p>
          <a:p>
            <a:pPr algn="ctr">
              <a:lnSpc>
                <a:spcPct val="90000"/>
              </a:lnSpc>
              <a:spcBef>
                <a:spcPts val="1000"/>
              </a:spcBef>
            </a:pPr>
            <a:r>
              <a:rPr lang="es-ES" sz="2800" b="1" dirty="0"/>
              <a:t>Y</a:t>
            </a:r>
          </a:p>
          <a:p>
            <a:pPr algn="ctr">
              <a:lnSpc>
                <a:spcPct val="90000"/>
              </a:lnSpc>
              <a:spcBef>
                <a:spcPts val="1000"/>
              </a:spcBef>
            </a:pPr>
            <a:r>
              <a:rPr lang="es-ES" sz="2800" b="1" dirty="0"/>
              <a:t>TEORÍA DE LAS RESTRICCIONES</a:t>
            </a:r>
            <a:endParaRPr lang="en-US" sz="2800" b="1" kern="1200" dirty="0">
              <a:latin typeface="+mn-lt"/>
              <a:ea typeface="+mn-ea"/>
              <a:cs typeface="+mn-cs"/>
            </a:endParaRPr>
          </a:p>
        </p:txBody>
      </p:sp>
      <p:sp>
        <p:nvSpPr>
          <p:cNvPr id="10" name="CuadroTexto 9">
            <a:extLst>
              <a:ext uri="{FF2B5EF4-FFF2-40B4-BE49-F238E27FC236}">
                <a16:creationId xmlns:a16="http://schemas.microsoft.com/office/drawing/2014/main" id="{46A3251A-6B94-4D83-8A7A-71DE33E299FD}"/>
              </a:ext>
            </a:extLst>
          </p:cNvPr>
          <p:cNvSpPr txBox="1"/>
          <p:nvPr/>
        </p:nvSpPr>
        <p:spPr>
          <a:xfrm>
            <a:off x="981910" y="5503636"/>
            <a:ext cx="10739035" cy="923330"/>
          </a:xfrm>
          <a:prstGeom prst="rect">
            <a:avLst/>
          </a:prstGeom>
          <a:noFill/>
        </p:spPr>
        <p:txBody>
          <a:bodyPr wrap="square" rtlCol="0">
            <a:spAutoFit/>
          </a:bodyPr>
          <a:lstStyle/>
          <a:p>
            <a:pPr marL="285750" indent="-285750">
              <a:buFont typeface="Wingdings" panose="05000000000000000000" pitchFamily="2" charset="2"/>
              <a:buChar char="ü"/>
            </a:pPr>
            <a:r>
              <a:rPr lang="es-ES" dirty="0"/>
              <a:t>Dirección de la Producción y Operaciones. Decisiones operativas. (Arias Aranda, D. y Minguela Rata, B.) Cap. 7.</a:t>
            </a:r>
          </a:p>
          <a:p>
            <a:pPr marL="285750" indent="-285750">
              <a:buFont typeface="Wingdings" panose="05000000000000000000" pitchFamily="2" charset="2"/>
              <a:buChar char="ü"/>
            </a:pPr>
            <a:r>
              <a:rPr lang="es-ES" dirty="0"/>
              <a:t>Principios de Administración de Operaciones (7ª Ed.). (Heizer, J. y Render, B.) Cap. 16.</a:t>
            </a:r>
          </a:p>
          <a:p>
            <a:pPr marL="285750" indent="-285750">
              <a:buFont typeface="Wingdings" panose="05000000000000000000" pitchFamily="2" charset="2"/>
              <a:buChar char="ü"/>
            </a:pPr>
            <a:r>
              <a:rPr lang="es-ES" dirty="0"/>
              <a:t>Dirección de Operaciones. Aspectos tácticos y operativos. (Domínguez Machuca, J.A. y otros) Caps. 6,7 y 8.</a:t>
            </a:r>
          </a:p>
        </p:txBody>
      </p:sp>
    </p:spTree>
    <p:extLst>
      <p:ext uri="{BB962C8B-B14F-4D97-AF65-F5344CB8AC3E}">
        <p14:creationId xmlns:p14="http://schemas.microsoft.com/office/powerpoint/2010/main" val="928127594"/>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agen 16">
            <a:extLst>
              <a:ext uri="{FF2B5EF4-FFF2-40B4-BE49-F238E27FC236}">
                <a16:creationId xmlns:a16="http://schemas.microsoft.com/office/drawing/2014/main" id="{430BCBD5-743E-4E14-BAC3-91ACA0B898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5" name="Rectángulo 4">
            <a:extLst>
              <a:ext uri="{FF2B5EF4-FFF2-40B4-BE49-F238E27FC236}">
                <a16:creationId xmlns:a16="http://schemas.microsoft.com/office/drawing/2014/main" id="{64529344-8152-421B-BB6A-940F47D3DE19}"/>
              </a:ext>
            </a:extLst>
          </p:cNvPr>
          <p:cNvSpPr/>
          <p:nvPr/>
        </p:nvSpPr>
        <p:spPr>
          <a:xfrm>
            <a:off x="1" y="272144"/>
            <a:ext cx="12191999" cy="369332"/>
          </a:xfrm>
          <a:prstGeom prst="rect">
            <a:avLst/>
          </a:prstGeom>
        </p:spPr>
        <p:txBody>
          <a:bodyPr wrap="square">
            <a:spAutoFit/>
          </a:bodyPr>
          <a:lstStyle/>
          <a:p>
            <a:pPr algn="ctr"/>
            <a:r>
              <a:rPr lang="es-ES" dirty="0">
                <a:solidFill>
                  <a:srgbClr val="0070C0"/>
                </a:solidFill>
              </a:rPr>
              <a:t>8.2.2. TOC APLICADA A LA GESTIÓN DEL SUSBSISTEMA DE OPERACIONES: OPT</a:t>
            </a:r>
          </a:p>
        </p:txBody>
      </p:sp>
      <p:sp>
        <p:nvSpPr>
          <p:cNvPr id="7" name="Rectángulo 6">
            <a:extLst>
              <a:ext uri="{FF2B5EF4-FFF2-40B4-BE49-F238E27FC236}">
                <a16:creationId xmlns:a16="http://schemas.microsoft.com/office/drawing/2014/main" id="{721341EB-7389-44AD-ABE8-EDA3809BC0CB}"/>
              </a:ext>
            </a:extLst>
          </p:cNvPr>
          <p:cNvSpPr/>
          <p:nvPr/>
        </p:nvSpPr>
        <p:spPr>
          <a:xfrm>
            <a:off x="0" y="0"/>
            <a:ext cx="12191999" cy="369332"/>
          </a:xfrm>
          <a:prstGeom prst="rect">
            <a:avLst/>
          </a:prstGeom>
        </p:spPr>
        <p:txBody>
          <a:bodyPr wrap="square">
            <a:spAutoFit/>
          </a:bodyPr>
          <a:lstStyle/>
          <a:p>
            <a:pPr algn="ctr"/>
            <a:r>
              <a:rPr lang="es-ES" dirty="0">
                <a:solidFill>
                  <a:srgbClr val="0070C0"/>
                </a:solidFill>
              </a:rPr>
              <a:t>8.2. TEORÍA DE LAS RESTRICCIONES</a:t>
            </a:r>
            <a:endParaRPr lang="es-ES" i="1" dirty="0">
              <a:solidFill>
                <a:srgbClr val="0070C0"/>
              </a:solidFill>
            </a:endParaRPr>
          </a:p>
        </p:txBody>
      </p:sp>
      <p:sp>
        <p:nvSpPr>
          <p:cNvPr id="6" name="CuadroTexto 5">
            <a:extLst>
              <a:ext uri="{FF2B5EF4-FFF2-40B4-BE49-F238E27FC236}">
                <a16:creationId xmlns:a16="http://schemas.microsoft.com/office/drawing/2014/main" id="{749DBC0D-1490-41BB-9437-A02365542B8A}"/>
              </a:ext>
            </a:extLst>
          </p:cNvPr>
          <p:cNvSpPr txBox="1"/>
          <p:nvPr/>
        </p:nvSpPr>
        <p:spPr>
          <a:xfrm>
            <a:off x="0" y="829565"/>
            <a:ext cx="12191999" cy="4985980"/>
          </a:xfrm>
          <a:prstGeom prst="rect">
            <a:avLst/>
          </a:prstGeom>
          <a:noFill/>
        </p:spPr>
        <p:txBody>
          <a:bodyPr wrap="square" rtlCol="0">
            <a:spAutoFit/>
          </a:bodyPr>
          <a:lstStyle/>
          <a:p>
            <a:pPr algn="ctr"/>
            <a:r>
              <a:rPr lang="es-ES" sz="2400" b="1" dirty="0"/>
              <a:t>PRINCIPIOS DE LA OPT</a:t>
            </a:r>
          </a:p>
          <a:p>
            <a:pPr algn="just"/>
            <a:endParaRPr lang="es-ES" sz="4400" b="1" dirty="0"/>
          </a:p>
          <a:p>
            <a:pPr marL="342900" indent="-342900" algn="just">
              <a:buFont typeface="Arial" panose="020B0604020202020204" pitchFamily="34" charset="0"/>
              <a:buChar char="•"/>
            </a:pPr>
            <a:r>
              <a:rPr lang="es-ES" sz="2400" dirty="0"/>
              <a:t>La TOC referida al sistema de operaciones se convierte en la Tecnología de producción optimizada (</a:t>
            </a:r>
            <a:r>
              <a:rPr lang="es-ES" sz="2400" i="1" dirty="0"/>
              <a:t>Optimum Production Technology</a:t>
            </a:r>
            <a:r>
              <a:rPr lang="es-ES" sz="2400" dirty="0"/>
              <a:t>, OPT).</a:t>
            </a:r>
          </a:p>
          <a:p>
            <a:pPr algn="just"/>
            <a:endParaRPr lang="es-ES" sz="2400" dirty="0"/>
          </a:p>
          <a:p>
            <a:pPr algn="just"/>
            <a:endParaRPr lang="es-ES" sz="2400" dirty="0"/>
          </a:p>
          <a:p>
            <a:pPr marL="342900" indent="-342900" algn="just">
              <a:buFont typeface="Arial" panose="020B0604020202020204" pitchFamily="34" charset="0"/>
              <a:buChar char="•"/>
            </a:pPr>
            <a:r>
              <a:rPr lang="es-ES" sz="2400" dirty="0"/>
              <a:t>Sus </a:t>
            </a:r>
            <a:r>
              <a:rPr lang="es-ES" sz="2400" b="1" dirty="0"/>
              <a:t>principios básicos</a:t>
            </a:r>
            <a:r>
              <a:rPr lang="es-ES" sz="2400" dirty="0"/>
              <a:t>, que concuerdan con los del apartado anterior, son los siguientes:</a:t>
            </a:r>
          </a:p>
          <a:p>
            <a:pPr algn="just"/>
            <a:endParaRPr lang="es-ES" sz="1000" dirty="0"/>
          </a:p>
          <a:p>
            <a:pPr algn="just"/>
            <a:r>
              <a:rPr lang="es-ES" sz="2400" b="1" dirty="0"/>
              <a:t>1º. No se debe equilibrar la capacidad productiva, sino el flujo de producción.</a:t>
            </a:r>
          </a:p>
          <a:p>
            <a:pPr algn="just"/>
            <a:r>
              <a:rPr lang="es-ES" sz="2400" dirty="0"/>
              <a:t>	El cuello de botella (CB) marca la capacidad de la línea de producción; los recursos 	no cuello de botella (NCB) deben seguir el ritmo de aquel. Así se evitarán </a:t>
            </a:r>
            <a:r>
              <a:rPr lang="es-ES" sz="2400" i="1" dirty="0"/>
              <a:t>stocks</a:t>
            </a:r>
            <a:r>
              <a:rPr lang="es-ES" sz="2400" dirty="0"/>
              <a:t> 	innecesarios. Posteriormente se intentará mejorar el CB.</a:t>
            </a:r>
          </a:p>
          <a:p>
            <a:pPr algn="just"/>
            <a:r>
              <a:rPr lang="es-ES" sz="2400" dirty="0"/>
              <a:t>	Ejemplo: Marcha de </a:t>
            </a:r>
            <a:r>
              <a:rPr lang="es-ES" sz="2400" i="1" dirty="0"/>
              <a:t>boy-scouts</a:t>
            </a:r>
            <a:r>
              <a:rPr lang="es-ES" sz="2400" dirty="0"/>
              <a:t>.</a:t>
            </a:r>
          </a:p>
        </p:txBody>
      </p:sp>
    </p:spTree>
    <p:extLst>
      <p:ext uri="{BB962C8B-B14F-4D97-AF65-F5344CB8AC3E}">
        <p14:creationId xmlns:p14="http://schemas.microsoft.com/office/powerpoint/2010/main" val="1416862958"/>
      </p:ext>
    </p:extLst>
  </p:cSld>
  <p:clrMapOvr>
    <a:masterClrMapping/>
  </p:clrMapOvr>
  <p:transition spd="slow">
    <p:push/>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agen 16">
            <a:extLst>
              <a:ext uri="{FF2B5EF4-FFF2-40B4-BE49-F238E27FC236}">
                <a16:creationId xmlns:a16="http://schemas.microsoft.com/office/drawing/2014/main" id="{430BCBD5-743E-4E14-BAC3-91ACA0B898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5" name="Rectángulo 4">
            <a:extLst>
              <a:ext uri="{FF2B5EF4-FFF2-40B4-BE49-F238E27FC236}">
                <a16:creationId xmlns:a16="http://schemas.microsoft.com/office/drawing/2014/main" id="{64529344-8152-421B-BB6A-940F47D3DE19}"/>
              </a:ext>
            </a:extLst>
          </p:cNvPr>
          <p:cNvSpPr/>
          <p:nvPr/>
        </p:nvSpPr>
        <p:spPr>
          <a:xfrm>
            <a:off x="1" y="272144"/>
            <a:ext cx="12191999" cy="369332"/>
          </a:xfrm>
          <a:prstGeom prst="rect">
            <a:avLst/>
          </a:prstGeom>
        </p:spPr>
        <p:txBody>
          <a:bodyPr wrap="square">
            <a:spAutoFit/>
          </a:bodyPr>
          <a:lstStyle/>
          <a:p>
            <a:pPr algn="ctr"/>
            <a:r>
              <a:rPr lang="es-ES" dirty="0">
                <a:solidFill>
                  <a:srgbClr val="0070C0"/>
                </a:solidFill>
              </a:rPr>
              <a:t>8.2.2. TOC APLICADA A LA GESTIÓN DEL SUSBSISTEMA DE OPERACIONES: OPT</a:t>
            </a:r>
          </a:p>
        </p:txBody>
      </p:sp>
      <p:sp>
        <p:nvSpPr>
          <p:cNvPr id="7" name="Rectángulo 6">
            <a:extLst>
              <a:ext uri="{FF2B5EF4-FFF2-40B4-BE49-F238E27FC236}">
                <a16:creationId xmlns:a16="http://schemas.microsoft.com/office/drawing/2014/main" id="{721341EB-7389-44AD-ABE8-EDA3809BC0CB}"/>
              </a:ext>
            </a:extLst>
          </p:cNvPr>
          <p:cNvSpPr/>
          <p:nvPr/>
        </p:nvSpPr>
        <p:spPr>
          <a:xfrm>
            <a:off x="0" y="0"/>
            <a:ext cx="12191999" cy="369332"/>
          </a:xfrm>
          <a:prstGeom prst="rect">
            <a:avLst/>
          </a:prstGeom>
        </p:spPr>
        <p:txBody>
          <a:bodyPr wrap="square">
            <a:spAutoFit/>
          </a:bodyPr>
          <a:lstStyle/>
          <a:p>
            <a:pPr algn="ctr"/>
            <a:r>
              <a:rPr lang="es-ES" dirty="0">
                <a:solidFill>
                  <a:srgbClr val="0070C0"/>
                </a:solidFill>
              </a:rPr>
              <a:t>8.2. TEORÍA DE LAS RESTRICCIONES</a:t>
            </a:r>
            <a:endParaRPr lang="es-ES" i="1" dirty="0">
              <a:solidFill>
                <a:srgbClr val="0070C0"/>
              </a:solidFill>
            </a:endParaRPr>
          </a:p>
        </p:txBody>
      </p:sp>
      <p:sp>
        <p:nvSpPr>
          <p:cNvPr id="6" name="CuadroTexto 5">
            <a:extLst>
              <a:ext uri="{FF2B5EF4-FFF2-40B4-BE49-F238E27FC236}">
                <a16:creationId xmlns:a16="http://schemas.microsoft.com/office/drawing/2014/main" id="{749DBC0D-1490-41BB-9437-A02365542B8A}"/>
              </a:ext>
            </a:extLst>
          </p:cNvPr>
          <p:cNvSpPr txBox="1"/>
          <p:nvPr/>
        </p:nvSpPr>
        <p:spPr>
          <a:xfrm>
            <a:off x="0" y="829565"/>
            <a:ext cx="12191999" cy="461665"/>
          </a:xfrm>
          <a:prstGeom prst="rect">
            <a:avLst/>
          </a:prstGeom>
          <a:noFill/>
        </p:spPr>
        <p:txBody>
          <a:bodyPr wrap="square" rtlCol="0">
            <a:spAutoFit/>
          </a:bodyPr>
          <a:lstStyle/>
          <a:p>
            <a:pPr algn="ctr"/>
            <a:r>
              <a:rPr lang="es-ES" sz="2400" b="1" dirty="0"/>
              <a:t>PRINCIPIOS DE LA OPT</a:t>
            </a:r>
          </a:p>
        </p:txBody>
      </p:sp>
      <p:sp>
        <p:nvSpPr>
          <p:cNvPr id="9" name="Freeform 8">
            <a:extLst>
              <a:ext uri="{FF2B5EF4-FFF2-40B4-BE49-F238E27FC236}">
                <a16:creationId xmlns:a16="http://schemas.microsoft.com/office/drawing/2014/main" id="{E177128A-7759-4278-86EA-45BD0EC82300}"/>
              </a:ext>
            </a:extLst>
          </p:cNvPr>
          <p:cNvSpPr>
            <a:spLocks/>
          </p:cNvSpPr>
          <p:nvPr/>
        </p:nvSpPr>
        <p:spPr bwMode="auto">
          <a:xfrm>
            <a:off x="2305311" y="2990847"/>
            <a:ext cx="6646862" cy="157163"/>
          </a:xfrm>
          <a:custGeom>
            <a:avLst/>
            <a:gdLst>
              <a:gd name="T0" fmla="*/ 0 w 4187"/>
              <a:gd name="T1" fmla="*/ 2147483647 h 99"/>
              <a:gd name="T2" fmla="*/ 2147483647 w 4187"/>
              <a:gd name="T3" fmla="*/ 2147483647 h 99"/>
              <a:gd name="T4" fmla="*/ 2147483647 w 4187"/>
              <a:gd name="T5" fmla="*/ 2147483647 h 99"/>
              <a:gd name="T6" fmla="*/ 2147483647 w 4187"/>
              <a:gd name="T7" fmla="*/ 2147483647 h 99"/>
              <a:gd name="T8" fmla="*/ 2147483647 w 4187"/>
              <a:gd name="T9" fmla="*/ 2147483647 h 99"/>
              <a:gd name="T10" fmla="*/ 2147483647 w 4187"/>
              <a:gd name="T11" fmla="*/ 2147483647 h 99"/>
              <a:gd name="T12" fmla="*/ 2147483647 w 4187"/>
              <a:gd name="T13" fmla="*/ 2147483647 h 99"/>
              <a:gd name="T14" fmla="*/ 2147483647 w 4187"/>
              <a:gd name="T15" fmla="*/ 2147483647 h 99"/>
              <a:gd name="T16" fmla="*/ 2147483647 w 4187"/>
              <a:gd name="T17" fmla="*/ 2147483647 h 99"/>
              <a:gd name="T18" fmla="*/ 2147483647 w 4187"/>
              <a:gd name="T19" fmla="*/ 2147483647 h 99"/>
              <a:gd name="T20" fmla="*/ 2147483647 w 4187"/>
              <a:gd name="T21" fmla="*/ 2147483647 h 99"/>
              <a:gd name="T22" fmla="*/ 2147483647 w 4187"/>
              <a:gd name="T23" fmla="*/ 2147483647 h 99"/>
              <a:gd name="T24" fmla="*/ 2147483647 w 4187"/>
              <a:gd name="T25" fmla="*/ 2147483647 h 99"/>
              <a:gd name="T26" fmla="*/ 2147483647 w 4187"/>
              <a:gd name="T27" fmla="*/ 2147483647 h 99"/>
              <a:gd name="T28" fmla="*/ 2147483647 w 4187"/>
              <a:gd name="T29" fmla="*/ 2147483647 h 99"/>
              <a:gd name="T30" fmla="*/ 2147483647 w 4187"/>
              <a:gd name="T31" fmla="*/ 2147483647 h 99"/>
              <a:gd name="T32" fmla="*/ 2147483647 w 4187"/>
              <a:gd name="T33" fmla="*/ 2147483647 h 99"/>
              <a:gd name="T34" fmla="*/ 2147483647 w 4187"/>
              <a:gd name="T35" fmla="*/ 2147483647 h 99"/>
              <a:gd name="T36" fmla="*/ 2147483647 w 4187"/>
              <a:gd name="T37" fmla="*/ 2147483647 h 99"/>
              <a:gd name="T38" fmla="*/ 2147483647 w 4187"/>
              <a:gd name="T39" fmla="*/ 2147483647 h 99"/>
              <a:gd name="T40" fmla="*/ 2147483647 w 4187"/>
              <a:gd name="T41" fmla="*/ 2147483647 h 99"/>
              <a:gd name="T42" fmla="*/ 2147483647 w 4187"/>
              <a:gd name="T43" fmla="*/ 2147483647 h 99"/>
              <a:gd name="T44" fmla="*/ 2147483647 w 4187"/>
              <a:gd name="T45" fmla="*/ 2147483647 h 99"/>
              <a:gd name="T46" fmla="*/ 2147483647 w 4187"/>
              <a:gd name="T47" fmla="*/ 2147483647 h 99"/>
              <a:gd name="T48" fmla="*/ 2147483647 w 4187"/>
              <a:gd name="T49" fmla="*/ 2147483647 h 9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187" h="99">
                <a:moveTo>
                  <a:pt x="0" y="34"/>
                </a:moveTo>
                <a:cubicBezTo>
                  <a:pt x="285" y="69"/>
                  <a:pt x="573" y="41"/>
                  <a:pt x="859" y="25"/>
                </a:cubicBezTo>
                <a:cubicBezTo>
                  <a:pt x="865" y="19"/>
                  <a:pt x="868" y="8"/>
                  <a:pt x="877" y="6"/>
                </a:cubicBezTo>
                <a:cubicBezTo>
                  <a:pt x="911" y="0"/>
                  <a:pt x="976" y="68"/>
                  <a:pt x="996" y="89"/>
                </a:cubicBezTo>
                <a:cubicBezTo>
                  <a:pt x="1077" y="61"/>
                  <a:pt x="1032" y="72"/>
                  <a:pt x="1133" y="61"/>
                </a:cubicBezTo>
                <a:cubicBezTo>
                  <a:pt x="1227" y="0"/>
                  <a:pt x="1561" y="41"/>
                  <a:pt x="1618" y="43"/>
                </a:cubicBezTo>
                <a:cubicBezTo>
                  <a:pt x="1838" y="35"/>
                  <a:pt x="1834" y="35"/>
                  <a:pt x="1993" y="61"/>
                </a:cubicBezTo>
                <a:cubicBezTo>
                  <a:pt x="2026" y="58"/>
                  <a:pt x="2060" y="58"/>
                  <a:pt x="2093" y="52"/>
                </a:cubicBezTo>
                <a:cubicBezTo>
                  <a:pt x="2112" y="49"/>
                  <a:pt x="2148" y="34"/>
                  <a:pt x="2148" y="34"/>
                </a:cubicBezTo>
                <a:cubicBezTo>
                  <a:pt x="2276" y="55"/>
                  <a:pt x="2410" y="35"/>
                  <a:pt x="2541" y="43"/>
                </a:cubicBezTo>
                <a:cubicBezTo>
                  <a:pt x="2655" y="99"/>
                  <a:pt x="2793" y="60"/>
                  <a:pt x="2916" y="52"/>
                </a:cubicBezTo>
                <a:cubicBezTo>
                  <a:pt x="3013" y="21"/>
                  <a:pt x="2923" y="21"/>
                  <a:pt x="3081" y="34"/>
                </a:cubicBezTo>
                <a:cubicBezTo>
                  <a:pt x="3225" y="70"/>
                  <a:pt x="3068" y="33"/>
                  <a:pt x="3437" y="61"/>
                </a:cubicBezTo>
                <a:cubicBezTo>
                  <a:pt x="3458" y="63"/>
                  <a:pt x="3515" y="84"/>
                  <a:pt x="3529" y="89"/>
                </a:cubicBezTo>
                <a:cubicBezTo>
                  <a:pt x="3538" y="92"/>
                  <a:pt x="3556" y="98"/>
                  <a:pt x="3556" y="98"/>
                </a:cubicBezTo>
                <a:cubicBezTo>
                  <a:pt x="3564" y="74"/>
                  <a:pt x="3564" y="62"/>
                  <a:pt x="3584" y="43"/>
                </a:cubicBezTo>
                <a:cubicBezTo>
                  <a:pt x="3592" y="35"/>
                  <a:pt x="3611" y="36"/>
                  <a:pt x="3611" y="25"/>
                </a:cubicBezTo>
                <a:cubicBezTo>
                  <a:pt x="3611" y="16"/>
                  <a:pt x="3593" y="33"/>
                  <a:pt x="3584" y="34"/>
                </a:cubicBezTo>
                <a:cubicBezTo>
                  <a:pt x="3554" y="39"/>
                  <a:pt x="3523" y="40"/>
                  <a:pt x="3492" y="43"/>
                </a:cubicBezTo>
                <a:cubicBezTo>
                  <a:pt x="3615" y="49"/>
                  <a:pt x="3675" y="58"/>
                  <a:pt x="3785" y="70"/>
                </a:cubicBezTo>
                <a:cubicBezTo>
                  <a:pt x="3815" y="67"/>
                  <a:pt x="3847" y="71"/>
                  <a:pt x="3876" y="61"/>
                </a:cubicBezTo>
                <a:cubicBezTo>
                  <a:pt x="3886" y="58"/>
                  <a:pt x="3885" y="41"/>
                  <a:pt x="3894" y="34"/>
                </a:cubicBezTo>
                <a:cubicBezTo>
                  <a:pt x="3902" y="28"/>
                  <a:pt x="3913" y="28"/>
                  <a:pt x="3922" y="25"/>
                </a:cubicBezTo>
                <a:cubicBezTo>
                  <a:pt x="3997" y="40"/>
                  <a:pt x="4007" y="52"/>
                  <a:pt x="4096" y="61"/>
                </a:cubicBezTo>
                <a:cubicBezTo>
                  <a:pt x="4140" y="76"/>
                  <a:pt x="4187" y="70"/>
                  <a:pt x="4187" y="15"/>
                </a:cubicBezTo>
              </a:path>
            </a:pathLst>
          </a:custGeom>
          <a:noFill/>
          <a:ln w="50800">
            <a:solidFill>
              <a:sysClr val="windowText" lastClr="000000"/>
            </a:solidFill>
            <a:round/>
            <a:headEnd/>
            <a:tailEn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
        <p:nvSpPr>
          <p:cNvPr id="10" name="Freeform 9">
            <a:extLst>
              <a:ext uri="{FF2B5EF4-FFF2-40B4-BE49-F238E27FC236}">
                <a16:creationId xmlns:a16="http://schemas.microsoft.com/office/drawing/2014/main" id="{5615252E-3EFA-44EB-91D9-37AFE66E513C}"/>
              </a:ext>
            </a:extLst>
          </p:cNvPr>
          <p:cNvSpPr>
            <a:spLocks/>
          </p:cNvSpPr>
          <p:nvPr/>
        </p:nvSpPr>
        <p:spPr bwMode="auto">
          <a:xfrm>
            <a:off x="2297373" y="5708647"/>
            <a:ext cx="6646863" cy="157163"/>
          </a:xfrm>
          <a:custGeom>
            <a:avLst/>
            <a:gdLst>
              <a:gd name="T0" fmla="*/ 0 w 4187"/>
              <a:gd name="T1" fmla="*/ 2147483647 h 99"/>
              <a:gd name="T2" fmla="*/ 2147483647 w 4187"/>
              <a:gd name="T3" fmla="*/ 2147483647 h 99"/>
              <a:gd name="T4" fmla="*/ 2147483647 w 4187"/>
              <a:gd name="T5" fmla="*/ 2147483647 h 99"/>
              <a:gd name="T6" fmla="*/ 2147483647 w 4187"/>
              <a:gd name="T7" fmla="*/ 2147483647 h 99"/>
              <a:gd name="T8" fmla="*/ 2147483647 w 4187"/>
              <a:gd name="T9" fmla="*/ 2147483647 h 99"/>
              <a:gd name="T10" fmla="*/ 2147483647 w 4187"/>
              <a:gd name="T11" fmla="*/ 2147483647 h 99"/>
              <a:gd name="T12" fmla="*/ 2147483647 w 4187"/>
              <a:gd name="T13" fmla="*/ 2147483647 h 99"/>
              <a:gd name="T14" fmla="*/ 2147483647 w 4187"/>
              <a:gd name="T15" fmla="*/ 2147483647 h 99"/>
              <a:gd name="T16" fmla="*/ 2147483647 w 4187"/>
              <a:gd name="T17" fmla="*/ 2147483647 h 99"/>
              <a:gd name="T18" fmla="*/ 2147483647 w 4187"/>
              <a:gd name="T19" fmla="*/ 2147483647 h 99"/>
              <a:gd name="T20" fmla="*/ 2147483647 w 4187"/>
              <a:gd name="T21" fmla="*/ 2147483647 h 99"/>
              <a:gd name="T22" fmla="*/ 2147483647 w 4187"/>
              <a:gd name="T23" fmla="*/ 2147483647 h 99"/>
              <a:gd name="T24" fmla="*/ 2147483647 w 4187"/>
              <a:gd name="T25" fmla="*/ 2147483647 h 99"/>
              <a:gd name="T26" fmla="*/ 2147483647 w 4187"/>
              <a:gd name="T27" fmla="*/ 2147483647 h 99"/>
              <a:gd name="T28" fmla="*/ 2147483647 w 4187"/>
              <a:gd name="T29" fmla="*/ 2147483647 h 99"/>
              <a:gd name="T30" fmla="*/ 2147483647 w 4187"/>
              <a:gd name="T31" fmla="*/ 2147483647 h 99"/>
              <a:gd name="T32" fmla="*/ 2147483647 w 4187"/>
              <a:gd name="T33" fmla="*/ 2147483647 h 99"/>
              <a:gd name="T34" fmla="*/ 2147483647 w 4187"/>
              <a:gd name="T35" fmla="*/ 2147483647 h 99"/>
              <a:gd name="T36" fmla="*/ 2147483647 w 4187"/>
              <a:gd name="T37" fmla="*/ 2147483647 h 99"/>
              <a:gd name="T38" fmla="*/ 2147483647 w 4187"/>
              <a:gd name="T39" fmla="*/ 2147483647 h 99"/>
              <a:gd name="T40" fmla="*/ 2147483647 w 4187"/>
              <a:gd name="T41" fmla="*/ 2147483647 h 99"/>
              <a:gd name="T42" fmla="*/ 2147483647 w 4187"/>
              <a:gd name="T43" fmla="*/ 2147483647 h 99"/>
              <a:gd name="T44" fmla="*/ 2147483647 w 4187"/>
              <a:gd name="T45" fmla="*/ 2147483647 h 99"/>
              <a:gd name="T46" fmla="*/ 2147483647 w 4187"/>
              <a:gd name="T47" fmla="*/ 2147483647 h 99"/>
              <a:gd name="T48" fmla="*/ 2147483647 w 4187"/>
              <a:gd name="T49" fmla="*/ 2147483647 h 9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187" h="99">
                <a:moveTo>
                  <a:pt x="0" y="34"/>
                </a:moveTo>
                <a:cubicBezTo>
                  <a:pt x="285" y="69"/>
                  <a:pt x="573" y="41"/>
                  <a:pt x="859" y="25"/>
                </a:cubicBezTo>
                <a:cubicBezTo>
                  <a:pt x="865" y="19"/>
                  <a:pt x="868" y="8"/>
                  <a:pt x="877" y="6"/>
                </a:cubicBezTo>
                <a:cubicBezTo>
                  <a:pt x="911" y="0"/>
                  <a:pt x="976" y="68"/>
                  <a:pt x="996" y="89"/>
                </a:cubicBezTo>
                <a:cubicBezTo>
                  <a:pt x="1077" y="61"/>
                  <a:pt x="1032" y="72"/>
                  <a:pt x="1133" y="61"/>
                </a:cubicBezTo>
                <a:cubicBezTo>
                  <a:pt x="1227" y="0"/>
                  <a:pt x="1561" y="41"/>
                  <a:pt x="1618" y="43"/>
                </a:cubicBezTo>
                <a:cubicBezTo>
                  <a:pt x="1838" y="35"/>
                  <a:pt x="1834" y="35"/>
                  <a:pt x="1993" y="61"/>
                </a:cubicBezTo>
                <a:cubicBezTo>
                  <a:pt x="2026" y="58"/>
                  <a:pt x="2060" y="58"/>
                  <a:pt x="2093" y="52"/>
                </a:cubicBezTo>
                <a:cubicBezTo>
                  <a:pt x="2112" y="49"/>
                  <a:pt x="2148" y="34"/>
                  <a:pt x="2148" y="34"/>
                </a:cubicBezTo>
                <a:cubicBezTo>
                  <a:pt x="2276" y="55"/>
                  <a:pt x="2410" y="35"/>
                  <a:pt x="2541" y="43"/>
                </a:cubicBezTo>
                <a:cubicBezTo>
                  <a:pt x="2655" y="99"/>
                  <a:pt x="2793" y="60"/>
                  <a:pt x="2916" y="52"/>
                </a:cubicBezTo>
                <a:cubicBezTo>
                  <a:pt x="3013" y="21"/>
                  <a:pt x="2923" y="21"/>
                  <a:pt x="3081" y="34"/>
                </a:cubicBezTo>
                <a:cubicBezTo>
                  <a:pt x="3225" y="70"/>
                  <a:pt x="3068" y="33"/>
                  <a:pt x="3437" y="61"/>
                </a:cubicBezTo>
                <a:cubicBezTo>
                  <a:pt x="3458" y="63"/>
                  <a:pt x="3515" y="84"/>
                  <a:pt x="3529" y="89"/>
                </a:cubicBezTo>
                <a:cubicBezTo>
                  <a:pt x="3538" y="92"/>
                  <a:pt x="3556" y="98"/>
                  <a:pt x="3556" y="98"/>
                </a:cubicBezTo>
                <a:cubicBezTo>
                  <a:pt x="3564" y="74"/>
                  <a:pt x="3564" y="62"/>
                  <a:pt x="3584" y="43"/>
                </a:cubicBezTo>
                <a:cubicBezTo>
                  <a:pt x="3592" y="35"/>
                  <a:pt x="3611" y="36"/>
                  <a:pt x="3611" y="25"/>
                </a:cubicBezTo>
                <a:cubicBezTo>
                  <a:pt x="3611" y="16"/>
                  <a:pt x="3593" y="33"/>
                  <a:pt x="3584" y="34"/>
                </a:cubicBezTo>
                <a:cubicBezTo>
                  <a:pt x="3554" y="39"/>
                  <a:pt x="3523" y="40"/>
                  <a:pt x="3492" y="43"/>
                </a:cubicBezTo>
                <a:cubicBezTo>
                  <a:pt x="3615" y="49"/>
                  <a:pt x="3675" y="58"/>
                  <a:pt x="3785" y="70"/>
                </a:cubicBezTo>
                <a:cubicBezTo>
                  <a:pt x="3815" y="67"/>
                  <a:pt x="3847" y="71"/>
                  <a:pt x="3876" y="61"/>
                </a:cubicBezTo>
                <a:cubicBezTo>
                  <a:pt x="3886" y="58"/>
                  <a:pt x="3885" y="41"/>
                  <a:pt x="3894" y="34"/>
                </a:cubicBezTo>
                <a:cubicBezTo>
                  <a:pt x="3902" y="28"/>
                  <a:pt x="3913" y="28"/>
                  <a:pt x="3922" y="25"/>
                </a:cubicBezTo>
                <a:cubicBezTo>
                  <a:pt x="3997" y="40"/>
                  <a:pt x="4007" y="52"/>
                  <a:pt x="4096" y="61"/>
                </a:cubicBezTo>
                <a:cubicBezTo>
                  <a:pt x="4140" y="76"/>
                  <a:pt x="4187" y="70"/>
                  <a:pt x="4187" y="15"/>
                </a:cubicBezTo>
              </a:path>
            </a:pathLst>
          </a:custGeom>
          <a:noFill/>
          <a:ln w="50800">
            <a:solidFill>
              <a:sysClr val="windowText" lastClr="000000"/>
            </a:solidFill>
            <a:round/>
            <a:headEnd/>
            <a:tailEn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
        <p:nvSpPr>
          <p:cNvPr id="11" name="Line 10">
            <a:extLst>
              <a:ext uri="{FF2B5EF4-FFF2-40B4-BE49-F238E27FC236}">
                <a16:creationId xmlns:a16="http://schemas.microsoft.com/office/drawing/2014/main" id="{1AF492BD-2C0C-48F0-97E7-D1FE5C92B1FC}"/>
              </a:ext>
            </a:extLst>
          </p:cNvPr>
          <p:cNvSpPr>
            <a:spLocks noChangeShapeType="1"/>
          </p:cNvSpPr>
          <p:nvPr/>
        </p:nvSpPr>
        <p:spPr bwMode="auto">
          <a:xfrm flipH="1">
            <a:off x="2594236" y="5259385"/>
            <a:ext cx="142875" cy="217487"/>
          </a:xfrm>
          <a:prstGeom prst="line">
            <a:avLst/>
          </a:prstGeom>
          <a:noFill/>
          <a:ln w="9525">
            <a:solidFill>
              <a:sysClr val="windowText" lastClr="000000"/>
            </a:solidFill>
            <a:round/>
            <a:headEnd/>
            <a:tailEn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
        <p:nvSpPr>
          <p:cNvPr id="12" name="Line 11">
            <a:extLst>
              <a:ext uri="{FF2B5EF4-FFF2-40B4-BE49-F238E27FC236}">
                <a16:creationId xmlns:a16="http://schemas.microsoft.com/office/drawing/2014/main" id="{C9D78771-C345-49B1-811F-D03E5093A0A9}"/>
              </a:ext>
            </a:extLst>
          </p:cNvPr>
          <p:cNvSpPr>
            <a:spLocks noChangeShapeType="1"/>
          </p:cNvSpPr>
          <p:nvPr/>
        </p:nvSpPr>
        <p:spPr bwMode="auto">
          <a:xfrm>
            <a:off x="2594236" y="5487985"/>
            <a:ext cx="0" cy="287337"/>
          </a:xfrm>
          <a:prstGeom prst="line">
            <a:avLst/>
          </a:prstGeom>
          <a:noFill/>
          <a:ln w="9525">
            <a:solidFill>
              <a:sysClr val="windowText" lastClr="000000"/>
            </a:solidFill>
            <a:round/>
            <a:headEnd/>
            <a:tailEn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
        <p:nvSpPr>
          <p:cNvPr id="13" name="Line 12">
            <a:extLst>
              <a:ext uri="{FF2B5EF4-FFF2-40B4-BE49-F238E27FC236}">
                <a16:creationId xmlns:a16="http://schemas.microsoft.com/office/drawing/2014/main" id="{FF235540-DFD9-4315-A86F-571963CF6055}"/>
              </a:ext>
            </a:extLst>
          </p:cNvPr>
          <p:cNvSpPr>
            <a:spLocks noChangeShapeType="1"/>
          </p:cNvSpPr>
          <p:nvPr/>
        </p:nvSpPr>
        <p:spPr bwMode="auto">
          <a:xfrm>
            <a:off x="2822836" y="5487985"/>
            <a:ext cx="142875" cy="215900"/>
          </a:xfrm>
          <a:prstGeom prst="line">
            <a:avLst/>
          </a:prstGeom>
          <a:noFill/>
          <a:ln w="9525">
            <a:solidFill>
              <a:sysClr val="windowText" lastClr="000000"/>
            </a:solidFill>
            <a:round/>
            <a:headEnd/>
            <a:tailEn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
        <p:nvSpPr>
          <p:cNvPr id="14" name="Line 13">
            <a:extLst>
              <a:ext uri="{FF2B5EF4-FFF2-40B4-BE49-F238E27FC236}">
                <a16:creationId xmlns:a16="http://schemas.microsoft.com/office/drawing/2014/main" id="{3091911E-A530-4D0B-8923-1C469570FEFB}"/>
              </a:ext>
            </a:extLst>
          </p:cNvPr>
          <p:cNvSpPr>
            <a:spLocks noChangeShapeType="1"/>
          </p:cNvSpPr>
          <p:nvPr/>
        </p:nvSpPr>
        <p:spPr bwMode="auto">
          <a:xfrm>
            <a:off x="2746636" y="4878385"/>
            <a:ext cx="0" cy="287337"/>
          </a:xfrm>
          <a:prstGeom prst="line">
            <a:avLst/>
          </a:prstGeom>
          <a:noFill/>
          <a:ln w="28575">
            <a:solidFill>
              <a:sysClr val="windowText" lastClr="000000"/>
            </a:solidFill>
            <a:round/>
            <a:headEnd/>
            <a:tailEn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
        <p:nvSpPr>
          <p:cNvPr id="15" name="Oval 14">
            <a:extLst>
              <a:ext uri="{FF2B5EF4-FFF2-40B4-BE49-F238E27FC236}">
                <a16:creationId xmlns:a16="http://schemas.microsoft.com/office/drawing/2014/main" id="{4BB53F5B-1C67-44E2-BE5C-90A0C9662763}"/>
              </a:ext>
            </a:extLst>
          </p:cNvPr>
          <p:cNvSpPr>
            <a:spLocks noChangeArrowheads="1"/>
          </p:cNvSpPr>
          <p:nvPr/>
        </p:nvSpPr>
        <p:spPr bwMode="auto">
          <a:xfrm>
            <a:off x="2594236" y="4649785"/>
            <a:ext cx="287337" cy="292100"/>
          </a:xfrm>
          <a:prstGeom prst="ellipse">
            <a:avLst/>
          </a:prstGeom>
          <a:solidFill>
            <a:schemeClr val="accent2"/>
          </a:solidFill>
          <a:ln w="9525">
            <a:solidFill>
              <a:sysClr val="windowText" lastClr="000000"/>
            </a:solidFill>
            <a:round/>
            <a:headEnd/>
            <a:tailEnd/>
          </a:ln>
          <a:effectLst>
            <a:outerShdw blurRad="50800" dist="38100" dir="2700000" algn="tl" rotWithShape="0">
              <a:prstClr val="black">
                <a:alpha val="40000"/>
              </a:prstClr>
            </a:outerShdw>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altLang="es-ES" sz="1800" b="0" i="1" u="none" strike="noStrike" kern="0" cap="none" spc="0" normalizeH="0" baseline="0" noProof="0" dirty="0">
              <a:ln>
                <a:noFill/>
              </a:ln>
              <a:solidFill>
                <a:prstClr val="black"/>
              </a:solidFill>
              <a:effectLst/>
              <a:uLnTx/>
              <a:uFillTx/>
              <a:cs typeface="Arial" charset="0"/>
            </a:endParaRPr>
          </a:p>
        </p:txBody>
      </p:sp>
      <p:sp>
        <p:nvSpPr>
          <p:cNvPr id="16" name="Line 15">
            <a:extLst>
              <a:ext uri="{FF2B5EF4-FFF2-40B4-BE49-F238E27FC236}">
                <a16:creationId xmlns:a16="http://schemas.microsoft.com/office/drawing/2014/main" id="{0E5C6BCA-164F-4335-B976-681785BB2D14}"/>
              </a:ext>
            </a:extLst>
          </p:cNvPr>
          <p:cNvSpPr>
            <a:spLocks noChangeShapeType="1"/>
          </p:cNvSpPr>
          <p:nvPr/>
        </p:nvSpPr>
        <p:spPr bwMode="auto">
          <a:xfrm flipV="1">
            <a:off x="2594236" y="5030785"/>
            <a:ext cx="152400" cy="223837"/>
          </a:xfrm>
          <a:prstGeom prst="line">
            <a:avLst/>
          </a:prstGeom>
          <a:noFill/>
          <a:ln w="9525">
            <a:solidFill>
              <a:sysClr val="windowText" lastClr="000000"/>
            </a:solidFill>
            <a:round/>
            <a:headEnd/>
            <a:tailEn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
        <p:nvSpPr>
          <p:cNvPr id="18" name="Line 16">
            <a:extLst>
              <a:ext uri="{FF2B5EF4-FFF2-40B4-BE49-F238E27FC236}">
                <a16:creationId xmlns:a16="http://schemas.microsoft.com/office/drawing/2014/main" id="{2401B635-42A1-4C79-A746-4FCD54A77873}"/>
              </a:ext>
            </a:extLst>
          </p:cNvPr>
          <p:cNvSpPr>
            <a:spLocks noChangeShapeType="1"/>
          </p:cNvSpPr>
          <p:nvPr/>
        </p:nvSpPr>
        <p:spPr bwMode="auto">
          <a:xfrm>
            <a:off x="2746636" y="5030785"/>
            <a:ext cx="152400" cy="228600"/>
          </a:xfrm>
          <a:prstGeom prst="line">
            <a:avLst/>
          </a:prstGeom>
          <a:noFill/>
          <a:ln w="9525">
            <a:solidFill>
              <a:sysClr val="windowText" lastClr="000000"/>
            </a:solidFill>
            <a:round/>
            <a:headEnd/>
            <a:tailEn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
        <p:nvSpPr>
          <p:cNvPr id="19" name="Line 17">
            <a:extLst>
              <a:ext uri="{FF2B5EF4-FFF2-40B4-BE49-F238E27FC236}">
                <a16:creationId xmlns:a16="http://schemas.microsoft.com/office/drawing/2014/main" id="{F39028E5-0029-49F6-BCD0-126E23B2C3F6}"/>
              </a:ext>
            </a:extLst>
          </p:cNvPr>
          <p:cNvSpPr>
            <a:spLocks noChangeShapeType="1"/>
          </p:cNvSpPr>
          <p:nvPr/>
        </p:nvSpPr>
        <p:spPr bwMode="auto">
          <a:xfrm>
            <a:off x="2441836" y="5183185"/>
            <a:ext cx="152400" cy="76200"/>
          </a:xfrm>
          <a:prstGeom prst="line">
            <a:avLst/>
          </a:prstGeom>
          <a:noFill/>
          <a:ln w="9525">
            <a:solidFill>
              <a:sysClr val="windowText" lastClr="000000"/>
            </a:solidFill>
            <a:round/>
            <a:headEnd/>
            <a:tailEn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
        <p:nvSpPr>
          <p:cNvPr id="20" name="Line 18">
            <a:extLst>
              <a:ext uri="{FF2B5EF4-FFF2-40B4-BE49-F238E27FC236}">
                <a16:creationId xmlns:a16="http://schemas.microsoft.com/office/drawing/2014/main" id="{325AF6D9-EDCC-47B3-BB2D-270FAB18020E}"/>
              </a:ext>
            </a:extLst>
          </p:cNvPr>
          <p:cNvSpPr>
            <a:spLocks noChangeShapeType="1"/>
          </p:cNvSpPr>
          <p:nvPr/>
        </p:nvSpPr>
        <p:spPr bwMode="auto">
          <a:xfrm>
            <a:off x="2746636" y="4954585"/>
            <a:ext cx="0" cy="304800"/>
          </a:xfrm>
          <a:prstGeom prst="line">
            <a:avLst/>
          </a:prstGeom>
          <a:noFill/>
          <a:ln w="28575">
            <a:solidFill>
              <a:sysClr val="windowText" lastClr="000000"/>
            </a:solidFill>
            <a:round/>
            <a:headEnd/>
            <a:tailEn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
        <p:nvSpPr>
          <p:cNvPr id="21" name="Line 19">
            <a:extLst>
              <a:ext uri="{FF2B5EF4-FFF2-40B4-BE49-F238E27FC236}">
                <a16:creationId xmlns:a16="http://schemas.microsoft.com/office/drawing/2014/main" id="{2766955A-477C-45DD-91D6-A5254C86478B}"/>
              </a:ext>
            </a:extLst>
          </p:cNvPr>
          <p:cNvSpPr>
            <a:spLocks noChangeShapeType="1"/>
          </p:cNvSpPr>
          <p:nvPr/>
        </p:nvSpPr>
        <p:spPr bwMode="auto">
          <a:xfrm>
            <a:off x="2746636" y="5259385"/>
            <a:ext cx="76200" cy="228600"/>
          </a:xfrm>
          <a:prstGeom prst="line">
            <a:avLst/>
          </a:prstGeom>
          <a:noFill/>
          <a:ln w="9525">
            <a:solidFill>
              <a:sysClr val="windowText" lastClr="000000"/>
            </a:solidFill>
            <a:round/>
            <a:headEnd/>
            <a:tailEn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
        <p:nvSpPr>
          <p:cNvPr id="22" name="Line 20">
            <a:extLst>
              <a:ext uri="{FF2B5EF4-FFF2-40B4-BE49-F238E27FC236}">
                <a16:creationId xmlns:a16="http://schemas.microsoft.com/office/drawing/2014/main" id="{D03482CD-1AE4-4FD0-AE68-39BC2E3DECB4}"/>
              </a:ext>
            </a:extLst>
          </p:cNvPr>
          <p:cNvSpPr>
            <a:spLocks noChangeShapeType="1"/>
          </p:cNvSpPr>
          <p:nvPr/>
        </p:nvSpPr>
        <p:spPr bwMode="auto">
          <a:xfrm flipH="1">
            <a:off x="2822836" y="5259385"/>
            <a:ext cx="76200" cy="76200"/>
          </a:xfrm>
          <a:prstGeom prst="line">
            <a:avLst/>
          </a:prstGeom>
          <a:noFill/>
          <a:ln w="9525">
            <a:solidFill>
              <a:sysClr val="windowText" lastClr="000000"/>
            </a:solidFill>
            <a:round/>
            <a:headEnd/>
            <a:tailEn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
        <p:nvSpPr>
          <p:cNvPr id="23" name="Line 64">
            <a:extLst>
              <a:ext uri="{FF2B5EF4-FFF2-40B4-BE49-F238E27FC236}">
                <a16:creationId xmlns:a16="http://schemas.microsoft.com/office/drawing/2014/main" id="{7186F51B-79F1-4D4F-81D7-72365450FD7A}"/>
              </a:ext>
            </a:extLst>
          </p:cNvPr>
          <p:cNvSpPr>
            <a:spLocks noChangeShapeType="1"/>
          </p:cNvSpPr>
          <p:nvPr/>
        </p:nvSpPr>
        <p:spPr bwMode="auto">
          <a:xfrm flipH="1">
            <a:off x="6348673" y="2784472"/>
            <a:ext cx="214313" cy="287338"/>
          </a:xfrm>
          <a:prstGeom prst="line">
            <a:avLst/>
          </a:prstGeom>
          <a:noFill/>
          <a:ln w="9525">
            <a:solidFill>
              <a:sysClr val="windowText" lastClr="000000"/>
            </a:solidFill>
            <a:round/>
            <a:headEnd/>
            <a:tailEn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
        <p:nvSpPr>
          <p:cNvPr id="24" name="Line 65">
            <a:extLst>
              <a:ext uri="{FF2B5EF4-FFF2-40B4-BE49-F238E27FC236}">
                <a16:creationId xmlns:a16="http://schemas.microsoft.com/office/drawing/2014/main" id="{5E252F46-AADA-4195-B07E-766FBC4B9BD6}"/>
              </a:ext>
            </a:extLst>
          </p:cNvPr>
          <p:cNvSpPr>
            <a:spLocks noChangeShapeType="1"/>
          </p:cNvSpPr>
          <p:nvPr/>
        </p:nvSpPr>
        <p:spPr bwMode="auto">
          <a:xfrm flipH="1">
            <a:off x="6564573" y="2784472"/>
            <a:ext cx="0" cy="287338"/>
          </a:xfrm>
          <a:prstGeom prst="line">
            <a:avLst/>
          </a:prstGeom>
          <a:noFill/>
          <a:ln w="9525">
            <a:solidFill>
              <a:sysClr val="windowText" lastClr="000000"/>
            </a:solidFill>
            <a:round/>
            <a:headEnd/>
            <a:tailEn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
        <p:nvSpPr>
          <p:cNvPr id="25" name="Line 66">
            <a:extLst>
              <a:ext uri="{FF2B5EF4-FFF2-40B4-BE49-F238E27FC236}">
                <a16:creationId xmlns:a16="http://schemas.microsoft.com/office/drawing/2014/main" id="{732F5C2C-C720-4958-9C94-9996615F3CD4}"/>
              </a:ext>
            </a:extLst>
          </p:cNvPr>
          <p:cNvSpPr>
            <a:spLocks noChangeShapeType="1"/>
          </p:cNvSpPr>
          <p:nvPr/>
        </p:nvSpPr>
        <p:spPr bwMode="auto">
          <a:xfrm>
            <a:off x="6564573" y="2279647"/>
            <a:ext cx="144463" cy="360363"/>
          </a:xfrm>
          <a:prstGeom prst="line">
            <a:avLst/>
          </a:prstGeom>
          <a:noFill/>
          <a:ln w="9525">
            <a:solidFill>
              <a:sysClr val="windowText" lastClr="000000"/>
            </a:solidFill>
            <a:round/>
            <a:headEnd/>
            <a:tailEn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
        <p:nvSpPr>
          <p:cNvPr id="26" name="Line 67">
            <a:extLst>
              <a:ext uri="{FF2B5EF4-FFF2-40B4-BE49-F238E27FC236}">
                <a16:creationId xmlns:a16="http://schemas.microsoft.com/office/drawing/2014/main" id="{ECA5B893-1BF4-439B-9F38-0D7455E5C899}"/>
              </a:ext>
            </a:extLst>
          </p:cNvPr>
          <p:cNvSpPr>
            <a:spLocks noChangeShapeType="1"/>
          </p:cNvSpPr>
          <p:nvPr/>
        </p:nvSpPr>
        <p:spPr bwMode="auto">
          <a:xfrm flipH="1">
            <a:off x="6421698" y="2640010"/>
            <a:ext cx="287338" cy="73025"/>
          </a:xfrm>
          <a:prstGeom prst="line">
            <a:avLst/>
          </a:prstGeom>
          <a:noFill/>
          <a:ln w="9525">
            <a:solidFill>
              <a:sysClr val="windowText" lastClr="000000"/>
            </a:solidFill>
            <a:round/>
            <a:headEnd/>
            <a:tailEn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
        <p:nvSpPr>
          <p:cNvPr id="27" name="Line 68">
            <a:extLst>
              <a:ext uri="{FF2B5EF4-FFF2-40B4-BE49-F238E27FC236}">
                <a16:creationId xmlns:a16="http://schemas.microsoft.com/office/drawing/2014/main" id="{DAD62036-D0F9-451A-B9D4-41AC40E642C2}"/>
              </a:ext>
            </a:extLst>
          </p:cNvPr>
          <p:cNvSpPr>
            <a:spLocks noChangeShapeType="1"/>
          </p:cNvSpPr>
          <p:nvPr/>
        </p:nvSpPr>
        <p:spPr bwMode="auto">
          <a:xfrm flipH="1" flipV="1">
            <a:off x="6204211" y="2352672"/>
            <a:ext cx="215900" cy="144463"/>
          </a:xfrm>
          <a:prstGeom prst="line">
            <a:avLst/>
          </a:prstGeom>
          <a:noFill/>
          <a:ln w="9525">
            <a:solidFill>
              <a:sysClr val="windowText" lastClr="000000"/>
            </a:solidFill>
            <a:round/>
            <a:headEnd/>
            <a:tailEn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
        <p:nvSpPr>
          <p:cNvPr id="28" name="Line 69">
            <a:extLst>
              <a:ext uri="{FF2B5EF4-FFF2-40B4-BE49-F238E27FC236}">
                <a16:creationId xmlns:a16="http://schemas.microsoft.com/office/drawing/2014/main" id="{A1EFFFE4-9884-432E-A81E-356E6E9D7848}"/>
              </a:ext>
            </a:extLst>
          </p:cNvPr>
          <p:cNvSpPr>
            <a:spLocks noChangeShapeType="1"/>
          </p:cNvSpPr>
          <p:nvPr/>
        </p:nvSpPr>
        <p:spPr bwMode="auto">
          <a:xfrm>
            <a:off x="6564573" y="2127247"/>
            <a:ext cx="0" cy="715963"/>
          </a:xfrm>
          <a:prstGeom prst="line">
            <a:avLst/>
          </a:prstGeom>
          <a:noFill/>
          <a:ln w="31750">
            <a:solidFill>
              <a:sysClr val="windowText" lastClr="000000"/>
            </a:solidFill>
            <a:round/>
            <a:headEnd/>
            <a:tailEn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
        <p:nvSpPr>
          <p:cNvPr id="29" name="Line 70">
            <a:extLst>
              <a:ext uri="{FF2B5EF4-FFF2-40B4-BE49-F238E27FC236}">
                <a16:creationId xmlns:a16="http://schemas.microsoft.com/office/drawing/2014/main" id="{1808BD32-83E5-4603-932D-C800C2CDFBD5}"/>
              </a:ext>
            </a:extLst>
          </p:cNvPr>
          <p:cNvSpPr>
            <a:spLocks noChangeShapeType="1"/>
          </p:cNvSpPr>
          <p:nvPr/>
        </p:nvSpPr>
        <p:spPr bwMode="auto">
          <a:xfrm flipV="1">
            <a:off x="6412173" y="2279647"/>
            <a:ext cx="144463" cy="215900"/>
          </a:xfrm>
          <a:prstGeom prst="line">
            <a:avLst/>
          </a:prstGeom>
          <a:noFill/>
          <a:ln w="9525">
            <a:solidFill>
              <a:sysClr val="windowText" lastClr="000000"/>
            </a:solidFill>
            <a:round/>
            <a:headEnd/>
            <a:tailEn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
        <p:nvSpPr>
          <p:cNvPr id="30" name="Oval 71">
            <a:extLst>
              <a:ext uri="{FF2B5EF4-FFF2-40B4-BE49-F238E27FC236}">
                <a16:creationId xmlns:a16="http://schemas.microsoft.com/office/drawing/2014/main" id="{BCE9D664-F3A8-452B-A513-D0679CB16BA1}"/>
              </a:ext>
            </a:extLst>
          </p:cNvPr>
          <p:cNvSpPr>
            <a:spLocks noChangeArrowheads="1"/>
          </p:cNvSpPr>
          <p:nvPr/>
        </p:nvSpPr>
        <p:spPr bwMode="auto">
          <a:xfrm>
            <a:off x="8080636" y="4192585"/>
            <a:ext cx="287337" cy="288925"/>
          </a:xfrm>
          <a:prstGeom prst="ellipse">
            <a:avLst/>
          </a:prstGeom>
          <a:solidFill>
            <a:schemeClr val="accent2"/>
          </a:solidFill>
          <a:ln w="9525">
            <a:solidFill>
              <a:sysClr val="windowText" lastClr="000000"/>
            </a:solidFill>
            <a:round/>
            <a:headEnd/>
            <a:tailEnd/>
          </a:ln>
          <a:effectLst>
            <a:outerShdw blurRad="50800" dist="38100" dir="2700000" algn="tl" rotWithShape="0">
              <a:prstClr val="black">
                <a:alpha val="40000"/>
              </a:prstClr>
            </a:outerShdw>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altLang="es-ES" sz="1800" b="0" i="1" u="none" strike="noStrike" kern="0" cap="none" spc="0" normalizeH="0" baseline="0" noProof="0" dirty="0">
              <a:ln>
                <a:noFill/>
              </a:ln>
              <a:solidFill>
                <a:prstClr val="black"/>
              </a:solidFill>
              <a:effectLst/>
              <a:uLnTx/>
              <a:uFillTx/>
              <a:cs typeface="Arial" charset="0"/>
            </a:endParaRPr>
          </a:p>
        </p:txBody>
      </p:sp>
      <p:sp>
        <p:nvSpPr>
          <p:cNvPr id="31" name="Line 72">
            <a:extLst>
              <a:ext uri="{FF2B5EF4-FFF2-40B4-BE49-F238E27FC236}">
                <a16:creationId xmlns:a16="http://schemas.microsoft.com/office/drawing/2014/main" id="{87DD095C-51F4-4CF2-8A3B-74F4CDE378E5}"/>
              </a:ext>
            </a:extLst>
          </p:cNvPr>
          <p:cNvSpPr>
            <a:spLocks noChangeShapeType="1"/>
          </p:cNvSpPr>
          <p:nvPr/>
        </p:nvSpPr>
        <p:spPr bwMode="auto">
          <a:xfrm flipH="1">
            <a:off x="8004436" y="5183185"/>
            <a:ext cx="217487" cy="360362"/>
          </a:xfrm>
          <a:prstGeom prst="line">
            <a:avLst/>
          </a:prstGeom>
          <a:noFill/>
          <a:ln w="9525">
            <a:solidFill>
              <a:sysClr val="windowText" lastClr="000000"/>
            </a:solidFill>
            <a:round/>
            <a:headEnd/>
            <a:tailEn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
        <p:nvSpPr>
          <p:cNvPr id="32" name="Line 73">
            <a:extLst>
              <a:ext uri="{FF2B5EF4-FFF2-40B4-BE49-F238E27FC236}">
                <a16:creationId xmlns:a16="http://schemas.microsoft.com/office/drawing/2014/main" id="{4782578D-67E3-416F-8ACD-9E3A7B374F02}"/>
              </a:ext>
            </a:extLst>
          </p:cNvPr>
          <p:cNvSpPr>
            <a:spLocks noChangeShapeType="1"/>
          </p:cNvSpPr>
          <p:nvPr/>
        </p:nvSpPr>
        <p:spPr bwMode="auto">
          <a:xfrm flipH="1">
            <a:off x="8233036" y="5259385"/>
            <a:ext cx="0" cy="304800"/>
          </a:xfrm>
          <a:prstGeom prst="line">
            <a:avLst/>
          </a:prstGeom>
          <a:noFill/>
          <a:ln w="9525">
            <a:solidFill>
              <a:sysClr val="windowText" lastClr="000000"/>
            </a:solidFill>
            <a:round/>
            <a:headEnd/>
            <a:tailEn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
        <p:nvSpPr>
          <p:cNvPr id="33" name="Line 74">
            <a:extLst>
              <a:ext uri="{FF2B5EF4-FFF2-40B4-BE49-F238E27FC236}">
                <a16:creationId xmlns:a16="http://schemas.microsoft.com/office/drawing/2014/main" id="{95197B43-E422-46F2-83E0-6E0A31E4F137}"/>
              </a:ext>
            </a:extLst>
          </p:cNvPr>
          <p:cNvSpPr>
            <a:spLocks noChangeShapeType="1"/>
          </p:cNvSpPr>
          <p:nvPr/>
        </p:nvSpPr>
        <p:spPr bwMode="auto">
          <a:xfrm>
            <a:off x="8225098" y="4700585"/>
            <a:ext cx="142875" cy="431800"/>
          </a:xfrm>
          <a:prstGeom prst="line">
            <a:avLst/>
          </a:prstGeom>
          <a:noFill/>
          <a:ln w="9525">
            <a:solidFill>
              <a:sysClr val="windowText" lastClr="000000"/>
            </a:solidFill>
            <a:round/>
            <a:headEnd/>
            <a:tailEn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
        <p:nvSpPr>
          <p:cNvPr id="34" name="Line 75">
            <a:extLst>
              <a:ext uri="{FF2B5EF4-FFF2-40B4-BE49-F238E27FC236}">
                <a16:creationId xmlns:a16="http://schemas.microsoft.com/office/drawing/2014/main" id="{F8DA93A8-84B2-48F0-8D6F-C08F90811166}"/>
              </a:ext>
            </a:extLst>
          </p:cNvPr>
          <p:cNvSpPr>
            <a:spLocks noChangeShapeType="1"/>
          </p:cNvSpPr>
          <p:nvPr/>
        </p:nvSpPr>
        <p:spPr bwMode="auto">
          <a:xfrm flipH="1">
            <a:off x="8080636" y="5132385"/>
            <a:ext cx="287337" cy="71437"/>
          </a:xfrm>
          <a:prstGeom prst="line">
            <a:avLst/>
          </a:prstGeom>
          <a:noFill/>
          <a:ln w="9525">
            <a:solidFill>
              <a:sysClr val="windowText" lastClr="000000"/>
            </a:solidFill>
            <a:round/>
            <a:headEnd/>
            <a:tailEn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
        <p:nvSpPr>
          <p:cNvPr id="35" name="Line 76">
            <a:extLst>
              <a:ext uri="{FF2B5EF4-FFF2-40B4-BE49-F238E27FC236}">
                <a16:creationId xmlns:a16="http://schemas.microsoft.com/office/drawing/2014/main" id="{1E5C2912-4592-4961-A17F-15201620099D}"/>
              </a:ext>
            </a:extLst>
          </p:cNvPr>
          <p:cNvSpPr>
            <a:spLocks noChangeShapeType="1"/>
          </p:cNvSpPr>
          <p:nvPr/>
        </p:nvSpPr>
        <p:spPr bwMode="auto">
          <a:xfrm flipH="1" flipV="1">
            <a:off x="7791711" y="4916485"/>
            <a:ext cx="215900" cy="144462"/>
          </a:xfrm>
          <a:prstGeom prst="line">
            <a:avLst/>
          </a:prstGeom>
          <a:noFill/>
          <a:ln w="9525">
            <a:solidFill>
              <a:sysClr val="windowText" lastClr="000000"/>
            </a:solidFill>
            <a:round/>
            <a:headEnd/>
            <a:tailEn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
        <p:nvSpPr>
          <p:cNvPr id="36" name="Line 77">
            <a:extLst>
              <a:ext uri="{FF2B5EF4-FFF2-40B4-BE49-F238E27FC236}">
                <a16:creationId xmlns:a16="http://schemas.microsoft.com/office/drawing/2014/main" id="{BA72EEB8-2E58-44C1-87D3-0C7E78A1DF23}"/>
              </a:ext>
            </a:extLst>
          </p:cNvPr>
          <p:cNvSpPr>
            <a:spLocks noChangeShapeType="1"/>
          </p:cNvSpPr>
          <p:nvPr/>
        </p:nvSpPr>
        <p:spPr bwMode="auto">
          <a:xfrm>
            <a:off x="8233036" y="4497385"/>
            <a:ext cx="0" cy="868362"/>
          </a:xfrm>
          <a:prstGeom prst="line">
            <a:avLst/>
          </a:prstGeom>
          <a:noFill/>
          <a:ln w="28575">
            <a:solidFill>
              <a:sysClr val="windowText" lastClr="000000"/>
            </a:solidFill>
            <a:round/>
            <a:headEnd/>
            <a:tailEn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
        <p:nvSpPr>
          <p:cNvPr id="37" name="Line 78">
            <a:extLst>
              <a:ext uri="{FF2B5EF4-FFF2-40B4-BE49-F238E27FC236}">
                <a16:creationId xmlns:a16="http://schemas.microsoft.com/office/drawing/2014/main" id="{A5257637-C9E9-4CAE-983A-8380F9BC9D60}"/>
              </a:ext>
            </a:extLst>
          </p:cNvPr>
          <p:cNvSpPr>
            <a:spLocks noChangeShapeType="1"/>
          </p:cNvSpPr>
          <p:nvPr/>
        </p:nvSpPr>
        <p:spPr bwMode="auto">
          <a:xfrm flipV="1">
            <a:off x="8007611" y="4772022"/>
            <a:ext cx="217487" cy="287338"/>
          </a:xfrm>
          <a:prstGeom prst="line">
            <a:avLst/>
          </a:prstGeom>
          <a:noFill/>
          <a:ln w="9525">
            <a:solidFill>
              <a:sysClr val="windowText" lastClr="000000"/>
            </a:solidFill>
            <a:round/>
            <a:headEnd/>
            <a:tailEn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
        <p:nvSpPr>
          <p:cNvPr id="38" name="Line 80">
            <a:extLst>
              <a:ext uri="{FF2B5EF4-FFF2-40B4-BE49-F238E27FC236}">
                <a16:creationId xmlns:a16="http://schemas.microsoft.com/office/drawing/2014/main" id="{94531A58-3F91-4BBE-A970-20829497D87A}"/>
              </a:ext>
            </a:extLst>
          </p:cNvPr>
          <p:cNvSpPr>
            <a:spLocks noChangeShapeType="1"/>
          </p:cNvSpPr>
          <p:nvPr/>
        </p:nvSpPr>
        <p:spPr bwMode="auto">
          <a:xfrm flipH="1">
            <a:off x="4708785" y="2575812"/>
            <a:ext cx="217488" cy="304800"/>
          </a:xfrm>
          <a:prstGeom prst="line">
            <a:avLst/>
          </a:prstGeom>
          <a:noFill/>
          <a:ln w="9525">
            <a:solidFill>
              <a:sysClr val="windowText" lastClr="000000"/>
            </a:solidFill>
            <a:round/>
            <a:headEnd/>
            <a:tailEn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
        <p:nvSpPr>
          <p:cNvPr id="39" name="Line 81">
            <a:extLst>
              <a:ext uri="{FF2B5EF4-FFF2-40B4-BE49-F238E27FC236}">
                <a16:creationId xmlns:a16="http://schemas.microsoft.com/office/drawing/2014/main" id="{1CA13A9F-8258-43C7-BE0D-7855244F4CB6}"/>
              </a:ext>
            </a:extLst>
          </p:cNvPr>
          <p:cNvSpPr>
            <a:spLocks noChangeShapeType="1"/>
          </p:cNvSpPr>
          <p:nvPr/>
        </p:nvSpPr>
        <p:spPr bwMode="auto">
          <a:xfrm flipH="1">
            <a:off x="4937385" y="2575812"/>
            <a:ext cx="0" cy="228600"/>
          </a:xfrm>
          <a:prstGeom prst="line">
            <a:avLst/>
          </a:prstGeom>
          <a:noFill/>
          <a:ln w="9525">
            <a:solidFill>
              <a:sysClr val="windowText" lastClr="000000"/>
            </a:solidFill>
            <a:round/>
            <a:headEnd/>
            <a:tailEn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
        <p:nvSpPr>
          <p:cNvPr id="40" name="Line 82">
            <a:extLst>
              <a:ext uri="{FF2B5EF4-FFF2-40B4-BE49-F238E27FC236}">
                <a16:creationId xmlns:a16="http://schemas.microsoft.com/office/drawing/2014/main" id="{DD896B74-7145-411D-B4CB-981F180B7B45}"/>
              </a:ext>
            </a:extLst>
          </p:cNvPr>
          <p:cNvSpPr>
            <a:spLocks noChangeShapeType="1"/>
          </p:cNvSpPr>
          <p:nvPr/>
        </p:nvSpPr>
        <p:spPr bwMode="auto">
          <a:xfrm>
            <a:off x="4945323" y="1983675"/>
            <a:ext cx="142875" cy="431800"/>
          </a:xfrm>
          <a:prstGeom prst="line">
            <a:avLst/>
          </a:prstGeom>
          <a:noFill/>
          <a:ln w="9525">
            <a:solidFill>
              <a:sysClr val="windowText" lastClr="000000"/>
            </a:solidFill>
            <a:round/>
            <a:headEnd/>
            <a:tailEn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
        <p:nvSpPr>
          <p:cNvPr id="41" name="Line 83">
            <a:extLst>
              <a:ext uri="{FF2B5EF4-FFF2-40B4-BE49-F238E27FC236}">
                <a16:creationId xmlns:a16="http://schemas.microsoft.com/office/drawing/2014/main" id="{3887DE79-5781-4C77-9560-C6A0B096B11A}"/>
              </a:ext>
            </a:extLst>
          </p:cNvPr>
          <p:cNvSpPr>
            <a:spLocks noChangeShapeType="1"/>
          </p:cNvSpPr>
          <p:nvPr/>
        </p:nvSpPr>
        <p:spPr bwMode="auto">
          <a:xfrm flipH="1">
            <a:off x="4800860" y="2415475"/>
            <a:ext cx="287338" cy="71437"/>
          </a:xfrm>
          <a:prstGeom prst="line">
            <a:avLst/>
          </a:prstGeom>
          <a:noFill/>
          <a:ln w="9525">
            <a:solidFill>
              <a:sysClr val="windowText" lastClr="000000"/>
            </a:solidFill>
            <a:round/>
            <a:headEnd/>
            <a:tailEn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
        <p:nvSpPr>
          <p:cNvPr id="42" name="Line 84">
            <a:extLst>
              <a:ext uri="{FF2B5EF4-FFF2-40B4-BE49-F238E27FC236}">
                <a16:creationId xmlns:a16="http://schemas.microsoft.com/office/drawing/2014/main" id="{412C2CE9-E375-42A2-9C21-D6059C098A9C}"/>
              </a:ext>
            </a:extLst>
          </p:cNvPr>
          <p:cNvSpPr>
            <a:spLocks noChangeShapeType="1"/>
          </p:cNvSpPr>
          <p:nvPr/>
        </p:nvSpPr>
        <p:spPr bwMode="auto">
          <a:xfrm flipH="1" flipV="1">
            <a:off x="4511935" y="2199575"/>
            <a:ext cx="215900" cy="144462"/>
          </a:xfrm>
          <a:prstGeom prst="line">
            <a:avLst/>
          </a:prstGeom>
          <a:noFill/>
          <a:ln w="9525">
            <a:solidFill>
              <a:sysClr val="windowText" lastClr="000000"/>
            </a:solidFill>
            <a:round/>
            <a:headEnd/>
            <a:tailEn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
        <p:nvSpPr>
          <p:cNvPr id="43" name="Line 85">
            <a:extLst>
              <a:ext uri="{FF2B5EF4-FFF2-40B4-BE49-F238E27FC236}">
                <a16:creationId xmlns:a16="http://schemas.microsoft.com/office/drawing/2014/main" id="{8CBA7987-B1F2-419B-B3A4-6823DC7A9C4F}"/>
              </a:ext>
            </a:extLst>
          </p:cNvPr>
          <p:cNvSpPr>
            <a:spLocks noChangeShapeType="1"/>
          </p:cNvSpPr>
          <p:nvPr/>
        </p:nvSpPr>
        <p:spPr bwMode="auto">
          <a:xfrm flipH="1">
            <a:off x="4943735" y="1915412"/>
            <a:ext cx="1588" cy="681735"/>
          </a:xfrm>
          <a:prstGeom prst="line">
            <a:avLst/>
          </a:prstGeom>
          <a:noFill/>
          <a:ln w="28575">
            <a:solidFill>
              <a:sysClr val="windowText" lastClr="000000"/>
            </a:solidFill>
            <a:round/>
            <a:headEnd/>
            <a:tailEn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
        <p:nvSpPr>
          <p:cNvPr id="44" name="Line 86">
            <a:extLst>
              <a:ext uri="{FF2B5EF4-FFF2-40B4-BE49-F238E27FC236}">
                <a16:creationId xmlns:a16="http://schemas.microsoft.com/office/drawing/2014/main" id="{B5568C84-7B69-4CD7-A932-7A5A89B7C5CC}"/>
              </a:ext>
            </a:extLst>
          </p:cNvPr>
          <p:cNvSpPr>
            <a:spLocks noChangeShapeType="1"/>
          </p:cNvSpPr>
          <p:nvPr/>
        </p:nvSpPr>
        <p:spPr bwMode="auto">
          <a:xfrm flipV="1">
            <a:off x="4727835" y="2055112"/>
            <a:ext cx="217488" cy="287338"/>
          </a:xfrm>
          <a:prstGeom prst="line">
            <a:avLst/>
          </a:prstGeom>
          <a:noFill/>
          <a:ln w="9525">
            <a:solidFill>
              <a:sysClr val="windowText" lastClr="000000"/>
            </a:solidFill>
            <a:round/>
            <a:headEnd/>
            <a:tailEn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
        <p:nvSpPr>
          <p:cNvPr id="45" name="Oval 104">
            <a:extLst>
              <a:ext uri="{FF2B5EF4-FFF2-40B4-BE49-F238E27FC236}">
                <a16:creationId xmlns:a16="http://schemas.microsoft.com/office/drawing/2014/main" id="{9571B48F-C883-4821-AE85-14EAB8F72A90}"/>
              </a:ext>
            </a:extLst>
          </p:cNvPr>
          <p:cNvSpPr>
            <a:spLocks noChangeArrowheads="1"/>
          </p:cNvSpPr>
          <p:nvPr/>
        </p:nvSpPr>
        <p:spPr bwMode="auto">
          <a:xfrm>
            <a:off x="4423036" y="4497385"/>
            <a:ext cx="287337" cy="304800"/>
          </a:xfrm>
          <a:prstGeom prst="ellipse">
            <a:avLst/>
          </a:prstGeom>
          <a:solidFill>
            <a:schemeClr val="accent2"/>
          </a:solidFill>
          <a:ln w="9525">
            <a:solidFill>
              <a:sysClr val="windowText" lastClr="000000"/>
            </a:solidFill>
            <a:round/>
            <a:headEnd/>
            <a:tailEnd/>
          </a:ln>
          <a:effectLst>
            <a:outerShdw blurRad="50800" dist="38100" dir="2700000" algn="tl" rotWithShape="0">
              <a:prstClr val="black">
                <a:alpha val="40000"/>
              </a:prstClr>
            </a:outerShdw>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altLang="es-ES" sz="1800" b="0" i="1" u="none" strike="noStrike" kern="0" cap="none" spc="0" normalizeH="0" baseline="0" noProof="0" dirty="0">
              <a:ln>
                <a:noFill/>
              </a:ln>
              <a:solidFill>
                <a:prstClr val="black"/>
              </a:solidFill>
              <a:effectLst/>
              <a:uLnTx/>
              <a:uFillTx/>
              <a:cs typeface="Arial" charset="0"/>
            </a:endParaRPr>
          </a:p>
        </p:txBody>
      </p:sp>
      <p:sp>
        <p:nvSpPr>
          <p:cNvPr id="46" name="Line 105">
            <a:extLst>
              <a:ext uri="{FF2B5EF4-FFF2-40B4-BE49-F238E27FC236}">
                <a16:creationId xmlns:a16="http://schemas.microsoft.com/office/drawing/2014/main" id="{A50C920B-E080-49D9-B994-A122E3314D60}"/>
              </a:ext>
            </a:extLst>
          </p:cNvPr>
          <p:cNvSpPr>
            <a:spLocks noChangeShapeType="1"/>
          </p:cNvSpPr>
          <p:nvPr/>
        </p:nvSpPr>
        <p:spPr bwMode="auto">
          <a:xfrm flipH="1">
            <a:off x="4346836" y="5259385"/>
            <a:ext cx="214312" cy="287337"/>
          </a:xfrm>
          <a:prstGeom prst="line">
            <a:avLst/>
          </a:prstGeom>
          <a:noFill/>
          <a:ln w="9525">
            <a:solidFill>
              <a:sysClr val="windowText" lastClr="000000"/>
            </a:solidFill>
            <a:round/>
            <a:headEnd/>
            <a:tailEn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
        <p:nvSpPr>
          <p:cNvPr id="47" name="Line 106">
            <a:extLst>
              <a:ext uri="{FF2B5EF4-FFF2-40B4-BE49-F238E27FC236}">
                <a16:creationId xmlns:a16="http://schemas.microsoft.com/office/drawing/2014/main" id="{82BA35FA-30F3-4238-B11A-E5A4EF84C19E}"/>
              </a:ext>
            </a:extLst>
          </p:cNvPr>
          <p:cNvSpPr>
            <a:spLocks noChangeShapeType="1"/>
          </p:cNvSpPr>
          <p:nvPr/>
        </p:nvSpPr>
        <p:spPr bwMode="auto">
          <a:xfrm flipH="1">
            <a:off x="4359536" y="5514972"/>
            <a:ext cx="0" cy="287338"/>
          </a:xfrm>
          <a:prstGeom prst="line">
            <a:avLst/>
          </a:prstGeom>
          <a:noFill/>
          <a:ln w="9525">
            <a:solidFill>
              <a:sysClr val="windowText" lastClr="000000"/>
            </a:solidFill>
            <a:round/>
            <a:headEnd/>
            <a:tailEn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
        <p:nvSpPr>
          <p:cNvPr id="48" name="Line 107">
            <a:extLst>
              <a:ext uri="{FF2B5EF4-FFF2-40B4-BE49-F238E27FC236}">
                <a16:creationId xmlns:a16="http://schemas.microsoft.com/office/drawing/2014/main" id="{14F434C0-5438-4920-A74B-BD9E9E12F667}"/>
              </a:ext>
            </a:extLst>
          </p:cNvPr>
          <p:cNvSpPr>
            <a:spLocks noChangeShapeType="1"/>
          </p:cNvSpPr>
          <p:nvPr/>
        </p:nvSpPr>
        <p:spPr bwMode="auto">
          <a:xfrm>
            <a:off x="4575436" y="4865685"/>
            <a:ext cx="71437" cy="360362"/>
          </a:xfrm>
          <a:prstGeom prst="line">
            <a:avLst/>
          </a:prstGeom>
          <a:noFill/>
          <a:ln w="9525">
            <a:solidFill>
              <a:sysClr val="windowText" lastClr="000000"/>
            </a:solidFill>
            <a:round/>
            <a:headEnd/>
            <a:tailEn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
        <p:nvSpPr>
          <p:cNvPr id="49" name="Line 108">
            <a:extLst>
              <a:ext uri="{FF2B5EF4-FFF2-40B4-BE49-F238E27FC236}">
                <a16:creationId xmlns:a16="http://schemas.microsoft.com/office/drawing/2014/main" id="{C6A5FC29-DD24-4FF5-82A7-93C057021697}"/>
              </a:ext>
            </a:extLst>
          </p:cNvPr>
          <p:cNvSpPr>
            <a:spLocks noChangeShapeType="1"/>
          </p:cNvSpPr>
          <p:nvPr/>
        </p:nvSpPr>
        <p:spPr bwMode="auto">
          <a:xfrm flipH="1">
            <a:off x="4430973" y="5226047"/>
            <a:ext cx="215900" cy="0"/>
          </a:xfrm>
          <a:prstGeom prst="line">
            <a:avLst/>
          </a:prstGeom>
          <a:noFill/>
          <a:ln w="9525">
            <a:solidFill>
              <a:sysClr val="windowText" lastClr="000000"/>
            </a:solidFill>
            <a:round/>
            <a:headEnd/>
            <a:tailEn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
        <p:nvSpPr>
          <p:cNvPr id="50" name="Line 109">
            <a:extLst>
              <a:ext uri="{FF2B5EF4-FFF2-40B4-BE49-F238E27FC236}">
                <a16:creationId xmlns:a16="http://schemas.microsoft.com/office/drawing/2014/main" id="{66B6D2AB-254C-4F60-9C96-235A8E07E3C1}"/>
              </a:ext>
            </a:extLst>
          </p:cNvPr>
          <p:cNvSpPr>
            <a:spLocks noChangeShapeType="1"/>
          </p:cNvSpPr>
          <p:nvPr/>
        </p:nvSpPr>
        <p:spPr bwMode="auto">
          <a:xfrm flipH="1" flipV="1">
            <a:off x="4215073" y="5010147"/>
            <a:ext cx="215900" cy="73025"/>
          </a:xfrm>
          <a:prstGeom prst="line">
            <a:avLst/>
          </a:prstGeom>
          <a:noFill/>
          <a:ln w="9525">
            <a:solidFill>
              <a:sysClr val="windowText" lastClr="000000"/>
            </a:solidFill>
            <a:round/>
            <a:headEnd/>
            <a:tailEn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
        <p:nvSpPr>
          <p:cNvPr id="51" name="Line 110">
            <a:extLst>
              <a:ext uri="{FF2B5EF4-FFF2-40B4-BE49-F238E27FC236}">
                <a16:creationId xmlns:a16="http://schemas.microsoft.com/office/drawing/2014/main" id="{4FE93737-9570-4ADA-BB37-B0D876C7CA1F}"/>
              </a:ext>
            </a:extLst>
          </p:cNvPr>
          <p:cNvSpPr>
            <a:spLocks noChangeShapeType="1"/>
          </p:cNvSpPr>
          <p:nvPr/>
        </p:nvSpPr>
        <p:spPr bwMode="auto">
          <a:xfrm>
            <a:off x="4575436" y="5411785"/>
            <a:ext cx="142875" cy="360362"/>
          </a:xfrm>
          <a:prstGeom prst="line">
            <a:avLst/>
          </a:prstGeom>
          <a:noFill/>
          <a:ln w="9525">
            <a:solidFill>
              <a:sysClr val="windowText" lastClr="000000"/>
            </a:solidFill>
            <a:round/>
            <a:headEnd/>
            <a:tailEn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
        <p:nvSpPr>
          <p:cNvPr id="52" name="Line 111">
            <a:extLst>
              <a:ext uri="{FF2B5EF4-FFF2-40B4-BE49-F238E27FC236}">
                <a16:creationId xmlns:a16="http://schemas.microsoft.com/office/drawing/2014/main" id="{9BF9838E-C795-4011-B1BE-3D703C6D978B}"/>
              </a:ext>
            </a:extLst>
          </p:cNvPr>
          <p:cNvSpPr>
            <a:spLocks noChangeShapeType="1"/>
          </p:cNvSpPr>
          <p:nvPr/>
        </p:nvSpPr>
        <p:spPr bwMode="auto">
          <a:xfrm>
            <a:off x="4575436" y="4802185"/>
            <a:ext cx="0" cy="639762"/>
          </a:xfrm>
          <a:prstGeom prst="line">
            <a:avLst/>
          </a:prstGeom>
          <a:noFill/>
          <a:ln w="28575">
            <a:solidFill>
              <a:sysClr val="windowText" lastClr="000000"/>
            </a:solidFill>
            <a:round/>
            <a:headEnd/>
            <a:tailEn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
        <p:nvSpPr>
          <p:cNvPr id="53" name="Line 112">
            <a:extLst>
              <a:ext uri="{FF2B5EF4-FFF2-40B4-BE49-F238E27FC236}">
                <a16:creationId xmlns:a16="http://schemas.microsoft.com/office/drawing/2014/main" id="{EA1CAD71-9B4B-4CC7-A6A2-87E57E28846D}"/>
              </a:ext>
            </a:extLst>
          </p:cNvPr>
          <p:cNvSpPr>
            <a:spLocks noChangeShapeType="1"/>
          </p:cNvSpPr>
          <p:nvPr/>
        </p:nvSpPr>
        <p:spPr bwMode="auto">
          <a:xfrm flipV="1">
            <a:off x="4423036" y="4878385"/>
            <a:ext cx="144462" cy="215900"/>
          </a:xfrm>
          <a:prstGeom prst="line">
            <a:avLst/>
          </a:prstGeom>
          <a:noFill/>
          <a:ln w="9525">
            <a:solidFill>
              <a:sysClr val="windowText" lastClr="000000"/>
            </a:solidFill>
            <a:round/>
            <a:headEnd/>
            <a:tailEn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
        <p:nvSpPr>
          <p:cNvPr id="54" name="Line 114">
            <a:extLst>
              <a:ext uri="{FF2B5EF4-FFF2-40B4-BE49-F238E27FC236}">
                <a16:creationId xmlns:a16="http://schemas.microsoft.com/office/drawing/2014/main" id="{6C8D7FFE-E318-47F2-A466-F68881D2D80B}"/>
              </a:ext>
            </a:extLst>
          </p:cNvPr>
          <p:cNvSpPr>
            <a:spLocks noChangeShapeType="1"/>
          </p:cNvSpPr>
          <p:nvPr/>
        </p:nvSpPr>
        <p:spPr bwMode="auto">
          <a:xfrm flipH="1">
            <a:off x="6099436" y="5259385"/>
            <a:ext cx="214312" cy="304800"/>
          </a:xfrm>
          <a:prstGeom prst="line">
            <a:avLst/>
          </a:prstGeom>
          <a:noFill/>
          <a:ln w="9525">
            <a:solidFill>
              <a:sysClr val="windowText" lastClr="000000"/>
            </a:solidFill>
            <a:round/>
            <a:headEnd/>
            <a:tailEn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
        <p:nvSpPr>
          <p:cNvPr id="55" name="Line 115">
            <a:extLst>
              <a:ext uri="{FF2B5EF4-FFF2-40B4-BE49-F238E27FC236}">
                <a16:creationId xmlns:a16="http://schemas.microsoft.com/office/drawing/2014/main" id="{F5AAADD2-D1CE-4E5B-9D29-A42CA74D9674}"/>
              </a:ext>
            </a:extLst>
          </p:cNvPr>
          <p:cNvSpPr>
            <a:spLocks noChangeShapeType="1"/>
          </p:cNvSpPr>
          <p:nvPr/>
        </p:nvSpPr>
        <p:spPr bwMode="auto">
          <a:xfrm>
            <a:off x="6329623" y="5259385"/>
            <a:ext cx="74613" cy="304800"/>
          </a:xfrm>
          <a:prstGeom prst="line">
            <a:avLst/>
          </a:prstGeom>
          <a:noFill/>
          <a:ln w="9525">
            <a:solidFill>
              <a:sysClr val="windowText" lastClr="000000"/>
            </a:solidFill>
            <a:round/>
            <a:headEnd/>
            <a:tailEn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
        <p:nvSpPr>
          <p:cNvPr id="56" name="Line 116">
            <a:extLst>
              <a:ext uri="{FF2B5EF4-FFF2-40B4-BE49-F238E27FC236}">
                <a16:creationId xmlns:a16="http://schemas.microsoft.com/office/drawing/2014/main" id="{1F89CCAC-D467-45A7-9409-29A046C5A937}"/>
              </a:ext>
            </a:extLst>
          </p:cNvPr>
          <p:cNvSpPr>
            <a:spLocks noChangeShapeType="1"/>
          </p:cNvSpPr>
          <p:nvPr/>
        </p:nvSpPr>
        <p:spPr bwMode="auto">
          <a:xfrm>
            <a:off x="6335973" y="4718047"/>
            <a:ext cx="144463" cy="508000"/>
          </a:xfrm>
          <a:prstGeom prst="line">
            <a:avLst/>
          </a:prstGeom>
          <a:noFill/>
          <a:ln w="9525">
            <a:solidFill>
              <a:sysClr val="windowText" lastClr="000000"/>
            </a:solidFill>
            <a:round/>
            <a:headEnd/>
            <a:tailEn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
        <p:nvSpPr>
          <p:cNvPr id="57" name="Line 117">
            <a:extLst>
              <a:ext uri="{FF2B5EF4-FFF2-40B4-BE49-F238E27FC236}">
                <a16:creationId xmlns:a16="http://schemas.microsoft.com/office/drawing/2014/main" id="{0124EB59-6A55-434F-81C8-74015125EE30}"/>
              </a:ext>
            </a:extLst>
          </p:cNvPr>
          <p:cNvSpPr>
            <a:spLocks noChangeShapeType="1"/>
          </p:cNvSpPr>
          <p:nvPr/>
        </p:nvSpPr>
        <p:spPr bwMode="auto">
          <a:xfrm flipH="1">
            <a:off x="6193098" y="5195885"/>
            <a:ext cx="287338" cy="103187"/>
          </a:xfrm>
          <a:prstGeom prst="line">
            <a:avLst/>
          </a:prstGeom>
          <a:noFill/>
          <a:ln w="9525">
            <a:solidFill>
              <a:sysClr val="windowText" lastClr="000000"/>
            </a:solidFill>
            <a:round/>
            <a:headEnd/>
            <a:tailEn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
        <p:nvSpPr>
          <p:cNvPr id="58" name="Line 118">
            <a:extLst>
              <a:ext uri="{FF2B5EF4-FFF2-40B4-BE49-F238E27FC236}">
                <a16:creationId xmlns:a16="http://schemas.microsoft.com/office/drawing/2014/main" id="{5F60CBD0-9C0D-4B85-888A-E8137E7A5F60}"/>
              </a:ext>
            </a:extLst>
          </p:cNvPr>
          <p:cNvSpPr>
            <a:spLocks noChangeShapeType="1"/>
          </p:cNvSpPr>
          <p:nvPr/>
        </p:nvSpPr>
        <p:spPr bwMode="auto">
          <a:xfrm flipH="1" flipV="1">
            <a:off x="5975611" y="4879972"/>
            <a:ext cx="215900" cy="203200"/>
          </a:xfrm>
          <a:prstGeom prst="line">
            <a:avLst/>
          </a:prstGeom>
          <a:noFill/>
          <a:ln w="9525">
            <a:solidFill>
              <a:sysClr val="windowText" lastClr="000000"/>
            </a:solidFill>
            <a:round/>
            <a:headEnd/>
            <a:tailEn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
        <p:nvSpPr>
          <p:cNvPr id="59" name="Line 119">
            <a:extLst>
              <a:ext uri="{FF2B5EF4-FFF2-40B4-BE49-F238E27FC236}">
                <a16:creationId xmlns:a16="http://schemas.microsoft.com/office/drawing/2014/main" id="{F10D5668-3F95-4A55-BB5A-358FF06AA015}"/>
              </a:ext>
            </a:extLst>
          </p:cNvPr>
          <p:cNvSpPr>
            <a:spLocks noChangeShapeType="1"/>
          </p:cNvSpPr>
          <p:nvPr/>
        </p:nvSpPr>
        <p:spPr bwMode="auto">
          <a:xfrm>
            <a:off x="6328036" y="4573585"/>
            <a:ext cx="1587" cy="812800"/>
          </a:xfrm>
          <a:prstGeom prst="line">
            <a:avLst/>
          </a:prstGeom>
          <a:noFill/>
          <a:ln w="28575">
            <a:solidFill>
              <a:sysClr val="windowText" lastClr="000000"/>
            </a:solidFill>
            <a:round/>
            <a:headEnd/>
            <a:tailEn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
        <p:nvSpPr>
          <p:cNvPr id="60" name="Line 120">
            <a:extLst>
              <a:ext uri="{FF2B5EF4-FFF2-40B4-BE49-F238E27FC236}">
                <a16:creationId xmlns:a16="http://schemas.microsoft.com/office/drawing/2014/main" id="{EDE94782-B1CF-47FC-A76E-1CA06EAB12AE}"/>
              </a:ext>
            </a:extLst>
          </p:cNvPr>
          <p:cNvSpPr>
            <a:spLocks noChangeShapeType="1"/>
          </p:cNvSpPr>
          <p:nvPr/>
        </p:nvSpPr>
        <p:spPr bwMode="auto">
          <a:xfrm flipV="1">
            <a:off x="6175636" y="4725985"/>
            <a:ext cx="144462" cy="304800"/>
          </a:xfrm>
          <a:prstGeom prst="line">
            <a:avLst/>
          </a:prstGeom>
          <a:noFill/>
          <a:ln w="9525">
            <a:solidFill>
              <a:sysClr val="windowText" lastClr="000000"/>
            </a:solidFill>
            <a:round/>
            <a:headEnd/>
            <a:tailEn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
        <p:nvSpPr>
          <p:cNvPr id="61" name="Line 121">
            <a:extLst>
              <a:ext uri="{FF2B5EF4-FFF2-40B4-BE49-F238E27FC236}">
                <a16:creationId xmlns:a16="http://schemas.microsoft.com/office/drawing/2014/main" id="{2EEA155D-A907-47B4-BC40-BE3290A613F5}"/>
              </a:ext>
            </a:extLst>
          </p:cNvPr>
          <p:cNvSpPr>
            <a:spLocks noChangeShapeType="1"/>
          </p:cNvSpPr>
          <p:nvPr/>
        </p:nvSpPr>
        <p:spPr bwMode="auto">
          <a:xfrm>
            <a:off x="6404236" y="5564185"/>
            <a:ext cx="152400" cy="228600"/>
          </a:xfrm>
          <a:prstGeom prst="line">
            <a:avLst/>
          </a:prstGeom>
          <a:noFill/>
          <a:ln w="9525">
            <a:solidFill>
              <a:sysClr val="windowText" lastClr="000000"/>
            </a:solidFill>
            <a:round/>
            <a:headEnd/>
            <a:tailEn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
        <p:nvSpPr>
          <p:cNvPr id="62" name="Line 122">
            <a:extLst>
              <a:ext uri="{FF2B5EF4-FFF2-40B4-BE49-F238E27FC236}">
                <a16:creationId xmlns:a16="http://schemas.microsoft.com/office/drawing/2014/main" id="{79A0A7BA-213B-4963-9046-9BEC676B2F1E}"/>
              </a:ext>
            </a:extLst>
          </p:cNvPr>
          <p:cNvSpPr>
            <a:spLocks noChangeShapeType="1"/>
          </p:cNvSpPr>
          <p:nvPr/>
        </p:nvSpPr>
        <p:spPr bwMode="auto">
          <a:xfrm>
            <a:off x="6099436" y="5564185"/>
            <a:ext cx="76200" cy="152400"/>
          </a:xfrm>
          <a:prstGeom prst="line">
            <a:avLst/>
          </a:prstGeom>
          <a:noFill/>
          <a:ln w="9525">
            <a:solidFill>
              <a:sysClr val="windowText" lastClr="000000"/>
            </a:solidFill>
            <a:round/>
            <a:headEnd/>
            <a:tailEn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
        <p:nvSpPr>
          <p:cNvPr id="63" name="Line 123">
            <a:extLst>
              <a:ext uri="{FF2B5EF4-FFF2-40B4-BE49-F238E27FC236}">
                <a16:creationId xmlns:a16="http://schemas.microsoft.com/office/drawing/2014/main" id="{2B432891-0B3C-4179-A1A5-F2FDAE799F69}"/>
              </a:ext>
            </a:extLst>
          </p:cNvPr>
          <p:cNvSpPr>
            <a:spLocks noChangeShapeType="1"/>
          </p:cNvSpPr>
          <p:nvPr/>
        </p:nvSpPr>
        <p:spPr bwMode="auto">
          <a:xfrm>
            <a:off x="8004436" y="5564185"/>
            <a:ext cx="0" cy="152400"/>
          </a:xfrm>
          <a:prstGeom prst="line">
            <a:avLst/>
          </a:prstGeom>
          <a:noFill/>
          <a:ln w="9525">
            <a:solidFill>
              <a:sysClr val="windowText" lastClr="000000"/>
            </a:solidFill>
            <a:round/>
            <a:headEnd/>
            <a:tailEn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
        <p:nvSpPr>
          <p:cNvPr id="64" name="Line 124">
            <a:extLst>
              <a:ext uri="{FF2B5EF4-FFF2-40B4-BE49-F238E27FC236}">
                <a16:creationId xmlns:a16="http://schemas.microsoft.com/office/drawing/2014/main" id="{0115B7E5-D6A3-4B19-9FEA-662D81DE89F6}"/>
              </a:ext>
            </a:extLst>
          </p:cNvPr>
          <p:cNvSpPr>
            <a:spLocks noChangeShapeType="1"/>
          </p:cNvSpPr>
          <p:nvPr/>
        </p:nvSpPr>
        <p:spPr bwMode="auto">
          <a:xfrm>
            <a:off x="8233036" y="5564185"/>
            <a:ext cx="76200" cy="228600"/>
          </a:xfrm>
          <a:prstGeom prst="line">
            <a:avLst/>
          </a:prstGeom>
          <a:noFill/>
          <a:ln w="9525">
            <a:solidFill>
              <a:sysClr val="windowText" lastClr="000000"/>
            </a:solidFill>
            <a:round/>
            <a:headEnd/>
            <a:tailEn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
        <p:nvSpPr>
          <p:cNvPr id="65" name="Oval 125">
            <a:extLst>
              <a:ext uri="{FF2B5EF4-FFF2-40B4-BE49-F238E27FC236}">
                <a16:creationId xmlns:a16="http://schemas.microsoft.com/office/drawing/2014/main" id="{783B054D-4441-44AB-9E81-DE18CF188D3A}"/>
              </a:ext>
            </a:extLst>
          </p:cNvPr>
          <p:cNvSpPr>
            <a:spLocks noChangeArrowheads="1"/>
          </p:cNvSpPr>
          <p:nvPr/>
        </p:nvSpPr>
        <p:spPr bwMode="auto">
          <a:xfrm>
            <a:off x="3077618" y="1516632"/>
            <a:ext cx="287337" cy="288925"/>
          </a:xfrm>
          <a:prstGeom prst="ellipse">
            <a:avLst/>
          </a:prstGeom>
          <a:solidFill>
            <a:schemeClr val="accent2"/>
          </a:solidFill>
          <a:ln w="9525">
            <a:solidFill>
              <a:sysClr val="windowText" lastClr="000000"/>
            </a:solidFill>
            <a:round/>
            <a:headEnd/>
            <a:tailEnd/>
          </a:ln>
          <a:effectLst>
            <a:outerShdw blurRad="50800" dist="38100" dir="2700000" algn="tl" rotWithShape="0">
              <a:prstClr val="black">
                <a:alpha val="40000"/>
              </a:prstClr>
            </a:outerShdw>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altLang="es-ES" sz="1800" b="0" i="1" u="none" strike="noStrike" kern="0" cap="none" spc="0" normalizeH="0" baseline="0" noProof="0" dirty="0">
              <a:ln>
                <a:noFill/>
              </a:ln>
              <a:solidFill>
                <a:prstClr val="black"/>
              </a:solidFill>
              <a:effectLst/>
              <a:uLnTx/>
              <a:uFillTx/>
              <a:cs typeface="Arial" charset="0"/>
            </a:endParaRPr>
          </a:p>
        </p:txBody>
      </p:sp>
      <p:sp>
        <p:nvSpPr>
          <p:cNvPr id="66" name="Line 126">
            <a:extLst>
              <a:ext uri="{FF2B5EF4-FFF2-40B4-BE49-F238E27FC236}">
                <a16:creationId xmlns:a16="http://schemas.microsoft.com/office/drawing/2014/main" id="{D2C41528-5624-49C6-B19A-558613FDF9F8}"/>
              </a:ext>
            </a:extLst>
          </p:cNvPr>
          <p:cNvSpPr>
            <a:spLocks noChangeShapeType="1"/>
          </p:cNvSpPr>
          <p:nvPr/>
        </p:nvSpPr>
        <p:spPr bwMode="auto">
          <a:xfrm flipH="1">
            <a:off x="3001418" y="2499548"/>
            <a:ext cx="217487" cy="360363"/>
          </a:xfrm>
          <a:prstGeom prst="line">
            <a:avLst/>
          </a:prstGeom>
          <a:noFill/>
          <a:ln w="9525">
            <a:solidFill>
              <a:sysClr val="windowText" lastClr="000000"/>
            </a:solidFill>
            <a:round/>
            <a:headEnd/>
            <a:tailEn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
        <p:nvSpPr>
          <p:cNvPr id="67" name="Line 127">
            <a:extLst>
              <a:ext uri="{FF2B5EF4-FFF2-40B4-BE49-F238E27FC236}">
                <a16:creationId xmlns:a16="http://schemas.microsoft.com/office/drawing/2014/main" id="{A0294C10-2C1E-45CA-B890-1FF515F6A2AA}"/>
              </a:ext>
            </a:extLst>
          </p:cNvPr>
          <p:cNvSpPr>
            <a:spLocks noChangeShapeType="1"/>
          </p:cNvSpPr>
          <p:nvPr/>
        </p:nvSpPr>
        <p:spPr bwMode="auto">
          <a:xfrm flipH="1">
            <a:off x="3230018" y="2575748"/>
            <a:ext cx="0" cy="304800"/>
          </a:xfrm>
          <a:prstGeom prst="line">
            <a:avLst/>
          </a:prstGeom>
          <a:noFill/>
          <a:ln w="9525">
            <a:solidFill>
              <a:sysClr val="windowText" lastClr="000000"/>
            </a:solidFill>
            <a:round/>
            <a:headEnd/>
            <a:tailEn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
        <p:nvSpPr>
          <p:cNvPr id="68" name="Line 128">
            <a:extLst>
              <a:ext uri="{FF2B5EF4-FFF2-40B4-BE49-F238E27FC236}">
                <a16:creationId xmlns:a16="http://schemas.microsoft.com/office/drawing/2014/main" id="{7565ECA0-FD05-478C-9C5A-1A4CA45BD0AF}"/>
              </a:ext>
            </a:extLst>
          </p:cNvPr>
          <p:cNvSpPr>
            <a:spLocks noChangeShapeType="1"/>
          </p:cNvSpPr>
          <p:nvPr/>
        </p:nvSpPr>
        <p:spPr bwMode="auto">
          <a:xfrm>
            <a:off x="3222080" y="2016948"/>
            <a:ext cx="142875" cy="431800"/>
          </a:xfrm>
          <a:prstGeom prst="line">
            <a:avLst/>
          </a:prstGeom>
          <a:noFill/>
          <a:ln w="9525">
            <a:solidFill>
              <a:sysClr val="windowText" lastClr="000000"/>
            </a:solidFill>
            <a:round/>
            <a:headEnd/>
            <a:tailEn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
        <p:nvSpPr>
          <p:cNvPr id="69" name="Line 129">
            <a:extLst>
              <a:ext uri="{FF2B5EF4-FFF2-40B4-BE49-F238E27FC236}">
                <a16:creationId xmlns:a16="http://schemas.microsoft.com/office/drawing/2014/main" id="{69B92FA7-F585-42BF-9A08-E6A985D9D20D}"/>
              </a:ext>
            </a:extLst>
          </p:cNvPr>
          <p:cNvSpPr>
            <a:spLocks noChangeShapeType="1"/>
          </p:cNvSpPr>
          <p:nvPr/>
        </p:nvSpPr>
        <p:spPr bwMode="auto">
          <a:xfrm flipH="1">
            <a:off x="3077618" y="2448748"/>
            <a:ext cx="287337" cy="71438"/>
          </a:xfrm>
          <a:prstGeom prst="line">
            <a:avLst/>
          </a:prstGeom>
          <a:noFill/>
          <a:ln w="9525">
            <a:solidFill>
              <a:sysClr val="windowText" lastClr="000000"/>
            </a:solidFill>
            <a:round/>
            <a:headEnd/>
            <a:tailEn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
        <p:nvSpPr>
          <p:cNvPr id="70" name="Line 130">
            <a:extLst>
              <a:ext uri="{FF2B5EF4-FFF2-40B4-BE49-F238E27FC236}">
                <a16:creationId xmlns:a16="http://schemas.microsoft.com/office/drawing/2014/main" id="{CFBEA996-FC24-487D-84CA-CC97CF8147AD}"/>
              </a:ext>
            </a:extLst>
          </p:cNvPr>
          <p:cNvSpPr>
            <a:spLocks noChangeShapeType="1"/>
          </p:cNvSpPr>
          <p:nvPr/>
        </p:nvSpPr>
        <p:spPr bwMode="auto">
          <a:xfrm flipH="1" flipV="1">
            <a:off x="2788693" y="2232848"/>
            <a:ext cx="215900" cy="144463"/>
          </a:xfrm>
          <a:prstGeom prst="line">
            <a:avLst/>
          </a:prstGeom>
          <a:noFill/>
          <a:ln w="9525">
            <a:solidFill>
              <a:sysClr val="windowText" lastClr="000000"/>
            </a:solidFill>
            <a:round/>
            <a:headEnd/>
            <a:tailEn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
        <p:nvSpPr>
          <p:cNvPr id="71" name="Line 131">
            <a:extLst>
              <a:ext uri="{FF2B5EF4-FFF2-40B4-BE49-F238E27FC236}">
                <a16:creationId xmlns:a16="http://schemas.microsoft.com/office/drawing/2014/main" id="{D2D25C74-FF1C-445C-BEC7-82904B313E40}"/>
              </a:ext>
            </a:extLst>
          </p:cNvPr>
          <p:cNvSpPr>
            <a:spLocks noChangeShapeType="1"/>
          </p:cNvSpPr>
          <p:nvPr/>
        </p:nvSpPr>
        <p:spPr bwMode="auto">
          <a:xfrm>
            <a:off x="3230018" y="1813748"/>
            <a:ext cx="0" cy="868363"/>
          </a:xfrm>
          <a:prstGeom prst="line">
            <a:avLst/>
          </a:prstGeom>
          <a:noFill/>
          <a:ln w="28575">
            <a:solidFill>
              <a:sysClr val="windowText" lastClr="000000"/>
            </a:solidFill>
            <a:round/>
            <a:headEnd/>
            <a:tailEn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
        <p:nvSpPr>
          <p:cNvPr id="72" name="Line 132">
            <a:extLst>
              <a:ext uri="{FF2B5EF4-FFF2-40B4-BE49-F238E27FC236}">
                <a16:creationId xmlns:a16="http://schemas.microsoft.com/office/drawing/2014/main" id="{08B54AB1-3DF0-43D6-9345-DE468CDCB834}"/>
              </a:ext>
            </a:extLst>
          </p:cNvPr>
          <p:cNvSpPr>
            <a:spLocks noChangeShapeType="1"/>
          </p:cNvSpPr>
          <p:nvPr/>
        </p:nvSpPr>
        <p:spPr bwMode="auto">
          <a:xfrm flipV="1">
            <a:off x="3004593" y="2088386"/>
            <a:ext cx="217487" cy="287337"/>
          </a:xfrm>
          <a:prstGeom prst="line">
            <a:avLst/>
          </a:prstGeom>
          <a:noFill/>
          <a:ln w="9525">
            <a:solidFill>
              <a:sysClr val="windowText" lastClr="000000"/>
            </a:solidFill>
            <a:round/>
            <a:headEnd/>
            <a:tailEn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
        <p:nvSpPr>
          <p:cNvPr id="73" name="Line 133">
            <a:extLst>
              <a:ext uri="{FF2B5EF4-FFF2-40B4-BE49-F238E27FC236}">
                <a16:creationId xmlns:a16="http://schemas.microsoft.com/office/drawing/2014/main" id="{F72BE34B-8CFF-4B60-B219-12C25D20D433}"/>
              </a:ext>
            </a:extLst>
          </p:cNvPr>
          <p:cNvSpPr>
            <a:spLocks noChangeShapeType="1"/>
          </p:cNvSpPr>
          <p:nvPr/>
        </p:nvSpPr>
        <p:spPr bwMode="auto">
          <a:xfrm>
            <a:off x="3001418" y="2880548"/>
            <a:ext cx="0" cy="152400"/>
          </a:xfrm>
          <a:prstGeom prst="line">
            <a:avLst/>
          </a:prstGeom>
          <a:noFill/>
          <a:ln w="9525">
            <a:solidFill>
              <a:sysClr val="windowText" lastClr="000000"/>
            </a:solidFill>
            <a:round/>
            <a:headEnd/>
            <a:tailEn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
        <p:nvSpPr>
          <p:cNvPr id="74" name="Line 134">
            <a:extLst>
              <a:ext uri="{FF2B5EF4-FFF2-40B4-BE49-F238E27FC236}">
                <a16:creationId xmlns:a16="http://schemas.microsoft.com/office/drawing/2014/main" id="{1178E33D-0D4C-46A6-8482-14B490BB73BE}"/>
              </a:ext>
            </a:extLst>
          </p:cNvPr>
          <p:cNvSpPr>
            <a:spLocks noChangeShapeType="1"/>
          </p:cNvSpPr>
          <p:nvPr/>
        </p:nvSpPr>
        <p:spPr bwMode="auto">
          <a:xfrm>
            <a:off x="3230018" y="2804348"/>
            <a:ext cx="76200" cy="228600"/>
          </a:xfrm>
          <a:prstGeom prst="line">
            <a:avLst/>
          </a:prstGeom>
          <a:noFill/>
          <a:ln w="9525">
            <a:solidFill>
              <a:sysClr val="windowText" lastClr="000000"/>
            </a:solidFill>
            <a:round/>
            <a:headEnd/>
            <a:tailEn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
        <p:nvSpPr>
          <p:cNvPr id="75" name="Line 144">
            <a:extLst>
              <a:ext uri="{FF2B5EF4-FFF2-40B4-BE49-F238E27FC236}">
                <a16:creationId xmlns:a16="http://schemas.microsoft.com/office/drawing/2014/main" id="{13E67133-A8AB-45AB-8940-C02B04ECCEA7}"/>
              </a:ext>
            </a:extLst>
          </p:cNvPr>
          <p:cNvSpPr>
            <a:spLocks noChangeShapeType="1"/>
          </p:cNvSpPr>
          <p:nvPr/>
        </p:nvSpPr>
        <p:spPr bwMode="auto">
          <a:xfrm flipH="1">
            <a:off x="8172711" y="2609847"/>
            <a:ext cx="142875" cy="217488"/>
          </a:xfrm>
          <a:prstGeom prst="line">
            <a:avLst/>
          </a:prstGeom>
          <a:noFill/>
          <a:ln w="9525">
            <a:solidFill>
              <a:sysClr val="windowText" lastClr="000000"/>
            </a:solidFill>
            <a:round/>
            <a:headEnd/>
            <a:tailEn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
        <p:nvSpPr>
          <p:cNvPr id="76" name="Line 145">
            <a:extLst>
              <a:ext uri="{FF2B5EF4-FFF2-40B4-BE49-F238E27FC236}">
                <a16:creationId xmlns:a16="http://schemas.microsoft.com/office/drawing/2014/main" id="{C31AF136-733B-437B-8AA4-A2BF2370E876}"/>
              </a:ext>
            </a:extLst>
          </p:cNvPr>
          <p:cNvSpPr>
            <a:spLocks noChangeShapeType="1"/>
          </p:cNvSpPr>
          <p:nvPr/>
        </p:nvSpPr>
        <p:spPr bwMode="auto">
          <a:xfrm>
            <a:off x="8172711" y="2838447"/>
            <a:ext cx="0" cy="287338"/>
          </a:xfrm>
          <a:prstGeom prst="line">
            <a:avLst/>
          </a:prstGeom>
          <a:noFill/>
          <a:ln w="9525">
            <a:solidFill>
              <a:sysClr val="windowText" lastClr="000000"/>
            </a:solidFill>
            <a:round/>
            <a:headEnd/>
            <a:tailEn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
        <p:nvSpPr>
          <p:cNvPr id="77" name="Line 146">
            <a:extLst>
              <a:ext uri="{FF2B5EF4-FFF2-40B4-BE49-F238E27FC236}">
                <a16:creationId xmlns:a16="http://schemas.microsoft.com/office/drawing/2014/main" id="{BEACFBEE-818E-4656-89D7-7CC44FCA9862}"/>
              </a:ext>
            </a:extLst>
          </p:cNvPr>
          <p:cNvSpPr>
            <a:spLocks noChangeShapeType="1"/>
          </p:cNvSpPr>
          <p:nvPr/>
        </p:nvSpPr>
        <p:spPr bwMode="auto">
          <a:xfrm>
            <a:off x="8401311" y="2838447"/>
            <a:ext cx="142875" cy="215900"/>
          </a:xfrm>
          <a:prstGeom prst="line">
            <a:avLst/>
          </a:prstGeom>
          <a:noFill/>
          <a:ln w="9525">
            <a:solidFill>
              <a:sysClr val="windowText" lastClr="000000"/>
            </a:solidFill>
            <a:round/>
            <a:headEnd/>
            <a:tailEn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
        <p:nvSpPr>
          <p:cNvPr id="78" name="Line 147">
            <a:extLst>
              <a:ext uri="{FF2B5EF4-FFF2-40B4-BE49-F238E27FC236}">
                <a16:creationId xmlns:a16="http://schemas.microsoft.com/office/drawing/2014/main" id="{6EC6BEE5-F37D-4554-B6D3-0691B56D7CC5}"/>
              </a:ext>
            </a:extLst>
          </p:cNvPr>
          <p:cNvSpPr>
            <a:spLocks noChangeShapeType="1"/>
          </p:cNvSpPr>
          <p:nvPr/>
        </p:nvSpPr>
        <p:spPr bwMode="auto">
          <a:xfrm>
            <a:off x="8325111" y="2228847"/>
            <a:ext cx="0" cy="287338"/>
          </a:xfrm>
          <a:prstGeom prst="line">
            <a:avLst/>
          </a:prstGeom>
          <a:noFill/>
          <a:ln w="28575">
            <a:solidFill>
              <a:sysClr val="windowText" lastClr="000000"/>
            </a:solidFill>
            <a:round/>
            <a:headEnd/>
            <a:tailEn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
        <p:nvSpPr>
          <p:cNvPr id="79" name="Oval 148">
            <a:extLst>
              <a:ext uri="{FF2B5EF4-FFF2-40B4-BE49-F238E27FC236}">
                <a16:creationId xmlns:a16="http://schemas.microsoft.com/office/drawing/2014/main" id="{5EBF1D70-A0BA-4A6D-9E19-56522F09A619}"/>
              </a:ext>
            </a:extLst>
          </p:cNvPr>
          <p:cNvSpPr>
            <a:spLocks noChangeArrowheads="1"/>
          </p:cNvSpPr>
          <p:nvPr/>
        </p:nvSpPr>
        <p:spPr bwMode="auto">
          <a:xfrm>
            <a:off x="8172711" y="2000247"/>
            <a:ext cx="287337" cy="292100"/>
          </a:xfrm>
          <a:prstGeom prst="ellipse">
            <a:avLst/>
          </a:prstGeom>
          <a:solidFill>
            <a:schemeClr val="accent2"/>
          </a:solidFill>
          <a:ln w="9525">
            <a:solidFill>
              <a:sysClr val="windowText" lastClr="000000"/>
            </a:solidFill>
            <a:round/>
            <a:headEnd/>
            <a:tailEnd/>
          </a:ln>
          <a:effectLst>
            <a:outerShdw blurRad="50800" dist="38100" dir="2700000" algn="tl" rotWithShape="0">
              <a:prstClr val="black">
                <a:alpha val="40000"/>
              </a:prstClr>
            </a:outerShdw>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altLang="es-ES" sz="1800" b="0" i="1" u="none" strike="noStrike" kern="0" cap="none" spc="0" normalizeH="0" baseline="0" noProof="0" dirty="0">
              <a:ln>
                <a:noFill/>
              </a:ln>
              <a:solidFill>
                <a:prstClr val="black"/>
              </a:solidFill>
              <a:effectLst/>
              <a:uLnTx/>
              <a:uFillTx/>
              <a:cs typeface="Arial" charset="0"/>
            </a:endParaRPr>
          </a:p>
        </p:txBody>
      </p:sp>
      <p:sp>
        <p:nvSpPr>
          <p:cNvPr id="80" name="Line 149">
            <a:extLst>
              <a:ext uri="{FF2B5EF4-FFF2-40B4-BE49-F238E27FC236}">
                <a16:creationId xmlns:a16="http://schemas.microsoft.com/office/drawing/2014/main" id="{6060E0C3-B345-4925-883E-F79DF07DDBAA}"/>
              </a:ext>
            </a:extLst>
          </p:cNvPr>
          <p:cNvSpPr>
            <a:spLocks noChangeShapeType="1"/>
          </p:cNvSpPr>
          <p:nvPr/>
        </p:nvSpPr>
        <p:spPr bwMode="auto">
          <a:xfrm flipV="1">
            <a:off x="8172711" y="2381247"/>
            <a:ext cx="152400" cy="223838"/>
          </a:xfrm>
          <a:prstGeom prst="line">
            <a:avLst/>
          </a:prstGeom>
          <a:noFill/>
          <a:ln w="9525">
            <a:solidFill>
              <a:sysClr val="windowText" lastClr="000000"/>
            </a:solidFill>
            <a:round/>
            <a:headEnd/>
            <a:tailEn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
        <p:nvSpPr>
          <p:cNvPr id="81" name="Line 150">
            <a:extLst>
              <a:ext uri="{FF2B5EF4-FFF2-40B4-BE49-F238E27FC236}">
                <a16:creationId xmlns:a16="http://schemas.microsoft.com/office/drawing/2014/main" id="{FE7662AE-A27F-4B65-94D3-4238CEFA028E}"/>
              </a:ext>
            </a:extLst>
          </p:cNvPr>
          <p:cNvSpPr>
            <a:spLocks noChangeShapeType="1"/>
          </p:cNvSpPr>
          <p:nvPr/>
        </p:nvSpPr>
        <p:spPr bwMode="auto">
          <a:xfrm>
            <a:off x="8325111" y="2381247"/>
            <a:ext cx="152400" cy="228600"/>
          </a:xfrm>
          <a:prstGeom prst="line">
            <a:avLst/>
          </a:prstGeom>
          <a:noFill/>
          <a:ln w="9525">
            <a:solidFill>
              <a:sysClr val="windowText" lastClr="000000"/>
            </a:solidFill>
            <a:round/>
            <a:headEnd/>
            <a:tailEn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
        <p:nvSpPr>
          <p:cNvPr id="82" name="Line 151">
            <a:extLst>
              <a:ext uri="{FF2B5EF4-FFF2-40B4-BE49-F238E27FC236}">
                <a16:creationId xmlns:a16="http://schemas.microsoft.com/office/drawing/2014/main" id="{6E324615-DBF2-4EC3-A592-8789B811931A}"/>
              </a:ext>
            </a:extLst>
          </p:cNvPr>
          <p:cNvSpPr>
            <a:spLocks noChangeShapeType="1"/>
          </p:cNvSpPr>
          <p:nvPr/>
        </p:nvSpPr>
        <p:spPr bwMode="auto">
          <a:xfrm>
            <a:off x="8020311" y="2533647"/>
            <a:ext cx="152400" cy="76200"/>
          </a:xfrm>
          <a:prstGeom prst="line">
            <a:avLst/>
          </a:prstGeom>
          <a:noFill/>
          <a:ln w="9525">
            <a:solidFill>
              <a:sysClr val="windowText" lastClr="000000"/>
            </a:solidFill>
            <a:round/>
            <a:headEnd/>
            <a:tailEn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
        <p:nvSpPr>
          <p:cNvPr id="83" name="Line 152">
            <a:extLst>
              <a:ext uri="{FF2B5EF4-FFF2-40B4-BE49-F238E27FC236}">
                <a16:creationId xmlns:a16="http://schemas.microsoft.com/office/drawing/2014/main" id="{D39800DF-FB31-4BAC-8BE4-94DBC5B9638B}"/>
              </a:ext>
            </a:extLst>
          </p:cNvPr>
          <p:cNvSpPr>
            <a:spLocks noChangeShapeType="1"/>
          </p:cNvSpPr>
          <p:nvPr/>
        </p:nvSpPr>
        <p:spPr bwMode="auto">
          <a:xfrm>
            <a:off x="8325111" y="2305047"/>
            <a:ext cx="0" cy="304800"/>
          </a:xfrm>
          <a:prstGeom prst="line">
            <a:avLst/>
          </a:prstGeom>
          <a:noFill/>
          <a:ln w="28575">
            <a:solidFill>
              <a:sysClr val="windowText" lastClr="000000"/>
            </a:solidFill>
            <a:round/>
            <a:headEnd/>
            <a:tailEn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
        <p:nvSpPr>
          <p:cNvPr id="84" name="Line 153">
            <a:extLst>
              <a:ext uri="{FF2B5EF4-FFF2-40B4-BE49-F238E27FC236}">
                <a16:creationId xmlns:a16="http://schemas.microsoft.com/office/drawing/2014/main" id="{50335E8B-5BE1-49BA-A95F-037E30B62E1B}"/>
              </a:ext>
            </a:extLst>
          </p:cNvPr>
          <p:cNvSpPr>
            <a:spLocks noChangeShapeType="1"/>
          </p:cNvSpPr>
          <p:nvPr/>
        </p:nvSpPr>
        <p:spPr bwMode="auto">
          <a:xfrm>
            <a:off x="8325111" y="2609847"/>
            <a:ext cx="76200" cy="228600"/>
          </a:xfrm>
          <a:prstGeom prst="line">
            <a:avLst/>
          </a:prstGeom>
          <a:noFill/>
          <a:ln w="9525">
            <a:solidFill>
              <a:sysClr val="windowText" lastClr="000000"/>
            </a:solidFill>
            <a:round/>
            <a:headEnd/>
            <a:tailEn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
        <p:nvSpPr>
          <p:cNvPr id="85" name="Line 154">
            <a:extLst>
              <a:ext uri="{FF2B5EF4-FFF2-40B4-BE49-F238E27FC236}">
                <a16:creationId xmlns:a16="http://schemas.microsoft.com/office/drawing/2014/main" id="{CAABDED0-38B2-4EC0-8FA8-ECCA4F4C849C}"/>
              </a:ext>
            </a:extLst>
          </p:cNvPr>
          <p:cNvSpPr>
            <a:spLocks noChangeShapeType="1"/>
          </p:cNvSpPr>
          <p:nvPr/>
        </p:nvSpPr>
        <p:spPr bwMode="auto">
          <a:xfrm flipH="1">
            <a:off x="8401311" y="2609847"/>
            <a:ext cx="76200" cy="76200"/>
          </a:xfrm>
          <a:prstGeom prst="line">
            <a:avLst/>
          </a:prstGeom>
          <a:noFill/>
          <a:ln w="9525">
            <a:solidFill>
              <a:sysClr val="windowText" lastClr="000000"/>
            </a:solidFill>
            <a:round/>
            <a:headEnd/>
            <a:tailEn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
        <p:nvSpPr>
          <p:cNvPr id="86" name="Text Box 155">
            <a:extLst>
              <a:ext uri="{FF2B5EF4-FFF2-40B4-BE49-F238E27FC236}">
                <a16:creationId xmlns:a16="http://schemas.microsoft.com/office/drawing/2014/main" id="{99917158-1C31-4F25-8EC4-7A8172447BA9}"/>
              </a:ext>
            </a:extLst>
          </p:cNvPr>
          <p:cNvSpPr txBox="1">
            <a:spLocks noChangeArrowheads="1"/>
          </p:cNvSpPr>
          <p:nvPr/>
        </p:nvSpPr>
        <p:spPr bwMode="auto">
          <a:xfrm>
            <a:off x="1667929" y="5895554"/>
            <a:ext cx="7677560" cy="641350"/>
          </a:xfrm>
          <a:prstGeom prst="rect">
            <a:avLst/>
          </a:prstGeom>
          <a:noFill/>
          <a:ln w="9525">
            <a:noFill/>
            <a:miter lim="800000"/>
            <a:headEnd/>
            <a:tailEnd/>
          </a:ln>
          <a:effectLst/>
        </p:spPr>
        <p:txBody>
          <a:bodyPr wrap="square">
            <a:spAutoFit/>
          </a:bodyPr>
          <a:lstStyle/>
          <a:p>
            <a:pPr algn="ctr" fontAlgn="base">
              <a:spcBef>
                <a:spcPct val="50000"/>
              </a:spcBef>
              <a:spcAft>
                <a:spcPct val="0"/>
              </a:spcAft>
            </a:pPr>
            <a:r>
              <a:rPr lang="es-ES" altLang="es-ES" b="1" dirty="0">
                <a:solidFill>
                  <a:prstClr val="black"/>
                </a:solidFill>
                <a:cs typeface="Arial" charset="0"/>
              </a:rPr>
              <a:t>Marcha de </a:t>
            </a:r>
            <a:r>
              <a:rPr lang="es-ES" altLang="es-ES" b="1" i="1" dirty="0">
                <a:solidFill>
                  <a:prstClr val="black"/>
                </a:solidFill>
                <a:cs typeface="Arial" charset="0"/>
              </a:rPr>
              <a:t>boy-scouts</a:t>
            </a:r>
            <a:r>
              <a:rPr lang="es-ES" altLang="es-ES" b="1" dirty="0">
                <a:solidFill>
                  <a:prstClr val="black"/>
                </a:solidFill>
                <a:cs typeface="Arial" charset="0"/>
              </a:rPr>
              <a:t> según OPT. El más lento va en cabeza y marca el ritmo. Los demás le siguen sin problemas.</a:t>
            </a:r>
          </a:p>
        </p:txBody>
      </p:sp>
      <p:sp>
        <p:nvSpPr>
          <p:cNvPr id="87" name="Text Box 156">
            <a:extLst>
              <a:ext uri="{FF2B5EF4-FFF2-40B4-BE49-F238E27FC236}">
                <a16:creationId xmlns:a16="http://schemas.microsoft.com/office/drawing/2014/main" id="{CF5C0E8A-8475-4675-8B57-092507894FFC}"/>
              </a:ext>
            </a:extLst>
          </p:cNvPr>
          <p:cNvSpPr txBox="1">
            <a:spLocks noChangeArrowheads="1"/>
          </p:cNvSpPr>
          <p:nvPr/>
        </p:nvSpPr>
        <p:spPr bwMode="auto">
          <a:xfrm>
            <a:off x="1667929" y="3173701"/>
            <a:ext cx="7921625" cy="641350"/>
          </a:xfrm>
          <a:prstGeom prst="rect">
            <a:avLst/>
          </a:prstGeom>
          <a:noFill/>
          <a:ln w="9525">
            <a:noFill/>
            <a:miter lim="800000"/>
            <a:headEnd/>
            <a:tailEnd/>
          </a:ln>
          <a:effectLst/>
        </p:spPr>
        <p:txBody>
          <a:bodyPr>
            <a:spAutoFit/>
          </a:bodyPr>
          <a:lstStyle/>
          <a:p>
            <a:pPr algn="ctr" fontAlgn="base">
              <a:spcBef>
                <a:spcPct val="50000"/>
              </a:spcBef>
              <a:spcAft>
                <a:spcPct val="0"/>
              </a:spcAft>
            </a:pPr>
            <a:r>
              <a:rPr lang="es-ES" altLang="es-ES" b="1" dirty="0">
                <a:solidFill>
                  <a:prstClr val="black"/>
                </a:solidFill>
                <a:cs typeface="Arial" charset="0"/>
              </a:rPr>
              <a:t>Marcha de </a:t>
            </a:r>
            <a:r>
              <a:rPr lang="es-ES" altLang="es-ES" b="1" i="1" dirty="0">
                <a:solidFill>
                  <a:prstClr val="black"/>
                </a:solidFill>
                <a:cs typeface="Arial" charset="0"/>
              </a:rPr>
              <a:t>boy-scouts</a:t>
            </a:r>
            <a:r>
              <a:rPr lang="es-ES" altLang="es-ES" b="1" dirty="0">
                <a:solidFill>
                  <a:prstClr val="black"/>
                </a:solidFill>
                <a:cs typeface="Arial" charset="0"/>
              </a:rPr>
              <a:t> clásica. El más rápido va en cabeza a su ritmo. Algunos no le siguen. Al final, debe parar para esperarlos.</a:t>
            </a:r>
          </a:p>
        </p:txBody>
      </p:sp>
      <p:sp>
        <p:nvSpPr>
          <p:cNvPr id="88" name="Text Box 157">
            <a:extLst>
              <a:ext uri="{FF2B5EF4-FFF2-40B4-BE49-F238E27FC236}">
                <a16:creationId xmlns:a16="http://schemas.microsoft.com/office/drawing/2014/main" id="{F6FA17C7-0B41-4DF4-9077-01D941DF11DF}"/>
              </a:ext>
            </a:extLst>
          </p:cNvPr>
          <p:cNvSpPr txBox="1">
            <a:spLocks noChangeArrowheads="1"/>
          </p:cNvSpPr>
          <p:nvPr/>
        </p:nvSpPr>
        <p:spPr bwMode="auto">
          <a:xfrm>
            <a:off x="9371676" y="1808103"/>
            <a:ext cx="1529545" cy="830997"/>
          </a:xfrm>
          <a:prstGeom prst="rect">
            <a:avLst/>
          </a:prstGeom>
          <a:noFill/>
          <a:ln w="9525">
            <a:noFill/>
            <a:miter lim="800000"/>
            <a:headEnd/>
            <a:tailEnd/>
          </a:ln>
          <a:effectLst/>
        </p:spPr>
        <p:txBody>
          <a:bodyPr wrap="square">
            <a:spAutoFit/>
          </a:bodyPr>
          <a:lstStyle/>
          <a:p>
            <a:pPr algn="ctr" fontAlgn="base">
              <a:spcBef>
                <a:spcPct val="50000"/>
              </a:spcBef>
              <a:spcAft>
                <a:spcPct val="0"/>
              </a:spcAft>
            </a:pPr>
            <a:r>
              <a:rPr lang="es-ES" altLang="es-ES" sz="2400" b="1" dirty="0">
                <a:cs typeface="Arial" charset="0"/>
              </a:rPr>
              <a:t>Orden clásico</a:t>
            </a:r>
          </a:p>
        </p:txBody>
      </p:sp>
      <p:sp>
        <p:nvSpPr>
          <p:cNvPr id="89" name="Text Box 158">
            <a:extLst>
              <a:ext uri="{FF2B5EF4-FFF2-40B4-BE49-F238E27FC236}">
                <a16:creationId xmlns:a16="http://schemas.microsoft.com/office/drawing/2014/main" id="{C3CDDA89-C3E7-49D4-8FC5-290440FC8ECD}"/>
              </a:ext>
            </a:extLst>
          </p:cNvPr>
          <p:cNvSpPr txBox="1">
            <a:spLocks noChangeArrowheads="1"/>
          </p:cNvSpPr>
          <p:nvPr/>
        </p:nvSpPr>
        <p:spPr bwMode="auto">
          <a:xfrm>
            <a:off x="9213088" y="4572056"/>
            <a:ext cx="1846723" cy="830997"/>
          </a:xfrm>
          <a:prstGeom prst="rect">
            <a:avLst/>
          </a:prstGeom>
          <a:noFill/>
          <a:ln w="9525">
            <a:noFill/>
            <a:miter lim="800000"/>
            <a:headEnd/>
            <a:tailEnd/>
          </a:ln>
          <a:effectLst/>
        </p:spPr>
        <p:txBody>
          <a:bodyPr wrap="square">
            <a:spAutoFit/>
          </a:bodyPr>
          <a:lstStyle/>
          <a:p>
            <a:pPr algn="ctr" fontAlgn="base">
              <a:spcBef>
                <a:spcPct val="50000"/>
              </a:spcBef>
              <a:spcAft>
                <a:spcPct val="0"/>
              </a:spcAft>
            </a:pPr>
            <a:r>
              <a:rPr lang="es-ES" altLang="es-ES" sz="2400" b="1" dirty="0">
                <a:cs typeface="Arial" charset="0"/>
              </a:rPr>
              <a:t>Orden según OPT</a:t>
            </a:r>
          </a:p>
        </p:txBody>
      </p:sp>
      <p:sp>
        <p:nvSpPr>
          <p:cNvPr id="90" name="Line 159">
            <a:extLst>
              <a:ext uri="{FF2B5EF4-FFF2-40B4-BE49-F238E27FC236}">
                <a16:creationId xmlns:a16="http://schemas.microsoft.com/office/drawing/2014/main" id="{AC6407F8-0993-40C1-9D55-E6AA610BA50E}"/>
              </a:ext>
            </a:extLst>
          </p:cNvPr>
          <p:cNvSpPr>
            <a:spLocks noChangeShapeType="1"/>
          </p:cNvSpPr>
          <p:nvPr/>
        </p:nvSpPr>
        <p:spPr bwMode="auto">
          <a:xfrm>
            <a:off x="4937385" y="2804412"/>
            <a:ext cx="76200" cy="228600"/>
          </a:xfrm>
          <a:prstGeom prst="line">
            <a:avLst/>
          </a:prstGeom>
          <a:noFill/>
          <a:ln w="9525">
            <a:solidFill>
              <a:sysClr val="windowText" lastClr="000000"/>
            </a:solidFill>
            <a:round/>
            <a:headEnd/>
            <a:tailEn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
        <p:nvSpPr>
          <p:cNvPr id="91" name="Line 160">
            <a:extLst>
              <a:ext uri="{FF2B5EF4-FFF2-40B4-BE49-F238E27FC236}">
                <a16:creationId xmlns:a16="http://schemas.microsoft.com/office/drawing/2014/main" id="{C4BAD4D5-C5CC-4C44-B209-F16EB62327DC}"/>
              </a:ext>
            </a:extLst>
          </p:cNvPr>
          <p:cNvSpPr>
            <a:spLocks noChangeShapeType="1"/>
          </p:cNvSpPr>
          <p:nvPr/>
        </p:nvSpPr>
        <p:spPr bwMode="auto">
          <a:xfrm>
            <a:off x="4708785" y="2880612"/>
            <a:ext cx="76200" cy="152400"/>
          </a:xfrm>
          <a:prstGeom prst="line">
            <a:avLst/>
          </a:prstGeom>
          <a:noFill/>
          <a:ln w="9525">
            <a:solidFill>
              <a:sysClr val="windowText" lastClr="000000"/>
            </a:solidFill>
            <a:round/>
            <a:headEnd/>
            <a:tailEn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
        <p:nvSpPr>
          <p:cNvPr id="92" name="Oval 79">
            <a:extLst>
              <a:ext uri="{FF2B5EF4-FFF2-40B4-BE49-F238E27FC236}">
                <a16:creationId xmlns:a16="http://schemas.microsoft.com/office/drawing/2014/main" id="{08AB83B3-2C99-44CF-A269-1633C60E18F7}"/>
              </a:ext>
            </a:extLst>
          </p:cNvPr>
          <p:cNvSpPr>
            <a:spLocks noChangeArrowheads="1"/>
          </p:cNvSpPr>
          <p:nvPr/>
        </p:nvSpPr>
        <p:spPr bwMode="auto">
          <a:xfrm>
            <a:off x="4800860" y="1647445"/>
            <a:ext cx="287338" cy="288925"/>
          </a:xfrm>
          <a:prstGeom prst="ellipse">
            <a:avLst/>
          </a:prstGeom>
          <a:solidFill>
            <a:schemeClr val="accent2"/>
          </a:solidFill>
          <a:ln w="9525">
            <a:solidFill>
              <a:sysClr val="windowText" lastClr="000000"/>
            </a:solidFill>
            <a:round/>
            <a:headEnd/>
            <a:tailEnd/>
          </a:ln>
          <a:effectLst>
            <a:outerShdw blurRad="50800" dist="38100" dir="2700000" algn="tl" rotWithShape="0">
              <a:prstClr val="black">
                <a:alpha val="40000"/>
              </a:prstClr>
            </a:outerShdw>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altLang="es-ES" sz="1800" b="0" i="1" u="none" strike="noStrike" kern="0" cap="none" spc="0" normalizeH="0" baseline="0" noProof="0" dirty="0">
              <a:ln>
                <a:noFill/>
              </a:ln>
              <a:solidFill>
                <a:prstClr val="black"/>
              </a:solidFill>
              <a:effectLst/>
              <a:uLnTx/>
              <a:uFillTx/>
              <a:cs typeface="Arial" charset="0"/>
            </a:endParaRPr>
          </a:p>
        </p:txBody>
      </p:sp>
      <p:sp>
        <p:nvSpPr>
          <p:cNvPr id="93" name="Oval 63">
            <a:extLst>
              <a:ext uri="{FF2B5EF4-FFF2-40B4-BE49-F238E27FC236}">
                <a16:creationId xmlns:a16="http://schemas.microsoft.com/office/drawing/2014/main" id="{2C3E2261-0F3C-42AB-9D9F-1B112EAB1FA3}"/>
              </a:ext>
            </a:extLst>
          </p:cNvPr>
          <p:cNvSpPr>
            <a:spLocks noChangeArrowheads="1"/>
          </p:cNvSpPr>
          <p:nvPr/>
        </p:nvSpPr>
        <p:spPr bwMode="auto">
          <a:xfrm>
            <a:off x="6420111" y="1847847"/>
            <a:ext cx="287337" cy="304800"/>
          </a:xfrm>
          <a:prstGeom prst="ellipse">
            <a:avLst/>
          </a:prstGeom>
          <a:solidFill>
            <a:schemeClr val="accent2"/>
          </a:solidFill>
          <a:ln w="9525">
            <a:solidFill>
              <a:sysClr val="windowText" lastClr="000000"/>
            </a:solidFill>
            <a:round/>
            <a:headEnd/>
            <a:tailEnd/>
          </a:ln>
          <a:effectLst>
            <a:outerShdw blurRad="50800" dist="38100" dir="2700000" algn="tl" rotWithShape="0">
              <a:prstClr val="black">
                <a:alpha val="40000"/>
              </a:prstClr>
            </a:outerShdw>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altLang="es-ES" sz="1800" b="0" i="1" u="none" strike="noStrike" kern="0" cap="none" spc="0" normalizeH="0" baseline="0" noProof="0" dirty="0">
              <a:ln>
                <a:noFill/>
              </a:ln>
              <a:solidFill>
                <a:prstClr val="black"/>
              </a:solidFill>
              <a:effectLst/>
              <a:uLnTx/>
              <a:uFillTx/>
              <a:cs typeface="Arial" charset="0"/>
            </a:endParaRPr>
          </a:p>
        </p:txBody>
      </p:sp>
      <p:sp>
        <p:nvSpPr>
          <p:cNvPr id="94" name="Oval 113">
            <a:extLst>
              <a:ext uri="{FF2B5EF4-FFF2-40B4-BE49-F238E27FC236}">
                <a16:creationId xmlns:a16="http://schemas.microsoft.com/office/drawing/2014/main" id="{775A04BB-C0E1-4FD6-9DB2-D1E75E47F2D9}"/>
              </a:ext>
            </a:extLst>
          </p:cNvPr>
          <p:cNvSpPr>
            <a:spLocks noChangeArrowheads="1"/>
          </p:cNvSpPr>
          <p:nvPr/>
        </p:nvSpPr>
        <p:spPr bwMode="auto">
          <a:xfrm>
            <a:off x="6175636" y="4282433"/>
            <a:ext cx="287337" cy="304800"/>
          </a:xfrm>
          <a:prstGeom prst="ellipse">
            <a:avLst/>
          </a:prstGeom>
          <a:solidFill>
            <a:schemeClr val="accent2"/>
          </a:solidFill>
          <a:ln w="9525">
            <a:solidFill>
              <a:sysClr val="windowText" lastClr="000000"/>
            </a:solidFill>
            <a:round/>
            <a:headEnd/>
            <a:tailEnd/>
          </a:ln>
          <a:effectLst>
            <a:outerShdw blurRad="50800" dist="38100" dir="2700000" algn="tl" rotWithShape="0">
              <a:prstClr val="black">
                <a:alpha val="40000"/>
              </a:prstClr>
            </a:outerShdw>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altLang="es-ES" sz="1800" b="0" i="1" u="none" strike="noStrike" kern="0" cap="none" spc="0" normalizeH="0" baseline="0" noProof="0" dirty="0">
              <a:ln>
                <a:noFill/>
              </a:ln>
              <a:solidFill>
                <a:prstClr val="black"/>
              </a:solidFill>
              <a:effectLst/>
              <a:uLnTx/>
              <a:uFillTx/>
              <a:cs typeface="Arial" charset="0"/>
            </a:endParaRPr>
          </a:p>
        </p:txBody>
      </p:sp>
    </p:spTree>
    <p:extLst>
      <p:ext uri="{BB962C8B-B14F-4D97-AF65-F5344CB8AC3E}">
        <p14:creationId xmlns:p14="http://schemas.microsoft.com/office/powerpoint/2010/main" val="1981760642"/>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áfico 5" descr="Marca de verificación">
            <a:extLst>
              <a:ext uri="{FF2B5EF4-FFF2-40B4-BE49-F238E27FC236}">
                <a16:creationId xmlns:a16="http://schemas.microsoft.com/office/drawing/2014/main" id="{9629398D-B36F-4B13-9B2C-DA877B68859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74166" y="2524331"/>
            <a:ext cx="578413" cy="578413"/>
          </a:xfrm>
          <a:prstGeom prst="rect">
            <a:avLst/>
          </a:prstGeom>
          <a:effectLst>
            <a:outerShdw blurRad="50800" dist="38100" dir="2700000" algn="tl" rotWithShape="0">
              <a:prstClr val="black">
                <a:alpha val="40000"/>
              </a:prstClr>
            </a:outerShdw>
          </a:effectLst>
        </p:spPr>
      </p:pic>
      <p:pic>
        <p:nvPicPr>
          <p:cNvPr id="3" name="Gráfico 2" descr="Libros">
            <a:extLst>
              <a:ext uri="{FF2B5EF4-FFF2-40B4-BE49-F238E27FC236}">
                <a16:creationId xmlns:a16="http://schemas.microsoft.com/office/drawing/2014/main" id="{14D4E9B0-969F-426A-B5DA-254B6300F20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7510" y="5508101"/>
            <a:ext cx="914400" cy="914400"/>
          </a:xfrm>
          <a:prstGeom prst="rect">
            <a:avLst/>
          </a:prstGeom>
          <a:effectLst>
            <a:outerShdw blurRad="50800" dist="38100" dir="2700000" algn="tl" rotWithShape="0">
              <a:prstClr val="black">
                <a:alpha val="40000"/>
              </a:prstClr>
            </a:outerShdw>
          </a:effectLst>
        </p:spPr>
      </p:pic>
      <p:pic>
        <p:nvPicPr>
          <p:cNvPr id="7" name="Gráfico 6" descr="Lista de comprobación RTL">
            <a:extLst>
              <a:ext uri="{FF2B5EF4-FFF2-40B4-BE49-F238E27FC236}">
                <a16:creationId xmlns:a16="http://schemas.microsoft.com/office/drawing/2014/main" id="{2D2CE125-C407-4875-ADD1-EF9C3FC285F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679" y="2524331"/>
            <a:ext cx="914400" cy="914400"/>
          </a:xfrm>
          <a:prstGeom prst="rect">
            <a:avLst/>
          </a:prstGeom>
          <a:effectLst>
            <a:outerShdw blurRad="50800" dist="38100" dir="2700000" algn="tl" rotWithShape="0">
              <a:prstClr val="black">
                <a:alpha val="40000"/>
              </a:prstClr>
            </a:outerShdw>
          </a:effectLst>
        </p:spPr>
      </p:pic>
      <p:pic>
        <p:nvPicPr>
          <p:cNvPr id="16" name="Imagen 15">
            <a:extLst>
              <a:ext uri="{FF2B5EF4-FFF2-40B4-BE49-F238E27FC236}">
                <a16:creationId xmlns:a16="http://schemas.microsoft.com/office/drawing/2014/main" id="{5F5E2F85-40A6-4E91-8B24-1620AEBBC7B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11" name="Título 1">
            <a:extLst>
              <a:ext uri="{FF2B5EF4-FFF2-40B4-BE49-F238E27FC236}">
                <a16:creationId xmlns:a16="http://schemas.microsoft.com/office/drawing/2014/main" id="{1692A917-3515-4CD5-B9D8-0936A65DA88F}"/>
              </a:ext>
            </a:extLst>
          </p:cNvPr>
          <p:cNvSpPr txBox="1">
            <a:spLocks/>
          </p:cNvSpPr>
          <p:nvPr/>
        </p:nvSpPr>
        <p:spPr>
          <a:xfrm>
            <a:off x="4810558" y="160834"/>
            <a:ext cx="2570882" cy="955111"/>
          </a:xfrm>
          <a:prstGeom prst="rect">
            <a:avLst/>
          </a:prstGeom>
          <a:effectLst>
            <a:outerShdw blurRad="50800" dist="38100" dir="2700000" algn="tl" rotWithShape="0">
              <a:prstClr val="black">
                <a:alpha val="40000"/>
              </a:prstClr>
            </a:outerShdw>
          </a:effectLst>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0070C0"/>
                </a:solidFill>
              </a:rPr>
              <a:t>TEMA 8</a:t>
            </a:r>
          </a:p>
        </p:txBody>
      </p:sp>
      <p:sp>
        <p:nvSpPr>
          <p:cNvPr id="12" name="CuadroTexto 11">
            <a:extLst>
              <a:ext uri="{FF2B5EF4-FFF2-40B4-BE49-F238E27FC236}">
                <a16:creationId xmlns:a16="http://schemas.microsoft.com/office/drawing/2014/main" id="{26C4085A-AD19-421E-9BB8-170F9F85E1A7}"/>
              </a:ext>
            </a:extLst>
          </p:cNvPr>
          <p:cNvSpPr txBox="1"/>
          <p:nvPr/>
        </p:nvSpPr>
        <p:spPr>
          <a:xfrm>
            <a:off x="2172267" y="1305665"/>
            <a:ext cx="7847463" cy="955111"/>
          </a:xfrm>
          <a:prstGeom prst="rect">
            <a:avLst/>
          </a:prstGeom>
          <a:effectLst>
            <a:outerShdw blurRad="50800" dist="38100" dir="2700000" algn="tl" rotWithShape="0">
              <a:prstClr val="black">
                <a:alpha val="40000"/>
              </a:prstClr>
            </a:outerShdw>
          </a:effectLst>
        </p:spPr>
        <p:txBody>
          <a:bodyPr vert="horz" lIns="91440" tIns="45720" rIns="91440" bIns="45720" rtlCol="0" anchor="b">
            <a:noAutofit/>
          </a:bodyPr>
          <a:lstStyle/>
          <a:p>
            <a:pPr algn="ctr">
              <a:lnSpc>
                <a:spcPct val="90000"/>
              </a:lnSpc>
              <a:spcBef>
                <a:spcPts val="1000"/>
              </a:spcBef>
            </a:pPr>
            <a:r>
              <a:rPr lang="es-ES" sz="2800" b="1" i="1" dirty="0"/>
              <a:t>LEAN MANAGEMENT</a:t>
            </a:r>
          </a:p>
          <a:p>
            <a:pPr algn="ctr">
              <a:lnSpc>
                <a:spcPct val="90000"/>
              </a:lnSpc>
              <a:spcBef>
                <a:spcPts val="1000"/>
              </a:spcBef>
            </a:pPr>
            <a:r>
              <a:rPr lang="es-ES" sz="2800" b="1" dirty="0"/>
              <a:t>Y</a:t>
            </a:r>
          </a:p>
          <a:p>
            <a:pPr algn="ctr">
              <a:lnSpc>
                <a:spcPct val="90000"/>
              </a:lnSpc>
              <a:spcBef>
                <a:spcPts val="1000"/>
              </a:spcBef>
            </a:pPr>
            <a:r>
              <a:rPr lang="es-ES" sz="2800" b="1" dirty="0"/>
              <a:t>TEORÍA DE LAS RESTRICCIONES</a:t>
            </a:r>
            <a:endParaRPr lang="en-US" sz="2800" b="1" kern="1200" dirty="0">
              <a:latin typeface="+mn-lt"/>
              <a:ea typeface="+mn-ea"/>
              <a:cs typeface="+mn-cs"/>
            </a:endParaRPr>
          </a:p>
        </p:txBody>
      </p:sp>
      <p:sp>
        <p:nvSpPr>
          <p:cNvPr id="10" name="CuadroTexto 9">
            <a:extLst>
              <a:ext uri="{FF2B5EF4-FFF2-40B4-BE49-F238E27FC236}">
                <a16:creationId xmlns:a16="http://schemas.microsoft.com/office/drawing/2014/main" id="{16E4EAC3-E70A-416E-B711-41444B27BEB9}"/>
              </a:ext>
            </a:extLst>
          </p:cNvPr>
          <p:cNvSpPr txBox="1"/>
          <p:nvPr/>
        </p:nvSpPr>
        <p:spPr>
          <a:xfrm>
            <a:off x="981910" y="5503636"/>
            <a:ext cx="10739035" cy="923330"/>
          </a:xfrm>
          <a:prstGeom prst="rect">
            <a:avLst/>
          </a:prstGeom>
          <a:noFill/>
        </p:spPr>
        <p:txBody>
          <a:bodyPr wrap="square" rtlCol="0">
            <a:spAutoFit/>
          </a:bodyPr>
          <a:lstStyle/>
          <a:p>
            <a:pPr marL="285750" indent="-285750">
              <a:buFont typeface="Wingdings" panose="05000000000000000000" pitchFamily="2" charset="2"/>
              <a:buChar char="ü"/>
            </a:pPr>
            <a:r>
              <a:rPr lang="es-ES" dirty="0"/>
              <a:t>Dirección de la Producción y Operaciones. Decisiones operativas. (Arias Aranda, D. y Minguela Rata, B.) Cap. 7.</a:t>
            </a:r>
          </a:p>
          <a:p>
            <a:pPr marL="285750" indent="-285750">
              <a:buFont typeface="Wingdings" panose="05000000000000000000" pitchFamily="2" charset="2"/>
              <a:buChar char="ü"/>
            </a:pPr>
            <a:r>
              <a:rPr lang="es-ES" dirty="0"/>
              <a:t>Principios de Administración de Operaciones (7ª Ed.). (Heizer, J. y Render, B.) Cap. 16.</a:t>
            </a:r>
          </a:p>
          <a:p>
            <a:pPr marL="285750" indent="-285750">
              <a:buFont typeface="Wingdings" panose="05000000000000000000" pitchFamily="2" charset="2"/>
              <a:buChar char="ü"/>
            </a:pPr>
            <a:r>
              <a:rPr lang="es-ES" dirty="0"/>
              <a:t>Dirección de Operaciones. Aspectos tácticos y operativos. (Domínguez Machuca, J.A. y otros) Caps. 6,7 y 8.</a:t>
            </a:r>
          </a:p>
        </p:txBody>
      </p:sp>
      <p:sp>
        <p:nvSpPr>
          <p:cNvPr id="13" name="CuadroTexto 12">
            <a:extLst>
              <a:ext uri="{FF2B5EF4-FFF2-40B4-BE49-F238E27FC236}">
                <a16:creationId xmlns:a16="http://schemas.microsoft.com/office/drawing/2014/main" id="{F6535758-4DEB-4CA6-8279-7452497301D8}"/>
              </a:ext>
            </a:extLst>
          </p:cNvPr>
          <p:cNvSpPr txBox="1"/>
          <p:nvPr/>
        </p:nvSpPr>
        <p:spPr>
          <a:xfrm>
            <a:off x="782182" y="2528796"/>
            <a:ext cx="11347387" cy="2800767"/>
          </a:xfrm>
          <a:prstGeom prst="rect">
            <a:avLst/>
          </a:prstGeom>
          <a:noFill/>
        </p:spPr>
        <p:txBody>
          <a:bodyPr wrap="square" rtlCol="0">
            <a:spAutoFit/>
          </a:bodyPr>
          <a:lstStyle/>
          <a:p>
            <a:r>
              <a:rPr lang="es-ES" sz="2200" dirty="0"/>
              <a:t>8.1. </a:t>
            </a:r>
            <a:r>
              <a:rPr lang="es-ES" sz="2200" i="1" dirty="0"/>
              <a:t>LEAN MANAGEMENT</a:t>
            </a:r>
          </a:p>
          <a:p>
            <a:r>
              <a:rPr lang="es-ES" sz="2200" dirty="0"/>
              <a:t>	8.1.1. ORIGEN, CONCEPTO Y PRINCIPIOS</a:t>
            </a:r>
          </a:p>
          <a:p>
            <a:r>
              <a:rPr lang="es-ES" sz="2200" dirty="0"/>
              <a:t>	8.1.2. HERRAMIENTAS Y PRÁCTICAS DE GESTIÓN</a:t>
            </a:r>
          </a:p>
          <a:p>
            <a:r>
              <a:rPr lang="es-ES" sz="2200" dirty="0"/>
              <a:t>	8.1.3. PAPEL DE LOS RECURSOS HUMANOS</a:t>
            </a:r>
          </a:p>
          <a:p>
            <a:r>
              <a:rPr lang="es-ES" sz="2200" dirty="0"/>
              <a:t>	8.1.4. PAPEL DE LAS TECNOLOGÍAS DE LA INFORMACIÓN</a:t>
            </a:r>
          </a:p>
          <a:p>
            <a:r>
              <a:rPr lang="es-ES" sz="2200" dirty="0"/>
              <a:t>8.2. TEORÍA DE LAS RESTRICCIONES</a:t>
            </a:r>
          </a:p>
          <a:p>
            <a:r>
              <a:rPr lang="es-ES" sz="2200" dirty="0"/>
              <a:t>	8.2.1. LA TEORÍA DE LAS RESTRICCIONES (TOC)</a:t>
            </a:r>
          </a:p>
          <a:p>
            <a:r>
              <a:rPr lang="es-ES" sz="2200" dirty="0"/>
              <a:t>	8.2.2. TOC APLICADA A LA GESTIÓN DEL SUSBSISTEMA DE OPERACIONES: OPT</a:t>
            </a:r>
          </a:p>
        </p:txBody>
      </p:sp>
    </p:spTree>
    <p:extLst>
      <p:ext uri="{BB962C8B-B14F-4D97-AF65-F5344CB8AC3E}">
        <p14:creationId xmlns:p14="http://schemas.microsoft.com/office/powerpoint/2010/main" val="2337029493"/>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agen 16">
            <a:extLst>
              <a:ext uri="{FF2B5EF4-FFF2-40B4-BE49-F238E27FC236}">
                <a16:creationId xmlns:a16="http://schemas.microsoft.com/office/drawing/2014/main" id="{430BCBD5-743E-4E14-BAC3-91ACA0B898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5" name="Rectángulo 4">
            <a:extLst>
              <a:ext uri="{FF2B5EF4-FFF2-40B4-BE49-F238E27FC236}">
                <a16:creationId xmlns:a16="http://schemas.microsoft.com/office/drawing/2014/main" id="{64529344-8152-421B-BB6A-940F47D3DE19}"/>
              </a:ext>
            </a:extLst>
          </p:cNvPr>
          <p:cNvSpPr/>
          <p:nvPr/>
        </p:nvSpPr>
        <p:spPr>
          <a:xfrm>
            <a:off x="1" y="272144"/>
            <a:ext cx="12191999" cy="369332"/>
          </a:xfrm>
          <a:prstGeom prst="rect">
            <a:avLst/>
          </a:prstGeom>
        </p:spPr>
        <p:txBody>
          <a:bodyPr wrap="square">
            <a:spAutoFit/>
          </a:bodyPr>
          <a:lstStyle/>
          <a:p>
            <a:pPr algn="ctr"/>
            <a:r>
              <a:rPr lang="es-ES" dirty="0">
                <a:solidFill>
                  <a:srgbClr val="0070C0"/>
                </a:solidFill>
              </a:rPr>
              <a:t>8.2.2. TOC APLICADA A LA GESTIÓN DEL SUSBSISTEMA DE OPERACIONES: OPT</a:t>
            </a:r>
          </a:p>
        </p:txBody>
      </p:sp>
      <p:sp>
        <p:nvSpPr>
          <p:cNvPr id="7" name="Rectángulo 6">
            <a:extLst>
              <a:ext uri="{FF2B5EF4-FFF2-40B4-BE49-F238E27FC236}">
                <a16:creationId xmlns:a16="http://schemas.microsoft.com/office/drawing/2014/main" id="{721341EB-7389-44AD-ABE8-EDA3809BC0CB}"/>
              </a:ext>
            </a:extLst>
          </p:cNvPr>
          <p:cNvSpPr/>
          <p:nvPr/>
        </p:nvSpPr>
        <p:spPr>
          <a:xfrm>
            <a:off x="0" y="0"/>
            <a:ext cx="12191999" cy="369332"/>
          </a:xfrm>
          <a:prstGeom prst="rect">
            <a:avLst/>
          </a:prstGeom>
        </p:spPr>
        <p:txBody>
          <a:bodyPr wrap="square">
            <a:spAutoFit/>
          </a:bodyPr>
          <a:lstStyle/>
          <a:p>
            <a:pPr algn="ctr"/>
            <a:r>
              <a:rPr lang="es-ES" dirty="0">
                <a:solidFill>
                  <a:srgbClr val="0070C0"/>
                </a:solidFill>
              </a:rPr>
              <a:t>8.2. TEORÍA DE LAS RESTRICCIONES</a:t>
            </a:r>
            <a:endParaRPr lang="es-ES" i="1" dirty="0">
              <a:solidFill>
                <a:srgbClr val="0070C0"/>
              </a:solidFill>
            </a:endParaRPr>
          </a:p>
        </p:txBody>
      </p:sp>
      <p:sp>
        <p:nvSpPr>
          <p:cNvPr id="6" name="CuadroTexto 5">
            <a:extLst>
              <a:ext uri="{FF2B5EF4-FFF2-40B4-BE49-F238E27FC236}">
                <a16:creationId xmlns:a16="http://schemas.microsoft.com/office/drawing/2014/main" id="{749DBC0D-1490-41BB-9437-A02365542B8A}"/>
              </a:ext>
            </a:extLst>
          </p:cNvPr>
          <p:cNvSpPr txBox="1"/>
          <p:nvPr/>
        </p:nvSpPr>
        <p:spPr>
          <a:xfrm>
            <a:off x="0" y="829565"/>
            <a:ext cx="12191999" cy="4893647"/>
          </a:xfrm>
          <a:prstGeom prst="rect">
            <a:avLst/>
          </a:prstGeom>
          <a:noFill/>
        </p:spPr>
        <p:txBody>
          <a:bodyPr wrap="square" rtlCol="0">
            <a:spAutoFit/>
          </a:bodyPr>
          <a:lstStyle/>
          <a:p>
            <a:pPr algn="ctr"/>
            <a:r>
              <a:rPr lang="es-ES" sz="2400" b="1" dirty="0"/>
              <a:t>PRINCIPIOS DE LA OPT</a:t>
            </a:r>
          </a:p>
          <a:p>
            <a:pPr algn="ctr"/>
            <a:endParaRPr lang="es-ES" sz="2400" b="1" dirty="0"/>
          </a:p>
          <a:p>
            <a:pPr algn="ctr"/>
            <a:endParaRPr lang="es-ES" sz="2400" b="1" dirty="0"/>
          </a:p>
          <a:p>
            <a:pPr algn="just"/>
            <a:r>
              <a:rPr lang="es-ES" sz="2400" b="1" dirty="0"/>
              <a:t>2º. La utilización de un recurso NCB no viene limitada  por su propia capacidad sino por otra limitación del sistema (un CB).</a:t>
            </a:r>
          </a:p>
          <a:p>
            <a:pPr algn="just"/>
            <a:r>
              <a:rPr lang="es-ES" sz="2400" dirty="0"/>
              <a:t>	Obviamente el ritmo de producción final y por tanto de  la facturación lo marca el CB; en 	consecuencia, si no deseamos incurrir en gastos de </a:t>
            </a:r>
            <a:r>
              <a:rPr lang="es-ES" sz="2400" i="1" dirty="0"/>
              <a:t>stock</a:t>
            </a:r>
            <a:r>
              <a:rPr lang="es-ES" sz="2400" dirty="0"/>
              <a:t>, el NCB debe ajustar su ritmo.</a:t>
            </a:r>
          </a:p>
          <a:p>
            <a:pPr algn="just"/>
            <a:endParaRPr lang="es-ES" sz="2400" dirty="0"/>
          </a:p>
          <a:p>
            <a:pPr algn="just"/>
            <a:r>
              <a:rPr lang="es-ES" sz="2400" b="1" dirty="0"/>
              <a:t>3º. La utilización y la activación de un recurso no son la misma cosa.</a:t>
            </a:r>
          </a:p>
          <a:p>
            <a:pPr algn="just"/>
            <a:r>
              <a:rPr lang="es-ES" sz="2400" b="1" dirty="0"/>
              <a:t>	Utilizar</a:t>
            </a:r>
            <a:r>
              <a:rPr lang="es-ES" sz="2400" dirty="0"/>
              <a:t> un recurso es usarlo con el fin de acercarse a la meta.</a:t>
            </a:r>
          </a:p>
          <a:p>
            <a:pPr algn="just"/>
            <a:r>
              <a:rPr lang="es-ES" sz="2400" b="1" dirty="0"/>
              <a:t>	Activar</a:t>
            </a:r>
            <a:r>
              <a:rPr lang="es-ES" sz="2400" dirty="0"/>
              <a:t> un recurso es ponerlo en marcha sin utilidad.</a:t>
            </a:r>
          </a:p>
          <a:p>
            <a:pPr algn="just"/>
            <a:r>
              <a:rPr lang="es-ES" sz="2400" dirty="0"/>
              <a:t>     	Activar un CT NCB no tiene sentido, no aumentará las ventas.</a:t>
            </a:r>
          </a:p>
          <a:p>
            <a:pPr algn="just"/>
            <a:endParaRPr lang="es-ES" sz="2400" b="1" dirty="0"/>
          </a:p>
        </p:txBody>
      </p:sp>
    </p:spTree>
    <p:extLst>
      <p:ext uri="{BB962C8B-B14F-4D97-AF65-F5344CB8AC3E}">
        <p14:creationId xmlns:p14="http://schemas.microsoft.com/office/powerpoint/2010/main" val="1460889151"/>
      </p:ext>
    </p:extLst>
  </p:cSld>
  <p:clrMapOvr>
    <a:masterClrMapping/>
  </p:clrMapOvr>
  <p:transition spd="slow">
    <p:push dir="u"/>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agen 16">
            <a:extLst>
              <a:ext uri="{FF2B5EF4-FFF2-40B4-BE49-F238E27FC236}">
                <a16:creationId xmlns:a16="http://schemas.microsoft.com/office/drawing/2014/main" id="{430BCBD5-743E-4E14-BAC3-91ACA0B898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5" name="Rectángulo 4">
            <a:extLst>
              <a:ext uri="{FF2B5EF4-FFF2-40B4-BE49-F238E27FC236}">
                <a16:creationId xmlns:a16="http://schemas.microsoft.com/office/drawing/2014/main" id="{64529344-8152-421B-BB6A-940F47D3DE19}"/>
              </a:ext>
            </a:extLst>
          </p:cNvPr>
          <p:cNvSpPr/>
          <p:nvPr/>
        </p:nvSpPr>
        <p:spPr>
          <a:xfrm>
            <a:off x="1" y="272144"/>
            <a:ext cx="12191999" cy="369332"/>
          </a:xfrm>
          <a:prstGeom prst="rect">
            <a:avLst/>
          </a:prstGeom>
        </p:spPr>
        <p:txBody>
          <a:bodyPr wrap="square">
            <a:spAutoFit/>
          </a:bodyPr>
          <a:lstStyle/>
          <a:p>
            <a:pPr algn="ctr"/>
            <a:r>
              <a:rPr lang="es-ES" dirty="0">
                <a:solidFill>
                  <a:srgbClr val="0070C0"/>
                </a:solidFill>
              </a:rPr>
              <a:t>8.2.2. TOC APLICADA A LA GESTIÓN DEL SUSBSISTEMA DE OPERACIONES: OPT</a:t>
            </a:r>
          </a:p>
        </p:txBody>
      </p:sp>
      <p:sp>
        <p:nvSpPr>
          <p:cNvPr id="7" name="Rectángulo 6">
            <a:extLst>
              <a:ext uri="{FF2B5EF4-FFF2-40B4-BE49-F238E27FC236}">
                <a16:creationId xmlns:a16="http://schemas.microsoft.com/office/drawing/2014/main" id="{721341EB-7389-44AD-ABE8-EDA3809BC0CB}"/>
              </a:ext>
            </a:extLst>
          </p:cNvPr>
          <p:cNvSpPr/>
          <p:nvPr/>
        </p:nvSpPr>
        <p:spPr>
          <a:xfrm>
            <a:off x="0" y="0"/>
            <a:ext cx="12191999" cy="369332"/>
          </a:xfrm>
          <a:prstGeom prst="rect">
            <a:avLst/>
          </a:prstGeom>
        </p:spPr>
        <p:txBody>
          <a:bodyPr wrap="square">
            <a:spAutoFit/>
          </a:bodyPr>
          <a:lstStyle/>
          <a:p>
            <a:pPr algn="ctr"/>
            <a:r>
              <a:rPr lang="es-ES" dirty="0">
                <a:solidFill>
                  <a:srgbClr val="0070C0"/>
                </a:solidFill>
              </a:rPr>
              <a:t>8.2. TEORÍA DE LAS RESTRICCIONES</a:t>
            </a:r>
            <a:endParaRPr lang="es-ES" i="1" dirty="0">
              <a:solidFill>
                <a:srgbClr val="0070C0"/>
              </a:solidFill>
            </a:endParaRPr>
          </a:p>
        </p:txBody>
      </p:sp>
      <p:sp>
        <p:nvSpPr>
          <p:cNvPr id="6" name="CuadroTexto 5">
            <a:extLst>
              <a:ext uri="{FF2B5EF4-FFF2-40B4-BE49-F238E27FC236}">
                <a16:creationId xmlns:a16="http://schemas.microsoft.com/office/drawing/2014/main" id="{749DBC0D-1490-41BB-9437-A02365542B8A}"/>
              </a:ext>
            </a:extLst>
          </p:cNvPr>
          <p:cNvSpPr txBox="1"/>
          <p:nvPr/>
        </p:nvSpPr>
        <p:spPr>
          <a:xfrm>
            <a:off x="0" y="829565"/>
            <a:ext cx="12191999" cy="5262979"/>
          </a:xfrm>
          <a:prstGeom prst="rect">
            <a:avLst/>
          </a:prstGeom>
          <a:noFill/>
        </p:spPr>
        <p:txBody>
          <a:bodyPr wrap="square" rtlCol="0">
            <a:spAutoFit/>
          </a:bodyPr>
          <a:lstStyle/>
          <a:p>
            <a:pPr algn="ctr"/>
            <a:r>
              <a:rPr lang="es-ES" sz="2400" b="1" dirty="0"/>
              <a:t>PRINCIPIOS DE LA OPT</a:t>
            </a:r>
          </a:p>
          <a:p>
            <a:pPr algn="ctr"/>
            <a:endParaRPr lang="es-ES" sz="2400" b="1" dirty="0"/>
          </a:p>
          <a:p>
            <a:pPr algn="just"/>
            <a:r>
              <a:rPr lang="es-ES" sz="2400" b="1" dirty="0"/>
              <a:t>4º. Una hora perdida en un cuello de botella es una hora perdida  en todo el sistema.</a:t>
            </a:r>
          </a:p>
          <a:p>
            <a:pPr algn="just"/>
            <a:r>
              <a:rPr lang="es-ES" sz="2400" b="1" dirty="0"/>
              <a:t>	</a:t>
            </a:r>
            <a:r>
              <a:rPr lang="es-ES" sz="2400" dirty="0"/>
              <a:t>Este CB limita a todos los demás.</a:t>
            </a:r>
          </a:p>
          <a:p>
            <a:pPr algn="just"/>
            <a:endParaRPr lang="es-ES" sz="2400" dirty="0"/>
          </a:p>
          <a:p>
            <a:pPr algn="just"/>
            <a:r>
              <a:rPr lang="es-ES" sz="2400" b="1" dirty="0"/>
              <a:t>5º. Una hora ganada en un no cuello de botella es un espejismo. </a:t>
            </a:r>
          </a:p>
          <a:p>
            <a:pPr algn="just"/>
            <a:r>
              <a:rPr lang="es-ES" sz="2400" b="1" dirty="0"/>
              <a:t>	</a:t>
            </a:r>
            <a:r>
              <a:rPr lang="es-ES" sz="2400" dirty="0"/>
              <a:t>Al final el NCB deberá esperar al CB si no queremos inventarios.</a:t>
            </a:r>
          </a:p>
          <a:p>
            <a:pPr algn="just"/>
            <a:endParaRPr lang="es-ES" sz="2400" dirty="0"/>
          </a:p>
          <a:p>
            <a:pPr algn="just"/>
            <a:r>
              <a:rPr lang="es-ES" sz="2400" b="1" dirty="0"/>
              <a:t>6º. Los cuellos de botella rigen tanto el inventario como la facturación del sistema.</a:t>
            </a:r>
          </a:p>
          <a:p>
            <a:pPr algn="just"/>
            <a:r>
              <a:rPr lang="es-ES" sz="2400" b="1" dirty="0"/>
              <a:t>	</a:t>
            </a:r>
            <a:r>
              <a:rPr lang="es-ES" sz="2400" dirty="0"/>
              <a:t>Los CT NCB anteriores a un CT CB, si mantienen su ritmo de producción crearán </a:t>
            </a:r>
            <a:r>
              <a:rPr lang="es-ES" sz="2400" i="1" dirty="0"/>
              <a:t>stocks</a:t>
            </a:r>
            <a:r>
              <a:rPr lang="es-ES" sz="2400" dirty="0"/>
              <a:t> 	antes del CB.</a:t>
            </a:r>
          </a:p>
          <a:p>
            <a:pPr algn="just"/>
            <a:r>
              <a:rPr lang="es-ES" sz="2400" dirty="0"/>
              <a:t>	Los CT NCB posteriores a un CT CB deberán 	almacenar otros componentes hasta que el 	CT CB suministre los suyos. </a:t>
            </a:r>
          </a:p>
          <a:p>
            <a:pPr algn="just"/>
            <a:endParaRPr lang="es-ES" sz="2400" b="1" dirty="0"/>
          </a:p>
        </p:txBody>
      </p:sp>
    </p:spTree>
    <p:extLst>
      <p:ext uri="{BB962C8B-B14F-4D97-AF65-F5344CB8AC3E}">
        <p14:creationId xmlns:p14="http://schemas.microsoft.com/office/powerpoint/2010/main" val="877164539"/>
      </p:ext>
    </p:extLst>
  </p:cSld>
  <p:clrMapOvr>
    <a:masterClrMapping/>
  </p:clrMapOvr>
  <p:transition spd="slow">
    <p:push dir="u"/>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agen 16">
            <a:extLst>
              <a:ext uri="{FF2B5EF4-FFF2-40B4-BE49-F238E27FC236}">
                <a16:creationId xmlns:a16="http://schemas.microsoft.com/office/drawing/2014/main" id="{430BCBD5-743E-4E14-BAC3-91ACA0B898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5" name="Rectángulo 4">
            <a:extLst>
              <a:ext uri="{FF2B5EF4-FFF2-40B4-BE49-F238E27FC236}">
                <a16:creationId xmlns:a16="http://schemas.microsoft.com/office/drawing/2014/main" id="{64529344-8152-421B-BB6A-940F47D3DE19}"/>
              </a:ext>
            </a:extLst>
          </p:cNvPr>
          <p:cNvSpPr/>
          <p:nvPr/>
        </p:nvSpPr>
        <p:spPr>
          <a:xfrm>
            <a:off x="1" y="272144"/>
            <a:ext cx="12191999" cy="369332"/>
          </a:xfrm>
          <a:prstGeom prst="rect">
            <a:avLst/>
          </a:prstGeom>
        </p:spPr>
        <p:txBody>
          <a:bodyPr wrap="square">
            <a:spAutoFit/>
          </a:bodyPr>
          <a:lstStyle/>
          <a:p>
            <a:pPr algn="ctr"/>
            <a:r>
              <a:rPr lang="es-ES" dirty="0">
                <a:solidFill>
                  <a:srgbClr val="0070C0"/>
                </a:solidFill>
              </a:rPr>
              <a:t>8.2.2. TOC APLICADA A LA GESTIÓN DEL SUSBSISTEMA DE OPERACIONES: OPT</a:t>
            </a:r>
          </a:p>
        </p:txBody>
      </p:sp>
      <p:sp>
        <p:nvSpPr>
          <p:cNvPr id="7" name="Rectángulo 6">
            <a:extLst>
              <a:ext uri="{FF2B5EF4-FFF2-40B4-BE49-F238E27FC236}">
                <a16:creationId xmlns:a16="http://schemas.microsoft.com/office/drawing/2014/main" id="{721341EB-7389-44AD-ABE8-EDA3809BC0CB}"/>
              </a:ext>
            </a:extLst>
          </p:cNvPr>
          <p:cNvSpPr/>
          <p:nvPr/>
        </p:nvSpPr>
        <p:spPr>
          <a:xfrm>
            <a:off x="0" y="0"/>
            <a:ext cx="12191999" cy="369332"/>
          </a:xfrm>
          <a:prstGeom prst="rect">
            <a:avLst/>
          </a:prstGeom>
        </p:spPr>
        <p:txBody>
          <a:bodyPr wrap="square">
            <a:spAutoFit/>
          </a:bodyPr>
          <a:lstStyle/>
          <a:p>
            <a:pPr algn="ctr"/>
            <a:r>
              <a:rPr lang="es-ES" dirty="0">
                <a:solidFill>
                  <a:srgbClr val="0070C0"/>
                </a:solidFill>
              </a:rPr>
              <a:t>8.2. TEORÍA DE LAS RESTRICCIONES</a:t>
            </a:r>
            <a:endParaRPr lang="es-ES" i="1" dirty="0">
              <a:solidFill>
                <a:srgbClr val="0070C0"/>
              </a:solidFill>
            </a:endParaRPr>
          </a:p>
        </p:txBody>
      </p:sp>
      <p:sp>
        <p:nvSpPr>
          <p:cNvPr id="6" name="CuadroTexto 5">
            <a:extLst>
              <a:ext uri="{FF2B5EF4-FFF2-40B4-BE49-F238E27FC236}">
                <a16:creationId xmlns:a16="http://schemas.microsoft.com/office/drawing/2014/main" id="{749DBC0D-1490-41BB-9437-A02365542B8A}"/>
              </a:ext>
            </a:extLst>
          </p:cNvPr>
          <p:cNvSpPr txBox="1"/>
          <p:nvPr/>
        </p:nvSpPr>
        <p:spPr>
          <a:xfrm>
            <a:off x="0" y="829565"/>
            <a:ext cx="12191999" cy="4893647"/>
          </a:xfrm>
          <a:prstGeom prst="rect">
            <a:avLst/>
          </a:prstGeom>
          <a:noFill/>
        </p:spPr>
        <p:txBody>
          <a:bodyPr wrap="square" rtlCol="0">
            <a:spAutoFit/>
          </a:bodyPr>
          <a:lstStyle/>
          <a:p>
            <a:pPr algn="ctr"/>
            <a:r>
              <a:rPr lang="es-ES" sz="2400" b="1" dirty="0"/>
              <a:t>PRINCIPIOS DE LA OPT</a:t>
            </a:r>
          </a:p>
          <a:p>
            <a:pPr algn="ctr"/>
            <a:endParaRPr lang="es-ES" sz="2400" b="1" dirty="0"/>
          </a:p>
          <a:p>
            <a:pPr algn="just"/>
            <a:r>
              <a:rPr lang="es-ES" sz="2400" b="1" dirty="0"/>
              <a:t>7º. El lote de transferencia no tiene por que ser igual al lote en proceso.</a:t>
            </a:r>
          </a:p>
          <a:p>
            <a:pPr algn="just"/>
            <a:endParaRPr lang="es-ES" sz="2400" b="1" dirty="0"/>
          </a:p>
          <a:p>
            <a:pPr algn="just"/>
            <a:r>
              <a:rPr lang="es-ES" sz="2400" b="1" dirty="0"/>
              <a:t>	Lote de proceso </a:t>
            </a:r>
            <a:r>
              <a:rPr lang="es-ES" sz="2400" dirty="0"/>
              <a:t>es el conjunto de ítems procesados en un CT entre dos cambios de 	producción.</a:t>
            </a:r>
          </a:p>
          <a:p>
            <a:pPr algn="just"/>
            <a:r>
              <a:rPr lang="es-ES" sz="2400" dirty="0"/>
              <a:t>	</a:t>
            </a:r>
            <a:r>
              <a:rPr lang="es-ES" sz="2400" b="1" dirty="0"/>
              <a:t>Lote de transferencia </a:t>
            </a:r>
            <a:r>
              <a:rPr lang="es-ES" sz="2400" dirty="0"/>
              <a:t>es la cantidad de ítems que se transportan conjuntamente desde 	un CT hasta otro CT.</a:t>
            </a:r>
          </a:p>
          <a:p>
            <a:pPr algn="just"/>
            <a:endParaRPr lang="es-ES" sz="2400" dirty="0"/>
          </a:p>
          <a:p>
            <a:pPr algn="just"/>
            <a:r>
              <a:rPr lang="es-ES" sz="2400" dirty="0"/>
              <a:t>	Este último puede ser mas pequeño, de esta forma el CT siguiente puede empezar a 	procesar ese ítem antes de que el precedente haya terminado el lote de proceso. Así se 	acorta el tiempo total de procesado. </a:t>
            </a:r>
          </a:p>
          <a:p>
            <a:pPr algn="just"/>
            <a:endParaRPr lang="es-ES" sz="2400" b="1" dirty="0"/>
          </a:p>
        </p:txBody>
      </p:sp>
    </p:spTree>
    <p:extLst>
      <p:ext uri="{BB962C8B-B14F-4D97-AF65-F5344CB8AC3E}">
        <p14:creationId xmlns:p14="http://schemas.microsoft.com/office/powerpoint/2010/main" val="193122770"/>
      </p:ext>
    </p:extLst>
  </p:cSld>
  <p:clrMapOvr>
    <a:masterClrMapping/>
  </p:clrMapOvr>
  <p:transition spd="slow">
    <p:push dir="u"/>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agen 16">
            <a:extLst>
              <a:ext uri="{FF2B5EF4-FFF2-40B4-BE49-F238E27FC236}">
                <a16:creationId xmlns:a16="http://schemas.microsoft.com/office/drawing/2014/main" id="{430BCBD5-743E-4E14-BAC3-91ACA0B898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5" name="Rectángulo 4">
            <a:extLst>
              <a:ext uri="{FF2B5EF4-FFF2-40B4-BE49-F238E27FC236}">
                <a16:creationId xmlns:a16="http://schemas.microsoft.com/office/drawing/2014/main" id="{64529344-8152-421B-BB6A-940F47D3DE19}"/>
              </a:ext>
            </a:extLst>
          </p:cNvPr>
          <p:cNvSpPr/>
          <p:nvPr/>
        </p:nvSpPr>
        <p:spPr>
          <a:xfrm>
            <a:off x="1" y="272144"/>
            <a:ext cx="12191999" cy="369332"/>
          </a:xfrm>
          <a:prstGeom prst="rect">
            <a:avLst/>
          </a:prstGeom>
        </p:spPr>
        <p:txBody>
          <a:bodyPr wrap="square">
            <a:spAutoFit/>
          </a:bodyPr>
          <a:lstStyle/>
          <a:p>
            <a:pPr algn="ctr"/>
            <a:r>
              <a:rPr lang="es-ES" dirty="0">
                <a:solidFill>
                  <a:srgbClr val="0070C0"/>
                </a:solidFill>
              </a:rPr>
              <a:t>8.2.2. TOC APLICADA A LA GESTIÓN DEL SUSBSISTEMA DE OPERACIONES: OPT</a:t>
            </a:r>
          </a:p>
        </p:txBody>
      </p:sp>
      <p:sp>
        <p:nvSpPr>
          <p:cNvPr id="7" name="Rectángulo 6">
            <a:extLst>
              <a:ext uri="{FF2B5EF4-FFF2-40B4-BE49-F238E27FC236}">
                <a16:creationId xmlns:a16="http://schemas.microsoft.com/office/drawing/2014/main" id="{721341EB-7389-44AD-ABE8-EDA3809BC0CB}"/>
              </a:ext>
            </a:extLst>
          </p:cNvPr>
          <p:cNvSpPr/>
          <p:nvPr/>
        </p:nvSpPr>
        <p:spPr>
          <a:xfrm>
            <a:off x="0" y="0"/>
            <a:ext cx="12191999" cy="369332"/>
          </a:xfrm>
          <a:prstGeom prst="rect">
            <a:avLst/>
          </a:prstGeom>
        </p:spPr>
        <p:txBody>
          <a:bodyPr wrap="square">
            <a:spAutoFit/>
          </a:bodyPr>
          <a:lstStyle/>
          <a:p>
            <a:pPr algn="ctr"/>
            <a:r>
              <a:rPr lang="es-ES" dirty="0">
                <a:solidFill>
                  <a:srgbClr val="0070C0"/>
                </a:solidFill>
              </a:rPr>
              <a:t>8.2. TEORÍA DE LAS RESTRICCIONES</a:t>
            </a:r>
            <a:endParaRPr lang="es-ES" i="1" dirty="0">
              <a:solidFill>
                <a:srgbClr val="0070C0"/>
              </a:solidFill>
            </a:endParaRPr>
          </a:p>
        </p:txBody>
      </p:sp>
      <p:sp>
        <p:nvSpPr>
          <p:cNvPr id="6" name="CuadroTexto 5">
            <a:extLst>
              <a:ext uri="{FF2B5EF4-FFF2-40B4-BE49-F238E27FC236}">
                <a16:creationId xmlns:a16="http://schemas.microsoft.com/office/drawing/2014/main" id="{749DBC0D-1490-41BB-9437-A02365542B8A}"/>
              </a:ext>
            </a:extLst>
          </p:cNvPr>
          <p:cNvSpPr txBox="1"/>
          <p:nvPr/>
        </p:nvSpPr>
        <p:spPr>
          <a:xfrm>
            <a:off x="0" y="829565"/>
            <a:ext cx="12191999" cy="4893647"/>
          </a:xfrm>
          <a:prstGeom prst="rect">
            <a:avLst/>
          </a:prstGeom>
          <a:noFill/>
        </p:spPr>
        <p:txBody>
          <a:bodyPr wrap="square" rtlCol="0">
            <a:spAutoFit/>
          </a:bodyPr>
          <a:lstStyle/>
          <a:p>
            <a:pPr algn="ctr"/>
            <a:r>
              <a:rPr lang="es-ES" sz="2400" b="1" dirty="0"/>
              <a:t>PRINCIPIOS DE LA OPT</a:t>
            </a:r>
          </a:p>
          <a:p>
            <a:pPr algn="ctr"/>
            <a:endParaRPr lang="es-ES" sz="2400" b="1" dirty="0"/>
          </a:p>
          <a:p>
            <a:pPr algn="ctr"/>
            <a:endParaRPr lang="es-ES" sz="2400" b="1" dirty="0"/>
          </a:p>
          <a:p>
            <a:pPr algn="just"/>
            <a:r>
              <a:rPr lang="es-ES" sz="2400" b="1" dirty="0"/>
              <a:t>8º. El lote de proceso puede ser variable a lo largo de su ruta y también en el tiempo.</a:t>
            </a:r>
          </a:p>
          <a:p>
            <a:pPr algn="just"/>
            <a:r>
              <a:rPr lang="es-ES" sz="2400" dirty="0"/>
              <a:t>	</a:t>
            </a:r>
          </a:p>
          <a:p>
            <a:pPr algn="just"/>
            <a:r>
              <a:rPr lang="es-ES" sz="2400" dirty="0"/>
              <a:t>	Según el punto anterior podría ocurrir que un CT NCB tenga capacidad para 	procesar más de un lote mientras el CT CB procesa uno solo. Podríamos pues explotar 	al máximo el CT  CB con un lote grande mientras que los CT NCB hacen lotes mas cortos 	y se cambian para producir otro lote de otro ítem diferente.</a:t>
            </a:r>
          </a:p>
          <a:p>
            <a:pPr algn="just"/>
            <a:endParaRPr lang="es-ES" sz="2400" dirty="0"/>
          </a:p>
          <a:p>
            <a:pPr algn="just"/>
            <a:r>
              <a:rPr lang="es-ES" sz="2400" dirty="0"/>
              <a:t>	Es decir, se puede acortar, dividir y solapar los lotes haciendo la línea mas 	dinámica. 	Incluso los CB pueden ser flotantes con lo cual los lotes deberán variar con el tiempo. </a:t>
            </a:r>
          </a:p>
          <a:p>
            <a:pPr algn="just"/>
            <a:endParaRPr lang="es-ES" sz="2400" b="1" dirty="0"/>
          </a:p>
        </p:txBody>
      </p:sp>
    </p:spTree>
    <p:extLst>
      <p:ext uri="{BB962C8B-B14F-4D97-AF65-F5344CB8AC3E}">
        <p14:creationId xmlns:p14="http://schemas.microsoft.com/office/powerpoint/2010/main" val="856594514"/>
      </p:ext>
    </p:extLst>
  </p:cSld>
  <p:clrMapOvr>
    <a:masterClrMapping/>
  </p:clrMapOvr>
  <p:transition spd="slow">
    <p:push dir="u"/>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agen 16">
            <a:extLst>
              <a:ext uri="{FF2B5EF4-FFF2-40B4-BE49-F238E27FC236}">
                <a16:creationId xmlns:a16="http://schemas.microsoft.com/office/drawing/2014/main" id="{430BCBD5-743E-4E14-BAC3-91ACA0B898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5" name="Rectángulo 4">
            <a:extLst>
              <a:ext uri="{FF2B5EF4-FFF2-40B4-BE49-F238E27FC236}">
                <a16:creationId xmlns:a16="http://schemas.microsoft.com/office/drawing/2014/main" id="{64529344-8152-421B-BB6A-940F47D3DE19}"/>
              </a:ext>
            </a:extLst>
          </p:cNvPr>
          <p:cNvSpPr/>
          <p:nvPr/>
        </p:nvSpPr>
        <p:spPr>
          <a:xfrm>
            <a:off x="1" y="272144"/>
            <a:ext cx="12191999" cy="369332"/>
          </a:xfrm>
          <a:prstGeom prst="rect">
            <a:avLst/>
          </a:prstGeom>
        </p:spPr>
        <p:txBody>
          <a:bodyPr wrap="square">
            <a:spAutoFit/>
          </a:bodyPr>
          <a:lstStyle/>
          <a:p>
            <a:pPr algn="ctr"/>
            <a:r>
              <a:rPr lang="es-ES" dirty="0">
                <a:solidFill>
                  <a:srgbClr val="0070C0"/>
                </a:solidFill>
              </a:rPr>
              <a:t>8.2.2. TOC APLICADA A LA GESTIÓN DEL SUSBSISTEMA DE OPERACIONES: OPT</a:t>
            </a:r>
          </a:p>
        </p:txBody>
      </p:sp>
      <p:sp>
        <p:nvSpPr>
          <p:cNvPr id="7" name="Rectángulo 6">
            <a:extLst>
              <a:ext uri="{FF2B5EF4-FFF2-40B4-BE49-F238E27FC236}">
                <a16:creationId xmlns:a16="http://schemas.microsoft.com/office/drawing/2014/main" id="{721341EB-7389-44AD-ABE8-EDA3809BC0CB}"/>
              </a:ext>
            </a:extLst>
          </p:cNvPr>
          <p:cNvSpPr/>
          <p:nvPr/>
        </p:nvSpPr>
        <p:spPr>
          <a:xfrm>
            <a:off x="0" y="0"/>
            <a:ext cx="12191999" cy="369332"/>
          </a:xfrm>
          <a:prstGeom prst="rect">
            <a:avLst/>
          </a:prstGeom>
        </p:spPr>
        <p:txBody>
          <a:bodyPr wrap="square">
            <a:spAutoFit/>
          </a:bodyPr>
          <a:lstStyle/>
          <a:p>
            <a:pPr algn="ctr"/>
            <a:r>
              <a:rPr lang="es-ES" dirty="0">
                <a:solidFill>
                  <a:srgbClr val="0070C0"/>
                </a:solidFill>
              </a:rPr>
              <a:t>8.2. TEORÍA DE LAS RESTRICCIONES</a:t>
            </a:r>
            <a:endParaRPr lang="es-ES" i="1" dirty="0">
              <a:solidFill>
                <a:srgbClr val="0070C0"/>
              </a:solidFill>
            </a:endParaRPr>
          </a:p>
        </p:txBody>
      </p:sp>
      <p:sp>
        <p:nvSpPr>
          <p:cNvPr id="6" name="CuadroTexto 5">
            <a:extLst>
              <a:ext uri="{FF2B5EF4-FFF2-40B4-BE49-F238E27FC236}">
                <a16:creationId xmlns:a16="http://schemas.microsoft.com/office/drawing/2014/main" id="{749DBC0D-1490-41BB-9437-A02365542B8A}"/>
              </a:ext>
            </a:extLst>
          </p:cNvPr>
          <p:cNvSpPr txBox="1"/>
          <p:nvPr/>
        </p:nvSpPr>
        <p:spPr>
          <a:xfrm>
            <a:off x="0" y="829565"/>
            <a:ext cx="12191999" cy="6001643"/>
          </a:xfrm>
          <a:prstGeom prst="rect">
            <a:avLst/>
          </a:prstGeom>
          <a:noFill/>
        </p:spPr>
        <p:txBody>
          <a:bodyPr wrap="square" rtlCol="0">
            <a:spAutoFit/>
          </a:bodyPr>
          <a:lstStyle/>
          <a:p>
            <a:pPr algn="ctr"/>
            <a:r>
              <a:rPr lang="es-ES" sz="2400" b="1" dirty="0"/>
              <a:t>PRINCIPIOS DE LA OPT</a:t>
            </a:r>
          </a:p>
          <a:p>
            <a:pPr algn="ctr"/>
            <a:endParaRPr lang="es-ES" sz="2400" b="1" dirty="0"/>
          </a:p>
          <a:p>
            <a:pPr algn="just"/>
            <a:r>
              <a:rPr lang="es-ES" sz="2400" b="1" dirty="0"/>
              <a:t> 9º. Las prioridades solo se pueden fijar teniendo en cuenta a la vez todas las restricciones del sistema.</a:t>
            </a:r>
          </a:p>
          <a:p>
            <a:pPr algn="just"/>
            <a:r>
              <a:rPr lang="es-ES" sz="2400" dirty="0"/>
              <a:t>     	El tiempo de fabricación es un derivado del programa.</a:t>
            </a:r>
          </a:p>
          <a:p>
            <a:pPr algn="just"/>
            <a:r>
              <a:rPr lang="es-ES" sz="2400" dirty="0"/>
              <a:t>     	A veces se producen retrasos en un pedido y se interrumpe el proceso de otro pedido 	para recuperar el atrasado sin tener en cuenta los CB, lo cual puede originar un retraso 	global más grave que el primero.</a:t>
            </a:r>
          </a:p>
          <a:p>
            <a:pPr algn="just"/>
            <a:endParaRPr lang="es-ES" sz="2400" dirty="0"/>
          </a:p>
          <a:p>
            <a:pPr algn="just"/>
            <a:r>
              <a:rPr lang="es-ES" sz="2400" dirty="0"/>
              <a:t>     	El control de los recursos CB es el más importante, de ellos depende la facturación y 	los inventarios y por ello:</a:t>
            </a:r>
          </a:p>
          <a:p>
            <a:pPr marL="1257300" lvl="2" indent="-342900" algn="just">
              <a:buFont typeface="Arial" panose="020B0604020202020204" pitchFamily="34" charset="0"/>
              <a:buChar char="•"/>
            </a:pPr>
            <a:r>
              <a:rPr lang="es-ES" sz="2400" dirty="0"/>
              <a:t>Mantenimiento dará prioridad a CT CB.</a:t>
            </a:r>
          </a:p>
          <a:p>
            <a:pPr marL="1257300" lvl="2" indent="-342900" algn="just">
              <a:buFont typeface="Arial" panose="020B0604020202020204" pitchFamily="34" charset="0"/>
              <a:buChar char="•"/>
            </a:pPr>
            <a:r>
              <a:rPr lang="es-ES" sz="2400" dirty="0"/>
              <a:t>Calidad controlará especialmente estos centros.</a:t>
            </a:r>
          </a:p>
          <a:p>
            <a:pPr marL="1257300" lvl="2" indent="-342900" algn="just">
              <a:buFont typeface="Arial" panose="020B0604020202020204" pitchFamily="34" charset="0"/>
              <a:buChar char="•"/>
            </a:pPr>
            <a:r>
              <a:rPr lang="es-ES" sz="2400" dirty="0"/>
              <a:t>Las mejoras deben dirigirse a estos CT CB o bien a otros CT NCB que pueden ayudar estos.</a:t>
            </a:r>
          </a:p>
          <a:p>
            <a:pPr algn="just"/>
            <a:endParaRPr lang="es-ES" sz="2400" b="1" dirty="0"/>
          </a:p>
        </p:txBody>
      </p:sp>
    </p:spTree>
    <p:extLst>
      <p:ext uri="{BB962C8B-B14F-4D97-AF65-F5344CB8AC3E}">
        <p14:creationId xmlns:p14="http://schemas.microsoft.com/office/powerpoint/2010/main" val="4079897190"/>
      </p:ext>
    </p:extLst>
  </p:cSld>
  <p:clrMapOvr>
    <a:masterClrMapping/>
  </p:clrMapOvr>
  <p:transition spd="slow">
    <p:push dir="u"/>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agen 16">
            <a:extLst>
              <a:ext uri="{FF2B5EF4-FFF2-40B4-BE49-F238E27FC236}">
                <a16:creationId xmlns:a16="http://schemas.microsoft.com/office/drawing/2014/main" id="{430BCBD5-743E-4E14-BAC3-91ACA0B898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5" name="Rectángulo 4">
            <a:extLst>
              <a:ext uri="{FF2B5EF4-FFF2-40B4-BE49-F238E27FC236}">
                <a16:creationId xmlns:a16="http://schemas.microsoft.com/office/drawing/2014/main" id="{64529344-8152-421B-BB6A-940F47D3DE19}"/>
              </a:ext>
            </a:extLst>
          </p:cNvPr>
          <p:cNvSpPr/>
          <p:nvPr/>
        </p:nvSpPr>
        <p:spPr>
          <a:xfrm>
            <a:off x="1" y="272144"/>
            <a:ext cx="12191999" cy="369332"/>
          </a:xfrm>
          <a:prstGeom prst="rect">
            <a:avLst/>
          </a:prstGeom>
        </p:spPr>
        <p:txBody>
          <a:bodyPr wrap="square">
            <a:spAutoFit/>
          </a:bodyPr>
          <a:lstStyle/>
          <a:p>
            <a:pPr algn="ctr"/>
            <a:r>
              <a:rPr lang="es-ES" dirty="0">
                <a:solidFill>
                  <a:srgbClr val="0070C0"/>
                </a:solidFill>
              </a:rPr>
              <a:t>8.2.2. TOC APLICADA A LA GESTIÓN DEL SUSBSISTEMA DE OPERACIONES: OPT</a:t>
            </a:r>
          </a:p>
        </p:txBody>
      </p:sp>
      <p:sp>
        <p:nvSpPr>
          <p:cNvPr id="7" name="Rectángulo 6">
            <a:extLst>
              <a:ext uri="{FF2B5EF4-FFF2-40B4-BE49-F238E27FC236}">
                <a16:creationId xmlns:a16="http://schemas.microsoft.com/office/drawing/2014/main" id="{721341EB-7389-44AD-ABE8-EDA3809BC0CB}"/>
              </a:ext>
            </a:extLst>
          </p:cNvPr>
          <p:cNvSpPr/>
          <p:nvPr/>
        </p:nvSpPr>
        <p:spPr>
          <a:xfrm>
            <a:off x="0" y="0"/>
            <a:ext cx="12191999" cy="369332"/>
          </a:xfrm>
          <a:prstGeom prst="rect">
            <a:avLst/>
          </a:prstGeom>
        </p:spPr>
        <p:txBody>
          <a:bodyPr wrap="square">
            <a:spAutoFit/>
          </a:bodyPr>
          <a:lstStyle/>
          <a:p>
            <a:pPr algn="ctr"/>
            <a:r>
              <a:rPr lang="es-ES" dirty="0">
                <a:solidFill>
                  <a:srgbClr val="0070C0"/>
                </a:solidFill>
              </a:rPr>
              <a:t>8.2. TEORÍA DE LAS RESTRICCIONES</a:t>
            </a:r>
            <a:endParaRPr lang="es-ES" i="1" dirty="0">
              <a:solidFill>
                <a:srgbClr val="0070C0"/>
              </a:solidFill>
            </a:endParaRPr>
          </a:p>
        </p:txBody>
      </p:sp>
      <p:sp>
        <p:nvSpPr>
          <p:cNvPr id="6" name="CuadroTexto 5">
            <a:extLst>
              <a:ext uri="{FF2B5EF4-FFF2-40B4-BE49-F238E27FC236}">
                <a16:creationId xmlns:a16="http://schemas.microsoft.com/office/drawing/2014/main" id="{749DBC0D-1490-41BB-9437-A02365542B8A}"/>
              </a:ext>
            </a:extLst>
          </p:cNvPr>
          <p:cNvSpPr txBox="1"/>
          <p:nvPr/>
        </p:nvSpPr>
        <p:spPr>
          <a:xfrm>
            <a:off x="0" y="829565"/>
            <a:ext cx="12191999" cy="5262979"/>
          </a:xfrm>
          <a:prstGeom prst="rect">
            <a:avLst/>
          </a:prstGeom>
          <a:noFill/>
        </p:spPr>
        <p:txBody>
          <a:bodyPr wrap="square" rtlCol="0">
            <a:spAutoFit/>
          </a:bodyPr>
          <a:lstStyle/>
          <a:p>
            <a:pPr algn="ctr"/>
            <a:r>
              <a:rPr lang="es-ES" sz="2400" b="1" dirty="0"/>
              <a:t>LA SOLUCIÓN DBR: EL TAMBOR, EL COLCHÓN, Y LA CUERDA</a:t>
            </a:r>
          </a:p>
          <a:p>
            <a:pPr algn="ctr"/>
            <a:endParaRPr lang="es-ES" sz="2400" b="1" dirty="0"/>
          </a:p>
          <a:p>
            <a:pPr marL="342900" indent="-342900" algn="just">
              <a:buFont typeface="Arial" panose="020B0604020202020204" pitchFamily="34" charset="0"/>
              <a:buChar char="•"/>
            </a:pPr>
            <a:r>
              <a:rPr lang="es-ES" sz="2400" dirty="0"/>
              <a:t>Para conseguir aumentar los ingresos a la vez que disminuyen los inventarios y los gastos de operación, OPT propone un sistema de programación y control conocido como </a:t>
            </a:r>
            <a:r>
              <a:rPr lang="es-ES" sz="2400" b="1" dirty="0"/>
              <a:t>DBR</a:t>
            </a:r>
            <a:r>
              <a:rPr lang="es-ES" sz="2400" dirty="0"/>
              <a:t>.</a:t>
            </a:r>
          </a:p>
          <a:p>
            <a:pPr algn="just"/>
            <a:endParaRPr lang="es-ES" sz="2400" dirty="0"/>
          </a:p>
          <a:p>
            <a:pPr algn="ctr"/>
            <a:r>
              <a:rPr lang="es-ES" sz="2400" b="1" i="1" dirty="0"/>
              <a:t>Drum</a:t>
            </a:r>
            <a:r>
              <a:rPr lang="es-ES" sz="2400" b="1" dirty="0"/>
              <a:t> = Tambor</a:t>
            </a:r>
          </a:p>
          <a:p>
            <a:pPr algn="ctr"/>
            <a:endParaRPr lang="es-ES" sz="2400" b="1" dirty="0"/>
          </a:p>
          <a:p>
            <a:pPr algn="ctr"/>
            <a:endParaRPr lang="es-ES" sz="2400" b="1" dirty="0"/>
          </a:p>
          <a:p>
            <a:pPr algn="ctr"/>
            <a:endParaRPr lang="es-ES" sz="2400" b="1" dirty="0"/>
          </a:p>
          <a:p>
            <a:pPr algn="ctr"/>
            <a:r>
              <a:rPr lang="es-ES" sz="2400" b="1" i="1" dirty="0"/>
              <a:t>Buffer</a:t>
            </a:r>
            <a:r>
              <a:rPr lang="es-ES" sz="2400" b="1" dirty="0"/>
              <a:t> = Colchón</a:t>
            </a:r>
          </a:p>
          <a:p>
            <a:pPr algn="ctr"/>
            <a:endParaRPr lang="es-ES" sz="2400" b="1" dirty="0"/>
          </a:p>
          <a:p>
            <a:pPr algn="ctr"/>
            <a:endParaRPr lang="es-ES" sz="2400" b="1" dirty="0"/>
          </a:p>
          <a:p>
            <a:pPr algn="ctr"/>
            <a:endParaRPr lang="es-ES" sz="2400" b="1" dirty="0"/>
          </a:p>
          <a:p>
            <a:pPr algn="ctr"/>
            <a:r>
              <a:rPr lang="es-ES" sz="2400" b="1" i="1" dirty="0"/>
              <a:t>Rope</a:t>
            </a:r>
            <a:r>
              <a:rPr lang="es-ES" sz="2400" b="1" dirty="0"/>
              <a:t> = Cuerda</a:t>
            </a:r>
          </a:p>
        </p:txBody>
      </p:sp>
      <p:sp>
        <p:nvSpPr>
          <p:cNvPr id="8" name="AutoShape 64">
            <a:extLst>
              <a:ext uri="{FF2B5EF4-FFF2-40B4-BE49-F238E27FC236}">
                <a16:creationId xmlns:a16="http://schemas.microsoft.com/office/drawing/2014/main" id="{96E4EBEB-9D54-4718-902B-2A96359C94C7}"/>
              </a:ext>
            </a:extLst>
          </p:cNvPr>
          <p:cNvSpPr>
            <a:spLocks noChangeArrowheads="1"/>
          </p:cNvSpPr>
          <p:nvPr/>
        </p:nvSpPr>
        <p:spPr bwMode="auto">
          <a:xfrm>
            <a:off x="5612767" y="3362574"/>
            <a:ext cx="863600" cy="381000"/>
          </a:xfrm>
          <a:prstGeom prst="flowChartMagneticDisk">
            <a:avLst/>
          </a:prstGeom>
          <a:solidFill>
            <a:srgbClr val="FFCC00"/>
          </a:solidFill>
          <a:ln w="25400">
            <a:solidFill>
              <a:sysClr val="window" lastClr="FFFFFF"/>
            </a:solidFill>
            <a:round/>
            <a:headEnd/>
            <a:tailEnd/>
          </a:ln>
          <a:effectLst>
            <a:outerShdw blurRad="50800" dist="38100" dir="2700000" algn="tl" rotWithShape="0">
              <a:prstClr val="black">
                <a:alpha val="40000"/>
              </a:prstClr>
            </a:outerShdw>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s-ES" altLang="es-ES" sz="2000" b="0" i="0" u="none" strike="noStrike" kern="0" cap="none" spc="0" normalizeH="0" baseline="0" noProof="0" dirty="0">
              <a:ln>
                <a:noFill/>
              </a:ln>
              <a:solidFill>
                <a:srgbClr val="FF9900"/>
              </a:solidFill>
              <a:effectLst/>
              <a:uLnTx/>
              <a:uFillTx/>
              <a:latin typeface="Arial" charset="0"/>
              <a:cs typeface="Arial" charset="0"/>
            </a:endParaRPr>
          </a:p>
        </p:txBody>
      </p:sp>
      <p:sp>
        <p:nvSpPr>
          <p:cNvPr id="9" name="Line 65">
            <a:extLst>
              <a:ext uri="{FF2B5EF4-FFF2-40B4-BE49-F238E27FC236}">
                <a16:creationId xmlns:a16="http://schemas.microsoft.com/office/drawing/2014/main" id="{F3FA840A-7DD7-4F63-B1EE-E918987586F7}"/>
              </a:ext>
            </a:extLst>
          </p:cNvPr>
          <p:cNvSpPr>
            <a:spLocks noChangeShapeType="1"/>
          </p:cNvSpPr>
          <p:nvPr/>
        </p:nvSpPr>
        <p:spPr bwMode="auto">
          <a:xfrm flipV="1">
            <a:off x="6284499" y="3148042"/>
            <a:ext cx="576263" cy="228600"/>
          </a:xfrm>
          <a:prstGeom prst="line">
            <a:avLst/>
          </a:prstGeom>
          <a:noFill/>
          <a:ln w="25400">
            <a:solidFill>
              <a:sysClr val="windowText" lastClr="000000"/>
            </a:solidFill>
            <a:round/>
            <a:headEnd/>
            <a:tailEn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latin typeface="Comic Sans MS" pitchFamily="66" charset="0"/>
              <a:cs typeface="Arial" charset="0"/>
            </a:endParaRPr>
          </a:p>
        </p:txBody>
      </p:sp>
      <p:sp>
        <p:nvSpPr>
          <p:cNvPr id="10" name="Oval 66">
            <a:extLst>
              <a:ext uri="{FF2B5EF4-FFF2-40B4-BE49-F238E27FC236}">
                <a16:creationId xmlns:a16="http://schemas.microsoft.com/office/drawing/2014/main" id="{6C0C1197-808E-4888-AF1A-F9CBE19DE581}"/>
              </a:ext>
            </a:extLst>
          </p:cNvPr>
          <p:cNvSpPr>
            <a:spLocks noChangeArrowheads="1"/>
          </p:cNvSpPr>
          <p:nvPr/>
        </p:nvSpPr>
        <p:spPr bwMode="auto">
          <a:xfrm>
            <a:off x="6222367" y="3362574"/>
            <a:ext cx="71438" cy="73025"/>
          </a:xfrm>
          <a:prstGeom prst="ellipse">
            <a:avLst/>
          </a:prstGeom>
          <a:solidFill>
            <a:srgbClr val="3891A7"/>
          </a:solidFill>
          <a:ln w="9525">
            <a:solidFill>
              <a:sysClr val="windowText" lastClr="000000"/>
            </a:solidFill>
            <a:round/>
            <a:headEnd/>
            <a:tailEnd/>
          </a:ln>
          <a:effectLst>
            <a:outerShdw blurRad="50800" dist="38100" dir="2700000" algn="tl" rotWithShape="0">
              <a:prstClr val="black">
                <a:alpha val="40000"/>
              </a:prstClr>
            </a:outerShdw>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altLang="es-ES" sz="1800" b="0" i="1" u="none" strike="noStrike" kern="0" cap="none" spc="0" normalizeH="0" baseline="0" noProof="0" dirty="0">
              <a:ln>
                <a:noFill/>
              </a:ln>
              <a:solidFill>
                <a:prstClr val="black"/>
              </a:solidFill>
              <a:effectLst/>
              <a:uLnTx/>
              <a:uFillTx/>
              <a:latin typeface="Comic Sans MS" pitchFamily="66" charset="0"/>
              <a:cs typeface="Arial" charset="0"/>
            </a:endParaRPr>
          </a:p>
        </p:txBody>
      </p:sp>
      <p:sp>
        <p:nvSpPr>
          <p:cNvPr id="11" name="Oval 67">
            <a:extLst>
              <a:ext uri="{FF2B5EF4-FFF2-40B4-BE49-F238E27FC236}">
                <a16:creationId xmlns:a16="http://schemas.microsoft.com/office/drawing/2014/main" id="{BB665D87-4207-400E-9695-6D5ADC57F6BF}"/>
              </a:ext>
            </a:extLst>
          </p:cNvPr>
          <p:cNvSpPr>
            <a:spLocks noChangeArrowheads="1"/>
          </p:cNvSpPr>
          <p:nvPr/>
        </p:nvSpPr>
        <p:spPr bwMode="auto">
          <a:xfrm>
            <a:off x="5917567" y="3362574"/>
            <a:ext cx="76200" cy="76200"/>
          </a:xfrm>
          <a:prstGeom prst="ellipse">
            <a:avLst/>
          </a:prstGeom>
          <a:solidFill>
            <a:srgbClr val="3891A7"/>
          </a:solidFill>
          <a:ln w="9525">
            <a:solidFill>
              <a:sysClr val="windowText" lastClr="000000"/>
            </a:solidFill>
            <a:round/>
            <a:headEnd/>
            <a:tailEnd/>
          </a:ln>
          <a:effectLst>
            <a:outerShdw blurRad="50800" dist="38100" dir="2700000" algn="tl" rotWithShape="0">
              <a:prstClr val="black">
                <a:alpha val="40000"/>
              </a:prstClr>
            </a:outerShdw>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altLang="es-ES" sz="1800" b="0" i="1" u="none" strike="noStrike" kern="0" cap="none" spc="0" normalizeH="0" baseline="0" noProof="0" dirty="0">
              <a:ln>
                <a:noFill/>
              </a:ln>
              <a:solidFill>
                <a:prstClr val="black"/>
              </a:solidFill>
              <a:effectLst/>
              <a:uLnTx/>
              <a:uFillTx/>
              <a:latin typeface="Comic Sans MS" pitchFamily="66" charset="0"/>
              <a:cs typeface="Arial" charset="0"/>
            </a:endParaRPr>
          </a:p>
        </p:txBody>
      </p:sp>
      <p:sp>
        <p:nvSpPr>
          <p:cNvPr id="12" name="Line 68">
            <a:extLst>
              <a:ext uri="{FF2B5EF4-FFF2-40B4-BE49-F238E27FC236}">
                <a16:creationId xmlns:a16="http://schemas.microsoft.com/office/drawing/2014/main" id="{229BAC8C-5838-470A-9E9A-7D4CD9E45BA0}"/>
              </a:ext>
            </a:extLst>
          </p:cNvPr>
          <p:cNvSpPr>
            <a:spLocks noChangeShapeType="1"/>
          </p:cNvSpPr>
          <p:nvPr/>
        </p:nvSpPr>
        <p:spPr bwMode="auto">
          <a:xfrm flipH="1" flipV="1">
            <a:off x="5398235" y="3071842"/>
            <a:ext cx="533400" cy="304800"/>
          </a:xfrm>
          <a:prstGeom prst="line">
            <a:avLst/>
          </a:prstGeom>
          <a:noFill/>
          <a:ln w="25400">
            <a:solidFill>
              <a:sysClr val="windowText" lastClr="000000"/>
            </a:solidFill>
            <a:round/>
            <a:headEnd/>
            <a:tailEn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latin typeface="Comic Sans MS" pitchFamily="66" charset="0"/>
              <a:cs typeface="Arial" charset="0"/>
            </a:endParaRPr>
          </a:p>
        </p:txBody>
      </p:sp>
      <p:sp>
        <p:nvSpPr>
          <p:cNvPr id="13" name="Line 73">
            <a:extLst>
              <a:ext uri="{FF2B5EF4-FFF2-40B4-BE49-F238E27FC236}">
                <a16:creationId xmlns:a16="http://schemas.microsoft.com/office/drawing/2014/main" id="{DC9E4A2C-35F7-41C2-80B8-E379A1EE93AA}"/>
              </a:ext>
            </a:extLst>
          </p:cNvPr>
          <p:cNvSpPr>
            <a:spLocks noChangeShapeType="1"/>
          </p:cNvSpPr>
          <p:nvPr/>
        </p:nvSpPr>
        <p:spPr bwMode="auto">
          <a:xfrm>
            <a:off x="5612767" y="3438774"/>
            <a:ext cx="76200" cy="228600"/>
          </a:xfrm>
          <a:prstGeom prst="line">
            <a:avLst/>
          </a:prstGeom>
          <a:noFill/>
          <a:ln w="9525">
            <a:solidFill>
              <a:sysClr val="window" lastClr="FFFFFF"/>
            </a:solidFill>
            <a:round/>
            <a:headEnd/>
            <a:tailEn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latin typeface="Comic Sans MS" pitchFamily="66" charset="0"/>
              <a:cs typeface="Arial" charset="0"/>
            </a:endParaRPr>
          </a:p>
        </p:txBody>
      </p:sp>
      <p:sp>
        <p:nvSpPr>
          <p:cNvPr id="14" name="Line 74">
            <a:extLst>
              <a:ext uri="{FF2B5EF4-FFF2-40B4-BE49-F238E27FC236}">
                <a16:creationId xmlns:a16="http://schemas.microsoft.com/office/drawing/2014/main" id="{C36301B3-17CB-457A-A5C9-7E1BC2CC7EBD}"/>
              </a:ext>
            </a:extLst>
          </p:cNvPr>
          <p:cNvSpPr>
            <a:spLocks noChangeShapeType="1"/>
          </p:cNvSpPr>
          <p:nvPr/>
        </p:nvSpPr>
        <p:spPr bwMode="auto">
          <a:xfrm flipV="1">
            <a:off x="5688967" y="3514974"/>
            <a:ext cx="152400" cy="152400"/>
          </a:xfrm>
          <a:prstGeom prst="line">
            <a:avLst/>
          </a:prstGeom>
          <a:noFill/>
          <a:ln w="9525">
            <a:solidFill>
              <a:sysClr val="window" lastClr="FFFFFF"/>
            </a:solidFill>
            <a:round/>
            <a:headEnd/>
            <a:tailEn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latin typeface="Comic Sans MS" pitchFamily="66" charset="0"/>
              <a:cs typeface="Arial" charset="0"/>
            </a:endParaRPr>
          </a:p>
        </p:txBody>
      </p:sp>
      <p:sp>
        <p:nvSpPr>
          <p:cNvPr id="15" name="Line 75">
            <a:extLst>
              <a:ext uri="{FF2B5EF4-FFF2-40B4-BE49-F238E27FC236}">
                <a16:creationId xmlns:a16="http://schemas.microsoft.com/office/drawing/2014/main" id="{36271086-06A9-4283-AEAB-AE3B4E157B43}"/>
              </a:ext>
            </a:extLst>
          </p:cNvPr>
          <p:cNvSpPr>
            <a:spLocks noChangeShapeType="1"/>
          </p:cNvSpPr>
          <p:nvPr/>
        </p:nvSpPr>
        <p:spPr bwMode="auto">
          <a:xfrm>
            <a:off x="5841367" y="3514974"/>
            <a:ext cx="152400" cy="228600"/>
          </a:xfrm>
          <a:prstGeom prst="line">
            <a:avLst/>
          </a:prstGeom>
          <a:noFill/>
          <a:ln w="9525">
            <a:solidFill>
              <a:sysClr val="window" lastClr="FFFFFF"/>
            </a:solidFill>
            <a:round/>
            <a:headEnd/>
            <a:tailEn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latin typeface="Comic Sans MS" pitchFamily="66" charset="0"/>
              <a:cs typeface="Arial" charset="0"/>
            </a:endParaRPr>
          </a:p>
        </p:txBody>
      </p:sp>
      <p:sp>
        <p:nvSpPr>
          <p:cNvPr id="16" name="Line 76">
            <a:extLst>
              <a:ext uri="{FF2B5EF4-FFF2-40B4-BE49-F238E27FC236}">
                <a16:creationId xmlns:a16="http://schemas.microsoft.com/office/drawing/2014/main" id="{AA3B4AB9-A8A6-465A-821E-D396B28DFF6C}"/>
              </a:ext>
            </a:extLst>
          </p:cNvPr>
          <p:cNvSpPr>
            <a:spLocks noChangeShapeType="1"/>
          </p:cNvSpPr>
          <p:nvPr/>
        </p:nvSpPr>
        <p:spPr bwMode="auto">
          <a:xfrm flipV="1">
            <a:off x="5993767" y="3514974"/>
            <a:ext cx="152400" cy="228600"/>
          </a:xfrm>
          <a:prstGeom prst="line">
            <a:avLst/>
          </a:prstGeom>
          <a:noFill/>
          <a:ln w="9525">
            <a:solidFill>
              <a:sysClr val="window" lastClr="FFFFFF"/>
            </a:solidFill>
            <a:round/>
            <a:headEnd/>
            <a:tailEn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latin typeface="Comic Sans MS" pitchFamily="66" charset="0"/>
              <a:cs typeface="Arial" charset="0"/>
            </a:endParaRPr>
          </a:p>
        </p:txBody>
      </p:sp>
      <p:sp>
        <p:nvSpPr>
          <p:cNvPr id="18" name="Line 77">
            <a:extLst>
              <a:ext uri="{FF2B5EF4-FFF2-40B4-BE49-F238E27FC236}">
                <a16:creationId xmlns:a16="http://schemas.microsoft.com/office/drawing/2014/main" id="{06CD4559-444E-449E-B8CC-76EE969FA478}"/>
              </a:ext>
            </a:extLst>
          </p:cNvPr>
          <p:cNvSpPr>
            <a:spLocks noChangeShapeType="1"/>
          </p:cNvSpPr>
          <p:nvPr/>
        </p:nvSpPr>
        <p:spPr bwMode="auto">
          <a:xfrm>
            <a:off x="6146167" y="3514974"/>
            <a:ext cx="152400" cy="228600"/>
          </a:xfrm>
          <a:prstGeom prst="line">
            <a:avLst/>
          </a:prstGeom>
          <a:noFill/>
          <a:ln w="9525">
            <a:solidFill>
              <a:sysClr val="window" lastClr="FFFFFF"/>
            </a:solidFill>
            <a:round/>
            <a:headEnd/>
            <a:tailEn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latin typeface="Comic Sans MS" pitchFamily="66" charset="0"/>
              <a:cs typeface="Arial" charset="0"/>
            </a:endParaRPr>
          </a:p>
        </p:txBody>
      </p:sp>
      <p:sp>
        <p:nvSpPr>
          <p:cNvPr id="19" name="Line 78">
            <a:extLst>
              <a:ext uri="{FF2B5EF4-FFF2-40B4-BE49-F238E27FC236}">
                <a16:creationId xmlns:a16="http://schemas.microsoft.com/office/drawing/2014/main" id="{86645A2B-0BB9-489A-8A62-427247AA7062}"/>
              </a:ext>
            </a:extLst>
          </p:cNvPr>
          <p:cNvSpPr>
            <a:spLocks noChangeShapeType="1"/>
          </p:cNvSpPr>
          <p:nvPr/>
        </p:nvSpPr>
        <p:spPr bwMode="auto">
          <a:xfrm flipV="1">
            <a:off x="6298567" y="3438774"/>
            <a:ext cx="152400" cy="228600"/>
          </a:xfrm>
          <a:prstGeom prst="line">
            <a:avLst/>
          </a:prstGeom>
          <a:noFill/>
          <a:ln w="9525">
            <a:solidFill>
              <a:sysClr val="window" lastClr="FFFFFF"/>
            </a:solidFill>
            <a:round/>
            <a:headEnd/>
            <a:tailEn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latin typeface="Comic Sans MS" pitchFamily="66" charset="0"/>
              <a:cs typeface="Arial" charset="0"/>
            </a:endParaRPr>
          </a:p>
        </p:txBody>
      </p:sp>
      <p:sp>
        <p:nvSpPr>
          <p:cNvPr id="21" name="AutoShape 57">
            <a:extLst>
              <a:ext uri="{FF2B5EF4-FFF2-40B4-BE49-F238E27FC236}">
                <a16:creationId xmlns:a16="http://schemas.microsoft.com/office/drawing/2014/main" id="{DF1F730A-A5DC-4A60-A7B9-C5956444CFF5}"/>
              </a:ext>
            </a:extLst>
          </p:cNvPr>
          <p:cNvSpPr>
            <a:spLocks noChangeArrowheads="1"/>
          </p:cNvSpPr>
          <p:nvPr/>
        </p:nvSpPr>
        <p:spPr bwMode="auto">
          <a:xfrm>
            <a:off x="5360354" y="4666440"/>
            <a:ext cx="1368425" cy="503238"/>
          </a:xfrm>
          <a:prstGeom prst="flowChartMagneticDisk">
            <a:avLst/>
          </a:prstGeom>
          <a:solidFill>
            <a:srgbClr val="0070C0">
              <a:alpha val="54117"/>
            </a:srgbClr>
          </a:solidFill>
          <a:ln w="9525">
            <a:solidFill>
              <a:sysClr val="windowText" lastClr="000000"/>
            </a:solidFill>
            <a:round/>
            <a:headEnd/>
            <a:tailEnd/>
          </a:ln>
          <a:effectLst>
            <a:outerShdw blurRad="50800" dist="38100" dir="2700000" algn="tl" rotWithShape="0">
              <a:prstClr val="black">
                <a:alpha val="40000"/>
              </a:prstClr>
            </a:outerShdw>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altLang="es-ES" sz="1800" b="0" i="1" u="none" strike="noStrike" kern="0" cap="none" spc="0" normalizeH="0" baseline="0" noProof="0" dirty="0">
              <a:ln>
                <a:noFill/>
              </a:ln>
              <a:solidFill>
                <a:prstClr val="black"/>
              </a:solidFill>
              <a:effectLst/>
              <a:uLnTx/>
              <a:uFillTx/>
              <a:latin typeface="Comic Sans MS" pitchFamily="66" charset="0"/>
              <a:cs typeface="Arial" charset="0"/>
            </a:endParaRPr>
          </a:p>
        </p:txBody>
      </p:sp>
      <p:sp>
        <p:nvSpPr>
          <p:cNvPr id="24" name="Oval 58">
            <a:extLst>
              <a:ext uri="{FF2B5EF4-FFF2-40B4-BE49-F238E27FC236}">
                <a16:creationId xmlns:a16="http://schemas.microsoft.com/office/drawing/2014/main" id="{29E629C7-F4C1-4815-9AF5-71F77DC257E9}"/>
              </a:ext>
            </a:extLst>
          </p:cNvPr>
          <p:cNvSpPr>
            <a:spLocks noChangeArrowheads="1"/>
          </p:cNvSpPr>
          <p:nvPr/>
        </p:nvSpPr>
        <p:spPr bwMode="auto">
          <a:xfrm>
            <a:off x="5484984" y="6158533"/>
            <a:ext cx="1066800" cy="152400"/>
          </a:xfrm>
          <a:prstGeom prst="ellipse">
            <a:avLst/>
          </a:prstGeom>
          <a:noFill/>
          <a:ln w="25400">
            <a:solidFill>
              <a:srgbClr val="FF0000"/>
            </a:solidFill>
            <a:round/>
            <a:headEnd/>
            <a:tailEnd/>
          </a:ln>
          <a:effectLst>
            <a:outerShdw blurRad="50800" dist="38100" dir="2700000" algn="tl" rotWithShape="0">
              <a:prstClr val="black">
                <a:alpha val="40000"/>
              </a:prstClr>
            </a:outerShdw>
          </a:effectLst>
        </p:spPr>
        <p:txBody>
          <a:bodyPr wrap="none" anchor="ctr"/>
          <a:lstStyle/>
          <a:p>
            <a:pPr eaLnBrk="0" fontAlgn="base" hangingPunct="0">
              <a:spcBef>
                <a:spcPct val="0"/>
              </a:spcBef>
              <a:spcAft>
                <a:spcPct val="0"/>
              </a:spcAft>
            </a:pPr>
            <a:endParaRPr lang="es-ES" altLang="es-ES" i="1" dirty="0">
              <a:solidFill>
                <a:prstClr val="black"/>
              </a:solidFill>
              <a:latin typeface="Comic Sans MS" pitchFamily="66" charset="0"/>
              <a:cs typeface="Arial" charset="0"/>
            </a:endParaRPr>
          </a:p>
        </p:txBody>
      </p:sp>
      <p:sp>
        <p:nvSpPr>
          <p:cNvPr id="25" name="Oval 59">
            <a:extLst>
              <a:ext uri="{FF2B5EF4-FFF2-40B4-BE49-F238E27FC236}">
                <a16:creationId xmlns:a16="http://schemas.microsoft.com/office/drawing/2014/main" id="{EE2E4437-5D37-4445-904C-6EB95D8F7AA5}"/>
              </a:ext>
            </a:extLst>
          </p:cNvPr>
          <p:cNvSpPr>
            <a:spLocks noChangeArrowheads="1"/>
          </p:cNvSpPr>
          <p:nvPr/>
        </p:nvSpPr>
        <p:spPr bwMode="auto">
          <a:xfrm>
            <a:off x="5484984" y="6158533"/>
            <a:ext cx="1066800" cy="228600"/>
          </a:xfrm>
          <a:prstGeom prst="ellipse">
            <a:avLst/>
          </a:prstGeom>
          <a:noFill/>
          <a:ln w="25400">
            <a:solidFill>
              <a:srgbClr val="FF0000"/>
            </a:solidFill>
            <a:round/>
            <a:headEnd/>
            <a:tailEnd/>
          </a:ln>
          <a:effectLst>
            <a:outerShdw blurRad="50800" dist="38100" dir="2700000" algn="tl" rotWithShape="0">
              <a:prstClr val="black">
                <a:alpha val="40000"/>
              </a:prstClr>
            </a:outerShdw>
          </a:effectLst>
        </p:spPr>
        <p:txBody>
          <a:bodyPr wrap="none" anchor="ctr"/>
          <a:lstStyle/>
          <a:p>
            <a:pPr eaLnBrk="0" fontAlgn="base" hangingPunct="0">
              <a:spcBef>
                <a:spcPct val="0"/>
              </a:spcBef>
              <a:spcAft>
                <a:spcPct val="0"/>
              </a:spcAft>
            </a:pPr>
            <a:endParaRPr lang="es-ES" altLang="es-ES" i="1" dirty="0">
              <a:solidFill>
                <a:prstClr val="black"/>
              </a:solidFill>
              <a:latin typeface="Comic Sans MS" pitchFamily="66" charset="0"/>
              <a:cs typeface="Arial" charset="0"/>
            </a:endParaRPr>
          </a:p>
        </p:txBody>
      </p:sp>
      <p:sp>
        <p:nvSpPr>
          <p:cNvPr id="26" name="Oval 60">
            <a:extLst>
              <a:ext uri="{FF2B5EF4-FFF2-40B4-BE49-F238E27FC236}">
                <a16:creationId xmlns:a16="http://schemas.microsoft.com/office/drawing/2014/main" id="{4EB60835-4848-4DE5-A951-449F3BF4D314}"/>
              </a:ext>
            </a:extLst>
          </p:cNvPr>
          <p:cNvSpPr>
            <a:spLocks noChangeArrowheads="1"/>
          </p:cNvSpPr>
          <p:nvPr/>
        </p:nvSpPr>
        <p:spPr bwMode="auto">
          <a:xfrm>
            <a:off x="5561184" y="6082333"/>
            <a:ext cx="1066800" cy="304800"/>
          </a:xfrm>
          <a:prstGeom prst="ellipse">
            <a:avLst/>
          </a:prstGeom>
          <a:noFill/>
          <a:ln w="25400">
            <a:solidFill>
              <a:srgbClr val="FF0000"/>
            </a:solidFill>
            <a:round/>
            <a:headEnd/>
            <a:tailEnd/>
          </a:ln>
          <a:effectLst>
            <a:outerShdw blurRad="50800" dist="38100" dir="2700000" algn="tl" rotWithShape="0">
              <a:prstClr val="black">
                <a:alpha val="40000"/>
              </a:prstClr>
            </a:outerShdw>
          </a:effectLst>
        </p:spPr>
        <p:txBody>
          <a:bodyPr wrap="none" anchor="ctr"/>
          <a:lstStyle/>
          <a:p>
            <a:pPr eaLnBrk="0" fontAlgn="base" hangingPunct="0">
              <a:spcBef>
                <a:spcPct val="0"/>
              </a:spcBef>
              <a:spcAft>
                <a:spcPct val="0"/>
              </a:spcAft>
            </a:pPr>
            <a:endParaRPr lang="es-ES" altLang="es-ES" i="1" dirty="0">
              <a:solidFill>
                <a:prstClr val="black"/>
              </a:solidFill>
              <a:latin typeface="Comic Sans MS" pitchFamily="66" charset="0"/>
              <a:cs typeface="Arial" charset="0"/>
            </a:endParaRPr>
          </a:p>
        </p:txBody>
      </p:sp>
      <p:sp>
        <p:nvSpPr>
          <p:cNvPr id="27" name="Oval 61">
            <a:extLst>
              <a:ext uri="{FF2B5EF4-FFF2-40B4-BE49-F238E27FC236}">
                <a16:creationId xmlns:a16="http://schemas.microsoft.com/office/drawing/2014/main" id="{2A80CB04-EE02-47D5-B0D6-F8E74F48C0D0}"/>
              </a:ext>
            </a:extLst>
          </p:cNvPr>
          <p:cNvSpPr>
            <a:spLocks noChangeArrowheads="1"/>
          </p:cNvSpPr>
          <p:nvPr/>
        </p:nvSpPr>
        <p:spPr bwMode="auto">
          <a:xfrm>
            <a:off x="5484984" y="6082333"/>
            <a:ext cx="1143000" cy="381000"/>
          </a:xfrm>
          <a:prstGeom prst="ellipse">
            <a:avLst/>
          </a:prstGeom>
          <a:noFill/>
          <a:ln w="25400">
            <a:solidFill>
              <a:srgbClr val="FF0000"/>
            </a:solidFill>
            <a:round/>
            <a:headEnd/>
            <a:tailEnd/>
          </a:ln>
          <a:effectLst>
            <a:outerShdw blurRad="50800" dist="38100" dir="2700000" algn="tl" rotWithShape="0">
              <a:prstClr val="black">
                <a:alpha val="40000"/>
              </a:prstClr>
            </a:outerShdw>
          </a:effectLst>
        </p:spPr>
        <p:txBody>
          <a:bodyPr wrap="none" anchor="ctr"/>
          <a:lstStyle/>
          <a:p>
            <a:pPr eaLnBrk="0" fontAlgn="base" hangingPunct="0">
              <a:spcBef>
                <a:spcPct val="0"/>
              </a:spcBef>
              <a:spcAft>
                <a:spcPct val="0"/>
              </a:spcAft>
            </a:pPr>
            <a:endParaRPr lang="es-ES" altLang="es-ES" i="1" dirty="0">
              <a:solidFill>
                <a:prstClr val="black"/>
              </a:solidFill>
              <a:latin typeface="Comic Sans MS" pitchFamily="66" charset="0"/>
              <a:cs typeface="Arial" charset="0"/>
            </a:endParaRPr>
          </a:p>
        </p:txBody>
      </p:sp>
      <p:sp>
        <p:nvSpPr>
          <p:cNvPr id="28" name="Oval 62">
            <a:extLst>
              <a:ext uri="{FF2B5EF4-FFF2-40B4-BE49-F238E27FC236}">
                <a16:creationId xmlns:a16="http://schemas.microsoft.com/office/drawing/2014/main" id="{B18D0540-07E1-4160-A828-5AD4A6D58CE1}"/>
              </a:ext>
            </a:extLst>
          </p:cNvPr>
          <p:cNvSpPr>
            <a:spLocks noChangeArrowheads="1"/>
          </p:cNvSpPr>
          <p:nvPr/>
        </p:nvSpPr>
        <p:spPr bwMode="auto">
          <a:xfrm>
            <a:off x="5484984" y="6082333"/>
            <a:ext cx="1219200" cy="304800"/>
          </a:xfrm>
          <a:prstGeom prst="ellipse">
            <a:avLst/>
          </a:prstGeom>
          <a:noFill/>
          <a:ln w="25400">
            <a:solidFill>
              <a:srgbClr val="FF0000"/>
            </a:solidFill>
            <a:round/>
            <a:headEnd/>
            <a:tailEnd/>
          </a:ln>
          <a:effectLst>
            <a:outerShdw blurRad="50800" dist="38100" dir="2700000" algn="tl" rotWithShape="0">
              <a:prstClr val="black">
                <a:alpha val="40000"/>
              </a:prstClr>
            </a:outerShdw>
          </a:effectLst>
        </p:spPr>
        <p:txBody>
          <a:bodyPr wrap="none" anchor="ctr"/>
          <a:lstStyle/>
          <a:p>
            <a:pPr eaLnBrk="0" fontAlgn="base" hangingPunct="0">
              <a:spcBef>
                <a:spcPct val="0"/>
              </a:spcBef>
              <a:spcAft>
                <a:spcPct val="0"/>
              </a:spcAft>
            </a:pPr>
            <a:endParaRPr lang="es-ES" altLang="es-ES" i="1" dirty="0">
              <a:solidFill>
                <a:prstClr val="black"/>
              </a:solidFill>
              <a:latin typeface="Comic Sans MS" pitchFamily="66" charset="0"/>
              <a:cs typeface="Arial" charset="0"/>
            </a:endParaRPr>
          </a:p>
        </p:txBody>
      </p:sp>
      <p:sp>
        <p:nvSpPr>
          <p:cNvPr id="29" name="Oval 63">
            <a:extLst>
              <a:ext uri="{FF2B5EF4-FFF2-40B4-BE49-F238E27FC236}">
                <a16:creationId xmlns:a16="http://schemas.microsoft.com/office/drawing/2014/main" id="{C4C40C4B-0D5E-4434-8AD1-A84ACBAA4D34}"/>
              </a:ext>
            </a:extLst>
          </p:cNvPr>
          <p:cNvSpPr>
            <a:spLocks noChangeArrowheads="1"/>
          </p:cNvSpPr>
          <p:nvPr/>
        </p:nvSpPr>
        <p:spPr bwMode="auto">
          <a:xfrm>
            <a:off x="5408784" y="6082333"/>
            <a:ext cx="1295400" cy="381000"/>
          </a:xfrm>
          <a:prstGeom prst="ellipse">
            <a:avLst/>
          </a:prstGeom>
          <a:noFill/>
          <a:ln w="25400">
            <a:solidFill>
              <a:srgbClr val="FF0000"/>
            </a:solidFill>
            <a:round/>
            <a:headEnd/>
            <a:tailEnd/>
          </a:ln>
          <a:effectLst>
            <a:outerShdw blurRad="50800" dist="38100" dir="2700000" algn="tl" rotWithShape="0">
              <a:prstClr val="black">
                <a:alpha val="40000"/>
              </a:prstClr>
            </a:outerShdw>
          </a:effectLst>
        </p:spPr>
        <p:txBody>
          <a:bodyPr wrap="none" anchor="ctr"/>
          <a:lstStyle/>
          <a:p>
            <a:pPr eaLnBrk="0" fontAlgn="base" hangingPunct="0">
              <a:spcBef>
                <a:spcPct val="0"/>
              </a:spcBef>
              <a:spcAft>
                <a:spcPct val="0"/>
              </a:spcAft>
            </a:pPr>
            <a:endParaRPr lang="es-ES" altLang="es-ES" i="1" dirty="0">
              <a:solidFill>
                <a:prstClr val="black"/>
              </a:solidFill>
              <a:latin typeface="Comic Sans MS" pitchFamily="66" charset="0"/>
              <a:cs typeface="Arial" charset="0"/>
            </a:endParaRPr>
          </a:p>
        </p:txBody>
      </p:sp>
    </p:spTree>
    <p:extLst>
      <p:ext uri="{BB962C8B-B14F-4D97-AF65-F5344CB8AC3E}">
        <p14:creationId xmlns:p14="http://schemas.microsoft.com/office/powerpoint/2010/main" val="2216083705"/>
      </p:ext>
    </p:extLst>
  </p:cSld>
  <p:clrMapOvr>
    <a:masterClrMapping/>
  </p:clrMapOvr>
  <p:transition spd="slow">
    <p:push dir="u"/>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agen 16">
            <a:extLst>
              <a:ext uri="{FF2B5EF4-FFF2-40B4-BE49-F238E27FC236}">
                <a16:creationId xmlns:a16="http://schemas.microsoft.com/office/drawing/2014/main" id="{430BCBD5-743E-4E14-BAC3-91ACA0B898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5" name="Rectángulo 4">
            <a:extLst>
              <a:ext uri="{FF2B5EF4-FFF2-40B4-BE49-F238E27FC236}">
                <a16:creationId xmlns:a16="http://schemas.microsoft.com/office/drawing/2014/main" id="{64529344-8152-421B-BB6A-940F47D3DE19}"/>
              </a:ext>
            </a:extLst>
          </p:cNvPr>
          <p:cNvSpPr/>
          <p:nvPr/>
        </p:nvSpPr>
        <p:spPr>
          <a:xfrm>
            <a:off x="1" y="272144"/>
            <a:ext cx="12191999" cy="369332"/>
          </a:xfrm>
          <a:prstGeom prst="rect">
            <a:avLst/>
          </a:prstGeom>
        </p:spPr>
        <p:txBody>
          <a:bodyPr wrap="square">
            <a:spAutoFit/>
          </a:bodyPr>
          <a:lstStyle/>
          <a:p>
            <a:pPr algn="ctr"/>
            <a:r>
              <a:rPr lang="es-ES" dirty="0">
                <a:solidFill>
                  <a:srgbClr val="0070C0"/>
                </a:solidFill>
              </a:rPr>
              <a:t>8.2.2. TOC APLICADA A LA GESTIÓN DEL SUSBSISTEMA DE OPERACIONES: OPT</a:t>
            </a:r>
          </a:p>
        </p:txBody>
      </p:sp>
      <p:sp>
        <p:nvSpPr>
          <p:cNvPr id="7" name="Rectángulo 6">
            <a:extLst>
              <a:ext uri="{FF2B5EF4-FFF2-40B4-BE49-F238E27FC236}">
                <a16:creationId xmlns:a16="http://schemas.microsoft.com/office/drawing/2014/main" id="{721341EB-7389-44AD-ABE8-EDA3809BC0CB}"/>
              </a:ext>
            </a:extLst>
          </p:cNvPr>
          <p:cNvSpPr/>
          <p:nvPr/>
        </p:nvSpPr>
        <p:spPr>
          <a:xfrm>
            <a:off x="0" y="0"/>
            <a:ext cx="12191999" cy="369332"/>
          </a:xfrm>
          <a:prstGeom prst="rect">
            <a:avLst/>
          </a:prstGeom>
        </p:spPr>
        <p:txBody>
          <a:bodyPr wrap="square">
            <a:spAutoFit/>
          </a:bodyPr>
          <a:lstStyle/>
          <a:p>
            <a:pPr algn="ctr"/>
            <a:r>
              <a:rPr lang="es-ES" dirty="0">
                <a:solidFill>
                  <a:srgbClr val="0070C0"/>
                </a:solidFill>
              </a:rPr>
              <a:t>8.2. TEORÍA DE LAS RESTRICCIONES</a:t>
            </a:r>
            <a:endParaRPr lang="es-ES" i="1" dirty="0">
              <a:solidFill>
                <a:srgbClr val="0070C0"/>
              </a:solidFill>
            </a:endParaRPr>
          </a:p>
        </p:txBody>
      </p:sp>
      <p:sp>
        <p:nvSpPr>
          <p:cNvPr id="6" name="CuadroTexto 5">
            <a:extLst>
              <a:ext uri="{FF2B5EF4-FFF2-40B4-BE49-F238E27FC236}">
                <a16:creationId xmlns:a16="http://schemas.microsoft.com/office/drawing/2014/main" id="{749DBC0D-1490-41BB-9437-A02365542B8A}"/>
              </a:ext>
            </a:extLst>
          </p:cNvPr>
          <p:cNvSpPr txBox="1"/>
          <p:nvPr/>
        </p:nvSpPr>
        <p:spPr>
          <a:xfrm>
            <a:off x="0" y="674818"/>
            <a:ext cx="12191999" cy="2462213"/>
          </a:xfrm>
          <a:prstGeom prst="rect">
            <a:avLst/>
          </a:prstGeom>
          <a:noFill/>
        </p:spPr>
        <p:txBody>
          <a:bodyPr wrap="square" rtlCol="0">
            <a:spAutoFit/>
          </a:bodyPr>
          <a:lstStyle/>
          <a:p>
            <a:pPr algn="ctr"/>
            <a:r>
              <a:rPr lang="es-ES" sz="2400" b="1" dirty="0"/>
              <a:t>LA SOLUCIÓN DBR: EL TAMBOR, EL COLCHÓN, Y LA CUERDA</a:t>
            </a:r>
          </a:p>
          <a:p>
            <a:pPr algn="ctr"/>
            <a:endParaRPr lang="es-ES" sz="1000" b="1" dirty="0"/>
          </a:p>
          <a:p>
            <a:pPr marL="342900" indent="-342900" algn="just">
              <a:buFont typeface="Wingdings" panose="05000000000000000000" pitchFamily="2" charset="2"/>
              <a:buChar char="v"/>
            </a:pPr>
            <a:r>
              <a:rPr lang="es-ES" sz="2400" b="1" dirty="0"/>
              <a:t>El Tambor.</a:t>
            </a:r>
          </a:p>
          <a:p>
            <a:pPr marL="342900" indent="-342900" algn="just">
              <a:buFont typeface="Arial" panose="020B0604020202020204" pitchFamily="34" charset="0"/>
              <a:buChar char="•"/>
            </a:pPr>
            <a:r>
              <a:rPr lang="es-ES" sz="2400" dirty="0"/>
              <a:t>Utilizando el símil de los </a:t>
            </a:r>
            <a:r>
              <a:rPr lang="es-ES" sz="2400" i="1" dirty="0"/>
              <a:t>boy-scouts</a:t>
            </a:r>
            <a:r>
              <a:rPr lang="es-ES" sz="2400" dirty="0"/>
              <a:t> para mantener el ritmo uniforme basta reordenar la cadena. Pero en una planta industrial esto no es factible, por ello se propone un </a:t>
            </a:r>
            <a:r>
              <a:rPr lang="es-ES" sz="2400" b="1" dirty="0"/>
              <a:t>tambor</a:t>
            </a:r>
            <a:r>
              <a:rPr lang="es-ES" sz="2400" dirty="0"/>
              <a:t> que marca el ritmo de trabajo; este estará ajustado al CT CB.</a:t>
            </a:r>
          </a:p>
          <a:p>
            <a:pPr marL="342900" indent="-342900" algn="just">
              <a:buFont typeface="Arial" panose="020B0604020202020204" pitchFamily="34" charset="0"/>
              <a:buChar char="•"/>
            </a:pPr>
            <a:r>
              <a:rPr lang="es-ES" sz="2400" dirty="0"/>
              <a:t>El tambor </a:t>
            </a:r>
            <a:r>
              <a:rPr lang="es-ES" sz="2400" b="1" dirty="0"/>
              <a:t>equivale a la Planificación y control de materiales (MRP)</a:t>
            </a:r>
            <a:r>
              <a:rPr lang="es-ES" sz="2400" dirty="0"/>
              <a:t>.</a:t>
            </a:r>
          </a:p>
        </p:txBody>
      </p:sp>
      <p:sp>
        <p:nvSpPr>
          <p:cNvPr id="8" name="Freeform 9">
            <a:extLst>
              <a:ext uri="{FF2B5EF4-FFF2-40B4-BE49-F238E27FC236}">
                <a16:creationId xmlns:a16="http://schemas.microsoft.com/office/drawing/2014/main" id="{43D27CCA-606A-4FFA-B568-EC8457F3AFB4}"/>
              </a:ext>
            </a:extLst>
          </p:cNvPr>
          <p:cNvSpPr>
            <a:spLocks/>
          </p:cNvSpPr>
          <p:nvPr/>
        </p:nvSpPr>
        <p:spPr bwMode="auto">
          <a:xfrm>
            <a:off x="2903561" y="5317986"/>
            <a:ext cx="6038850" cy="179388"/>
          </a:xfrm>
          <a:custGeom>
            <a:avLst/>
            <a:gdLst>
              <a:gd name="T0" fmla="*/ 0 w 3804"/>
              <a:gd name="T1" fmla="*/ 2147483647 h 113"/>
              <a:gd name="T2" fmla="*/ 2147483647 w 3804"/>
              <a:gd name="T3" fmla="*/ 2147483647 h 113"/>
              <a:gd name="T4" fmla="*/ 2147483647 w 3804"/>
              <a:gd name="T5" fmla="*/ 2147483647 h 113"/>
              <a:gd name="T6" fmla="*/ 2147483647 w 3804"/>
              <a:gd name="T7" fmla="*/ 2147483647 h 113"/>
              <a:gd name="T8" fmla="*/ 2147483647 w 3804"/>
              <a:gd name="T9" fmla="*/ 2147483647 h 113"/>
              <a:gd name="T10" fmla="*/ 2147483647 w 3804"/>
              <a:gd name="T11" fmla="*/ 2147483647 h 113"/>
              <a:gd name="T12" fmla="*/ 2147483647 w 3804"/>
              <a:gd name="T13" fmla="*/ 2147483647 h 113"/>
              <a:gd name="T14" fmla="*/ 2147483647 w 3804"/>
              <a:gd name="T15" fmla="*/ 2147483647 h 113"/>
              <a:gd name="T16" fmla="*/ 2147483647 w 3804"/>
              <a:gd name="T17" fmla="*/ 2147483647 h 113"/>
              <a:gd name="T18" fmla="*/ 2147483647 w 3804"/>
              <a:gd name="T19" fmla="*/ 2147483647 h 113"/>
              <a:gd name="T20" fmla="*/ 2147483647 w 3804"/>
              <a:gd name="T21" fmla="*/ 2147483647 h 113"/>
              <a:gd name="T22" fmla="*/ 2147483647 w 3804"/>
              <a:gd name="T23" fmla="*/ 2147483647 h 113"/>
              <a:gd name="T24" fmla="*/ 2147483647 w 3804"/>
              <a:gd name="T25" fmla="*/ 2147483647 h 113"/>
              <a:gd name="T26" fmla="*/ 2147483647 w 3804"/>
              <a:gd name="T27" fmla="*/ 2147483647 h 113"/>
              <a:gd name="T28" fmla="*/ 2147483647 w 3804"/>
              <a:gd name="T29" fmla="*/ 2147483647 h 113"/>
              <a:gd name="T30" fmla="*/ 2147483647 w 3804"/>
              <a:gd name="T31" fmla="*/ 2147483647 h 113"/>
              <a:gd name="T32" fmla="*/ 2147483647 w 3804"/>
              <a:gd name="T33" fmla="*/ 2147483647 h 113"/>
              <a:gd name="T34" fmla="*/ 2147483647 w 3804"/>
              <a:gd name="T35" fmla="*/ 2147483647 h 113"/>
              <a:gd name="T36" fmla="*/ 2147483647 w 3804"/>
              <a:gd name="T37" fmla="*/ 2147483647 h 113"/>
              <a:gd name="T38" fmla="*/ 2147483647 w 3804"/>
              <a:gd name="T39" fmla="*/ 0 h 113"/>
              <a:gd name="T40" fmla="*/ 2147483647 w 3804"/>
              <a:gd name="T41" fmla="*/ 2147483647 h 113"/>
              <a:gd name="T42" fmla="*/ 2147483647 w 3804"/>
              <a:gd name="T43" fmla="*/ 2147483647 h 113"/>
              <a:gd name="T44" fmla="*/ 2147483647 w 3804"/>
              <a:gd name="T45" fmla="*/ 2147483647 h 113"/>
              <a:gd name="T46" fmla="*/ 2147483647 w 3804"/>
              <a:gd name="T47" fmla="*/ 2147483647 h 113"/>
              <a:gd name="T48" fmla="*/ 2147483647 w 3804"/>
              <a:gd name="T49" fmla="*/ 2147483647 h 113"/>
              <a:gd name="T50" fmla="*/ 2147483647 w 3804"/>
              <a:gd name="T51" fmla="*/ 2147483647 h 113"/>
              <a:gd name="T52" fmla="*/ 2147483647 w 3804"/>
              <a:gd name="T53" fmla="*/ 2147483647 h 113"/>
              <a:gd name="T54" fmla="*/ 2147483647 w 3804"/>
              <a:gd name="T55" fmla="*/ 2147483647 h 11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3804" h="113">
                <a:moveTo>
                  <a:pt x="0" y="37"/>
                </a:moveTo>
                <a:cubicBezTo>
                  <a:pt x="67" y="34"/>
                  <a:pt x="134" y="33"/>
                  <a:pt x="201" y="27"/>
                </a:cubicBezTo>
                <a:cubicBezTo>
                  <a:pt x="211" y="26"/>
                  <a:pt x="219" y="16"/>
                  <a:pt x="229" y="18"/>
                </a:cubicBezTo>
                <a:cubicBezTo>
                  <a:pt x="246" y="22"/>
                  <a:pt x="257" y="40"/>
                  <a:pt x="274" y="46"/>
                </a:cubicBezTo>
                <a:cubicBezTo>
                  <a:pt x="403" y="35"/>
                  <a:pt x="531" y="58"/>
                  <a:pt x="658" y="37"/>
                </a:cubicBezTo>
                <a:cubicBezTo>
                  <a:pt x="752" y="4"/>
                  <a:pt x="688" y="7"/>
                  <a:pt x="850" y="18"/>
                </a:cubicBezTo>
                <a:cubicBezTo>
                  <a:pt x="934" y="75"/>
                  <a:pt x="1046" y="52"/>
                  <a:pt x="1134" y="9"/>
                </a:cubicBezTo>
                <a:cubicBezTo>
                  <a:pt x="1168" y="113"/>
                  <a:pt x="1194" y="62"/>
                  <a:pt x="1344" y="55"/>
                </a:cubicBezTo>
                <a:cubicBezTo>
                  <a:pt x="1425" y="29"/>
                  <a:pt x="1460" y="50"/>
                  <a:pt x="1545" y="64"/>
                </a:cubicBezTo>
                <a:cubicBezTo>
                  <a:pt x="1584" y="101"/>
                  <a:pt x="1566" y="93"/>
                  <a:pt x="1655" y="64"/>
                </a:cubicBezTo>
                <a:cubicBezTo>
                  <a:pt x="1673" y="58"/>
                  <a:pt x="1710" y="46"/>
                  <a:pt x="1710" y="46"/>
                </a:cubicBezTo>
                <a:cubicBezTo>
                  <a:pt x="1728" y="49"/>
                  <a:pt x="1747" y="49"/>
                  <a:pt x="1765" y="55"/>
                </a:cubicBezTo>
                <a:cubicBezTo>
                  <a:pt x="1775" y="58"/>
                  <a:pt x="1781" y="72"/>
                  <a:pt x="1792" y="73"/>
                </a:cubicBezTo>
                <a:cubicBezTo>
                  <a:pt x="1816" y="75"/>
                  <a:pt x="1841" y="66"/>
                  <a:pt x="1865" y="64"/>
                </a:cubicBezTo>
                <a:cubicBezTo>
                  <a:pt x="1914" y="60"/>
                  <a:pt x="1963" y="58"/>
                  <a:pt x="2012" y="55"/>
                </a:cubicBezTo>
                <a:cubicBezTo>
                  <a:pt x="2042" y="45"/>
                  <a:pt x="2064" y="28"/>
                  <a:pt x="2094" y="18"/>
                </a:cubicBezTo>
                <a:cubicBezTo>
                  <a:pt x="2180" y="44"/>
                  <a:pt x="2251" y="57"/>
                  <a:pt x="2341" y="64"/>
                </a:cubicBezTo>
                <a:cubicBezTo>
                  <a:pt x="2362" y="69"/>
                  <a:pt x="2383" y="82"/>
                  <a:pt x="2405" y="82"/>
                </a:cubicBezTo>
                <a:cubicBezTo>
                  <a:pt x="2444" y="82"/>
                  <a:pt x="2487" y="67"/>
                  <a:pt x="2524" y="55"/>
                </a:cubicBezTo>
                <a:cubicBezTo>
                  <a:pt x="2569" y="25"/>
                  <a:pt x="2658" y="14"/>
                  <a:pt x="2716" y="0"/>
                </a:cubicBezTo>
                <a:cubicBezTo>
                  <a:pt x="2746" y="3"/>
                  <a:pt x="2778" y="0"/>
                  <a:pt x="2807" y="9"/>
                </a:cubicBezTo>
                <a:cubicBezTo>
                  <a:pt x="2819" y="13"/>
                  <a:pt x="2823" y="30"/>
                  <a:pt x="2834" y="37"/>
                </a:cubicBezTo>
                <a:cubicBezTo>
                  <a:pt x="2878" y="65"/>
                  <a:pt x="2932" y="84"/>
                  <a:pt x="2981" y="101"/>
                </a:cubicBezTo>
                <a:cubicBezTo>
                  <a:pt x="3011" y="80"/>
                  <a:pt x="3038" y="75"/>
                  <a:pt x="3072" y="64"/>
                </a:cubicBezTo>
                <a:cubicBezTo>
                  <a:pt x="3146" y="82"/>
                  <a:pt x="3163" y="95"/>
                  <a:pt x="3246" y="73"/>
                </a:cubicBezTo>
                <a:cubicBezTo>
                  <a:pt x="3420" y="27"/>
                  <a:pt x="3182" y="59"/>
                  <a:pt x="3310" y="37"/>
                </a:cubicBezTo>
                <a:cubicBezTo>
                  <a:pt x="3444" y="14"/>
                  <a:pt x="3586" y="15"/>
                  <a:pt x="3721" y="9"/>
                </a:cubicBezTo>
                <a:cubicBezTo>
                  <a:pt x="3779" y="20"/>
                  <a:pt x="3751" y="18"/>
                  <a:pt x="3804" y="18"/>
                </a:cubicBezTo>
              </a:path>
            </a:pathLst>
          </a:custGeom>
          <a:noFill/>
          <a:ln w="53975">
            <a:solidFill>
              <a:sysClr val="windowText" lastClr="000000"/>
            </a:solidFill>
            <a:round/>
            <a:headEnd/>
            <a:tailEn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
        <p:nvSpPr>
          <p:cNvPr id="9" name="Line 10">
            <a:extLst>
              <a:ext uri="{FF2B5EF4-FFF2-40B4-BE49-F238E27FC236}">
                <a16:creationId xmlns:a16="http://schemas.microsoft.com/office/drawing/2014/main" id="{A1A35A07-2DF1-4F9E-B006-1A28146D2AAE}"/>
              </a:ext>
            </a:extLst>
          </p:cNvPr>
          <p:cNvSpPr>
            <a:spLocks noChangeShapeType="1"/>
          </p:cNvSpPr>
          <p:nvPr/>
        </p:nvSpPr>
        <p:spPr bwMode="auto">
          <a:xfrm>
            <a:off x="3589361" y="5089386"/>
            <a:ext cx="142875" cy="287338"/>
          </a:xfrm>
          <a:prstGeom prst="line">
            <a:avLst/>
          </a:prstGeom>
          <a:noFill/>
          <a:ln w="9525">
            <a:solidFill>
              <a:sysClr val="windowText" lastClr="000000"/>
            </a:solidFill>
            <a:round/>
            <a:headEnd/>
            <a:tailEn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
        <p:nvSpPr>
          <p:cNvPr id="10" name="Line 11">
            <a:extLst>
              <a:ext uri="{FF2B5EF4-FFF2-40B4-BE49-F238E27FC236}">
                <a16:creationId xmlns:a16="http://schemas.microsoft.com/office/drawing/2014/main" id="{DD47A91B-B459-4B69-80BD-C6477D676594}"/>
              </a:ext>
            </a:extLst>
          </p:cNvPr>
          <p:cNvSpPr>
            <a:spLocks noChangeShapeType="1"/>
          </p:cNvSpPr>
          <p:nvPr/>
        </p:nvSpPr>
        <p:spPr bwMode="auto">
          <a:xfrm>
            <a:off x="3513161" y="4632186"/>
            <a:ext cx="76200" cy="457200"/>
          </a:xfrm>
          <a:prstGeom prst="line">
            <a:avLst/>
          </a:prstGeom>
          <a:noFill/>
          <a:ln w="9525">
            <a:solidFill>
              <a:sysClr val="windowText" lastClr="000000"/>
            </a:solidFill>
            <a:round/>
            <a:headEnd/>
            <a:tailEn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
        <p:nvSpPr>
          <p:cNvPr id="11" name="Line 12">
            <a:extLst>
              <a:ext uri="{FF2B5EF4-FFF2-40B4-BE49-F238E27FC236}">
                <a16:creationId xmlns:a16="http://schemas.microsoft.com/office/drawing/2014/main" id="{B140968D-73CC-41B3-BAB8-ED44546F36B2}"/>
              </a:ext>
            </a:extLst>
          </p:cNvPr>
          <p:cNvSpPr>
            <a:spLocks noChangeShapeType="1"/>
          </p:cNvSpPr>
          <p:nvPr/>
        </p:nvSpPr>
        <p:spPr bwMode="auto">
          <a:xfrm>
            <a:off x="3284561" y="4936986"/>
            <a:ext cx="0" cy="360363"/>
          </a:xfrm>
          <a:prstGeom prst="line">
            <a:avLst/>
          </a:prstGeom>
          <a:noFill/>
          <a:ln w="9525">
            <a:solidFill>
              <a:sysClr val="windowText" lastClr="000000"/>
            </a:solidFill>
            <a:round/>
            <a:headEnd/>
            <a:tailEn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
        <p:nvSpPr>
          <p:cNvPr id="12" name="Line 13">
            <a:extLst>
              <a:ext uri="{FF2B5EF4-FFF2-40B4-BE49-F238E27FC236}">
                <a16:creationId xmlns:a16="http://schemas.microsoft.com/office/drawing/2014/main" id="{8CD48D3B-D2AE-4029-AC5A-3C80A1C73E21}"/>
              </a:ext>
            </a:extLst>
          </p:cNvPr>
          <p:cNvSpPr>
            <a:spLocks noChangeShapeType="1"/>
          </p:cNvSpPr>
          <p:nvPr/>
        </p:nvSpPr>
        <p:spPr bwMode="auto">
          <a:xfrm flipH="1">
            <a:off x="3284561" y="4708386"/>
            <a:ext cx="217488" cy="228600"/>
          </a:xfrm>
          <a:prstGeom prst="line">
            <a:avLst/>
          </a:prstGeom>
          <a:noFill/>
          <a:ln w="9525">
            <a:solidFill>
              <a:sysClr val="windowText" lastClr="000000"/>
            </a:solidFill>
            <a:round/>
            <a:headEnd/>
            <a:tailEn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
        <p:nvSpPr>
          <p:cNvPr id="13" name="Line 14">
            <a:extLst>
              <a:ext uri="{FF2B5EF4-FFF2-40B4-BE49-F238E27FC236}">
                <a16:creationId xmlns:a16="http://schemas.microsoft.com/office/drawing/2014/main" id="{C57B63EF-938E-44A4-ACF1-ED5C4E441746}"/>
              </a:ext>
            </a:extLst>
          </p:cNvPr>
          <p:cNvSpPr>
            <a:spLocks noChangeShapeType="1"/>
          </p:cNvSpPr>
          <p:nvPr/>
        </p:nvSpPr>
        <p:spPr bwMode="auto">
          <a:xfrm flipV="1">
            <a:off x="3284561" y="4022586"/>
            <a:ext cx="217488" cy="228600"/>
          </a:xfrm>
          <a:prstGeom prst="line">
            <a:avLst/>
          </a:prstGeom>
          <a:noFill/>
          <a:ln w="9525">
            <a:solidFill>
              <a:sysClr val="windowText" lastClr="000000"/>
            </a:solidFill>
            <a:round/>
            <a:headEnd/>
            <a:tailEn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
        <p:nvSpPr>
          <p:cNvPr id="14" name="Line 15">
            <a:extLst>
              <a:ext uri="{FF2B5EF4-FFF2-40B4-BE49-F238E27FC236}">
                <a16:creationId xmlns:a16="http://schemas.microsoft.com/office/drawing/2014/main" id="{3B47C1A4-2AE2-4161-B9AC-8BF2C3FC9213}"/>
              </a:ext>
            </a:extLst>
          </p:cNvPr>
          <p:cNvSpPr>
            <a:spLocks noChangeShapeType="1"/>
          </p:cNvSpPr>
          <p:nvPr/>
        </p:nvSpPr>
        <p:spPr bwMode="auto">
          <a:xfrm>
            <a:off x="3541736" y="4022586"/>
            <a:ext cx="142875" cy="431800"/>
          </a:xfrm>
          <a:prstGeom prst="line">
            <a:avLst/>
          </a:prstGeom>
          <a:noFill/>
          <a:ln w="9525">
            <a:solidFill>
              <a:sysClr val="windowText" lastClr="000000"/>
            </a:solidFill>
            <a:round/>
            <a:headEnd/>
            <a:tailEn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
        <p:nvSpPr>
          <p:cNvPr id="15" name="Line 16">
            <a:extLst>
              <a:ext uri="{FF2B5EF4-FFF2-40B4-BE49-F238E27FC236}">
                <a16:creationId xmlns:a16="http://schemas.microsoft.com/office/drawing/2014/main" id="{461BA31F-C836-4697-B566-AD59165F7F55}"/>
              </a:ext>
            </a:extLst>
          </p:cNvPr>
          <p:cNvSpPr>
            <a:spLocks noChangeShapeType="1"/>
          </p:cNvSpPr>
          <p:nvPr/>
        </p:nvSpPr>
        <p:spPr bwMode="auto">
          <a:xfrm>
            <a:off x="3513161" y="3870186"/>
            <a:ext cx="0" cy="792163"/>
          </a:xfrm>
          <a:prstGeom prst="line">
            <a:avLst/>
          </a:prstGeom>
          <a:noFill/>
          <a:ln w="38100">
            <a:solidFill>
              <a:sysClr val="windowText" lastClr="000000"/>
            </a:solidFill>
            <a:round/>
            <a:headEnd/>
            <a:tailEn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
        <p:nvSpPr>
          <p:cNvPr id="16" name="Oval 17">
            <a:extLst>
              <a:ext uri="{FF2B5EF4-FFF2-40B4-BE49-F238E27FC236}">
                <a16:creationId xmlns:a16="http://schemas.microsoft.com/office/drawing/2014/main" id="{402D74E8-0FCC-4686-BF7F-7ADE757854B4}"/>
              </a:ext>
            </a:extLst>
          </p:cNvPr>
          <p:cNvSpPr>
            <a:spLocks noChangeArrowheads="1"/>
          </p:cNvSpPr>
          <p:nvPr/>
        </p:nvSpPr>
        <p:spPr bwMode="auto">
          <a:xfrm>
            <a:off x="3360761" y="3565386"/>
            <a:ext cx="287338" cy="288925"/>
          </a:xfrm>
          <a:prstGeom prst="ellipse">
            <a:avLst/>
          </a:prstGeom>
          <a:solidFill>
            <a:schemeClr val="accent2"/>
          </a:solidFill>
          <a:ln w="9525">
            <a:solidFill>
              <a:sysClr val="windowText" lastClr="000000"/>
            </a:solidFill>
            <a:round/>
            <a:headEnd/>
            <a:tailEnd/>
          </a:ln>
          <a:effectLst>
            <a:outerShdw blurRad="50800" dist="38100" dir="2700000" algn="tl" rotWithShape="0">
              <a:prstClr val="black">
                <a:alpha val="40000"/>
              </a:prstClr>
            </a:outerShdw>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altLang="es-ES" sz="1800" b="0" i="1" u="none" strike="noStrike" kern="0" cap="none" spc="0" normalizeH="0" baseline="0" noProof="0" dirty="0">
              <a:ln>
                <a:noFill/>
              </a:ln>
              <a:solidFill>
                <a:prstClr val="black"/>
              </a:solidFill>
              <a:effectLst/>
              <a:uLnTx/>
              <a:uFillTx/>
              <a:cs typeface="Arial" charset="0"/>
            </a:endParaRPr>
          </a:p>
        </p:txBody>
      </p:sp>
      <p:sp>
        <p:nvSpPr>
          <p:cNvPr id="18" name="Line 18">
            <a:extLst>
              <a:ext uri="{FF2B5EF4-FFF2-40B4-BE49-F238E27FC236}">
                <a16:creationId xmlns:a16="http://schemas.microsoft.com/office/drawing/2014/main" id="{9BB3EBA9-9B95-4713-BB44-838BCA102D67}"/>
              </a:ext>
            </a:extLst>
          </p:cNvPr>
          <p:cNvSpPr>
            <a:spLocks noChangeShapeType="1"/>
          </p:cNvSpPr>
          <p:nvPr/>
        </p:nvSpPr>
        <p:spPr bwMode="auto">
          <a:xfrm flipH="1">
            <a:off x="4808561" y="5089386"/>
            <a:ext cx="0" cy="287338"/>
          </a:xfrm>
          <a:prstGeom prst="line">
            <a:avLst/>
          </a:prstGeom>
          <a:noFill/>
          <a:ln w="9525">
            <a:solidFill>
              <a:sysClr val="windowText" lastClr="000000"/>
            </a:solidFill>
            <a:round/>
            <a:headEnd/>
            <a:tailEn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
        <p:nvSpPr>
          <p:cNvPr id="19" name="Line 19">
            <a:extLst>
              <a:ext uri="{FF2B5EF4-FFF2-40B4-BE49-F238E27FC236}">
                <a16:creationId xmlns:a16="http://schemas.microsoft.com/office/drawing/2014/main" id="{3594AD2D-5411-4240-B2E9-62403570E10D}"/>
              </a:ext>
            </a:extLst>
          </p:cNvPr>
          <p:cNvSpPr>
            <a:spLocks noChangeShapeType="1"/>
          </p:cNvSpPr>
          <p:nvPr/>
        </p:nvSpPr>
        <p:spPr bwMode="auto">
          <a:xfrm flipH="1">
            <a:off x="4808561" y="4784586"/>
            <a:ext cx="214313" cy="287338"/>
          </a:xfrm>
          <a:prstGeom prst="line">
            <a:avLst/>
          </a:prstGeom>
          <a:noFill/>
          <a:ln w="9525">
            <a:solidFill>
              <a:sysClr val="windowText" lastClr="000000"/>
            </a:solidFill>
            <a:round/>
            <a:headEnd/>
            <a:tailEn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
        <p:nvSpPr>
          <p:cNvPr id="20" name="Line 20">
            <a:extLst>
              <a:ext uri="{FF2B5EF4-FFF2-40B4-BE49-F238E27FC236}">
                <a16:creationId xmlns:a16="http://schemas.microsoft.com/office/drawing/2014/main" id="{69484A95-6F23-4E67-B775-25E0AB955DD2}"/>
              </a:ext>
            </a:extLst>
          </p:cNvPr>
          <p:cNvSpPr>
            <a:spLocks noChangeShapeType="1"/>
          </p:cNvSpPr>
          <p:nvPr/>
        </p:nvSpPr>
        <p:spPr bwMode="auto">
          <a:xfrm>
            <a:off x="5037161" y="4784586"/>
            <a:ext cx="76200" cy="304800"/>
          </a:xfrm>
          <a:prstGeom prst="line">
            <a:avLst/>
          </a:prstGeom>
          <a:noFill/>
          <a:ln w="9525">
            <a:solidFill>
              <a:sysClr val="windowText" lastClr="000000"/>
            </a:solidFill>
            <a:round/>
            <a:headEnd/>
            <a:tailEn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
        <p:nvSpPr>
          <p:cNvPr id="21" name="Line 21">
            <a:extLst>
              <a:ext uri="{FF2B5EF4-FFF2-40B4-BE49-F238E27FC236}">
                <a16:creationId xmlns:a16="http://schemas.microsoft.com/office/drawing/2014/main" id="{0A038798-7E12-4C50-A259-C9ABC2514CA3}"/>
              </a:ext>
            </a:extLst>
          </p:cNvPr>
          <p:cNvSpPr>
            <a:spLocks noChangeShapeType="1"/>
          </p:cNvSpPr>
          <p:nvPr/>
        </p:nvSpPr>
        <p:spPr bwMode="auto">
          <a:xfrm flipH="1">
            <a:off x="4884761" y="4632186"/>
            <a:ext cx="215900" cy="0"/>
          </a:xfrm>
          <a:prstGeom prst="line">
            <a:avLst/>
          </a:prstGeom>
          <a:noFill/>
          <a:ln w="9525">
            <a:solidFill>
              <a:sysClr val="windowText" lastClr="000000"/>
            </a:solidFill>
            <a:round/>
            <a:headEnd/>
            <a:tailEn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
        <p:nvSpPr>
          <p:cNvPr id="22" name="Line 22">
            <a:extLst>
              <a:ext uri="{FF2B5EF4-FFF2-40B4-BE49-F238E27FC236}">
                <a16:creationId xmlns:a16="http://schemas.microsoft.com/office/drawing/2014/main" id="{FB0D053E-4560-4DCF-BFB6-1D421E22EB01}"/>
              </a:ext>
            </a:extLst>
          </p:cNvPr>
          <p:cNvSpPr>
            <a:spLocks noChangeShapeType="1"/>
          </p:cNvSpPr>
          <p:nvPr/>
        </p:nvSpPr>
        <p:spPr bwMode="auto">
          <a:xfrm>
            <a:off x="5037161" y="4098786"/>
            <a:ext cx="0" cy="685800"/>
          </a:xfrm>
          <a:prstGeom prst="line">
            <a:avLst/>
          </a:prstGeom>
          <a:noFill/>
          <a:ln w="38100">
            <a:solidFill>
              <a:sysClr val="windowText" lastClr="000000"/>
            </a:solidFill>
            <a:round/>
            <a:headEnd/>
            <a:tailEn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
        <p:nvSpPr>
          <p:cNvPr id="23" name="Line 25">
            <a:extLst>
              <a:ext uri="{FF2B5EF4-FFF2-40B4-BE49-F238E27FC236}">
                <a16:creationId xmlns:a16="http://schemas.microsoft.com/office/drawing/2014/main" id="{349D2569-00EB-4573-B2A5-6EACC0E0509B}"/>
              </a:ext>
            </a:extLst>
          </p:cNvPr>
          <p:cNvSpPr>
            <a:spLocks noChangeShapeType="1"/>
          </p:cNvSpPr>
          <p:nvPr/>
        </p:nvSpPr>
        <p:spPr bwMode="auto">
          <a:xfrm flipH="1" flipV="1">
            <a:off x="4656161" y="4403586"/>
            <a:ext cx="215900" cy="73025"/>
          </a:xfrm>
          <a:prstGeom prst="line">
            <a:avLst/>
          </a:prstGeom>
          <a:noFill/>
          <a:ln w="9525">
            <a:solidFill>
              <a:sysClr val="windowText" lastClr="000000"/>
            </a:solidFill>
            <a:round/>
            <a:headEnd/>
            <a:tailEn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
        <p:nvSpPr>
          <p:cNvPr id="24" name="Line 26">
            <a:extLst>
              <a:ext uri="{FF2B5EF4-FFF2-40B4-BE49-F238E27FC236}">
                <a16:creationId xmlns:a16="http://schemas.microsoft.com/office/drawing/2014/main" id="{C6F2130F-ADC0-4EC3-8E21-A1D0944594CF}"/>
              </a:ext>
            </a:extLst>
          </p:cNvPr>
          <p:cNvSpPr>
            <a:spLocks noChangeShapeType="1"/>
          </p:cNvSpPr>
          <p:nvPr/>
        </p:nvSpPr>
        <p:spPr bwMode="auto">
          <a:xfrm flipV="1">
            <a:off x="4884761" y="4251186"/>
            <a:ext cx="144463" cy="215900"/>
          </a:xfrm>
          <a:prstGeom prst="line">
            <a:avLst/>
          </a:prstGeom>
          <a:noFill/>
          <a:ln w="9525">
            <a:solidFill>
              <a:sysClr val="windowText" lastClr="000000"/>
            </a:solidFill>
            <a:round/>
            <a:headEnd/>
            <a:tailEn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
        <p:nvSpPr>
          <p:cNvPr id="25" name="Oval 27">
            <a:extLst>
              <a:ext uri="{FF2B5EF4-FFF2-40B4-BE49-F238E27FC236}">
                <a16:creationId xmlns:a16="http://schemas.microsoft.com/office/drawing/2014/main" id="{97E38B2E-EBCB-492A-8C44-1AE582CA6481}"/>
              </a:ext>
            </a:extLst>
          </p:cNvPr>
          <p:cNvSpPr>
            <a:spLocks noChangeArrowheads="1"/>
          </p:cNvSpPr>
          <p:nvPr/>
        </p:nvSpPr>
        <p:spPr bwMode="auto">
          <a:xfrm>
            <a:off x="4884761" y="3793986"/>
            <a:ext cx="287338" cy="292100"/>
          </a:xfrm>
          <a:prstGeom prst="ellipse">
            <a:avLst/>
          </a:prstGeom>
          <a:solidFill>
            <a:schemeClr val="accent2"/>
          </a:solidFill>
          <a:ln w="9525">
            <a:solidFill>
              <a:sysClr val="windowText" lastClr="000000"/>
            </a:solidFill>
            <a:round/>
            <a:headEnd/>
            <a:tailEnd/>
          </a:ln>
          <a:effectLst>
            <a:outerShdw blurRad="50800" dist="38100" dir="2700000" algn="tl" rotWithShape="0">
              <a:prstClr val="black">
                <a:alpha val="40000"/>
              </a:prstClr>
            </a:outerShdw>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altLang="es-ES" sz="1800" b="0" i="1" u="none" strike="noStrike" kern="0" cap="none" spc="0" normalizeH="0" baseline="0" noProof="0" dirty="0">
              <a:ln>
                <a:noFill/>
              </a:ln>
              <a:solidFill>
                <a:prstClr val="black"/>
              </a:solidFill>
              <a:effectLst/>
              <a:uLnTx/>
              <a:uFillTx/>
              <a:cs typeface="Arial" charset="0"/>
            </a:endParaRPr>
          </a:p>
        </p:txBody>
      </p:sp>
      <p:sp>
        <p:nvSpPr>
          <p:cNvPr id="26" name="Line 28">
            <a:extLst>
              <a:ext uri="{FF2B5EF4-FFF2-40B4-BE49-F238E27FC236}">
                <a16:creationId xmlns:a16="http://schemas.microsoft.com/office/drawing/2014/main" id="{0491F877-CE89-453C-9392-CF36B3E3BE17}"/>
              </a:ext>
            </a:extLst>
          </p:cNvPr>
          <p:cNvSpPr>
            <a:spLocks noChangeShapeType="1"/>
          </p:cNvSpPr>
          <p:nvPr/>
        </p:nvSpPr>
        <p:spPr bwMode="auto">
          <a:xfrm>
            <a:off x="6561161" y="5013186"/>
            <a:ext cx="228600" cy="381000"/>
          </a:xfrm>
          <a:prstGeom prst="line">
            <a:avLst/>
          </a:prstGeom>
          <a:noFill/>
          <a:ln w="9525">
            <a:solidFill>
              <a:sysClr val="windowText" lastClr="000000"/>
            </a:solidFill>
            <a:round/>
            <a:headEnd/>
            <a:tailEn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
        <p:nvSpPr>
          <p:cNvPr id="27" name="Line 29">
            <a:extLst>
              <a:ext uri="{FF2B5EF4-FFF2-40B4-BE49-F238E27FC236}">
                <a16:creationId xmlns:a16="http://schemas.microsoft.com/office/drawing/2014/main" id="{2DA88D3D-0C4B-448F-B18E-A8A9D2AED629}"/>
              </a:ext>
            </a:extLst>
          </p:cNvPr>
          <p:cNvSpPr>
            <a:spLocks noChangeShapeType="1"/>
          </p:cNvSpPr>
          <p:nvPr/>
        </p:nvSpPr>
        <p:spPr bwMode="auto">
          <a:xfrm>
            <a:off x="6561161" y="4784586"/>
            <a:ext cx="0" cy="228600"/>
          </a:xfrm>
          <a:prstGeom prst="line">
            <a:avLst/>
          </a:prstGeom>
          <a:noFill/>
          <a:ln w="9525">
            <a:solidFill>
              <a:sysClr val="windowText" lastClr="000000"/>
            </a:solidFill>
            <a:round/>
            <a:headEnd/>
            <a:tailEn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
        <p:nvSpPr>
          <p:cNvPr id="28" name="Line 30">
            <a:extLst>
              <a:ext uri="{FF2B5EF4-FFF2-40B4-BE49-F238E27FC236}">
                <a16:creationId xmlns:a16="http://schemas.microsoft.com/office/drawing/2014/main" id="{F01D2FCC-4516-4E74-975A-46E381DE0261}"/>
              </a:ext>
            </a:extLst>
          </p:cNvPr>
          <p:cNvSpPr>
            <a:spLocks noChangeShapeType="1"/>
          </p:cNvSpPr>
          <p:nvPr/>
        </p:nvSpPr>
        <p:spPr bwMode="auto">
          <a:xfrm>
            <a:off x="6256361" y="5013186"/>
            <a:ext cx="76200" cy="304800"/>
          </a:xfrm>
          <a:prstGeom prst="line">
            <a:avLst/>
          </a:prstGeom>
          <a:noFill/>
          <a:ln w="9525">
            <a:solidFill>
              <a:sysClr val="windowText" lastClr="000000"/>
            </a:solidFill>
            <a:round/>
            <a:headEnd/>
            <a:tailEn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
        <p:nvSpPr>
          <p:cNvPr id="29" name="Line 31">
            <a:extLst>
              <a:ext uri="{FF2B5EF4-FFF2-40B4-BE49-F238E27FC236}">
                <a16:creationId xmlns:a16="http://schemas.microsoft.com/office/drawing/2014/main" id="{0C4BB1D5-773C-4575-911B-2C520E265F46}"/>
              </a:ext>
            </a:extLst>
          </p:cNvPr>
          <p:cNvSpPr>
            <a:spLocks noChangeShapeType="1"/>
          </p:cNvSpPr>
          <p:nvPr/>
        </p:nvSpPr>
        <p:spPr bwMode="auto">
          <a:xfrm flipH="1">
            <a:off x="6256361" y="4708386"/>
            <a:ext cx="304800" cy="287338"/>
          </a:xfrm>
          <a:prstGeom prst="line">
            <a:avLst/>
          </a:prstGeom>
          <a:noFill/>
          <a:ln w="9525">
            <a:solidFill>
              <a:sysClr val="windowText" lastClr="000000"/>
            </a:solidFill>
            <a:round/>
            <a:headEnd/>
            <a:tailEn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
        <p:nvSpPr>
          <p:cNvPr id="30" name="Line 32">
            <a:extLst>
              <a:ext uri="{FF2B5EF4-FFF2-40B4-BE49-F238E27FC236}">
                <a16:creationId xmlns:a16="http://schemas.microsoft.com/office/drawing/2014/main" id="{2A9B1072-5D8F-49F7-B890-8CCE77608E13}"/>
              </a:ext>
            </a:extLst>
          </p:cNvPr>
          <p:cNvSpPr>
            <a:spLocks noChangeShapeType="1"/>
          </p:cNvSpPr>
          <p:nvPr/>
        </p:nvSpPr>
        <p:spPr bwMode="auto">
          <a:xfrm flipH="1" flipV="1">
            <a:off x="6180161" y="4251186"/>
            <a:ext cx="215900" cy="144463"/>
          </a:xfrm>
          <a:prstGeom prst="line">
            <a:avLst/>
          </a:prstGeom>
          <a:noFill/>
          <a:ln w="9525">
            <a:solidFill>
              <a:sysClr val="windowText" lastClr="000000"/>
            </a:solidFill>
            <a:round/>
            <a:headEnd/>
            <a:tailEn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
        <p:nvSpPr>
          <p:cNvPr id="31" name="Line 33">
            <a:extLst>
              <a:ext uri="{FF2B5EF4-FFF2-40B4-BE49-F238E27FC236}">
                <a16:creationId xmlns:a16="http://schemas.microsoft.com/office/drawing/2014/main" id="{3C0F9B25-7FA0-4CEF-A775-680E608A3437}"/>
              </a:ext>
            </a:extLst>
          </p:cNvPr>
          <p:cNvSpPr>
            <a:spLocks noChangeShapeType="1"/>
          </p:cNvSpPr>
          <p:nvPr/>
        </p:nvSpPr>
        <p:spPr bwMode="auto">
          <a:xfrm flipV="1">
            <a:off x="6408761" y="4174986"/>
            <a:ext cx="144463" cy="215900"/>
          </a:xfrm>
          <a:prstGeom prst="line">
            <a:avLst/>
          </a:prstGeom>
          <a:noFill/>
          <a:ln w="9525">
            <a:solidFill>
              <a:sysClr val="windowText" lastClr="000000"/>
            </a:solidFill>
            <a:round/>
            <a:headEnd/>
            <a:tailEn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
        <p:nvSpPr>
          <p:cNvPr id="32" name="Line 34">
            <a:extLst>
              <a:ext uri="{FF2B5EF4-FFF2-40B4-BE49-F238E27FC236}">
                <a16:creationId xmlns:a16="http://schemas.microsoft.com/office/drawing/2014/main" id="{369214FE-A402-4F68-8072-D2585E12BC22}"/>
              </a:ext>
            </a:extLst>
          </p:cNvPr>
          <p:cNvSpPr>
            <a:spLocks noChangeShapeType="1"/>
          </p:cNvSpPr>
          <p:nvPr/>
        </p:nvSpPr>
        <p:spPr bwMode="auto">
          <a:xfrm>
            <a:off x="6561161" y="4174986"/>
            <a:ext cx="142875" cy="360363"/>
          </a:xfrm>
          <a:prstGeom prst="line">
            <a:avLst/>
          </a:prstGeom>
          <a:noFill/>
          <a:ln w="9525">
            <a:solidFill>
              <a:sysClr val="windowText" lastClr="000000"/>
            </a:solidFill>
            <a:round/>
            <a:headEnd/>
            <a:tailEn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
        <p:nvSpPr>
          <p:cNvPr id="33" name="Line 35">
            <a:extLst>
              <a:ext uri="{FF2B5EF4-FFF2-40B4-BE49-F238E27FC236}">
                <a16:creationId xmlns:a16="http://schemas.microsoft.com/office/drawing/2014/main" id="{6682F96F-8ABB-4D03-8BF3-A82862B68CE9}"/>
              </a:ext>
            </a:extLst>
          </p:cNvPr>
          <p:cNvSpPr>
            <a:spLocks noChangeShapeType="1"/>
          </p:cNvSpPr>
          <p:nvPr/>
        </p:nvSpPr>
        <p:spPr bwMode="auto">
          <a:xfrm>
            <a:off x="6561161" y="4022586"/>
            <a:ext cx="0" cy="762000"/>
          </a:xfrm>
          <a:prstGeom prst="line">
            <a:avLst/>
          </a:prstGeom>
          <a:noFill/>
          <a:ln w="38100">
            <a:solidFill>
              <a:sysClr val="windowText" lastClr="000000"/>
            </a:solidFill>
            <a:round/>
            <a:headEnd/>
            <a:tailEn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
        <p:nvSpPr>
          <p:cNvPr id="34" name="Oval 36">
            <a:extLst>
              <a:ext uri="{FF2B5EF4-FFF2-40B4-BE49-F238E27FC236}">
                <a16:creationId xmlns:a16="http://schemas.microsoft.com/office/drawing/2014/main" id="{724DEF8C-57B4-4667-9809-93A06F0F43A6}"/>
              </a:ext>
            </a:extLst>
          </p:cNvPr>
          <p:cNvSpPr>
            <a:spLocks noChangeArrowheads="1"/>
          </p:cNvSpPr>
          <p:nvPr/>
        </p:nvSpPr>
        <p:spPr bwMode="auto">
          <a:xfrm>
            <a:off x="6408761" y="3717786"/>
            <a:ext cx="287338" cy="292100"/>
          </a:xfrm>
          <a:prstGeom prst="ellipse">
            <a:avLst/>
          </a:prstGeom>
          <a:solidFill>
            <a:schemeClr val="accent2"/>
          </a:solidFill>
          <a:ln w="9525">
            <a:solidFill>
              <a:sysClr val="windowText" lastClr="000000"/>
            </a:solidFill>
            <a:round/>
            <a:headEnd/>
            <a:tailEnd/>
          </a:ln>
          <a:effectLst>
            <a:outerShdw blurRad="50800" dist="38100" dir="2700000" algn="tl" rotWithShape="0">
              <a:prstClr val="black">
                <a:alpha val="40000"/>
              </a:prstClr>
            </a:outerShdw>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altLang="es-ES" sz="1800" b="0" i="1" u="none" strike="noStrike" kern="0" cap="none" spc="0" normalizeH="0" baseline="0" noProof="0" dirty="0">
              <a:ln>
                <a:noFill/>
              </a:ln>
              <a:solidFill>
                <a:prstClr val="black"/>
              </a:solidFill>
              <a:effectLst/>
              <a:uLnTx/>
              <a:uFillTx/>
              <a:cs typeface="Arial" charset="0"/>
            </a:endParaRPr>
          </a:p>
        </p:txBody>
      </p:sp>
      <p:sp>
        <p:nvSpPr>
          <p:cNvPr id="35" name="Freeform 37">
            <a:extLst>
              <a:ext uri="{FF2B5EF4-FFF2-40B4-BE49-F238E27FC236}">
                <a16:creationId xmlns:a16="http://schemas.microsoft.com/office/drawing/2014/main" id="{A811F164-0636-4ED0-974D-A6B875C15EDF}"/>
              </a:ext>
            </a:extLst>
          </p:cNvPr>
          <p:cNvSpPr>
            <a:spLocks/>
          </p:cNvSpPr>
          <p:nvPr/>
        </p:nvSpPr>
        <p:spPr bwMode="auto">
          <a:xfrm>
            <a:off x="6180161" y="4936986"/>
            <a:ext cx="1800225" cy="1295400"/>
          </a:xfrm>
          <a:custGeom>
            <a:avLst/>
            <a:gdLst>
              <a:gd name="T0" fmla="*/ 0 w 1134"/>
              <a:gd name="T1" fmla="*/ 2147483647 h 726"/>
              <a:gd name="T2" fmla="*/ 2147483647 w 1134"/>
              <a:gd name="T3" fmla="*/ 2147483647 h 726"/>
              <a:gd name="T4" fmla="*/ 2147483647 w 1134"/>
              <a:gd name="T5" fmla="*/ 0 h 726"/>
              <a:gd name="T6" fmla="*/ 0 60000 65536"/>
              <a:gd name="T7" fmla="*/ 0 60000 65536"/>
              <a:gd name="T8" fmla="*/ 0 60000 65536"/>
            </a:gdLst>
            <a:ahLst/>
            <a:cxnLst>
              <a:cxn ang="T6">
                <a:pos x="T0" y="T1"/>
              </a:cxn>
              <a:cxn ang="T7">
                <a:pos x="T2" y="T3"/>
              </a:cxn>
              <a:cxn ang="T8">
                <a:pos x="T4" y="T5"/>
              </a:cxn>
            </a:cxnLst>
            <a:rect l="0" t="0" r="r" b="b"/>
            <a:pathLst>
              <a:path w="1134" h="726">
                <a:moveTo>
                  <a:pt x="0" y="726"/>
                </a:moveTo>
                <a:cubicBezTo>
                  <a:pt x="291" y="696"/>
                  <a:pt x="583" y="666"/>
                  <a:pt x="772" y="545"/>
                </a:cubicBezTo>
                <a:cubicBezTo>
                  <a:pt x="961" y="424"/>
                  <a:pt x="1047" y="212"/>
                  <a:pt x="1134" y="0"/>
                </a:cubicBezTo>
              </a:path>
            </a:pathLst>
          </a:custGeom>
          <a:noFill/>
          <a:ln w="25400">
            <a:solidFill>
              <a:srgbClr val="FF0000"/>
            </a:solidFill>
            <a:round/>
            <a:headEnd/>
            <a:tailEnd/>
          </a:ln>
          <a:effectLst>
            <a:outerShdw blurRad="50800" dist="38100" dir="2700000" algn="tl" rotWithShape="0">
              <a:prstClr val="black">
                <a:alpha val="40000"/>
              </a:prstClr>
            </a:outerShdw>
          </a:effectLst>
        </p:spPr>
        <p:txBody>
          <a:bodyPr/>
          <a:lstStyle/>
          <a:p>
            <a:pPr eaLnBrk="0" fontAlgn="base" hangingPunct="0">
              <a:spcBef>
                <a:spcPct val="0"/>
              </a:spcBef>
              <a:spcAft>
                <a:spcPct val="0"/>
              </a:spcAft>
            </a:pPr>
            <a:endParaRPr lang="es-ES" i="1" dirty="0">
              <a:solidFill>
                <a:prstClr val="black"/>
              </a:solidFill>
              <a:cs typeface="Arial" charset="0"/>
            </a:endParaRPr>
          </a:p>
        </p:txBody>
      </p:sp>
      <p:sp>
        <p:nvSpPr>
          <p:cNvPr id="36" name="Line 38">
            <a:extLst>
              <a:ext uri="{FF2B5EF4-FFF2-40B4-BE49-F238E27FC236}">
                <a16:creationId xmlns:a16="http://schemas.microsoft.com/office/drawing/2014/main" id="{9674834F-0889-4F34-BDF9-572AB0892912}"/>
              </a:ext>
            </a:extLst>
          </p:cNvPr>
          <p:cNvSpPr>
            <a:spLocks noChangeShapeType="1"/>
          </p:cNvSpPr>
          <p:nvPr/>
        </p:nvSpPr>
        <p:spPr bwMode="auto">
          <a:xfrm>
            <a:off x="8085161" y="5165586"/>
            <a:ext cx="142875" cy="215900"/>
          </a:xfrm>
          <a:prstGeom prst="line">
            <a:avLst/>
          </a:prstGeom>
          <a:noFill/>
          <a:ln w="9525">
            <a:solidFill>
              <a:sysClr val="windowText" lastClr="000000"/>
            </a:solidFill>
            <a:round/>
            <a:headEnd/>
            <a:tailEn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
        <p:nvSpPr>
          <p:cNvPr id="37" name="Line 39">
            <a:extLst>
              <a:ext uri="{FF2B5EF4-FFF2-40B4-BE49-F238E27FC236}">
                <a16:creationId xmlns:a16="http://schemas.microsoft.com/office/drawing/2014/main" id="{317CE20A-3497-4801-AF1B-E87208CE3519}"/>
              </a:ext>
            </a:extLst>
          </p:cNvPr>
          <p:cNvSpPr>
            <a:spLocks noChangeShapeType="1"/>
          </p:cNvSpPr>
          <p:nvPr/>
        </p:nvSpPr>
        <p:spPr bwMode="auto">
          <a:xfrm>
            <a:off x="8008961" y="4860786"/>
            <a:ext cx="76200" cy="304800"/>
          </a:xfrm>
          <a:prstGeom prst="line">
            <a:avLst/>
          </a:prstGeom>
          <a:noFill/>
          <a:ln w="9525">
            <a:solidFill>
              <a:sysClr val="windowText" lastClr="000000"/>
            </a:solidFill>
            <a:round/>
            <a:headEnd/>
            <a:tailEn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
        <p:nvSpPr>
          <p:cNvPr id="38" name="Line 40">
            <a:extLst>
              <a:ext uri="{FF2B5EF4-FFF2-40B4-BE49-F238E27FC236}">
                <a16:creationId xmlns:a16="http://schemas.microsoft.com/office/drawing/2014/main" id="{9A9D0ED3-E295-471C-8A71-1EDC6A99BD79}"/>
              </a:ext>
            </a:extLst>
          </p:cNvPr>
          <p:cNvSpPr>
            <a:spLocks noChangeShapeType="1"/>
          </p:cNvSpPr>
          <p:nvPr/>
        </p:nvSpPr>
        <p:spPr bwMode="auto">
          <a:xfrm flipH="1">
            <a:off x="7856561" y="4555986"/>
            <a:ext cx="152400" cy="228600"/>
          </a:xfrm>
          <a:prstGeom prst="line">
            <a:avLst/>
          </a:prstGeom>
          <a:noFill/>
          <a:ln w="9525">
            <a:solidFill>
              <a:sysClr val="windowText" lastClr="000000"/>
            </a:solidFill>
            <a:round/>
            <a:headEnd/>
            <a:tailEn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
        <p:nvSpPr>
          <p:cNvPr id="39" name="Line 41">
            <a:extLst>
              <a:ext uri="{FF2B5EF4-FFF2-40B4-BE49-F238E27FC236}">
                <a16:creationId xmlns:a16="http://schemas.microsoft.com/office/drawing/2014/main" id="{2F0C9D3E-607D-4A63-999C-6F98D2ABB570}"/>
              </a:ext>
            </a:extLst>
          </p:cNvPr>
          <p:cNvSpPr>
            <a:spLocks noChangeShapeType="1"/>
          </p:cNvSpPr>
          <p:nvPr/>
        </p:nvSpPr>
        <p:spPr bwMode="auto">
          <a:xfrm flipV="1">
            <a:off x="7856561" y="4936986"/>
            <a:ext cx="152400" cy="228600"/>
          </a:xfrm>
          <a:prstGeom prst="line">
            <a:avLst/>
          </a:prstGeom>
          <a:noFill/>
          <a:ln w="9525">
            <a:solidFill>
              <a:sysClr val="windowText" lastClr="000000"/>
            </a:solidFill>
            <a:round/>
            <a:headEnd/>
            <a:tailEn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
        <p:nvSpPr>
          <p:cNvPr id="40" name="Oval 42">
            <a:extLst>
              <a:ext uri="{FF2B5EF4-FFF2-40B4-BE49-F238E27FC236}">
                <a16:creationId xmlns:a16="http://schemas.microsoft.com/office/drawing/2014/main" id="{E52E0C1E-7A22-4920-8BC4-A2BD64AB3C39}"/>
              </a:ext>
            </a:extLst>
          </p:cNvPr>
          <p:cNvSpPr>
            <a:spLocks noChangeArrowheads="1"/>
          </p:cNvSpPr>
          <p:nvPr/>
        </p:nvSpPr>
        <p:spPr bwMode="auto">
          <a:xfrm>
            <a:off x="7856561" y="4174986"/>
            <a:ext cx="287338" cy="292100"/>
          </a:xfrm>
          <a:prstGeom prst="ellipse">
            <a:avLst/>
          </a:prstGeom>
          <a:solidFill>
            <a:schemeClr val="accent2"/>
          </a:solidFill>
          <a:ln w="9525">
            <a:solidFill>
              <a:sysClr val="windowText" lastClr="000000"/>
            </a:solidFill>
            <a:round/>
            <a:headEnd/>
            <a:tailEnd/>
          </a:ln>
          <a:effectLst>
            <a:outerShdw blurRad="50800" dist="38100" dir="2700000" algn="tl" rotWithShape="0">
              <a:prstClr val="black">
                <a:alpha val="40000"/>
              </a:prstClr>
            </a:outerShdw>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altLang="es-ES" sz="1800" b="0" i="1" u="none" strike="noStrike" kern="0" cap="none" spc="0" normalizeH="0" baseline="0" noProof="0" dirty="0">
              <a:ln>
                <a:noFill/>
              </a:ln>
              <a:solidFill>
                <a:prstClr val="black"/>
              </a:solidFill>
              <a:effectLst/>
              <a:uLnTx/>
              <a:uFillTx/>
              <a:cs typeface="Arial" charset="0"/>
            </a:endParaRPr>
          </a:p>
        </p:txBody>
      </p:sp>
      <p:sp>
        <p:nvSpPr>
          <p:cNvPr id="41" name="Freeform 43">
            <a:extLst>
              <a:ext uri="{FF2B5EF4-FFF2-40B4-BE49-F238E27FC236}">
                <a16:creationId xmlns:a16="http://schemas.microsoft.com/office/drawing/2014/main" id="{1140D0CE-C157-40E0-9703-714AAA969BD0}"/>
              </a:ext>
            </a:extLst>
          </p:cNvPr>
          <p:cNvSpPr>
            <a:spLocks/>
          </p:cNvSpPr>
          <p:nvPr/>
        </p:nvSpPr>
        <p:spPr bwMode="auto">
          <a:xfrm>
            <a:off x="3513161" y="4632186"/>
            <a:ext cx="2057400" cy="1524000"/>
          </a:xfrm>
          <a:custGeom>
            <a:avLst/>
            <a:gdLst>
              <a:gd name="T0" fmla="*/ 0 w 1134"/>
              <a:gd name="T1" fmla="*/ 0 h 908"/>
              <a:gd name="T2" fmla="*/ 2147483647 w 1134"/>
              <a:gd name="T3" fmla="*/ 2147483647 h 908"/>
              <a:gd name="T4" fmla="*/ 2147483647 w 1134"/>
              <a:gd name="T5" fmla="*/ 2147483647 h 908"/>
              <a:gd name="T6" fmla="*/ 0 60000 65536"/>
              <a:gd name="T7" fmla="*/ 0 60000 65536"/>
              <a:gd name="T8" fmla="*/ 0 60000 65536"/>
            </a:gdLst>
            <a:ahLst/>
            <a:cxnLst>
              <a:cxn ang="T6">
                <a:pos x="T0" y="T1"/>
              </a:cxn>
              <a:cxn ang="T7">
                <a:pos x="T2" y="T3"/>
              </a:cxn>
              <a:cxn ang="T8">
                <a:pos x="T4" y="T5"/>
              </a:cxn>
            </a:cxnLst>
            <a:rect l="0" t="0" r="r" b="b"/>
            <a:pathLst>
              <a:path w="1134" h="908">
                <a:moveTo>
                  <a:pt x="0" y="0"/>
                </a:moveTo>
                <a:cubicBezTo>
                  <a:pt x="132" y="287"/>
                  <a:pt x="264" y="575"/>
                  <a:pt x="453" y="726"/>
                </a:cubicBezTo>
                <a:cubicBezTo>
                  <a:pt x="642" y="877"/>
                  <a:pt x="1028" y="878"/>
                  <a:pt x="1134" y="908"/>
                </a:cubicBezTo>
              </a:path>
            </a:pathLst>
          </a:custGeom>
          <a:noFill/>
          <a:ln w="25400">
            <a:solidFill>
              <a:srgbClr val="FF0000"/>
            </a:solidFill>
            <a:round/>
            <a:headEnd/>
            <a:tailEnd/>
          </a:ln>
          <a:effectLst>
            <a:outerShdw blurRad="50800" dist="38100" dir="2700000" algn="tl" rotWithShape="0">
              <a:prstClr val="black">
                <a:alpha val="40000"/>
              </a:prstClr>
            </a:outerShdw>
          </a:effectLst>
        </p:spPr>
        <p:txBody>
          <a:bodyPr/>
          <a:lstStyle/>
          <a:p>
            <a:pPr eaLnBrk="0" fontAlgn="base" hangingPunct="0">
              <a:spcBef>
                <a:spcPct val="0"/>
              </a:spcBef>
              <a:spcAft>
                <a:spcPct val="0"/>
              </a:spcAft>
            </a:pPr>
            <a:endParaRPr lang="es-ES" i="1" dirty="0">
              <a:solidFill>
                <a:prstClr val="black"/>
              </a:solidFill>
              <a:cs typeface="Arial" charset="0"/>
            </a:endParaRPr>
          </a:p>
        </p:txBody>
      </p:sp>
      <p:sp>
        <p:nvSpPr>
          <p:cNvPr id="42" name="Line 44">
            <a:extLst>
              <a:ext uri="{FF2B5EF4-FFF2-40B4-BE49-F238E27FC236}">
                <a16:creationId xmlns:a16="http://schemas.microsoft.com/office/drawing/2014/main" id="{D2285ED5-73AF-4C75-861D-CEC621753746}"/>
              </a:ext>
            </a:extLst>
          </p:cNvPr>
          <p:cNvSpPr>
            <a:spLocks noChangeShapeType="1"/>
          </p:cNvSpPr>
          <p:nvPr/>
        </p:nvSpPr>
        <p:spPr bwMode="auto">
          <a:xfrm>
            <a:off x="8008961" y="4479786"/>
            <a:ext cx="0" cy="457200"/>
          </a:xfrm>
          <a:prstGeom prst="line">
            <a:avLst/>
          </a:prstGeom>
          <a:noFill/>
          <a:ln w="38100">
            <a:solidFill>
              <a:sysClr val="windowText" lastClr="000000"/>
            </a:solidFill>
            <a:round/>
            <a:headEnd/>
            <a:tailEn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
        <p:nvSpPr>
          <p:cNvPr id="43" name="Line 45">
            <a:extLst>
              <a:ext uri="{FF2B5EF4-FFF2-40B4-BE49-F238E27FC236}">
                <a16:creationId xmlns:a16="http://schemas.microsoft.com/office/drawing/2014/main" id="{1218F76D-7FC5-4FB0-B21F-F0AD8A239483}"/>
              </a:ext>
            </a:extLst>
          </p:cNvPr>
          <p:cNvSpPr>
            <a:spLocks noChangeShapeType="1"/>
          </p:cNvSpPr>
          <p:nvPr/>
        </p:nvSpPr>
        <p:spPr bwMode="auto">
          <a:xfrm>
            <a:off x="6561161" y="4174986"/>
            <a:ext cx="0" cy="287338"/>
          </a:xfrm>
          <a:prstGeom prst="line">
            <a:avLst/>
          </a:prstGeom>
          <a:noFill/>
          <a:ln w="9525">
            <a:solidFill>
              <a:sysClr val="windowText" lastClr="000000"/>
            </a:solidFill>
            <a:round/>
            <a:headEnd/>
            <a:tailEn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
        <p:nvSpPr>
          <p:cNvPr id="44" name="Line 46">
            <a:extLst>
              <a:ext uri="{FF2B5EF4-FFF2-40B4-BE49-F238E27FC236}">
                <a16:creationId xmlns:a16="http://schemas.microsoft.com/office/drawing/2014/main" id="{C7026DE7-0368-415B-B8A7-E7ECF5A2F4C8}"/>
              </a:ext>
            </a:extLst>
          </p:cNvPr>
          <p:cNvSpPr>
            <a:spLocks noChangeShapeType="1"/>
          </p:cNvSpPr>
          <p:nvPr/>
        </p:nvSpPr>
        <p:spPr bwMode="auto">
          <a:xfrm flipH="1">
            <a:off x="3436961" y="4479786"/>
            <a:ext cx="228600" cy="76200"/>
          </a:xfrm>
          <a:prstGeom prst="line">
            <a:avLst/>
          </a:prstGeom>
          <a:noFill/>
          <a:ln w="9525">
            <a:solidFill>
              <a:sysClr val="windowText" lastClr="000000"/>
            </a:solidFill>
            <a:round/>
            <a:headEnd/>
            <a:tailEn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
        <p:nvSpPr>
          <p:cNvPr id="45" name="Line 47">
            <a:extLst>
              <a:ext uri="{FF2B5EF4-FFF2-40B4-BE49-F238E27FC236}">
                <a16:creationId xmlns:a16="http://schemas.microsoft.com/office/drawing/2014/main" id="{967CA3E1-5C3F-4028-BC9C-9C6192BE4981}"/>
              </a:ext>
            </a:extLst>
          </p:cNvPr>
          <p:cNvSpPr>
            <a:spLocks noChangeShapeType="1"/>
          </p:cNvSpPr>
          <p:nvPr/>
        </p:nvSpPr>
        <p:spPr bwMode="auto">
          <a:xfrm flipH="1">
            <a:off x="3132161" y="4251186"/>
            <a:ext cx="152400" cy="0"/>
          </a:xfrm>
          <a:prstGeom prst="line">
            <a:avLst/>
          </a:prstGeom>
          <a:noFill/>
          <a:ln w="9525">
            <a:solidFill>
              <a:sysClr val="windowText" lastClr="000000"/>
            </a:solidFill>
            <a:round/>
            <a:headEnd/>
            <a:tailEn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
        <p:nvSpPr>
          <p:cNvPr id="46" name="Line 48">
            <a:extLst>
              <a:ext uri="{FF2B5EF4-FFF2-40B4-BE49-F238E27FC236}">
                <a16:creationId xmlns:a16="http://schemas.microsoft.com/office/drawing/2014/main" id="{C344A995-8512-44BD-8D77-4FBA7C6C1C01}"/>
              </a:ext>
            </a:extLst>
          </p:cNvPr>
          <p:cNvSpPr>
            <a:spLocks noChangeShapeType="1"/>
          </p:cNvSpPr>
          <p:nvPr/>
        </p:nvSpPr>
        <p:spPr bwMode="auto">
          <a:xfrm>
            <a:off x="5113361" y="5089386"/>
            <a:ext cx="152400" cy="228600"/>
          </a:xfrm>
          <a:prstGeom prst="line">
            <a:avLst/>
          </a:prstGeom>
          <a:noFill/>
          <a:ln w="9525">
            <a:solidFill>
              <a:sysClr val="windowText" lastClr="000000"/>
            </a:solidFill>
            <a:round/>
            <a:headEnd/>
            <a:tailEn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
        <p:nvSpPr>
          <p:cNvPr id="47" name="Line 49">
            <a:extLst>
              <a:ext uri="{FF2B5EF4-FFF2-40B4-BE49-F238E27FC236}">
                <a16:creationId xmlns:a16="http://schemas.microsoft.com/office/drawing/2014/main" id="{0FB57E99-24A5-4A83-A3D9-C270A7AF125E}"/>
              </a:ext>
            </a:extLst>
          </p:cNvPr>
          <p:cNvSpPr>
            <a:spLocks noChangeShapeType="1"/>
          </p:cNvSpPr>
          <p:nvPr/>
        </p:nvSpPr>
        <p:spPr bwMode="auto">
          <a:xfrm>
            <a:off x="5037161" y="4251186"/>
            <a:ext cx="76200" cy="381000"/>
          </a:xfrm>
          <a:prstGeom prst="line">
            <a:avLst/>
          </a:prstGeom>
          <a:noFill/>
          <a:ln w="9525">
            <a:solidFill>
              <a:sysClr val="windowText" lastClr="000000"/>
            </a:solidFill>
            <a:round/>
            <a:headEnd/>
            <a:tailEn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
        <p:nvSpPr>
          <p:cNvPr id="48" name="Line 50">
            <a:extLst>
              <a:ext uri="{FF2B5EF4-FFF2-40B4-BE49-F238E27FC236}">
                <a16:creationId xmlns:a16="http://schemas.microsoft.com/office/drawing/2014/main" id="{73A9D90F-7525-4C41-B2CB-E2518C480FEC}"/>
              </a:ext>
            </a:extLst>
          </p:cNvPr>
          <p:cNvSpPr>
            <a:spLocks noChangeShapeType="1"/>
          </p:cNvSpPr>
          <p:nvPr/>
        </p:nvSpPr>
        <p:spPr bwMode="auto">
          <a:xfrm flipH="1">
            <a:off x="6408761" y="4555986"/>
            <a:ext cx="304800" cy="152400"/>
          </a:xfrm>
          <a:prstGeom prst="line">
            <a:avLst/>
          </a:prstGeom>
          <a:noFill/>
          <a:ln w="9525">
            <a:solidFill>
              <a:sysClr val="windowText" lastClr="000000"/>
            </a:solidFill>
            <a:round/>
            <a:headEnd/>
            <a:tailEn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
        <p:nvSpPr>
          <p:cNvPr id="49" name="Line 51">
            <a:extLst>
              <a:ext uri="{FF2B5EF4-FFF2-40B4-BE49-F238E27FC236}">
                <a16:creationId xmlns:a16="http://schemas.microsoft.com/office/drawing/2014/main" id="{CDD2A102-42D5-4CCB-80A6-2A1995B8771D}"/>
              </a:ext>
            </a:extLst>
          </p:cNvPr>
          <p:cNvSpPr>
            <a:spLocks noChangeShapeType="1"/>
          </p:cNvSpPr>
          <p:nvPr/>
        </p:nvSpPr>
        <p:spPr bwMode="auto">
          <a:xfrm>
            <a:off x="7856561" y="5165586"/>
            <a:ext cx="0" cy="228600"/>
          </a:xfrm>
          <a:prstGeom prst="line">
            <a:avLst/>
          </a:prstGeom>
          <a:noFill/>
          <a:ln w="9525">
            <a:solidFill>
              <a:sysClr val="windowText" lastClr="000000"/>
            </a:solidFill>
            <a:round/>
            <a:headEnd/>
            <a:tailEn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
        <p:nvSpPr>
          <p:cNvPr id="50" name="Line 52">
            <a:extLst>
              <a:ext uri="{FF2B5EF4-FFF2-40B4-BE49-F238E27FC236}">
                <a16:creationId xmlns:a16="http://schemas.microsoft.com/office/drawing/2014/main" id="{4D8D758E-36A0-430D-808F-01420B1550CE}"/>
              </a:ext>
            </a:extLst>
          </p:cNvPr>
          <p:cNvSpPr>
            <a:spLocks noChangeShapeType="1"/>
          </p:cNvSpPr>
          <p:nvPr/>
        </p:nvSpPr>
        <p:spPr bwMode="auto">
          <a:xfrm>
            <a:off x="7704161" y="4708386"/>
            <a:ext cx="152400" cy="76200"/>
          </a:xfrm>
          <a:prstGeom prst="line">
            <a:avLst/>
          </a:prstGeom>
          <a:noFill/>
          <a:ln w="9525">
            <a:solidFill>
              <a:sysClr val="windowText" lastClr="000000"/>
            </a:solidFill>
            <a:round/>
            <a:headEnd/>
            <a:tailEn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
        <p:nvSpPr>
          <p:cNvPr id="51" name="Line 53">
            <a:extLst>
              <a:ext uri="{FF2B5EF4-FFF2-40B4-BE49-F238E27FC236}">
                <a16:creationId xmlns:a16="http://schemas.microsoft.com/office/drawing/2014/main" id="{14AE59F6-3FC4-4B5C-8B90-24DCD6917986}"/>
              </a:ext>
            </a:extLst>
          </p:cNvPr>
          <p:cNvSpPr>
            <a:spLocks noChangeShapeType="1"/>
          </p:cNvSpPr>
          <p:nvPr/>
        </p:nvSpPr>
        <p:spPr bwMode="auto">
          <a:xfrm>
            <a:off x="8008961" y="4555986"/>
            <a:ext cx="152400" cy="152400"/>
          </a:xfrm>
          <a:prstGeom prst="line">
            <a:avLst/>
          </a:prstGeom>
          <a:noFill/>
          <a:ln w="9525">
            <a:solidFill>
              <a:sysClr val="windowText" lastClr="000000"/>
            </a:solidFill>
            <a:round/>
            <a:headEnd/>
            <a:tailEn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
        <p:nvSpPr>
          <p:cNvPr id="52" name="Line 54">
            <a:extLst>
              <a:ext uri="{FF2B5EF4-FFF2-40B4-BE49-F238E27FC236}">
                <a16:creationId xmlns:a16="http://schemas.microsoft.com/office/drawing/2014/main" id="{26489D28-66A5-4605-891C-EB364BDC01CD}"/>
              </a:ext>
            </a:extLst>
          </p:cNvPr>
          <p:cNvSpPr>
            <a:spLocks noChangeShapeType="1"/>
          </p:cNvSpPr>
          <p:nvPr/>
        </p:nvSpPr>
        <p:spPr bwMode="auto">
          <a:xfrm flipH="1">
            <a:off x="7932761" y="4708386"/>
            <a:ext cx="228600" cy="228600"/>
          </a:xfrm>
          <a:prstGeom prst="line">
            <a:avLst/>
          </a:prstGeom>
          <a:noFill/>
          <a:ln w="9525">
            <a:solidFill>
              <a:sysClr val="windowText" lastClr="000000"/>
            </a:solidFill>
            <a:round/>
            <a:headEnd/>
            <a:tailEn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
        <p:nvSpPr>
          <p:cNvPr id="53" name="Freeform 55">
            <a:extLst>
              <a:ext uri="{FF2B5EF4-FFF2-40B4-BE49-F238E27FC236}">
                <a16:creationId xmlns:a16="http://schemas.microsoft.com/office/drawing/2014/main" id="{2B362280-0712-4CB8-994A-55D0B4F39D8F}"/>
              </a:ext>
            </a:extLst>
          </p:cNvPr>
          <p:cNvSpPr>
            <a:spLocks/>
          </p:cNvSpPr>
          <p:nvPr/>
        </p:nvSpPr>
        <p:spPr bwMode="auto">
          <a:xfrm>
            <a:off x="3436961" y="4555986"/>
            <a:ext cx="196850" cy="111125"/>
          </a:xfrm>
          <a:custGeom>
            <a:avLst/>
            <a:gdLst>
              <a:gd name="T0" fmla="*/ 2147483647 w 124"/>
              <a:gd name="T1" fmla="*/ 2147483647 h 70"/>
              <a:gd name="T2" fmla="*/ 2147483647 w 124"/>
              <a:gd name="T3" fmla="*/ 2147483647 h 70"/>
              <a:gd name="T4" fmla="*/ 2147483647 w 124"/>
              <a:gd name="T5" fmla="*/ 2147483647 h 70"/>
              <a:gd name="T6" fmla="*/ 2147483647 w 124"/>
              <a:gd name="T7" fmla="*/ 2147483647 h 70"/>
              <a:gd name="T8" fmla="*/ 2147483647 w 124"/>
              <a:gd name="T9" fmla="*/ 2147483647 h 70"/>
              <a:gd name="T10" fmla="*/ 2147483647 w 124"/>
              <a:gd name="T11" fmla="*/ 2147483647 h 70"/>
              <a:gd name="T12" fmla="*/ 2147483647 w 124"/>
              <a:gd name="T13" fmla="*/ 2147483647 h 70"/>
              <a:gd name="T14" fmla="*/ 2147483647 w 124"/>
              <a:gd name="T15" fmla="*/ 2147483647 h 70"/>
              <a:gd name="T16" fmla="*/ 2147483647 w 124"/>
              <a:gd name="T17" fmla="*/ 2147483647 h 70"/>
              <a:gd name="T18" fmla="*/ 2147483647 w 124"/>
              <a:gd name="T19" fmla="*/ 2147483647 h 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4" h="70">
                <a:moveTo>
                  <a:pt x="50" y="58"/>
                </a:moveTo>
                <a:cubicBezTo>
                  <a:pt x="59" y="52"/>
                  <a:pt x="80" y="49"/>
                  <a:pt x="77" y="39"/>
                </a:cubicBezTo>
                <a:cubicBezTo>
                  <a:pt x="69" y="15"/>
                  <a:pt x="0" y="44"/>
                  <a:pt x="68" y="21"/>
                </a:cubicBezTo>
                <a:cubicBezTo>
                  <a:pt x="77" y="27"/>
                  <a:pt x="93" y="28"/>
                  <a:pt x="96" y="39"/>
                </a:cubicBezTo>
                <a:cubicBezTo>
                  <a:pt x="98" y="48"/>
                  <a:pt x="86" y="57"/>
                  <a:pt x="77" y="58"/>
                </a:cubicBezTo>
                <a:cubicBezTo>
                  <a:pt x="59" y="60"/>
                  <a:pt x="40" y="52"/>
                  <a:pt x="22" y="49"/>
                </a:cubicBezTo>
                <a:cubicBezTo>
                  <a:pt x="28" y="43"/>
                  <a:pt x="36" y="38"/>
                  <a:pt x="41" y="30"/>
                </a:cubicBezTo>
                <a:cubicBezTo>
                  <a:pt x="46" y="22"/>
                  <a:pt x="41" y="4"/>
                  <a:pt x="50" y="3"/>
                </a:cubicBezTo>
                <a:cubicBezTo>
                  <a:pt x="69" y="0"/>
                  <a:pt x="105" y="21"/>
                  <a:pt x="105" y="21"/>
                </a:cubicBezTo>
                <a:cubicBezTo>
                  <a:pt x="121" y="70"/>
                  <a:pt x="124" y="48"/>
                  <a:pt x="50" y="58"/>
                </a:cubicBezTo>
                <a:close/>
              </a:path>
            </a:pathLst>
          </a:custGeom>
          <a:noFill/>
          <a:ln w="9525">
            <a:solidFill>
              <a:srgbClr val="FF0000"/>
            </a:solidFill>
            <a:round/>
            <a:headEnd/>
            <a:tailEnd/>
          </a:ln>
          <a:effectLst>
            <a:outerShdw blurRad="50800" dist="38100" dir="2700000" algn="tl" rotWithShape="0">
              <a:prstClr val="black">
                <a:alpha val="40000"/>
              </a:prstClr>
            </a:outerShdw>
          </a:effectLst>
        </p:spPr>
        <p:txBody>
          <a:bodyPr/>
          <a:lstStyle/>
          <a:p>
            <a:pPr eaLnBrk="0" fontAlgn="base" hangingPunct="0">
              <a:spcBef>
                <a:spcPct val="0"/>
              </a:spcBef>
              <a:spcAft>
                <a:spcPct val="0"/>
              </a:spcAft>
            </a:pPr>
            <a:endParaRPr lang="es-ES" i="1" dirty="0">
              <a:solidFill>
                <a:prstClr val="black"/>
              </a:solidFill>
              <a:cs typeface="Arial" charset="0"/>
            </a:endParaRPr>
          </a:p>
        </p:txBody>
      </p:sp>
      <p:sp>
        <p:nvSpPr>
          <p:cNvPr id="54" name="Freeform 56">
            <a:extLst>
              <a:ext uri="{FF2B5EF4-FFF2-40B4-BE49-F238E27FC236}">
                <a16:creationId xmlns:a16="http://schemas.microsoft.com/office/drawing/2014/main" id="{A319237C-A359-48CC-83CD-C61A76E99B88}"/>
              </a:ext>
            </a:extLst>
          </p:cNvPr>
          <p:cNvSpPr>
            <a:spLocks/>
          </p:cNvSpPr>
          <p:nvPr/>
        </p:nvSpPr>
        <p:spPr bwMode="auto">
          <a:xfrm>
            <a:off x="7932761" y="4860786"/>
            <a:ext cx="196850" cy="111125"/>
          </a:xfrm>
          <a:custGeom>
            <a:avLst/>
            <a:gdLst>
              <a:gd name="T0" fmla="*/ 2147483647 w 124"/>
              <a:gd name="T1" fmla="*/ 2147483647 h 70"/>
              <a:gd name="T2" fmla="*/ 2147483647 w 124"/>
              <a:gd name="T3" fmla="*/ 2147483647 h 70"/>
              <a:gd name="T4" fmla="*/ 2147483647 w 124"/>
              <a:gd name="T5" fmla="*/ 2147483647 h 70"/>
              <a:gd name="T6" fmla="*/ 2147483647 w 124"/>
              <a:gd name="T7" fmla="*/ 2147483647 h 70"/>
              <a:gd name="T8" fmla="*/ 2147483647 w 124"/>
              <a:gd name="T9" fmla="*/ 2147483647 h 70"/>
              <a:gd name="T10" fmla="*/ 2147483647 w 124"/>
              <a:gd name="T11" fmla="*/ 2147483647 h 70"/>
              <a:gd name="T12" fmla="*/ 2147483647 w 124"/>
              <a:gd name="T13" fmla="*/ 2147483647 h 70"/>
              <a:gd name="T14" fmla="*/ 2147483647 w 124"/>
              <a:gd name="T15" fmla="*/ 2147483647 h 70"/>
              <a:gd name="T16" fmla="*/ 2147483647 w 124"/>
              <a:gd name="T17" fmla="*/ 2147483647 h 70"/>
              <a:gd name="T18" fmla="*/ 2147483647 w 124"/>
              <a:gd name="T19" fmla="*/ 2147483647 h 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4" h="70">
                <a:moveTo>
                  <a:pt x="50" y="58"/>
                </a:moveTo>
                <a:cubicBezTo>
                  <a:pt x="59" y="52"/>
                  <a:pt x="80" y="49"/>
                  <a:pt x="77" y="39"/>
                </a:cubicBezTo>
                <a:cubicBezTo>
                  <a:pt x="69" y="15"/>
                  <a:pt x="0" y="44"/>
                  <a:pt x="68" y="21"/>
                </a:cubicBezTo>
                <a:cubicBezTo>
                  <a:pt x="77" y="27"/>
                  <a:pt x="93" y="28"/>
                  <a:pt x="96" y="39"/>
                </a:cubicBezTo>
                <a:cubicBezTo>
                  <a:pt x="98" y="48"/>
                  <a:pt x="86" y="57"/>
                  <a:pt x="77" y="58"/>
                </a:cubicBezTo>
                <a:cubicBezTo>
                  <a:pt x="59" y="60"/>
                  <a:pt x="40" y="52"/>
                  <a:pt x="22" y="49"/>
                </a:cubicBezTo>
                <a:cubicBezTo>
                  <a:pt x="28" y="43"/>
                  <a:pt x="36" y="38"/>
                  <a:pt x="41" y="30"/>
                </a:cubicBezTo>
                <a:cubicBezTo>
                  <a:pt x="46" y="22"/>
                  <a:pt x="41" y="4"/>
                  <a:pt x="50" y="3"/>
                </a:cubicBezTo>
                <a:cubicBezTo>
                  <a:pt x="69" y="0"/>
                  <a:pt x="105" y="21"/>
                  <a:pt x="105" y="21"/>
                </a:cubicBezTo>
                <a:cubicBezTo>
                  <a:pt x="121" y="70"/>
                  <a:pt x="124" y="48"/>
                  <a:pt x="50" y="58"/>
                </a:cubicBezTo>
                <a:close/>
              </a:path>
            </a:pathLst>
          </a:custGeom>
          <a:noFill/>
          <a:ln w="9525">
            <a:solidFill>
              <a:srgbClr val="FF0000"/>
            </a:solidFill>
            <a:round/>
            <a:headEnd/>
            <a:tailEnd/>
          </a:ln>
          <a:effectLst>
            <a:outerShdw blurRad="50800" dist="38100" dir="2700000" algn="tl" rotWithShape="0">
              <a:prstClr val="black">
                <a:alpha val="40000"/>
              </a:prstClr>
            </a:outerShdw>
          </a:effectLst>
        </p:spPr>
        <p:txBody>
          <a:bodyPr/>
          <a:lstStyle/>
          <a:p>
            <a:pPr eaLnBrk="0" fontAlgn="base" hangingPunct="0">
              <a:spcBef>
                <a:spcPct val="0"/>
              </a:spcBef>
              <a:spcAft>
                <a:spcPct val="0"/>
              </a:spcAft>
            </a:pPr>
            <a:endParaRPr lang="es-ES" i="1" dirty="0">
              <a:solidFill>
                <a:prstClr val="black"/>
              </a:solidFill>
              <a:cs typeface="Arial" charset="0"/>
            </a:endParaRPr>
          </a:p>
        </p:txBody>
      </p:sp>
      <p:sp>
        <p:nvSpPr>
          <p:cNvPr id="55" name="AutoShape 57">
            <a:extLst>
              <a:ext uri="{FF2B5EF4-FFF2-40B4-BE49-F238E27FC236}">
                <a16:creationId xmlns:a16="http://schemas.microsoft.com/office/drawing/2014/main" id="{E226DE45-2BB1-4D97-8701-95497FD88451}"/>
              </a:ext>
            </a:extLst>
          </p:cNvPr>
          <p:cNvSpPr>
            <a:spLocks noChangeArrowheads="1"/>
          </p:cNvSpPr>
          <p:nvPr/>
        </p:nvSpPr>
        <p:spPr bwMode="auto">
          <a:xfrm>
            <a:off x="5113361" y="5851386"/>
            <a:ext cx="1368425" cy="503238"/>
          </a:xfrm>
          <a:prstGeom prst="flowChartMagneticDisk">
            <a:avLst/>
          </a:prstGeom>
          <a:solidFill>
            <a:srgbClr val="0070C0">
              <a:alpha val="54117"/>
            </a:srgbClr>
          </a:solidFill>
          <a:ln w="9525">
            <a:solidFill>
              <a:sysClr val="windowText" lastClr="000000"/>
            </a:solidFill>
            <a:round/>
            <a:headEnd/>
            <a:tailEnd/>
          </a:ln>
          <a:effectLst>
            <a:outerShdw blurRad="50800" dist="38100" dir="2700000" algn="tl" rotWithShape="0">
              <a:prstClr val="black">
                <a:alpha val="40000"/>
              </a:prstClr>
            </a:outerShdw>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altLang="es-ES" sz="1800" b="0" i="1" u="none" strike="noStrike" kern="0" cap="none" spc="0" normalizeH="0" baseline="0" noProof="0" dirty="0">
              <a:ln>
                <a:noFill/>
              </a:ln>
              <a:solidFill>
                <a:prstClr val="black"/>
              </a:solidFill>
              <a:effectLst/>
              <a:uLnTx/>
              <a:uFillTx/>
              <a:cs typeface="Arial" charset="0"/>
            </a:endParaRPr>
          </a:p>
        </p:txBody>
      </p:sp>
      <p:sp>
        <p:nvSpPr>
          <p:cNvPr id="56" name="Oval 58">
            <a:extLst>
              <a:ext uri="{FF2B5EF4-FFF2-40B4-BE49-F238E27FC236}">
                <a16:creationId xmlns:a16="http://schemas.microsoft.com/office/drawing/2014/main" id="{65DCD0D4-2E8F-40A2-A49E-D75151F5E66C}"/>
              </a:ext>
            </a:extLst>
          </p:cNvPr>
          <p:cNvSpPr>
            <a:spLocks noChangeArrowheads="1"/>
          </p:cNvSpPr>
          <p:nvPr/>
        </p:nvSpPr>
        <p:spPr bwMode="auto">
          <a:xfrm>
            <a:off x="5189561" y="6003786"/>
            <a:ext cx="1066800" cy="152400"/>
          </a:xfrm>
          <a:prstGeom prst="ellipse">
            <a:avLst/>
          </a:prstGeom>
          <a:noFill/>
          <a:ln w="25400">
            <a:solidFill>
              <a:srgbClr val="FF0000"/>
            </a:solidFill>
            <a:round/>
            <a:headEnd/>
            <a:tailEnd/>
          </a:ln>
          <a:effectLst>
            <a:outerShdw blurRad="50800" dist="38100" dir="2700000" algn="tl" rotWithShape="0">
              <a:prstClr val="black">
                <a:alpha val="40000"/>
              </a:prstClr>
            </a:outerShdw>
          </a:effectLst>
        </p:spPr>
        <p:txBody>
          <a:bodyPr wrap="none" anchor="ctr"/>
          <a:lstStyle/>
          <a:p>
            <a:pPr eaLnBrk="0" fontAlgn="base" hangingPunct="0">
              <a:spcBef>
                <a:spcPct val="0"/>
              </a:spcBef>
              <a:spcAft>
                <a:spcPct val="0"/>
              </a:spcAft>
            </a:pPr>
            <a:endParaRPr lang="es-ES" altLang="es-ES" i="1" dirty="0">
              <a:solidFill>
                <a:prstClr val="black"/>
              </a:solidFill>
              <a:cs typeface="Arial" charset="0"/>
            </a:endParaRPr>
          </a:p>
        </p:txBody>
      </p:sp>
      <p:sp>
        <p:nvSpPr>
          <p:cNvPr id="57" name="Oval 59">
            <a:extLst>
              <a:ext uri="{FF2B5EF4-FFF2-40B4-BE49-F238E27FC236}">
                <a16:creationId xmlns:a16="http://schemas.microsoft.com/office/drawing/2014/main" id="{AAB6B45A-9639-47D7-BA19-539506A7B33F}"/>
              </a:ext>
            </a:extLst>
          </p:cNvPr>
          <p:cNvSpPr>
            <a:spLocks noChangeArrowheads="1"/>
          </p:cNvSpPr>
          <p:nvPr/>
        </p:nvSpPr>
        <p:spPr bwMode="auto">
          <a:xfrm>
            <a:off x="5189561" y="6003786"/>
            <a:ext cx="1066800" cy="228600"/>
          </a:xfrm>
          <a:prstGeom prst="ellipse">
            <a:avLst/>
          </a:prstGeom>
          <a:noFill/>
          <a:ln w="25400">
            <a:solidFill>
              <a:srgbClr val="FF0000"/>
            </a:solidFill>
            <a:round/>
            <a:headEnd/>
            <a:tailEnd/>
          </a:ln>
          <a:effectLst>
            <a:outerShdw blurRad="50800" dist="38100" dir="2700000" algn="tl" rotWithShape="0">
              <a:prstClr val="black">
                <a:alpha val="40000"/>
              </a:prstClr>
            </a:outerShdw>
          </a:effectLst>
        </p:spPr>
        <p:txBody>
          <a:bodyPr wrap="none" anchor="ctr"/>
          <a:lstStyle/>
          <a:p>
            <a:pPr eaLnBrk="0" fontAlgn="base" hangingPunct="0">
              <a:spcBef>
                <a:spcPct val="0"/>
              </a:spcBef>
              <a:spcAft>
                <a:spcPct val="0"/>
              </a:spcAft>
            </a:pPr>
            <a:endParaRPr lang="es-ES" altLang="es-ES" i="1" dirty="0">
              <a:solidFill>
                <a:prstClr val="black"/>
              </a:solidFill>
              <a:cs typeface="Arial" charset="0"/>
            </a:endParaRPr>
          </a:p>
        </p:txBody>
      </p:sp>
      <p:sp>
        <p:nvSpPr>
          <p:cNvPr id="58" name="Oval 60">
            <a:extLst>
              <a:ext uri="{FF2B5EF4-FFF2-40B4-BE49-F238E27FC236}">
                <a16:creationId xmlns:a16="http://schemas.microsoft.com/office/drawing/2014/main" id="{6CB4E211-583D-4FA3-B8B8-EFD5DCACADD1}"/>
              </a:ext>
            </a:extLst>
          </p:cNvPr>
          <p:cNvSpPr>
            <a:spLocks noChangeArrowheads="1"/>
          </p:cNvSpPr>
          <p:nvPr/>
        </p:nvSpPr>
        <p:spPr bwMode="auto">
          <a:xfrm>
            <a:off x="5265761" y="5927586"/>
            <a:ext cx="1066800" cy="304800"/>
          </a:xfrm>
          <a:prstGeom prst="ellipse">
            <a:avLst/>
          </a:prstGeom>
          <a:noFill/>
          <a:ln w="25400">
            <a:solidFill>
              <a:srgbClr val="FF0000"/>
            </a:solidFill>
            <a:round/>
            <a:headEnd/>
            <a:tailEnd/>
          </a:ln>
          <a:effectLst>
            <a:outerShdw blurRad="50800" dist="38100" dir="2700000" algn="tl" rotWithShape="0">
              <a:prstClr val="black">
                <a:alpha val="40000"/>
              </a:prstClr>
            </a:outerShdw>
          </a:effectLst>
        </p:spPr>
        <p:txBody>
          <a:bodyPr wrap="none" anchor="ctr"/>
          <a:lstStyle/>
          <a:p>
            <a:pPr eaLnBrk="0" fontAlgn="base" hangingPunct="0">
              <a:spcBef>
                <a:spcPct val="0"/>
              </a:spcBef>
              <a:spcAft>
                <a:spcPct val="0"/>
              </a:spcAft>
            </a:pPr>
            <a:endParaRPr lang="es-ES" altLang="es-ES" i="1" dirty="0">
              <a:solidFill>
                <a:prstClr val="black"/>
              </a:solidFill>
              <a:cs typeface="Arial" charset="0"/>
            </a:endParaRPr>
          </a:p>
        </p:txBody>
      </p:sp>
      <p:sp>
        <p:nvSpPr>
          <p:cNvPr id="59" name="Oval 61">
            <a:extLst>
              <a:ext uri="{FF2B5EF4-FFF2-40B4-BE49-F238E27FC236}">
                <a16:creationId xmlns:a16="http://schemas.microsoft.com/office/drawing/2014/main" id="{0F7E3DB4-E4F4-4ABE-B86F-020D7F036DC8}"/>
              </a:ext>
            </a:extLst>
          </p:cNvPr>
          <p:cNvSpPr>
            <a:spLocks noChangeArrowheads="1"/>
          </p:cNvSpPr>
          <p:nvPr/>
        </p:nvSpPr>
        <p:spPr bwMode="auto">
          <a:xfrm>
            <a:off x="5189561" y="5927586"/>
            <a:ext cx="1143000" cy="381000"/>
          </a:xfrm>
          <a:prstGeom prst="ellipse">
            <a:avLst/>
          </a:prstGeom>
          <a:noFill/>
          <a:ln w="25400">
            <a:solidFill>
              <a:srgbClr val="FF0000"/>
            </a:solidFill>
            <a:round/>
            <a:headEnd/>
            <a:tailEnd/>
          </a:ln>
          <a:effectLst>
            <a:outerShdw blurRad="50800" dist="38100" dir="2700000" algn="tl" rotWithShape="0">
              <a:prstClr val="black">
                <a:alpha val="40000"/>
              </a:prstClr>
            </a:outerShdw>
          </a:effectLst>
        </p:spPr>
        <p:txBody>
          <a:bodyPr wrap="none" anchor="ctr"/>
          <a:lstStyle/>
          <a:p>
            <a:pPr eaLnBrk="0" fontAlgn="base" hangingPunct="0">
              <a:spcBef>
                <a:spcPct val="0"/>
              </a:spcBef>
              <a:spcAft>
                <a:spcPct val="0"/>
              </a:spcAft>
            </a:pPr>
            <a:endParaRPr lang="es-ES" altLang="es-ES" i="1" dirty="0">
              <a:solidFill>
                <a:prstClr val="black"/>
              </a:solidFill>
              <a:cs typeface="Arial" charset="0"/>
            </a:endParaRPr>
          </a:p>
        </p:txBody>
      </p:sp>
      <p:sp>
        <p:nvSpPr>
          <p:cNvPr id="60" name="Oval 62">
            <a:extLst>
              <a:ext uri="{FF2B5EF4-FFF2-40B4-BE49-F238E27FC236}">
                <a16:creationId xmlns:a16="http://schemas.microsoft.com/office/drawing/2014/main" id="{28BAF30D-AC2D-4290-9819-0B271A3E1A06}"/>
              </a:ext>
            </a:extLst>
          </p:cNvPr>
          <p:cNvSpPr>
            <a:spLocks noChangeArrowheads="1"/>
          </p:cNvSpPr>
          <p:nvPr/>
        </p:nvSpPr>
        <p:spPr bwMode="auto">
          <a:xfrm>
            <a:off x="5189561" y="5927586"/>
            <a:ext cx="1219200" cy="304800"/>
          </a:xfrm>
          <a:prstGeom prst="ellipse">
            <a:avLst/>
          </a:prstGeom>
          <a:noFill/>
          <a:ln w="25400">
            <a:solidFill>
              <a:srgbClr val="FF0000"/>
            </a:solidFill>
            <a:round/>
            <a:headEnd/>
            <a:tailEnd/>
          </a:ln>
          <a:effectLst>
            <a:outerShdw blurRad="50800" dist="38100" dir="2700000" algn="tl" rotWithShape="0">
              <a:prstClr val="black">
                <a:alpha val="40000"/>
              </a:prstClr>
            </a:outerShdw>
          </a:effectLst>
        </p:spPr>
        <p:txBody>
          <a:bodyPr wrap="none" anchor="ctr"/>
          <a:lstStyle/>
          <a:p>
            <a:pPr eaLnBrk="0" fontAlgn="base" hangingPunct="0">
              <a:spcBef>
                <a:spcPct val="0"/>
              </a:spcBef>
              <a:spcAft>
                <a:spcPct val="0"/>
              </a:spcAft>
            </a:pPr>
            <a:endParaRPr lang="es-ES" altLang="es-ES" i="1" dirty="0">
              <a:solidFill>
                <a:prstClr val="black"/>
              </a:solidFill>
              <a:cs typeface="Arial" charset="0"/>
            </a:endParaRPr>
          </a:p>
        </p:txBody>
      </p:sp>
      <p:sp>
        <p:nvSpPr>
          <p:cNvPr id="61" name="Oval 63">
            <a:extLst>
              <a:ext uri="{FF2B5EF4-FFF2-40B4-BE49-F238E27FC236}">
                <a16:creationId xmlns:a16="http://schemas.microsoft.com/office/drawing/2014/main" id="{AB9891AC-6829-47AA-835B-F905A8141AB6}"/>
              </a:ext>
            </a:extLst>
          </p:cNvPr>
          <p:cNvSpPr>
            <a:spLocks noChangeArrowheads="1"/>
          </p:cNvSpPr>
          <p:nvPr/>
        </p:nvSpPr>
        <p:spPr bwMode="auto">
          <a:xfrm>
            <a:off x="5113361" y="5927586"/>
            <a:ext cx="1295400" cy="381000"/>
          </a:xfrm>
          <a:prstGeom prst="ellipse">
            <a:avLst/>
          </a:prstGeom>
          <a:noFill/>
          <a:ln w="25400">
            <a:solidFill>
              <a:srgbClr val="FF0000"/>
            </a:solidFill>
            <a:round/>
            <a:headEnd/>
            <a:tailEnd/>
          </a:ln>
          <a:effectLst>
            <a:outerShdw blurRad="50800" dist="38100" dir="2700000" algn="tl" rotWithShape="0">
              <a:prstClr val="black">
                <a:alpha val="40000"/>
              </a:prstClr>
            </a:outerShdw>
          </a:effectLst>
        </p:spPr>
        <p:txBody>
          <a:bodyPr wrap="none" anchor="ctr"/>
          <a:lstStyle/>
          <a:p>
            <a:pPr eaLnBrk="0" fontAlgn="base" hangingPunct="0">
              <a:spcBef>
                <a:spcPct val="0"/>
              </a:spcBef>
              <a:spcAft>
                <a:spcPct val="0"/>
              </a:spcAft>
            </a:pPr>
            <a:endParaRPr lang="es-ES" altLang="es-ES" i="1" dirty="0">
              <a:solidFill>
                <a:prstClr val="black"/>
              </a:solidFill>
              <a:cs typeface="Arial" charset="0"/>
            </a:endParaRPr>
          </a:p>
        </p:txBody>
      </p:sp>
      <p:sp>
        <p:nvSpPr>
          <p:cNvPr id="62" name="AutoShape 64">
            <a:extLst>
              <a:ext uri="{FF2B5EF4-FFF2-40B4-BE49-F238E27FC236}">
                <a16:creationId xmlns:a16="http://schemas.microsoft.com/office/drawing/2014/main" id="{11C2CB14-AF3F-4283-B136-CB782115F1A2}"/>
              </a:ext>
            </a:extLst>
          </p:cNvPr>
          <p:cNvSpPr>
            <a:spLocks noChangeArrowheads="1"/>
          </p:cNvSpPr>
          <p:nvPr/>
        </p:nvSpPr>
        <p:spPr bwMode="auto">
          <a:xfrm>
            <a:off x="7399361" y="3489186"/>
            <a:ext cx="863600" cy="381000"/>
          </a:xfrm>
          <a:prstGeom prst="flowChartMagneticDisk">
            <a:avLst/>
          </a:prstGeom>
          <a:solidFill>
            <a:srgbClr val="FFCC00"/>
          </a:solidFill>
          <a:ln w="25400">
            <a:solidFill>
              <a:sysClr val="window" lastClr="FFFFFF"/>
            </a:solidFill>
            <a:round/>
            <a:headEnd/>
            <a:tailEnd/>
          </a:ln>
          <a:effectLst>
            <a:outerShdw blurRad="50800" dist="38100" dir="2700000" algn="tl" rotWithShape="0">
              <a:prstClr val="black">
                <a:alpha val="40000"/>
              </a:prstClr>
            </a:outerShdw>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s-ES" altLang="es-ES" sz="2000" b="0" i="0" u="none" strike="noStrike" kern="0" cap="none" spc="0" normalizeH="0" baseline="0" noProof="0" dirty="0">
              <a:ln>
                <a:noFill/>
              </a:ln>
              <a:solidFill>
                <a:srgbClr val="FF9900"/>
              </a:solidFill>
              <a:effectLst/>
              <a:uLnTx/>
              <a:uFillTx/>
              <a:cs typeface="Arial" charset="0"/>
            </a:endParaRPr>
          </a:p>
        </p:txBody>
      </p:sp>
      <p:sp>
        <p:nvSpPr>
          <p:cNvPr id="63" name="Line 65">
            <a:extLst>
              <a:ext uri="{FF2B5EF4-FFF2-40B4-BE49-F238E27FC236}">
                <a16:creationId xmlns:a16="http://schemas.microsoft.com/office/drawing/2014/main" id="{E75B0A57-6B50-44AB-8437-0FD0F21AEE04}"/>
              </a:ext>
            </a:extLst>
          </p:cNvPr>
          <p:cNvSpPr>
            <a:spLocks noChangeShapeType="1"/>
          </p:cNvSpPr>
          <p:nvPr/>
        </p:nvSpPr>
        <p:spPr bwMode="auto">
          <a:xfrm flipV="1">
            <a:off x="8071093" y="3274654"/>
            <a:ext cx="576263" cy="228600"/>
          </a:xfrm>
          <a:prstGeom prst="line">
            <a:avLst/>
          </a:prstGeom>
          <a:noFill/>
          <a:ln w="25400">
            <a:solidFill>
              <a:sysClr val="windowText" lastClr="000000"/>
            </a:solidFill>
            <a:round/>
            <a:headEnd/>
            <a:tailEn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
        <p:nvSpPr>
          <p:cNvPr id="64" name="Oval 66">
            <a:extLst>
              <a:ext uri="{FF2B5EF4-FFF2-40B4-BE49-F238E27FC236}">
                <a16:creationId xmlns:a16="http://schemas.microsoft.com/office/drawing/2014/main" id="{5F61211E-B50C-479A-AB12-92CF6160C2DD}"/>
              </a:ext>
            </a:extLst>
          </p:cNvPr>
          <p:cNvSpPr>
            <a:spLocks noChangeArrowheads="1"/>
          </p:cNvSpPr>
          <p:nvPr/>
        </p:nvSpPr>
        <p:spPr bwMode="auto">
          <a:xfrm>
            <a:off x="8008961" y="3489186"/>
            <a:ext cx="71438" cy="73025"/>
          </a:xfrm>
          <a:prstGeom prst="ellipse">
            <a:avLst/>
          </a:prstGeom>
          <a:solidFill>
            <a:srgbClr val="3891A7"/>
          </a:solidFill>
          <a:ln w="9525">
            <a:solidFill>
              <a:sysClr val="windowText" lastClr="000000"/>
            </a:solidFill>
            <a:round/>
            <a:headEnd/>
            <a:tailEnd/>
          </a:ln>
          <a:effectLst>
            <a:outerShdw blurRad="50800" dist="38100" dir="2700000" algn="tl" rotWithShape="0">
              <a:prstClr val="black">
                <a:alpha val="40000"/>
              </a:prstClr>
            </a:outerShdw>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altLang="es-ES" sz="1800" b="0" i="1" u="none" strike="noStrike" kern="0" cap="none" spc="0" normalizeH="0" baseline="0" noProof="0" dirty="0">
              <a:ln>
                <a:noFill/>
              </a:ln>
              <a:solidFill>
                <a:prstClr val="black"/>
              </a:solidFill>
              <a:effectLst/>
              <a:uLnTx/>
              <a:uFillTx/>
              <a:cs typeface="Arial" charset="0"/>
            </a:endParaRPr>
          </a:p>
        </p:txBody>
      </p:sp>
      <p:sp>
        <p:nvSpPr>
          <p:cNvPr id="65" name="Oval 67">
            <a:extLst>
              <a:ext uri="{FF2B5EF4-FFF2-40B4-BE49-F238E27FC236}">
                <a16:creationId xmlns:a16="http://schemas.microsoft.com/office/drawing/2014/main" id="{A9334FC2-9CF4-460C-85E8-1CE60539EC33}"/>
              </a:ext>
            </a:extLst>
          </p:cNvPr>
          <p:cNvSpPr>
            <a:spLocks noChangeArrowheads="1"/>
          </p:cNvSpPr>
          <p:nvPr/>
        </p:nvSpPr>
        <p:spPr bwMode="auto">
          <a:xfrm>
            <a:off x="7704161" y="3489186"/>
            <a:ext cx="76200" cy="76200"/>
          </a:xfrm>
          <a:prstGeom prst="ellipse">
            <a:avLst/>
          </a:prstGeom>
          <a:solidFill>
            <a:srgbClr val="3891A7"/>
          </a:solidFill>
          <a:ln w="9525">
            <a:solidFill>
              <a:sysClr val="windowText" lastClr="000000"/>
            </a:solidFill>
            <a:round/>
            <a:headEnd/>
            <a:tailEnd/>
          </a:ln>
          <a:effectLst>
            <a:outerShdw blurRad="50800" dist="38100" dir="2700000" algn="tl" rotWithShape="0">
              <a:prstClr val="black">
                <a:alpha val="40000"/>
              </a:prstClr>
            </a:outerShdw>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altLang="es-ES" sz="1800" b="0" i="1" u="none" strike="noStrike" kern="0" cap="none" spc="0" normalizeH="0" baseline="0" noProof="0" dirty="0">
              <a:ln>
                <a:noFill/>
              </a:ln>
              <a:solidFill>
                <a:prstClr val="black"/>
              </a:solidFill>
              <a:effectLst/>
              <a:uLnTx/>
              <a:uFillTx/>
              <a:cs typeface="Arial" charset="0"/>
            </a:endParaRPr>
          </a:p>
        </p:txBody>
      </p:sp>
      <p:sp>
        <p:nvSpPr>
          <p:cNvPr id="66" name="Line 68">
            <a:extLst>
              <a:ext uri="{FF2B5EF4-FFF2-40B4-BE49-F238E27FC236}">
                <a16:creationId xmlns:a16="http://schemas.microsoft.com/office/drawing/2014/main" id="{3E262F90-46F6-4B66-AEB6-BB70F5B5C383}"/>
              </a:ext>
            </a:extLst>
          </p:cNvPr>
          <p:cNvSpPr>
            <a:spLocks noChangeShapeType="1"/>
          </p:cNvSpPr>
          <p:nvPr/>
        </p:nvSpPr>
        <p:spPr bwMode="auto">
          <a:xfrm flipH="1" flipV="1">
            <a:off x="7184829" y="3198454"/>
            <a:ext cx="533400" cy="304800"/>
          </a:xfrm>
          <a:prstGeom prst="line">
            <a:avLst/>
          </a:prstGeom>
          <a:noFill/>
          <a:ln w="25400">
            <a:solidFill>
              <a:sysClr val="windowText" lastClr="000000"/>
            </a:solidFill>
            <a:round/>
            <a:headEnd/>
            <a:tailEn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
        <p:nvSpPr>
          <p:cNvPr id="67" name="Text Box 69">
            <a:extLst>
              <a:ext uri="{FF2B5EF4-FFF2-40B4-BE49-F238E27FC236}">
                <a16:creationId xmlns:a16="http://schemas.microsoft.com/office/drawing/2014/main" id="{ADDBAC95-EA0F-41FE-AD03-19442BA4C49A}"/>
              </a:ext>
            </a:extLst>
          </p:cNvPr>
          <p:cNvSpPr txBox="1">
            <a:spLocks noChangeArrowheads="1"/>
          </p:cNvSpPr>
          <p:nvPr/>
        </p:nvSpPr>
        <p:spPr bwMode="auto">
          <a:xfrm>
            <a:off x="8328927" y="3463971"/>
            <a:ext cx="990600" cy="400110"/>
          </a:xfrm>
          <a:prstGeom prst="rect">
            <a:avLst/>
          </a:prstGeom>
          <a:noFill/>
          <a:ln w="9525">
            <a:noFill/>
            <a:miter lim="800000"/>
            <a:headEnd/>
            <a:tailEnd/>
          </a:ln>
          <a:effectLst/>
        </p:spPr>
        <p:txBody>
          <a:bodyPr>
            <a:spAutoFit/>
          </a:bodyPr>
          <a:lstStyle/>
          <a:p>
            <a:pPr fontAlgn="base">
              <a:spcBef>
                <a:spcPct val="50000"/>
              </a:spcBef>
              <a:spcAft>
                <a:spcPct val="0"/>
              </a:spcAft>
            </a:pPr>
            <a:r>
              <a:rPr lang="es-ES" altLang="es-ES" sz="2000" b="1" dirty="0">
                <a:solidFill>
                  <a:prstClr val="black"/>
                </a:solidFill>
                <a:cs typeface="Arial" charset="0"/>
              </a:rPr>
              <a:t>Tambor</a:t>
            </a:r>
          </a:p>
        </p:txBody>
      </p:sp>
      <p:sp>
        <p:nvSpPr>
          <p:cNvPr id="68" name="Text Box 70">
            <a:extLst>
              <a:ext uri="{FF2B5EF4-FFF2-40B4-BE49-F238E27FC236}">
                <a16:creationId xmlns:a16="http://schemas.microsoft.com/office/drawing/2014/main" id="{B6EB8003-1DF4-42C4-90EC-5063AAEE92B3}"/>
              </a:ext>
            </a:extLst>
          </p:cNvPr>
          <p:cNvSpPr txBox="1">
            <a:spLocks noChangeArrowheads="1"/>
          </p:cNvSpPr>
          <p:nvPr/>
        </p:nvSpPr>
        <p:spPr bwMode="auto">
          <a:xfrm>
            <a:off x="5298963" y="6313549"/>
            <a:ext cx="1163638" cy="400110"/>
          </a:xfrm>
          <a:prstGeom prst="rect">
            <a:avLst/>
          </a:prstGeom>
          <a:noFill/>
          <a:ln w="9525">
            <a:noFill/>
            <a:miter lim="800000"/>
            <a:headEnd/>
            <a:tailEnd/>
          </a:ln>
          <a:effectLst/>
        </p:spPr>
        <p:txBody>
          <a:bodyPr>
            <a:spAutoFit/>
          </a:bodyPr>
          <a:lstStyle/>
          <a:p>
            <a:pPr fontAlgn="base">
              <a:spcBef>
                <a:spcPct val="50000"/>
              </a:spcBef>
              <a:spcAft>
                <a:spcPct val="0"/>
              </a:spcAft>
            </a:pPr>
            <a:r>
              <a:rPr lang="es-ES" altLang="es-ES" sz="2000" b="1" dirty="0">
                <a:solidFill>
                  <a:prstClr val="black"/>
                </a:solidFill>
                <a:cs typeface="Arial" charset="0"/>
              </a:rPr>
              <a:t>Colchón</a:t>
            </a:r>
          </a:p>
        </p:txBody>
      </p:sp>
      <p:sp>
        <p:nvSpPr>
          <p:cNvPr id="69" name="Text Box 71">
            <a:extLst>
              <a:ext uri="{FF2B5EF4-FFF2-40B4-BE49-F238E27FC236}">
                <a16:creationId xmlns:a16="http://schemas.microsoft.com/office/drawing/2014/main" id="{20FC48A0-348D-477D-AD1C-162439638C93}"/>
              </a:ext>
            </a:extLst>
          </p:cNvPr>
          <p:cNvSpPr txBox="1">
            <a:spLocks noChangeArrowheads="1"/>
          </p:cNvSpPr>
          <p:nvPr/>
        </p:nvSpPr>
        <p:spPr bwMode="auto">
          <a:xfrm>
            <a:off x="3033736" y="5903502"/>
            <a:ext cx="936625" cy="400110"/>
          </a:xfrm>
          <a:prstGeom prst="rect">
            <a:avLst/>
          </a:prstGeom>
          <a:noFill/>
          <a:ln w="9525">
            <a:noFill/>
            <a:miter lim="800000"/>
            <a:headEnd/>
            <a:tailEnd/>
          </a:ln>
          <a:effectLst/>
        </p:spPr>
        <p:txBody>
          <a:bodyPr>
            <a:spAutoFit/>
          </a:bodyPr>
          <a:lstStyle/>
          <a:p>
            <a:pPr fontAlgn="base">
              <a:spcBef>
                <a:spcPct val="50000"/>
              </a:spcBef>
              <a:spcAft>
                <a:spcPct val="0"/>
              </a:spcAft>
            </a:pPr>
            <a:r>
              <a:rPr lang="es-ES" altLang="es-ES" sz="2000" b="1" dirty="0">
                <a:solidFill>
                  <a:prstClr val="black"/>
                </a:solidFill>
                <a:cs typeface="Arial" charset="0"/>
              </a:rPr>
              <a:t>Cuerda</a:t>
            </a:r>
          </a:p>
        </p:txBody>
      </p:sp>
      <p:sp>
        <p:nvSpPr>
          <p:cNvPr id="70" name="Line 72">
            <a:extLst>
              <a:ext uri="{FF2B5EF4-FFF2-40B4-BE49-F238E27FC236}">
                <a16:creationId xmlns:a16="http://schemas.microsoft.com/office/drawing/2014/main" id="{F5B09AA5-2ECE-469B-AE2E-F70687A6D489}"/>
              </a:ext>
            </a:extLst>
          </p:cNvPr>
          <p:cNvSpPr>
            <a:spLocks noChangeShapeType="1"/>
          </p:cNvSpPr>
          <p:nvPr/>
        </p:nvSpPr>
        <p:spPr bwMode="auto">
          <a:xfrm flipV="1">
            <a:off x="3513161" y="5698986"/>
            <a:ext cx="457200" cy="304800"/>
          </a:xfrm>
          <a:prstGeom prst="line">
            <a:avLst/>
          </a:prstGeom>
          <a:noFill/>
          <a:ln w="9525">
            <a:solidFill>
              <a:sysClr val="windowText" lastClr="000000"/>
            </a:solidFill>
            <a:round/>
            <a:headEnd/>
            <a:tailEnd type="triangle" w="med" len="me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
        <p:nvSpPr>
          <p:cNvPr id="71" name="Line 73">
            <a:extLst>
              <a:ext uri="{FF2B5EF4-FFF2-40B4-BE49-F238E27FC236}">
                <a16:creationId xmlns:a16="http://schemas.microsoft.com/office/drawing/2014/main" id="{A0E364FD-FC2C-4078-A8B3-5A3F93ADD430}"/>
              </a:ext>
            </a:extLst>
          </p:cNvPr>
          <p:cNvSpPr>
            <a:spLocks noChangeShapeType="1"/>
          </p:cNvSpPr>
          <p:nvPr/>
        </p:nvSpPr>
        <p:spPr bwMode="auto">
          <a:xfrm>
            <a:off x="7399361" y="3565386"/>
            <a:ext cx="76200" cy="228600"/>
          </a:xfrm>
          <a:prstGeom prst="line">
            <a:avLst/>
          </a:prstGeom>
          <a:noFill/>
          <a:ln w="9525">
            <a:solidFill>
              <a:sysClr val="window" lastClr="FFFFFF"/>
            </a:solidFill>
            <a:round/>
            <a:headEnd/>
            <a:tailEn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
        <p:nvSpPr>
          <p:cNvPr id="72" name="Line 74">
            <a:extLst>
              <a:ext uri="{FF2B5EF4-FFF2-40B4-BE49-F238E27FC236}">
                <a16:creationId xmlns:a16="http://schemas.microsoft.com/office/drawing/2014/main" id="{C53CA93C-D1DB-4EA2-BAF6-32F23007EC5E}"/>
              </a:ext>
            </a:extLst>
          </p:cNvPr>
          <p:cNvSpPr>
            <a:spLocks noChangeShapeType="1"/>
          </p:cNvSpPr>
          <p:nvPr/>
        </p:nvSpPr>
        <p:spPr bwMode="auto">
          <a:xfrm flipV="1">
            <a:off x="7475561" y="3641586"/>
            <a:ext cx="152400" cy="152400"/>
          </a:xfrm>
          <a:prstGeom prst="line">
            <a:avLst/>
          </a:prstGeom>
          <a:noFill/>
          <a:ln w="9525">
            <a:solidFill>
              <a:sysClr val="window" lastClr="FFFFFF"/>
            </a:solidFill>
            <a:round/>
            <a:headEnd/>
            <a:tailEn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
        <p:nvSpPr>
          <p:cNvPr id="73" name="Line 75">
            <a:extLst>
              <a:ext uri="{FF2B5EF4-FFF2-40B4-BE49-F238E27FC236}">
                <a16:creationId xmlns:a16="http://schemas.microsoft.com/office/drawing/2014/main" id="{2EA536A2-91CA-4A6A-BC10-453D0301A998}"/>
              </a:ext>
            </a:extLst>
          </p:cNvPr>
          <p:cNvSpPr>
            <a:spLocks noChangeShapeType="1"/>
          </p:cNvSpPr>
          <p:nvPr/>
        </p:nvSpPr>
        <p:spPr bwMode="auto">
          <a:xfrm>
            <a:off x="7627961" y="3641586"/>
            <a:ext cx="152400" cy="228600"/>
          </a:xfrm>
          <a:prstGeom prst="line">
            <a:avLst/>
          </a:prstGeom>
          <a:noFill/>
          <a:ln w="9525">
            <a:solidFill>
              <a:sysClr val="window" lastClr="FFFFFF"/>
            </a:solidFill>
            <a:round/>
            <a:headEnd/>
            <a:tailEn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
        <p:nvSpPr>
          <p:cNvPr id="74" name="Line 76">
            <a:extLst>
              <a:ext uri="{FF2B5EF4-FFF2-40B4-BE49-F238E27FC236}">
                <a16:creationId xmlns:a16="http://schemas.microsoft.com/office/drawing/2014/main" id="{604A387F-405E-40E1-8FE4-83C70288F966}"/>
              </a:ext>
            </a:extLst>
          </p:cNvPr>
          <p:cNvSpPr>
            <a:spLocks noChangeShapeType="1"/>
          </p:cNvSpPr>
          <p:nvPr/>
        </p:nvSpPr>
        <p:spPr bwMode="auto">
          <a:xfrm flipV="1">
            <a:off x="7780361" y="3641586"/>
            <a:ext cx="152400" cy="228600"/>
          </a:xfrm>
          <a:prstGeom prst="line">
            <a:avLst/>
          </a:prstGeom>
          <a:noFill/>
          <a:ln w="9525">
            <a:solidFill>
              <a:sysClr val="window" lastClr="FFFFFF"/>
            </a:solidFill>
            <a:round/>
            <a:headEnd/>
            <a:tailEn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
        <p:nvSpPr>
          <p:cNvPr id="75" name="Line 77">
            <a:extLst>
              <a:ext uri="{FF2B5EF4-FFF2-40B4-BE49-F238E27FC236}">
                <a16:creationId xmlns:a16="http://schemas.microsoft.com/office/drawing/2014/main" id="{E7FF9AD1-6276-4D75-8D6C-E7BBA74E9399}"/>
              </a:ext>
            </a:extLst>
          </p:cNvPr>
          <p:cNvSpPr>
            <a:spLocks noChangeShapeType="1"/>
          </p:cNvSpPr>
          <p:nvPr/>
        </p:nvSpPr>
        <p:spPr bwMode="auto">
          <a:xfrm>
            <a:off x="7932761" y="3641586"/>
            <a:ext cx="152400" cy="228600"/>
          </a:xfrm>
          <a:prstGeom prst="line">
            <a:avLst/>
          </a:prstGeom>
          <a:noFill/>
          <a:ln w="9525">
            <a:solidFill>
              <a:sysClr val="window" lastClr="FFFFFF"/>
            </a:solidFill>
            <a:round/>
            <a:headEnd/>
            <a:tailEn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
        <p:nvSpPr>
          <p:cNvPr id="76" name="Line 78">
            <a:extLst>
              <a:ext uri="{FF2B5EF4-FFF2-40B4-BE49-F238E27FC236}">
                <a16:creationId xmlns:a16="http://schemas.microsoft.com/office/drawing/2014/main" id="{20CF8F6B-B02A-4CD5-AE0B-691A9C53C94A}"/>
              </a:ext>
            </a:extLst>
          </p:cNvPr>
          <p:cNvSpPr>
            <a:spLocks noChangeShapeType="1"/>
          </p:cNvSpPr>
          <p:nvPr/>
        </p:nvSpPr>
        <p:spPr bwMode="auto">
          <a:xfrm flipV="1">
            <a:off x="8085161" y="3565386"/>
            <a:ext cx="152400" cy="228600"/>
          </a:xfrm>
          <a:prstGeom prst="line">
            <a:avLst/>
          </a:prstGeom>
          <a:noFill/>
          <a:ln w="9525">
            <a:solidFill>
              <a:sysClr val="window" lastClr="FFFFFF"/>
            </a:solidFill>
            <a:round/>
            <a:headEnd/>
            <a:tailEn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
        <p:nvSpPr>
          <p:cNvPr id="77" name="Text Box 82">
            <a:extLst>
              <a:ext uri="{FF2B5EF4-FFF2-40B4-BE49-F238E27FC236}">
                <a16:creationId xmlns:a16="http://schemas.microsoft.com/office/drawing/2014/main" id="{FFBF1A96-15C0-4DFC-9D71-F4A8383A6091}"/>
              </a:ext>
            </a:extLst>
          </p:cNvPr>
          <p:cNvSpPr txBox="1">
            <a:spLocks noChangeArrowheads="1"/>
          </p:cNvSpPr>
          <p:nvPr/>
        </p:nvSpPr>
        <p:spPr bwMode="auto">
          <a:xfrm>
            <a:off x="8110169" y="5810949"/>
            <a:ext cx="609600" cy="400110"/>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s-ES" altLang="es-ES" sz="2000" b="1" dirty="0">
                <a:solidFill>
                  <a:prstClr val="black"/>
                </a:solidFill>
                <a:cs typeface="Arial" charset="0"/>
              </a:rPr>
              <a:t>CB</a:t>
            </a:r>
          </a:p>
        </p:txBody>
      </p:sp>
      <p:sp>
        <p:nvSpPr>
          <p:cNvPr id="78" name="Line 83">
            <a:extLst>
              <a:ext uri="{FF2B5EF4-FFF2-40B4-BE49-F238E27FC236}">
                <a16:creationId xmlns:a16="http://schemas.microsoft.com/office/drawing/2014/main" id="{43423109-D1D6-425F-B251-3D50DDA07867}"/>
              </a:ext>
            </a:extLst>
          </p:cNvPr>
          <p:cNvSpPr>
            <a:spLocks noChangeShapeType="1"/>
          </p:cNvSpPr>
          <p:nvPr/>
        </p:nvSpPr>
        <p:spPr bwMode="auto">
          <a:xfrm flipH="1" flipV="1">
            <a:off x="8085161" y="5470386"/>
            <a:ext cx="228600" cy="381000"/>
          </a:xfrm>
          <a:prstGeom prst="line">
            <a:avLst/>
          </a:prstGeom>
          <a:noFill/>
          <a:ln w="9525">
            <a:solidFill>
              <a:sysClr val="windowText" lastClr="000000"/>
            </a:solidFill>
            <a:round/>
            <a:headEnd/>
            <a:tailEnd type="triangle" w="med" len="me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
        <p:nvSpPr>
          <p:cNvPr id="79" name="Line 84">
            <a:extLst>
              <a:ext uri="{FF2B5EF4-FFF2-40B4-BE49-F238E27FC236}">
                <a16:creationId xmlns:a16="http://schemas.microsoft.com/office/drawing/2014/main" id="{9B846DFD-1E0B-46E5-BB19-122F25D2B586}"/>
              </a:ext>
            </a:extLst>
          </p:cNvPr>
          <p:cNvSpPr>
            <a:spLocks noChangeShapeType="1"/>
          </p:cNvSpPr>
          <p:nvPr/>
        </p:nvSpPr>
        <p:spPr bwMode="auto">
          <a:xfrm>
            <a:off x="7704161" y="3946386"/>
            <a:ext cx="76200" cy="228600"/>
          </a:xfrm>
          <a:prstGeom prst="line">
            <a:avLst/>
          </a:prstGeom>
          <a:noFill/>
          <a:ln w="9525">
            <a:solidFill>
              <a:sysClr val="windowText" lastClr="000000"/>
            </a:solidFill>
            <a:round/>
            <a:headEnd/>
            <a:tailEnd type="triangle" w="med" len="me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Tree>
    <p:extLst>
      <p:ext uri="{BB962C8B-B14F-4D97-AF65-F5344CB8AC3E}">
        <p14:creationId xmlns:p14="http://schemas.microsoft.com/office/powerpoint/2010/main" val="1131391721"/>
      </p:ext>
    </p:extLst>
  </p:cSld>
  <p:clrMapOvr>
    <a:masterClrMapping/>
  </p:clrMapOvr>
  <p:transition spd="slow">
    <p:push dir="u"/>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agen 16">
            <a:extLst>
              <a:ext uri="{FF2B5EF4-FFF2-40B4-BE49-F238E27FC236}">
                <a16:creationId xmlns:a16="http://schemas.microsoft.com/office/drawing/2014/main" id="{430BCBD5-743E-4E14-BAC3-91ACA0B898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5" name="Rectángulo 4">
            <a:extLst>
              <a:ext uri="{FF2B5EF4-FFF2-40B4-BE49-F238E27FC236}">
                <a16:creationId xmlns:a16="http://schemas.microsoft.com/office/drawing/2014/main" id="{64529344-8152-421B-BB6A-940F47D3DE19}"/>
              </a:ext>
            </a:extLst>
          </p:cNvPr>
          <p:cNvSpPr/>
          <p:nvPr/>
        </p:nvSpPr>
        <p:spPr>
          <a:xfrm>
            <a:off x="1" y="272144"/>
            <a:ext cx="12191999" cy="369332"/>
          </a:xfrm>
          <a:prstGeom prst="rect">
            <a:avLst/>
          </a:prstGeom>
        </p:spPr>
        <p:txBody>
          <a:bodyPr wrap="square">
            <a:spAutoFit/>
          </a:bodyPr>
          <a:lstStyle/>
          <a:p>
            <a:pPr algn="ctr"/>
            <a:r>
              <a:rPr lang="es-ES" dirty="0">
                <a:solidFill>
                  <a:srgbClr val="0070C0"/>
                </a:solidFill>
              </a:rPr>
              <a:t>8.2.2. TOC APLICADA A LA GESTIÓN DEL SUSBSISTEMA DE OPERACIONES: OPT</a:t>
            </a:r>
          </a:p>
        </p:txBody>
      </p:sp>
      <p:sp>
        <p:nvSpPr>
          <p:cNvPr id="7" name="Rectángulo 6">
            <a:extLst>
              <a:ext uri="{FF2B5EF4-FFF2-40B4-BE49-F238E27FC236}">
                <a16:creationId xmlns:a16="http://schemas.microsoft.com/office/drawing/2014/main" id="{721341EB-7389-44AD-ABE8-EDA3809BC0CB}"/>
              </a:ext>
            </a:extLst>
          </p:cNvPr>
          <p:cNvSpPr/>
          <p:nvPr/>
        </p:nvSpPr>
        <p:spPr>
          <a:xfrm>
            <a:off x="0" y="0"/>
            <a:ext cx="12191999" cy="369332"/>
          </a:xfrm>
          <a:prstGeom prst="rect">
            <a:avLst/>
          </a:prstGeom>
        </p:spPr>
        <p:txBody>
          <a:bodyPr wrap="square">
            <a:spAutoFit/>
          </a:bodyPr>
          <a:lstStyle/>
          <a:p>
            <a:pPr algn="ctr"/>
            <a:r>
              <a:rPr lang="es-ES" dirty="0">
                <a:solidFill>
                  <a:srgbClr val="0070C0"/>
                </a:solidFill>
              </a:rPr>
              <a:t>8.2. TEORÍA DE LAS RESTRICCIONES</a:t>
            </a:r>
            <a:endParaRPr lang="es-ES" i="1" dirty="0">
              <a:solidFill>
                <a:srgbClr val="0070C0"/>
              </a:solidFill>
            </a:endParaRPr>
          </a:p>
        </p:txBody>
      </p:sp>
      <p:sp>
        <p:nvSpPr>
          <p:cNvPr id="6" name="CuadroTexto 5">
            <a:extLst>
              <a:ext uri="{FF2B5EF4-FFF2-40B4-BE49-F238E27FC236}">
                <a16:creationId xmlns:a16="http://schemas.microsoft.com/office/drawing/2014/main" id="{749DBC0D-1490-41BB-9437-A02365542B8A}"/>
              </a:ext>
            </a:extLst>
          </p:cNvPr>
          <p:cNvSpPr txBox="1"/>
          <p:nvPr/>
        </p:nvSpPr>
        <p:spPr>
          <a:xfrm>
            <a:off x="0" y="829565"/>
            <a:ext cx="12191999" cy="4893647"/>
          </a:xfrm>
          <a:prstGeom prst="rect">
            <a:avLst/>
          </a:prstGeom>
          <a:noFill/>
        </p:spPr>
        <p:txBody>
          <a:bodyPr wrap="square" rtlCol="0">
            <a:spAutoFit/>
          </a:bodyPr>
          <a:lstStyle/>
          <a:p>
            <a:pPr algn="ctr"/>
            <a:r>
              <a:rPr lang="es-ES" sz="2400" b="1" dirty="0"/>
              <a:t>LA SOLUCIÓN DBR: EL TAMBOR, EL COLCHÓN, Y LA CUERDA</a:t>
            </a:r>
          </a:p>
          <a:p>
            <a:pPr algn="ctr"/>
            <a:endParaRPr lang="es-ES" sz="2400" b="1" dirty="0"/>
          </a:p>
          <a:p>
            <a:pPr marL="342900" indent="-342900" algn="just">
              <a:buFont typeface="Wingdings" panose="05000000000000000000" pitchFamily="2" charset="2"/>
              <a:buChar char="v"/>
            </a:pPr>
            <a:r>
              <a:rPr lang="es-ES" sz="2400" b="1" dirty="0"/>
              <a:t>La cuerda.</a:t>
            </a:r>
          </a:p>
          <a:p>
            <a:pPr marL="342900" indent="-342900" algn="just">
              <a:buFont typeface="Wingdings" panose="05000000000000000000" pitchFamily="2" charset="2"/>
              <a:buChar char="v"/>
            </a:pPr>
            <a:endParaRPr lang="es-ES" sz="2400" b="1" dirty="0">
              <a:solidFill>
                <a:srgbClr val="0070C0"/>
              </a:solidFill>
            </a:endParaRPr>
          </a:p>
          <a:p>
            <a:pPr marL="342900" indent="-342900" algn="just">
              <a:buFont typeface="Arial" panose="020B0604020202020204" pitchFamily="34" charset="0"/>
              <a:buChar char="•"/>
            </a:pPr>
            <a:r>
              <a:rPr lang="es-ES" sz="2400" dirty="0"/>
              <a:t>A pesar del tambor cada CT (especialmente los precedentes al CT CB), está acostumbrado a trabajar a su propio ritmo y no concibe tiempos de inactividad, por tanto, si no siguen el ritmo del tambor fabricarán para </a:t>
            </a:r>
            <a:r>
              <a:rPr lang="es-ES" sz="2400" i="1" dirty="0"/>
              <a:t>stock</a:t>
            </a:r>
            <a:r>
              <a:rPr lang="es-ES" sz="2400" dirty="0"/>
              <a:t>.</a:t>
            </a:r>
          </a:p>
          <a:p>
            <a:pPr marL="342900" indent="-342900" algn="just">
              <a:buFont typeface="Arial" panose="020B0604020202020204" pitchFamily="34" charset="0"/>
              <a:buChar char="•"/>
            </a:pPr>
            <a:endParaRPr lang="es-ES" sz="2400" dirty="0"/>
          </a:p>
          <a:p>
            <a:pPr marL="342900" indent="-342900" algn="just">
              <a:buFont typeface="Arial" panose="020B0604020202020204" pitchFamily="34" charset="0"/>
              <a:buChar char="•"/>
            </a:pPr>
            <a:r>
              <a:rPr lang="es-ES" sz="2400" dirty="0"/>
              <a:t>Para evitarlo se propone </a:t>
            </a:r>
            <a:r>
              <a:rPr lang="es-ES" sz="2400" b="1" dirty="0"/>
              <a:t>la cuerda</a:t>
            </a:r>
            <a:r>
              <a:rPr lang="es-ES" sz="2400" dirty="0"/>
              <a:t>. Esta atará al primero de la línea con el más lento, con el cuello de botella de la línea. En términos productivos equivale a </a:t>
            </a:r>
            <a:r>
              <a:rPr lang="es-ES" sz="2400" b="1" dirty="0"/>
              <a:t>controlar y limitar la entrada de materiales en el primer CT de la línea a la cantidad que puede ser procesada por el CT CB</a:t>
            </a:r>
            <a:r>
              <a:rPr lang="es-ES" sz="2400" dirty="0"/>
              <a:t>. Así, ningún CT podrá procesar más cantidad que la entrada en la línea, equivalente a lo que puede procesar el CT CB.</a:t>
            </a:r>
          </a:p>
        </p:txBody>
      </p:sp>
    </p:spTree>
    <p:extLst>
      <p:ext uri="{BB962C8B-B14F-4D97-AF65-F5344CB8AC3E}">
        <p14:creationId xmlns:p14="http://schemas.microsoft.com/office/powerpoint/2010/main" val="3830996789"/>
      </p:ext>
    </p:extLst>
  </p:cSld>
  <p:clrMapOvr>
    <a:masterClrMapping/>
  </p:clrMapOvr>
  <p:transition spd="slow">
    <p:push dir="u"/>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agen 16">
            <a:extLst>
              <a:ext uri="{FF2B5EF4-FFF2-40B4-BE49-F238E27FC236}">
                <a16:creationId xmlns:a16="http://schemas.microsoft.com/office/drawing/2014/main" id="{430BCBD5-743E-4E14-BAC3-91ACA0B898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5" name="Rectángulo 4">
            <a:extLst>
              <a:ext uri="{FF2B5EF4-FFF2-40B4-BE49-F238E27FC236}">
                <a16:creationId xmlns:a16="http://schemas.microsoft.com/office/drawing/2014/main" id="{64529344-8152-421B-BB6A-940F47D3DE19}"/>
              </a:ext>
            </a:extLst>
          </p:cNvPr>
          <p:cNvSpPr/>
          <p:nvPr/>
        </p:nvSpPr>
        <p:spPr>
          <a:xfrm>
            <a:off x="1" y="272144"/>
            <a:ext cx="12191999" cy="369332"/>
          </a:xfrm>
          <a:prstGeom prst="rect">
            <a:avLst/>
          </a:prstGeom>
        </p:spPr>
        <p:txBody>
          <a:bodyPr wrap="square">
            <a:spAutoFit/>
          </a:bodyPr>
          <a:lstStyle/>
          <a:p>
            <a:pPr algn="ctr"/>
            <a:r>
              <a:rPr lang="es-ES" dirty="0">
                <a:solidFill>
                  <a:srgbClr val="0070C0"/>
                </a:solidFill>
              </a:rPr>
              <a:t>8.2.2. TOC APLICADA A LA GESTIÓN DEL SUSBSISTEMA DE OPERACIONES: OPT</a:t>
            </a:r>
          </a:p>
        </p:txBody>
      </p:sp>
      <p:sp>
        <p:nvSpPr>
          <p:cNvPr id="7" name="Rectángulo 6">
            <a:extLst>
              <a:ext uri="{FF2B5EF4-FFF2-40B4-BE49-F238E27FC236}">
                <a16:creationId xmlns:a16="http://schemas.microsoft.com/office/drawing/2014/main" id="{721341EB-7389-44AD-ABE8-EDA3809BC0CB}"/>
              </a:ext>
            </a:extLst>
          </p:cNvPr>
          <p:cNvSpPr/>
          <p:nvPr/>
        </p:nvSpPr>
        <p:spPr>
          <a:xfrm>
            <a:off x="0" y="0"/>
            <a:ext cx="12191999" cy="369332"/>
          </a:xfrm>
          <a:prstGeom prst="rect">
            <a:avLst/>
          </a:prstGeom>
        </p:spPr>
        <p:txBody>
          <a:bodyPr wrap="square">
            <a:spAutoFit/>
          </a:bodyPr>
          <a:lstStyle/>
          <a:p>
            <a:pPr algn="ctr"/>
            <a:r>
              <a:rPr lang="es-ES" dirty="0">
                <a:solidFill>
                  <a:srgbClr val="0070C0"/>
                </a:solidFill>
              </a:rPr>
              <a:t>8.2. TEORÍA DE LAS RESTRICCIONES</a:t>
            </a:r>
            <a:endParaRPr lang="es-ES" i="1" dirty="0">
              <a:solidFill>
                <a:srgbClr val="0070C0"/>
              </a:solidFill>
            </a:endParaRPr>
          </a:p>
        </p:txBody>
      </p:sp>
      <p:sp>
        <p:nvSpPr>
          <p:cNvPr id="6" name="CuadroTexto 5">
            <a:extLst>
              <a:ext uri="{FF2B5EF4-FFF2-40B4-BE49-F238E27FC236}">
                <a16:creationId xmlns:a16="http://schemas.microsoft.com/office/drawing/2014/main" id="{749DBC0D-1490-41BB-9437-A02365542B8A}"/>
              </a:ext>
            </a:extLst>
          </p:cNvPr>
          <p:cNvSpPr txBox="1"/>
          <p:nvPr/>
        </p:nvSpPr>
        <p:spPr>
          <a:xfrm>
            <a:off x="0" y="829565"/>
            <a:ext cx="12191999" cy="4893647"/>
          </a:xfrm>
          <a:prstGeom prst="rect">
            <a:avLst/>
          </a:prstGeom>
          <a:noFill/>
        </p:spPr>
        <p:txBody>
          <a:bodyPr wrap="square" rtlCol="0">
            <a:spAutoFit/>
          </a:bodyPr>
          <a:lstStyle/>
          <a:p>
            <a:pPr algn="ctr"/>
            <a:r>
              <a:rPr lang="es-ES" sz="2400" b="1" dirty="0"/>
              <a:t>LA SOLUCIÓN DBR: EL TAMBOR, EL COLCHÓN, Y LA CUERDA</a:t>
            </a:r>
          </a:p>
          <a:p>
            <a:pPr algn="ctr"/>
            <a:endParaRPr lang="es-ES" sz="2400" b="1" dirty="0"/>
          </a:p>
          <a:p>
            <a:pPr marL="342900" indent="-342900" algn="just">
              <a:buFont typeface="Wingdings" panose="05000000000000000000" pitchFamily="2" charset="2"/>
              <a:buChar char="v"/>
            </a:pPr>
            <a:r>
              <a:rPr lang="es-ES" sz="2400" b="1" dirty="0"/>
              <a:t>El colchón.</a:t>
            </a:r>
          </a:p>
          <a:p>
            <a:pPr marL="342900" indent="-342900" algn="just">
              <a:buFont typeface="Wingdings" panose="05000000000000000000" pitchFamily="2" charset="2"/>
              <a:buChar char="v"/>
            </a:pPr>
            <a:endParaRPr lang="es-ES" sz="2400" b="1" dirty="0">
              <a:solidFill>
                <a:srgbClr val="0070C0"/>
              </a:solidFill>
            </a:endParaRPr>
          </a:p>
          <a:p>
            <a:pPr marL="342900" indent="-342900" algn="just">
              <a:buFont typeface="Arial" panose="020B0604020202020204" pitchFamily="34" charset="0"/>
              <a:buChar char="•"/>
            </a:pPr>
            <a:r>
              <a:rPr lang="es-ES" sz="2400" dirty="0"/>
              <a:t>A pesar de todo pueden aparecer problemas aleatorios en cualquier CT.</a:t>
            </a:r>
          </a:p>
          <a:p>
            <a:pPr marL="342900" indent="-342900" algn="just">
              <a:buFont typeface="Arial" panose="020B0604020202020204" pitchFamily="34" charset="0"/>
              <a:buChar char="•"/>
            </a:pPr>
            <a:r>
              <a:rPr lang="es-ES" sz="2400" dirty="0"/>
              <a:t>Si el retraso se produce en un CT NCB posterior al CT CB, se producirán inventarios delante de este; estos inventarios podrían ser eliminados una vez que el CT supere su problema y utilice su capacidad de reserva.</a:t>
            </a:r>
          </a:p>
          <a:p>
            <a:pPr marL="342900" indent="-342900" algn="just">
              <a:buFont typeface="Arial" panose="020B0604020202020204" pitchFamily="34" charset="0"/>
              <a:buChar char="•"/>
            </a:pPr>
            <a:r>
              <a:rPr lang="es-ES" sz="2400" dirty="0"/>
              <a:t>Si el CT con retraso es anterior al CT CB, el tiempo perdido no se podría recuperar.</a:t>
            </a:r>
          </a:p>
          <a:p>
            <a:pPr marL="342900" indent="-342900" algn="just">
              <a:buFont typeface="Arial" panose="020B0604020202020204" pitchFamily="34" charset="0"/>
              <a:buChar char="•"/>
            </a:pPr>
            <a:r>
              <a:rPr lang="es-ES" sz="2400" dirty="0"/>
              <a:t>Para solventar este problema se propone </a:t>
            </a:r>
            <a:r>
              <a:rPr lang="es-ES" sz="2400" b="1" dirty="0"/>
              <a:t>el colchón</a:t>
            </a:r>
            <a:r>
              <a:rPr lang="es-ES" sz="2400" dirty="0"/>
              <a:t>. Esto equivale a un </a:t>
            </a:r>
            <a:r>
              <a:rPr lang="es-ES" sz="2400" b="1" dirty="0"/>
              <a:t>colchón de tiempo en que debe aumentarse el tiempo de suministro de un pedido</a:t>
            </a:r>
            <a:r>
              <a:rPr lang="es-ES" sz="2400" dirty="0"/>
              <a:t>. El cálculo de este tiempo de seguridad no es fácil; su exceso produce </a:t>
            </a:r>
            <a:r>
              <a:rPr lang="es-ES" sz="2400" i="1" dirty="0"/>
              <a:t>stocks</a:t>
            </a:r>
            <a:r>
              <a:rPr lang="es-ES" sz="2400" dirty="0"/>
              <a:t> indeseados. Su defecto puede provocar retrasos de suministro. Hay que buscar el compromiso.</a:t>
            </a:r>
          </a:p>
        </p:txBody>
      </p:sp>
    </p:spTree>
    <p:extLst>
      <p:ext uri="{BB962C8B-B14F-4D97-AF65-F5344CB8AC3E}">
        <p14:creationId xmlns:p14="http://schemas.microsoft.com/office/powerpoint/2010/main" val="2866930497"/>
      </p:ext>
    </p:extLst>
  </p:cSld>
  <p:clrMapOvr>
    <a:masterClrMapping/>
  </p:clrMapOvr>
  <p:transition spd="slow">
    <p:push dir="u"/>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agen 16">
            <a:extLst>
              <a:ext uri="{FF2B5EF4-FFF2-40B4-BE49-F238E27FC236}">
                <a16:creationId xmlns:a16="http://schemas.microsoft.com/office/drawing/2014/main" id="{430BCBD5-743E-4E14-BAC3-91ACA0B898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5" name="Rectángulo 4">
            <a:extLst>
              <a:ext uri="{FF2B5EF4-FFF2-40B4-BE49-F238E27FC236}">
                <a16:creationId xmlns:a16="http://schemas.microsoft.com/office/drawing/2014/main" id="{64529344-8152-421B-BB6A-940F47D3DE19}"/>
              </a:ext>
            </a:extLst>
          </p:cNvPr>
          <p:cNvSpPr/>
          <p:nvPr/>
        </p:nvSpPr>
        <p:spPr>
          <a:xfrm>
            <a:off x="1" y="272144"/>
            <a:ext cx="12191999" cy="369332"/>
          </a:xfrm>
          <a:prstGeom prst="rect">
            <a:avLst/>
          </a:prstGeom>
        </p:spPr>
        <p:txBody>
          <a:bodyPr wrap="square">
            <a:spAutoFit/>
          </a:bodyPr>
          <a:lstStyle/>
          <a:p>
            <a:pPr algn="ctr"/>
            <a:r>
              <a:rPr lang="es-ES" dirty="0">
                <a:solidFill>
                  <a:srgbClr val="0070C0"/>
                </a:solidFill>
              </a:rPr>
              <a:t>8.2.2. TOC APLICADA A LA GESTIÓN DEL SUSBSISTEMA DE OPERACIONES: OPT</a:t>
            </a:r>
          </a:p>
        </p:txBody>
      </p:sp>
      <p:sp>
        <p:nvSpPr>
          <p:cNvPr id="7" name="Rectángulo 6">
            <a:extLst>
              <a:ext uri="{FF2B5EF4-FFF2-40B4-BE49-F238E27FC236}">
                <a16:creationId xmlns:a16="http://schemas.microsoft.com/office/drawing/2014/main" id="{721341EB-7389-44AD-ABE8-EDA3809BC0CB}"/>
              </a:ext>
            </a:extLst>
          </p:cNvPr>
          <p:cNvSpPr/>
          <p:nvPr/>
        </p:nvSpPr>
        <p:spPr>
          <a:xfrm>
            <a:off x="0" y="0"/>
            <a:ext cx="12191999" cy="369332"/>
          </a:xfrm>
          <a:prstGeom prst="rect">
            <a:avLst/>
          </a:prstGeom>
        </p:spPr>
        <p:txBody>
          <a:bodyPr wrap="square">
            <a:spAutoFit/>
          </a:bodyPr>
          <a:lstStyle/>
          <a:p>
            <a:pPr algn="ctr"/>
            <a:r>
              <a:rPr lang="es-ES" dirty="0">
                <a:solidFill>
                  <a:srgbClr val="0070C0"/>
                </a:solidFill>
              </a:rPr>
              <a:t>8.2. TEORÍA DE LAS RESTRICCIONES</a:t>
            </a:r>
            <a:endParaRPr lang="es-ES" i="1" dirty="0">
              <a:solidFill>
                <a:srgbClr val="0070C0"/>
              </a:solidFill>
            </a:endParaRPr>
          </a:p>
        </p:txBody>
      </p:sp>
      <p:sp>
        <p:nvSpPr>
          <p:cNvPr id="6" name="CuadroTexto 5">
            <a:extLst>
              <a:ext uri="{FF2B5EF4-FFF2-40B4-BE49-F238E27FC236}">
                <a16:creationId xmlns:a16="http://schemas.microsoft.com/office/drawing/2014/main" id="{749DBC0D-1490-41BB-9437-A02365542B8A}"/>
              </a:ext>
            </a:extLst>
          </p:cNvPr>
          <p:cNvSpPr txBox="1"/>
          <p:nvPr/>
        </p:nvSpPr>
        <p:spPr>
          <a:xfrm>
            <a:off x="0" y="829565"/>
            <a:ext cx="12191999" cy="5016758"/>
          </a:xfrm>
          <a:prstGeom prst="rect">
            <a:avLst/>
          </a:prstGeom>
          <a:noFill/>
        </p:spPr>
        <p:txBody>
          <a:bodyPr wrap="square" rtlCol="0">
            <a:spAutoFit/>
          </a:bodyPr>
          <a:lstStyle/>
          <a:p>
            <a:pPr algn="ctr"/>
            <a:r>
              <a:rPr lang="es-ES" sz="2400" b="1" dirty="0"/>
              <a:t>LA PROGRAMACIÓN CON DBR</a:t>
            </a:r>
          </a:p>
          <a:p>
            <a:pPr algn="ctr"/>
            <a:endParaRPr lang="es-ES" sz="2400" b="1" dirty="0"/>
          </a:p>
          <a:p>
            <a:pPr marL="457200" indent="-457200" algn="just">
              <a:buFont typeface="+mj-lt"/>
              <a:buAutoNum type="alphaLcParenR"/>
            </a:pPr>
            <a:r>
              <a:rPr lang="es-ES" sz="2400" b="1" dirty="0"/>
              <a:t>Programación del cuello de botella.</a:t>
            </a:r>
          </a:p>
          <a:p>
            <a:pPr marL="457200" indent="-457200" algn="just">
              <a:buFont typeface="+mj-lt"/>
              <a:buAutoNum type="alphaLcParenR"/>
            </a:pPr>
            <a:endParaRPr lang="es-ES" sz="800" b="1" dirty="0"/>
          </a:p>
          <a:p>
            <a:pPr marL="342900" indent="-342900" algn="just">
              <a:buFont typeface="Arial" panose="020B0604020202020204" pitchFamily="34" charset="0"/>
              <a:buChar char="•"/>
            </a:pPr>
            <a:r>
              <a:rPr lang="es-ES" sz="2400" dirty="0"/>
              <a:t>Lo primero que debe programarse es el CT CB de acuerdo a su propia capacidad y a la demanda a cubrir.</a:t>
            </a:r>
          </a:p>
          <a:p>
            <a:pPr marL="342900" indent="-342900" algn="just">
              <a:buFont typeface="Arial" panose="020B0604020202020204" pitchFamily="34" charset="0"/>
              <a:buChar char="•"/>
            </a:pPr>
            <a:r>
              <a:rPr lang="es-ES" sz="2400" dirty="0"/>
              <a:t>Como los pedidos de los clientes se consideran  limitaciones del sistema, debe crearse un colchón de tiempo denominado </a:t>
            </a:r>
            <a:r>
              <a:rPr lang="es-ES" sz="2400" b="1" dirty="0"/>
              <a:t>colchón de envío</a:t>
            </a:r>
            <a:r>
              <a:rPr lang="es-ES" sz="2400" dirty="0"/>
              <a:t>. Por tanto, habrá que adelantar la producción del pedido en el CB un tiempo antes, equivalente a ese colchón.</a:t>
            </a:r>
          </a:p>
          <a:p>
            <a:pPr marL="342900" indent="-342900" algn="just">
              <a:buFont typeface="Arial" panose="020B0604020202020204" pitchFamily="34" charset="0"/>
              <a:buChar char="•"/>
            </a:pPr>
            <a:r>
              <a:rPr lang="es-ES" sz="2400" dirty="0"/>
              <a:t>La secuencia de pedidos será en función de su fecha de entrega. Pero puede ser otra si tenemos en cuenta la posibilidad de acortar, dividir y solapar lotes. A veces será interesante trabajar con grandes lotes de procesamiento (con objeto de perder el mínimo tiempo en preparaciones) y con lotes de transferencia pequeños (para disminuir al máximo el tiempo global de fabricación).</a:t>
            </a:r>
          </a:p>
        </p:txBody>
      </p:sp>
    </p:spTree>
    <p:extLst>
      <p:ext uri="{BB962C8B-B14F-4D97-AF65-F5344CB8AC3E}">
        <p14:creationId xmlns:p14="http://schemas.microsoft.com/office/powerpoint/2010/main" val="1010355594"/>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agen 16">
            <a:extLst>
              <a:ext uri="{FF2B5EF4-FFF2-40B4-BE49-F238E27FC236}">
                <a16:creationId xmlns:a16="http://schemas.microsoft.com/office/drawing/2014/main" id="{430BCBD5-743E-4E14-BAC3-91ACA0B898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6" name="2 Marcador de contenido">
            <a:extLst>
              <a:ext uri="{FF2B5EF4-FFF2-40B4-BE49-F238E27FC236}">
                <a16:creationId xmlns:a16="http://schemas.microsoft.com/office/drawing/2014/main" id="{D27937F2-6020-4249-8491-42399C2098DE}"/>
              </a:ext>
            </a:extLst>
          </p:cNvPr>
          <p:cNvSpPr txBox="1">
            <a:spLocks/>
          </p:cNvSpPr>
          <p:nvPr/>
        </p:nvSpPr>
        <p:spPr>
          <a:xfrm>
            <a:off x="-1" y="779725"/>
            <a:ext cx="12191999" cy="452596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s-ES" sz="2400" b="1" dirty="0"/>
              <a:t>ORIGEN</a:t>
            </a:r>
          </a:p>
          <a:p>
            <a:pPr marL="0" indent="0" algn="ctr">
              <a:buNone/>
            </a:pPr>
            <a:endParaRPr lang="es-ES" sz="2400" dirty="0"/>
          </a:p>
          <a:p>
            <a:pPr marL="0" indent="0" algn="ctr">
              <a:buNone/>
            </a:pPr>
            <a:endParaRPr lang="es-ES" sz="2400" dirty="0"/>
          </a:p>
          <a:p>
            <a:pPr algn="just"/>
            <a:r>
              <a:rPr lang="es-ES" sz="2400" dirty="0"/>
              <a:t>Profesores del Massachusetts Institute of Technology (MIT) y profesores japoneses, de estancia en el MIT, tratan de comprender y transferir el sistema de producción y prácticas de recursos humanos de las plantas de Japón a las plantas de Estados Unidos.</a:t>
            </a:r>
          </a:p>
          <a:p>
            <a:pPr algn="just"/>
            <a:endParaRPr lang="es-ES" sz="2400" dirty="0"/>
          </a:p>
          <a:p>
            <a:pPr algn="just"/>
            <a:r>
              <a:rPr lang="es-ES" sz="2400" dirty="0"/>
              <a:t>Se populariza y empieza a percibirse como un sistema de gestión para aumentar la competitividad empresarial con el libro “La máquina que cambió el mundo” de Womack et al. (1990).</a:t>
            </a:r>
          </a:p>
        </p:txBody>
      </p:sp>
      <p:sp>
        <p:nvSpPr>
          <p:cNvPr id="5" name="Rectángulo 4">
            <a:extLst>
              <a:ext uri="{FF2B5EF4-FFF2-40B4-BE49-F238E27FC236}">
                <a16:creationId xmlns:a16="http://schemas.microsoft.com/office/drawing/2014/main" id="{64529344-8152-421B-BB6A-940F47D3DE19}"/>
              </a:ext>
            </a:extLst>
          </p:cNvPr>
          <p:cNvSpPr/>
          <p:nvPr/>
        </p:nvSpPr>
        <p:spPr>
          <a:xfrm>
            <a:off x="1" y="272144"/>
            <a:ext cx="12191999" cy="369332"/>
          </a:xfrm>
          <a:prstGeom prst="rect">
            <a:avLst/>
          </a:prstGeom>
        </p:spPr>
        <p:txBody>
          <a:bodyPr wrap="square">
            <a:spAutoFit/>
          </a:bodyPr>
          <a:lstStyle/>
          <a:p>
            <a:pPr algn="ctr"/>
            <a:r>
              <a:rPr lang="es-ES" dirty="0">
                <a:solidFill>
                  <a:srgbClr val="0070C0"/>
                </a:solidFill>
              </a:rPr>
              <a:t>8.1.1. ORIGEN, CONCEPTO Y PRINCIPIOS</a:t>
            </a:r>
          </a:p>
        </p:txBody>
      </p:sp>
      <p:sp>
        <p:nvSpPr>
          <p:cNvPr id="7" name="Rectángulo 6">
            <a:extLst>
              <a:ext uri="{FF2B5EF4-FFF2-40B4-BE49-F238E27FC236}">
                <a16:creationId xmlns:a16="http://schemas.microsoft.com/office/drawing/2014/main" id="{DC3F4D0F-2A2F-4D1B-A6B1-6441A228953E}"/>
              </a:ext>
            </a:extLst>
          </p:cNvPr>
          <p:cNvSpPr/>
          <p:nvPr/>
        </p:nvSpPr>
        <p:spPr>
          <a:xfrm>
            <a:off x="0" y="0"/>
            <a:ext cx="12191999" cy="369332"/>
          </a:xfrm>
          <a:prstGeom prst="rect">
            <a:avLst/>
          </a:prstGeom>
        </p:spPr>
        <p:txBody>
          <a:bodyPr wrap="square">
            <a:spAutoFit/>
          </a:bodyPr>
          <a:lstStyle/>
          <a:p>
            <a:pPr algn="ctr"/>
            <a:r>
              <a:rPr lang="es-ES" dirty="0">
                <a:solidFill>
                  <a:srgbClr val="0070C0"/>
                </a:solidFill>
              </a:rPr>
              <a:t>8.1. </a:t>
            </a:r>
            <a:r>
              <a:rPr lang="es-ES" i="1" dirty="0">
                <a:solidFill>
                  <a:srgbClr val="0070C0"/>
                </a:solidFill>
              </a:rPr>
              <a:t>LEAN MANAGEMENT</a:t>
            </a:r>
          </a:p>
        </p:txBody>
      </p:sp>
    </p:spTree>
    <p:extLst>
      <p:ext uri="{BB962C8B-B14F-4D97-AF65-F5344CB8AC3E}">
        <p14:creationId xmlns:p14="http://schemas.microsoft.com/office/powerpoint/2010/main" val="3112063137"/>
      </p:ext>
    </p:extLst>
  </p:cSld>
  <p:clrMapOvr>
    <a:masterClrMapping/>
  </p:clrMapOvr>
  <p:transition spd="slow">
    <p:push/>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agen 16">
            <a:extLst>
              <a:ext uri="{FF2B5EF4-FFF2-40B4-BE49-F238E27FC236}">
                <a16:creationId xmlns:a16="http://schemas.microsoft.com/office/drawing/2014/main" id="{430BCBD5-743E-4E14-BAC3-91ACA0B898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5" name="Rectángulo 4">
            <a:extLst>
              <a:ext uri="{FF2B5EF4-FFF2-40B4-BE49-F238E27FC236}">
                <a16:creationId xmlns:a16="http://schemas.microsoft.com/office/drawing/2014/main" id="{64529344-8152-421B-BB6A-940F47D3DE19}"/>
              </a:ext>
            </a:extLst>
          </p:cNvPr>
          <p:cNvSpPr/>
          <p:nvPr/>
        </p:nvSpPr>
        <p:spPr>
          <a:xfrm>
            <a:off x="1" y="272144"/>
            <a:ext cx="12191999" cy="369332"/>
          </a:xfrm>
          <a:prstGeom prst="rect">
            <a:avLst/>
          </a:prstGeom>
        </p:spPr>
        <p:txBody>
          <a:bodyPr wrap="square">
            <a:spAutoFit/>
          </a:bodyPr>
          <a:lstStyle/>
          <a:p>
            <a:pPr algn="ctr"/>
            <a:r>
              <a:rPr lang="es-ES" dirty="0">
                <a:solidFill>
                  <a:srgbClr val="0070C0"/>
                </a:solidFill>
              </a:rPr>
              <a:t>8.2.2. TOC APLICADA A LA GESTIÓN DEL SUSBSISTEMA DE OPERACIONES: OPT</a:t>
            </a:r>
          </a:p>
        </p:txBody>
      </p:sp>
      <p:sp>
        <p:nvSpPr>
          <p:cNvPr id="7" name="Rectángulo 6">
            <a:extLst>
              <a:ext uri="{FF2B5EF4-FFF2-40B4-BE49-F238E27FC236}">
                <a16:creationId xmlns:a16="http://schemas.microsoft.com/office/drawing/2014/main" id="{721341EB-7389-44AD-ABE8-EDA3809BC0CB}"/>
              </a:ext>
            </a:extLst>
          </p:cNvPr>
          <p:cNvSpPr/>
          <p:nvPr/>
        </p:nvSpPr>
        <p:spPr>
          <a:xfrm>
            <a:off x="0" y="0"/>
            <a:ext cx="12191999" cy="369332"/>
          </a:xfrm>
          <a:prstGeom prst="rect">
            <a:avLst/>
          </a:prstGeom>
        </p:spPr>
        <p:txBody>
          <a:bodyPr wrap="square">
            <a:spAutoFit/>
          </a:bodyPr>
          <a:lstStyle/>
          <a:p>
            <a:pPr algn="ctr"/>
            <a:r>
              <a:rPr lang="es-ES" dirty="0">
                <a:solidFill>
                  <a:srgbClr val="0070C0"/>
                </a:solidFill>
              </a:rPr>
              <a:t>8.2. TEORÍA DE LAS RESTRICCIONES</a:t>
            </a:r>
            <a:endParaRPr lang="es-ES" i="1" dirty="0">
              <a:solidFill>
                <a:srgbClr val="0070C0"/>
              </a:solidFill>
            </a:endParaRPr>
          </a:p>
        </p:txBody>
      </p:sp>
      <p:sp>
        <p:nvSpPr>
          <p:cNvPr id="6" name="CuadroTexto 5">
            <a:extLst>
              <a:ext uri="{FF2B5EF4-FFF2-40B4-BE49-F238E27FC236}">
                <a16:creationId xmlns:a16="http://schemas.microsoft.com/office/drawing/2014/main" id="{749DBC0D-1490-41BB-9437-A02365542B8A}"/>
              </a:ext>
            </a:extLst>
          </p:cNvPr>
          <p:cNvSpPr txBox="1"/>
          <p:nvPr/>
        </p:nvSpPr>
        <p:spPr>
          <a:xfrm>
            <a:off x="0" y="829565"/>
            <a:ext cx="12191999" cy="5139869"/>
          </a:xfrm>
          <a:prstGeom prst="rect">
            <a:avLst/>
          </a:prstGeom>
          <a:noFill/>
        </p:spPr>
        <p:txBody>
          <a:bodyPr wrap="square" rtlCol="0">
            <a:spAutoFit/>
          </a:bodyPr>
          <a:lstStyle/>
          <a:p>
            <a:pPr algn="ctr"/>
            <a:r>
              <a:rPr lang="es-ES" sz="2400" b="1" dirty="0"/>
              <a:t>LA PROGRAMACIÓN CON DBR</a:t>
            </a:r>
          </a:p>
          <a:p>
            <a:pPr algn="ctr"/>
            <a:endParaRPr lang="es-ES" sz="2400" b="1" dirty="0"/>
          </a:p>
          <a:p>
            <a:pPr marL="457200" indent="-457200" algn="just">
              <a:buFont typeface="+mj-lt"/>
              <a:buAutoNum type="alphaLcParenR" startAt="2"/>
            </a:pPr>
            <a:r>
              <a:rPr lang="es-ES" sz="2400" b="1" dirty="0"/>
              <a:t>Programación de los CT NCB que siguen al CB.</a:t>
            </a:r>
          </a:p>
          <a:p>
            <a:pPr marL="457200" indent="-457200" algn="just">
              <a:buFont typeface="+mj-lt"/>
              <a:buAutoNum type="alphaLcParenR" startAt="2"/>
            </a:pPr>
            <a:endParaRPr lang="es-ES" sz="800" b="1" dirty="0"/>
          </a:p>
          <a:p>
            <a:pPr marL="342900" indent="-342900" algn="just">
              <a:buFont typeface="Arial" panose="020B0604020202020204" pitchFamily="34" charset="0"/>
              <a:buChar char="•"/>
            </a:pPr>
            <a:r>
              <a:rPr lang="es-ES" sz="2400" dirty="0"/>
              <a:t>Cada uno de estos centros deberá empezar a trabajar cuando disponga de los ítems procesados por el CB.</a:t>
            </a:r>
          </a:p>
          <a:p>
            <a:pPr marL="342900" indent="-342900" algn="just">
              <a:buFont typeface="Arial" panose="020B0604020202020204" pitchFamily="34" charset="0"/>
              <a:buChar char="•"/>
            </a:pPr>
            <a:r>
              <a:rPr lang="es-ES" sz="2400" dirty="0"/>
              <a:t>En el caso de que en el paso anterior se haya cambiado el orden o tamaño de los lotes, aquí podría rehacerse el orden o los lotes.</a:t>
            </a:r>
          </a:p>
          <a:p>
            <a:pPr algn="just"/>
            <a:endParaRPr lang="es-ES" sz="2400" dirty="0"/>
          </a:p>
          <a:p>
            <a:pPr marL="457200" indent="-457200" algn="just">
              <a:buFont typeface="+mj-lt"/>
              <a:buAutoNum type="alphaLcParenR" startAt="3"/>
            </a:pPr>
            <a:r>
              <a:rPr lang="es-ES" sz="2400" b="1" dirty="0"/>
              <a:t>Programación de los CT NCB anteriores al CB.</a:t>
            </a:r>
          </a:p>
          <a:p>
            <a:pPr marL="457200" indent="-457200" algn="just">
              <a:buFont typeface="+mj-lt"/>
              <a:buAutoNum type="alphaLcParenR" startAt="3"/>
            </a:pPr>
            <a:endParaRPr lang="es-ES" sz="800" b="1" dirty="0"/>
          </a:p>
          <a:p>
            <a:pPr marL="342900" indent="-342900" algn="just">
              <a:buFont typeface="Arial" panose="020B0604020202020204" pitchFamily="34" charset="0"/>
              <a:buChar char="•"/>
            </a:pPr>
            <a:r>
              <a:rPr lang="es-ES" sz="2400" dirty="0"/>
              <a:t>Su programación estará supeditada a las necesidades del programa del CB. Deberá establecerse el correspondiente colchón de seguridad para amortiguar cualquier problema que pueda afectar al CB. Deberá empezar un tiempo antes que absorba eventuales paradas que puedan retrasar la entrega de los ítems al CB.</a:t>
            </a:r>
          </a:p>
        </p:txBody>
      </p:sp>
    </p:spTree>
    <p:extLst>
      <p:ext uri="{BB962C8B-B14F-4D97-AF65-F5344CB8AC3E}">
        <p14:creationId xmlns:p14="http://schemas.microsoft.com/office/powerpoint/2010/main" val="3565921467"/>
      </p:ext>
    </p:extLst>
  </p:cSld>
  <p:clrMapOvr>
    <a:masterClrMapping/>
  </p:clrMapOvr>
  <p:transition spd="slow">
    <p:push dir="u"/>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agen 16">
            <a:extLst>
              <a:ext uri="{FF2B5EF4-FFF2-40B4-BE49-F238E27FC236}">
                <a16:creationId xmlns:a16="http://schemas.microsoft.com/office/drawing/2014/main" id="{430BCBD5-743E-4E14-BAC3-91ACA0B898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5" name="Rectángulo 4">
            <a:extLst>
              <a:ext uri="{FF2B5EF4-FFF2-40B4-BE49-F238E27FC236}">
                <a16:creationId xmlns:a16="http://schemas.microsoft.com/office/drawing/2014/main" id="{64529344-8152-421B-BB6A-940F47D3DE19}"/>
              </a:ext>
            </a:extLst>
          </p:cNvPr>
          <p:cNvSpPr/>
          <p:nvPr/>
        </p:nvSpPr>
        <p:spPr>
          <a:xfrm>
            <a:off x="1" y="272144"/>
            <a:ext cx="12191999" cy="369332"/>
          </a:xfrm>
          <a:prstGeom prst="rect">
            <a:avLst/>
          </a:prstGeom>
        </p:spPr>
        <p:txBody>
          <a:bodyPr wrap="square">
            <a:spAutoFit/>
          </a:bodyPr>
          <a:lstStyle/>
          <a:p>
            <a:pPr algn="ctr"/>
            <a:r>
              <a:rPr lang="es-ES" dirty="0">
                <a:solidFill>
                  <a:srgbClr val="0070C0"/>
                </a:solidFill>
              </a:rPr>
              <a:t>8.2.2. TOC APLICADA A LA GESTIÓN DEL SUSBSISTEMA DE OPERACIONES: OPT</a:t>
            </a:r>
          </a:p>
        </p:txBody>
      </p:sp>
      <p:sp>
        <p:nvSpPr>
          <p:cNvPr id="7" name="Rectángulo 6">
            <a:extLst>
              <a:ext uri="{FF2B5EF4-FFF2-40B4-BE49-F238E27FC236}">
                <a16:creationId xmlns:a16="http://schemas.microsoft.com/office/drawing/2014/main" id="{721341EB-7389-44AD-ABE8-EDA3809BC0CB}"/>
              </a:ext>
            </a:extLst>
          </p:cNvPr>
          <p:cNvSpPr/>
          <p:nvPr/>
        </p:nvSpPr>
        <p:spPr>
          <a:xfrm>
            <a:off x="0" y="0"/>
            <a:ext cx="12191999" cy="369332"/>
          </a:xfrm>
          <a:prstGeom prst="rect">
            <a:avLst/>
          </a:prstGeom>
        </p:spPr>
        <p:txBody>
          <a:bodyPr wrap="square">
            <a:spAutoFit/>
          </a:bodyPr>
          <a:lstStyle/>
          <a:p>
            <a:pPr algn="ctr"/>
            <a:r>
              <a:rPr lang="es-ES" dirty="0">
                <a:solidFill>
                  <a:srgbClr val="0070C0"/>
                </a:solidFill>
              </a:rPr>
              <a:t>8.2. TEORÍA DE LAS RESTRICCIONES</a:t>
            </a:r>
            <a:endParaRPr lang="es-ES" i="1" dirty="0">
              <a:solidFill>
                <a:srgbClr val="0070C0"/>
              </a:solidFill>
            </a:endParaRPr>
          </a:p>
        </p:txBody>
      </p:sp>
      <p:sp>
        <p:nvSpPr>
          <p:cNvPr id="6" name="CuadroTexto 5">
            <a:extLst>
              <a:ext uri="{FF2B5EF4-FFF2-40B4-BE49-F238E27FC236}">
                <a16:creationId xmlns:a16="http://schemas.microsoft.com/office/drawing/2014/main" id="{749DBC0D-1490-41BB-9437-A02365542B8A}"/>
              </a:ext>
            </a:extLst>
          </p:cNvPr>
          <p:cNvSpPr txBox="1"/>
          <p:nvPr/>
        </p:nvSpPr>
        <p:spPr>
          <a:xfrm>
            <a:off x="0" y="829565"/>
            <a:ext cx="12191999" cy="3908762"/>
          </a:xfrm>
          <a:prstGeom prst="rect">
            <a:avLst/>
          </a:prstGeom>
          <a:noFill/>
        </p:spPr>
        <p:txBody>
          <a:bodyPr wrap="square" rtlCol="0">
            <a:spAutoFit/>
          </a:bodyPr>
          <a:lstStyle/>
          <a:p>
            <a:pPr algn="ctr"/>
            <a:r>
              <a:rPr lang="es-ES" sz="2400" b="1" dirty="0"/>
              <a:t>LA PROGRAMACIÓN CON DBR</a:t>
            </a:r>
          </a:p>
          <a:p>
            <a:pPr algn="ctr"/>
            <a:endParaRPr lang="es-ES" sz="2400" b="1" dirty="0"/>
          </a:p>
          <a:p>
            <a:pPr algn="ctr"/>
            <a:endParaRPr lang="es-ES" sz="2400" b="1" dirty="0"/>
          </a:p>
          <a:p>
            <a:pPr marL="457200" indent="-457200" algn="just">
              <a:buFont typeface="+mj-lt"/>
              <a:buAutoNum type="alphaLcParenR" startAt="5"/>
            </a:pPr>
            <a:r>
              <a:rPr lang="es-ES" sz="2400" b="1" dirty="0"/>
              <a:t>Programación de CT no conectados con el CB, pero sus ítems confluyen y se ensamblan con los de este.</a:t>
            </a:r>
          </a:p>
          <a:p>
            <a:pPr marL="457200" indent="-457200" algn="just">
              <a:buFont typeface="+mj-lt"/>
              <a:buAutoNum type="alphaLcParenR" startAt="5"/>
            </a:pPr>
            <a:endParaRPr lang="es-ES" sz="800" b="1" dirty="0"/>
          </a:p>
          <a:p>
            <a:pPr marL="342900" indent="-342900" algn="just">
              <a:buFont typeface="Arial" panose="020B0604020202020204" pitchFamily="34" charset="0"/>
              <a:buChar char="•"/>
            </a:pPr>
            <a:r>
              <a:rPr lang="es-ES" sz="2400" dirty="0"/>
              <a:t>El centro de confluencia que ensambla ítems de ambas procedencias está supeditado a la llegada de ítems procesados por el CB, por tanto, los centros NCB precedentes también lo estarán. Igualmente, con el fin de proteger el punto de confluencia deberá establecerse un colchón de tiempo, denominado </a:t>
            </a:r>
            <a:r>
              <a:rPr lang="es-ES" sz="2400" b="1" dirty="0"/>
              <a:t>colchón de ensamblaje</a:t>
            </a:r>
            <a:r>
              <a:rPr lang="es-ES" sz="2400" dirty="0"/>
              <a:t>, en el inicio de estos CT.</a:t>
            </a:r>
          </a:p>
          <a:p>
            <a:pPr algn="just"/>
            <a:endParaRPr lang="es-ES" sz="2400" b="1" dirty="0"/>
          </a:p>
        </p:txBody>
      </p:sp>
    </p:spTree>
    <p:extLst>
      <p:ext uri="{BB962C8B-B14F-4D97-AF65-F5344CB8AC3E}">
        <p14:creationId xmlns:p14="http://schemas.microsoft.com/office/powerpoint/2010/main" val="2057518532"/>
      </p:ext>
    </p:extLst>
  </p:cSld>
  <p:clrMapOvr>
    <a:masterClrMapping/>
  </p:clrMapOvr>
  <p:transition spd="slow">
    <p:push dir="u"/>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agen 16">
            <a:extLst>
              <a:ext uri="{FF2B5EF4-FFF2-40B4-BE49-F238E27FC236}">
                <a16:creationId xmlns:a16="http://schemas.microsoft.com/office/drawing/2014/main" id="{430BCBD5-743E-4E14-BAC3-91ACA0B898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5" name="Rectángulo 4">
            <a:extLst>
              <a:ext uri="{FF2B5EF4-FFF2-40B4-BE49-F238E27FC236}">
                <a16:creationId xmlns:a16="http://schemas.microsoft.com/office/drawing/2014/main" id="{64529344-8152-421B-BB6A-940F47D3DE19}"/>
              </a:ext>
            </a:extLst>
          </p:cNvPr>
          <p:cNvSpPr/>
          <p:nvPr/>
        </p:nvSpPr>
        <p:spPr>
          <a:xfrm>
            <a:off x="1" y="272144"/>
            <a:ext cx="12191999" cy="369332"/>
          </a:xfrm>
          <a:prstGeom prst="rect">
            <a:avLst/>
          </a:prstGeom>
        </p:spPr>
        <p:txBody>
          <a:bodyPr wrap="square">
            <a:spAutoFit/>
          </a:bodyPr>
          <a:lstStyle/>
          <a:p>
            <a:pPr algn="ctr"/>
            <a:r>
              <a:rPr lang="es-ES" dirty="0">
                <a:solidFill>
                  <a:srgbClr val="0070C0"/>
                </a:solidFill>
              </a:rPr>
              <a:t>8.2.2. TOC APLICADA A LA GESTIÓN DEL SUSBSISTEMA DE OPERACIONES: OPT</a:t>
            </a:r>
          </a:p>
        </p:txBody>
      </p:sp>
      <p:sp>
        <p:nvSpPr>
          <p:cNvPr id="7" name="Rectángulo 6">
            <a:extLst>
              <a:ext uri="{FF2B5EF4-FFF2-40B4-BE49-F238E27FC236}">
                <a16:creationId xmlns:a16="http://schemas.microsoft.com/office/drawing/2014/main" id="{721341EB-7389-44AD-ABE8-EDA3809BC0CB}"/>
              </a:ext>
            </a:extLst>
          </p:cNvPr>
          <p:cNvSpPr/>
          <p:nvPr/>
        </p:nvSpPr>
        <p:spPr>
          <a:xfrm>
            <a:off x="0" y="0"/>
            <a:ext cx="12191999" cy="369332"/>
          </a:xfrm>
          <a:prstGeom prst="rect">
            <a:avLst/>
          </a:prstGeom>
        </p:spPr>
        <p:txBody>
          <a:bodyPr wrap="square">
            <a:spAutoFit/>
          </a:bodyPr>
          <a:lstStyle/>
          <a:p>
            <a:pPr algn="ctr"/>
            <a:r>
              <a:rPr lang="es-ES" dirty="0">
                <a:solidFill>
                  <a:srgbClr val="0070C0"/>
                </a:solidFill>
              </a:rPr>
              <a:t>8.2. TEORÍA DE LAS RESTRICCIONES</a:t>
            </a:r>
            <a:endParaRPr lang="es-ES" i="1" dirty="0">
              <a:solidFill>
                <a:srgbClr val="0070C0"/>
              </a:solidFill>
            </a:endParaRPr>
          </a:p>
        </p:txBody>
      </p:sp>
      <p:sp>
        <p:nvSpPr>
          <p:cNvPr id="6" name="CuadroTexto 5">
            <a:extLst>
              <a:ext uri="{FF2B5EF4-FFF2-40B4-BE49-F238E27FC236}">
                <a16:creationId xmlns:a16="http://schemas.microsoft.com/office/drawing/2014/main" id="{749DBC0D-1490-41BB-9437-A02365542B8A}"/>
              </a:ext>
            </a:extLst>
          </p:cNvPr>
          <p:cNvSpPr txBox="1"/>
          <p:nvPr/>
        </p:nvSpPr>
        <p:spPr>
          <a:xfrm>
            <a:off x="0" y="829565"/>
            <a:ext cx="12191999" cy="1200329"/>
          </a:xfrm>
          <a:prstGeom prst="rect">
            <a:avLst/>
          </a:prstGeom>
          <a:noFill/>
        </p:spPr>
        <p:txBody>
          <a:bodyPr wrap="square" rtlCol="0">
            <a:spAutoFit/>
          </a:bodyPr>
          <a:lstStyle/>
          <a:p>
            <a:pPr algn="ctr"/>
            <a:r>
              <a:rPr lang="es-ES" sz="2400" b="1" dirty="0"/>
              <a:t>LA PROGRAMACIÓN CON DBR</a:t>
            </a:r>
          </a:p>
          <a:p>
            <a:pPr algn="ctr"/>
            <a:endParaRPr lang="es-ES" sz="2400" b="1" dirty="0"/>
          </a:p>
          <a:p>
            <a:pPr algn="just"/>
            <a:endParaRPr lang="es-ES" sz="2400" b="1" dirty="0"/>
          </a:p>
        </p:txBody>
      </p:sp>
      <p:sp>
        <p:nvSpPr>
          <p:cNvPr id="8" name="AutoShape 10">
            <a:extLst>
              <a:ext uri="{FF2B5EF4-FFF2-40B4-BE49-F238E27FC236}">
                <a16:creationId xmlns:a16="http://schemas.microsoft.com/office/drawing/2014/main" id="{B5E56E67-4197-47E1-BEB6-14E43BA518D4}"/>
              </a:ext>
            </a:extLst>
          </p:cNvPr>
          <p:cNvSpPr>
            <a:spLocks noChangeArrowheads="1"/>
          </p:cNvSpPr>
          <p:nvPr/>
        </p:nvSpPr>
        <p:spPr bwMode="auto">
          <a:xfrm>
            <a:off x="5244646" y="4740701"/>
            <a:ext cx="990600" cy="533400"/>
          </a:xfrm>
          <a:prstGeom prst="cube">
            <a:avLst>
              <a:gd name="adj" fmla="val 13097"/>
            </a:avLst>
          </a:prstGeom>
          <a:solidFill>
            <a:srgbClr val="92D050"/>
          </a:solidFill>
          <a:ln w="9525">
            <a:solidFill>
              <a:sysClr val="windowText" lastClr="000000"/>
            </a:solidFill>
            <a:miter lim="800000"/>
            <a:headEnd/>
            <a:tailEnd/>
          </a:ln>
          <a:effectLst>
            <a:outerShdw blurRad="50800" dist="38100" dir="2700000" algn="tl" rotWithShape="0">
              <a:prstClr val="black">
                <a:alpha val="40000"/>
              </a:prstClr>
            </a:outerShdw>
          </a:effec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s-ES" altLang="es-ES" sz="1800" b="1" i="0" u="none" strike="noStrike" kern="0" cap="none" spc="0" normalizeH="0" baseline="0" noProof="0" dirty="0">
                <a:ln>
                  <a:noFill/>
                </a:ln>
                <a:solidFill>
                  <a:prstClr val="black"/>
                </a:solidFill>
                <a:effectLst/>
                <a:uLnTx/>
                <a:uFillTx/>
                <a:cs typeface="Arial" charset="0"/>
              </a:rPr>
              <a:t>CT1</a:t>
            </a:r>
          </a:p>
        </p:txBody>
      </p:sp>
      <p:sp>
        <p:nvSpPr>
          <p:cNvPr id="9" name="AutoShape 12">
            <a:extLst>
              <a:ext uri="{FF2B5EF4-FFF2-40B4-BE49-F238E27FC236}">
                <a16:creationId xmlns:a16="http://schemas.microsoft.com/office/drawing/2014/main" id="{C210A02C-E968-4C0B-9389-B576C8BCE270}"/>
              </a:ext>
            </a:extLst>
          </p:cNvPr>
          <p:cNvSpPr>
            <a:spLocks noChangeArrowheads="1"/>
          </p:cNvSpPr>
          <p:nvPr/>
        </p:nvSpPr>
        <p:spPr bwMode="auto">
          <a:xfrm>
            <a:off x="2482308" y="5615413"/>
            <a:ext cx="990600" cy="533400"/>
          </a:xfrm>
          <a:prstGeom prst="cube">
            <a:avLst>
              <a:gd name="adj" fmla="val 13097"/>
            </a:avLst>
          </a:prstGeom>
          <a:solidFill>
            <a:srgbClr val="92D050"/>
          </a:solidFill>
          <a:ln w="9525">
            <a:solidFill>
              <a:sysClr val="windowText" lastClr="000000"/>
            </a:solidFill>
            <a:miter lim="800000"/>
            <a:headEnd/>
            <a:tailEnd/>
          </a:ln>
          <a:effectLst>
            <a:outerShdw blurRad="50800" dist="38100" dir="2700000" algn="tl" rotWithShape="0">
              <a:prstClr val="black">
                <a:alpha val="40000"/>
              </a:prstClr>
            </a:outerShdw>
          </a:effec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s-ES" altLang="es-ES" sz="1800" b="1" i="0" u="none" strike="noStrike" kern="0" cap="none" spc="0" normalizeH="0" baseline="0" noProof="0" dirty="0">
                <a:ln>
                  <a:noFill/>
                </a:ln>
                <a:solidFill>
                  <a:prstClr val="black"/>
                </a:solidFill>
                <a:effectLst/>
                <a:uLnTx/>
                <a:uFillTx/>
                <a:cs typeface="Arial" charset="0"/>
              </a:rPr>
              <a:t>CT2</a:t>
            </a:r>
          </a:p>
        </p:txBody>
      </p:sp>
      <p:sp>
        <p:nvSpPr>
          <p:cNvPr id="10" name="AutoShape 13">
            <a:extLst>
              <a:ext uri="{FF2B5EF4-FFF2-40B4-BE49-F238E27FC236}">
                <a16:creationId xmlns:a16="http://schemas.microsoft.com/office/drawing/2014/main" id="{9B4F5FE8-2AAF-4294-8977-EA6D33DB6DF1}"/>
              </a:ext>
            </a:extLst>
          </p:cNvPr>
          <p:cNvSpPr>
            <a:spLocks noChangeArrowheads="1"/>
          </p:cNvSpPr>
          <p:nvPr/>
        </p:nvSpPr>
        <p:spPr bwMode="auto">
          <a:xfrm>
            <a:off x="3853908" y="5615413"/>
            <a:ext cx="990600" cy="533400"/>
          </a:xfrm>
          <a:prstGeom prst="cube">
            <a:avLst>
              <a:gd name="adj" fmla="val 13097"/>
            </a:avLst>
          </a:prstGeom>
          <a:solidFill>
            <a:srgbClr val="92D050"/>
          </a:solidFill>
          <a:ln w="9525">
            <a:solidFill>
              <a:sysClr val="windowText" lastClr="000000"/>
            </a:solidFill>
            <a:miter lim="800000"/>
            <a:headEnd/>
            <a:tailEnd/>
          </a:ln>
          <a:effectLst>
            <a:outerShdw blurRad="50800" dist="38100" dir="2700000" algn="tl" rotWithShape="0">
              <a:prstClr val="black">
                <a:alpha val="40000"/>
              </a:prstClr>
            </a:outerShdw>
          </a:effec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s-ES" altLang="es-ES" sz="1800" b="1" i="0" u="none" strike="noStrike" kern="0" cap="none" spc="0" normalizeH="0" baseline="0" noProof="0" dirty="0">
                <a:ln>
                  <a:noFill/>
                </a:ln>
                <a:solidFill>
                  <a:prstClr val="black"/>
                </a:solidFill>
                <a:effectLst/>
                <a:uLnTx/>
                <a:uFillTx/>
                <a:cs typeface="Arial" charset="0"/>
              </a:rPr>
              <a:t>CT3</a:t>
            </a:r>
          </a:p>
        </p:txBody>
      </p:sp>
      <p:sp>
        <p:nvSpPr>
          <p:cNvPr id="11" name="AutoShape 17">
            <a:extLst>
              <a:ext uri="{FF2B5EF4-FFF2-40B4-BE49-F238E27FC236}">
                <a16:creationId xmlns:a16="http://schemas.microsoft.com/office/drawing/2014/main" id="{07D38602-8D45-430E-868B-0650561D7FA2}"/>
              </a:ext>
            </a:extLst>
          </p:cNvPr>
          <p:cNvSpPr>
            <a:spLocks noChangeArrowheads="1"/>
          </p:cNvSpPr>
          <p:nvPr/>
        </p:nvSpPr>
        <p:spPr bwMode="auto">
          <a:xfrm>
            <a:off x="5225508" y="5615413"/>
            <a:ext cx="990600" cy="533400"/>
          </a:xfrm>
          <a:prstGeom prst="cube">
            <a:avLst>
              <a:gd name="adj" fmla="val 13097"/>
            </a:avLst>
          </a:prstGeom>
          <a:solidFill>
            <a:schemeClr val="accent2"/>
          </a:solidFill>
          <a:ln w="9525">
            <a:solidFill>
              <a:sysClr val="windowText" lastClr="000000"/>
            </a:solidFill>
            <a:miter lim="800000"/>
            <a:headEnd/>
            <a:tailEnd/>
          </a:ln>
          <a:effectLst>
            <a:outerShdw blurRad="50800" dist="38100" dir="2700000" algn="tl" rotWithShape="0">
              <a:prstClr val="black">
                <a:alpha val="40000"/>
              </a:prstClr>
            </a:outerShdw>
          </a:effec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s-ES" altLang="es-ES" sz="1800" b="1" i="0" u="none" strike="noStrike" kern="0" cap="none" spc="0" normalizeH="0" baseline="0" noProof="0" dirty="0">
                <a:ln>
                  <a:noFill/>
                </a:ln>
                <a:solidFill>
                  <a:prstClr val="black"/>
                </a:solidFill>
                <a:effectLst/>
                <a:uLnTx/>
                <a:uFillTx/>
                <a:cs typeface="Arial" charset="0"/>
              </a:rPr>
              <a:t>CT4</a:t>
            </a:r>
          </a:p>
        </p:txBody>
      </p:sp>
      <p:sp>
        <p:nvSpPr>
          <p:cNvPr id="12" name="AutoShape 18">
            <a:extLst>
              <a:ext uri="{FF2B5EF4-FFF2-40B4-BE49-F238E27FC236}">
                <a16:creationId xmlns:a16="http://schemas.microsoft.com/office/drawing/2014/main" id="{25BE9C1C-390A-4445-B8EB-B9B809B16D4B}"/>
              </a:ext>
            </a:extLst>
          </p:cNvPr>
          <p:cNvSpPr>
            <a:spLocks noChangeArrowheads="1"/>
          </p:cNvSpPr>
          <p:nvPr/>
        </p:nvSpPr>
        <p:spPr bwMode="auto">
          <a:xfrm>
            <a:off x="7069635" y="4740701"/>
            <a:ext cx="990600" cy="533400"/>
          </a:xfrm>
          <a:prstGeom prst="cube">
            <a:avLst>
              <a:gd name="adj" fmla="val 13097"/>
            </a:avLst>
          </a:prstGeom>
          <a:solidFill>
            <a:srgbClr val="92D050"/>
          </a:solidFill>
          <a:ln w="9525">
            <a:solidFill>
              <a:sysClr val="windowText" lastClr="000000"/>
            </a:solidFill>
            <a:miter lim="800000"/>
            <a:headEnd/>
            <a:tailEnd/>
          </a:ln>
          <a:effectLst>
            <a:outerShdw blurRad="50800" dist="38100" dir="2700000" algn="tl" rotWithShape="0">
              <a:prstClr val="black">
                <a:alpha val="40000"/>
              </a:prstClr>
            </a:outerShdw>
          </a:effec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s-ES" altLang="es-ES" sz="1800" b="1" i="0" u="none" strike="noStrike" kern="0" cap="none" spc="0" normalizeH="0" baseline="0" noProof="0" dirty="0">
                <a:ln>
                  <a:noFill/>
                </a:ln>
                <a:solidFill>
                  <a:prstClr val="black"/>
                </a:solidFill>
                <a:effectLst/>
                <a:uLnTx/>
                <a:uFillTx/>
                <a:cs typeface="Arial" charset="0"/>
              </a:rPr>
              <a:t>CT5</a:t>
            </a:r>
          </a:p>
        </p:txBody>
      </p:sp>
      <p:sp>
        <p:nvSpPr>
          <p:cNvPr id="13" name="Line 22">
            <a:extLst>
              <a:ext uri="{FF2B5EF4-FFF2-40B4-BE49-F238E27FC236}">
                <a16:creationId xmlns:a16="http://schemas.microsoft.com/office/drawing/2014/main" id="{02936DAD-28BD-48BF-A429-4481A1889C1B}"/>
              </a:ext>
            </a:extLst>
          </p:cNvPr>
          <p:cNvSpPr>
            <a:spLocks noChangeShapeType="1"/>
          </p:cNvSpPr>
          <p:nvPr/>
        </p:nvSpPr>
        <p:spPr bwMode="auto">
          <a:xfrm>
            <a:off x="4844508" y="5920213"/>
            <a:ext cx="381000" cy="0"/>
          </a:xfrm>
          <a:prstGeom prst="line">
            <a:avLst/>
          </a:prstGeom>
          <a:noFill/>
          <a:ln w="34925">
            <a:solidFill>
              <a:sysClr val="windowText" lastClr="000000"/>
            </a:solidFill>
            <a:round/>
            <a:headEnd/>
            <a:tailEnd type="triangle" w="med" len="me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
        <p:nvSpPr>
          <p:cNvPr id="14" name="Line 23">
            <a:extLst>
              <a:ext uri="{FF2B5EF4-FFF2-40B4-BE49-F238E27FC236}">
                <a16:creationId xmlns:a16="http://schemas.microsoft.com/office/drawing/2014/main" id="{9FC9B045-F72A-4435-92B1-4A64D1E6AD47}"/>
              </a:ext>
            </a:extLst>
          </p:cNvPr>
          <p:cNvSpPr>
            <a:spLocks noChangeShapeType="1"/>
          </p:cNvSpPr>
          <p:nvPr/>
        </p:nvSpPr>
        <p:spPr bwMode="auto">
          <a:xfrm>
            <a:off x="3472908" y="5920213"/>
            <a:ext cx="381000" cy="0"/>
          </a:xfrm>
          <a:prstGeom prst="line">
            <a:avLst/>
          </a:prstGeom>
          <a:noFill/>
          <a:ln w="34925">
            <a:solidFill>
              <a:sysClr val="windowText" lastClr="000000"/>
            </a:solidFill>
            <a:round/>
            <a:headEnd/>
            <a:tailEnd type="triangle" w="med" len="me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
        <p:nvSpPr>
          <p:cNvPr id="15" name="Text Box 27">
            <a:extLst>
              <a:ext uri="{FF2B5EF4-FFF2-40B4-BE49-F238E27FC236}">
                <a16:creationId xmlns:a16="http://schemas.microsoft.com/office/drawing/2014/main" id="{D1D10920-AD66-469F-B532-5121A3961A2F}"/>
              </a:ext>
            </a:extLst>
          </p:cNvPr>
          <p:cNvSpPr txBox="1">
            <a:spLocks noChangeArrowheads="1"/>
          </p:cNvSpPr>
          <p:nvPr/>
        </p:nvSpPr>
        <p:spPr bwMode="auto">
          <a:xfrm>
            <a:off x="4865400" y="6196956"/>
            <a:ext cx="1778749" cy="338554"/>
          </a:xfrm>
          <a:prstGeom prst="rect">
            <a:avLst/>
          </a:prstGeom>
          <a:noFill/>
          <a:ln w="9525">
            <a:noFill/>
            <a:miter lim="800000"/>
            <a:headEnd/>
            <a:tailEnd/>
          </a:ln>
          <a:effectLst/>
        </p:spPr>
        <p:txBody>
          <a:bodyPr wrap="square">
            <a:spAutoFit/>
          </a:bodyPr>
          <a:lstStyle/>
          <a:p>
            <a:pPr algn="ctr" eaLnBrk="0" fontAlgn="base" hangingPunct="0">
              <a:spcBef>
                <a:spcPct val="50000"/>
              </a:spcBef>
              <a:spcAft>
                <a:spcPct val="0"/>
              </a:spcAft>
            </a:pPr>
            <a:r>
              <a:rPr lang="es-ES" altLang="es-ES" sz="1600" b="1" dirty="0">
                <a:cs typeface="Arial" charset="0"/>
              </a:rPr>
              <a:t>Cuello de botella</a:t>
            </a:r>
          </a:p>
        </p:txBody>
      </p:sp>
      <p:sp>
        <p:nvSpPr>
          <p:cNvPr id="16" name="AutoShape 10">
            <a:extLst>
              <a:ext uri="{FF2B5EF4-FFF2-40B4-BE49-F238E27FC236}">
                <a16:creationId xmlns:a16="http://schemas.microsoft.com/office/drawing/2014/main" id="{0BCF37B3-3095-4A08-9ADE-9501A6004E0B}"/>
              </a:ext>
            </a:extLst>
          </p:cNvPr>
          <p:cNvSpPr>
            <a:spLocks noChangeArrowheads="1"/>
          </p:cNvSpPr>
          <p:nvPr/>
        </p:nvSpPr>
        <p:spPr bwMode="auto">
          <a:xfrm>
            <a:off x="5217348" y="3856468"/>
            <a:ext cx="990600" cy="533400"/>
          </a:xfrm>
          <a:prstGeom prst="cube">
            <a:avLst>
              <a:gd name="adj" fmla="val 13097"/>
            </a:avLst>
          </a:prstGeom>
          <a:solidFill>
            <a:srgbClr val="92D050"/>
          </a:solidFill>
          <a:ln w="9525">
            <a:solidFill>
              <a:sysClr val="windowText" lastClr="000000"/>
            </a:solidFill>
            <a:miter lim="800000"/>
            <a:headEnd/>
            <a:tailEnd/>
          </a:ln>
          <a:effectLst>
            <a:outerShdw blurRad="50800" dist="38100" dir="2700000" algn="tl" rotWithShape="0">
              <a:prstClr val="black">
                <a:alpha val="40000"/>
              </a:prstClr>
            </a:outerShdw>
          </a:effec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s-ES" altLang="es-ES" sz="1800" b="1" i="0" u="none" strike="noStrike" kern="0" cap="none" spc="0" normalizeH="0" baseline="0" noProof="0" dirty="0">
                <a:ln>
                  <a:noFill/>
                </a:ln>
                <a:solidFill>
                  <a:prstClr val="black"/>
                </a:solidFill>
                <a:effectLst/>
                <a:uLnTx/>
                <a:uFillTx/>
                <a:cs typeface="Arial" charset="0"/>
              </a:rPr>
              <a:t>CT7</a:t>
            </a:r>
          </a:p>
        </p:txBody>
      </p:sp>
      <p:sp>
        <p:nvSpPr>
          <p:cNvPr id="18" name="AutoShape 10">
            <a:extLst>
              <a:ext uri="{FF2B5EF4-FFF2-40B4-BE49-F238E27FC236}">
                <a16:creationId xmlns:a16="http://schemas.microsoft.com/office/drawing/2014/main" id="{A9FCE535-FEE6-4958-848C-ADFCCBE28169}"/>
              </a:ext>
            </a:extLst>
          </p:cNvPr>
          <p:cNvSpPr>
            <a:spLocks noChangeArrowheads="1"/>
          </p:cNvSpPr>
          <p:nvPr/>
        </p:nvSpPr>
        <p:spPr bwMode="auto">
          <a:xfrm>
            <a:off x="7069635" y="5615413"/>
            <a:ext cx="990600" cy="533400"/>
          </a:xfrm>
          <a:prstGeom prst="cube">
            <a:avLst>
              <a:gd name="adj" fmla="val 13097"/>
            </a:avLst>
          </a:prstGeom>
          <a:solidFill>
            <a:srgbClr val="92D050"/>
          </a:solidFill>
          <a:ln w="9525">
            <a:solidFill>
              <a:sysClr val="windowText" lastClr="000000"/>
            </a:solidFill>
            <a:miter lim="800000"/>
            <a:headEnd/>
            <a:tailEnd/>
          </a:ln>
          <a:effectLst>
            <a:outerShdw blurRad="50800" dist="38100" dir="2700000" algn="tl" rotWithShape="0">
              <a:prstClr val="black">
                <a:alpha val="40000"/>
              </a:prstClr>
            </a:outerShdw>
          </a:effec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s-ES" altLang="es-ES" sz="1800" b="1" i="0" u="none" strike="noStrike" kern="0" cap="none" spc="0" normalizeH="0" baseline="0" noProof="0" dirty="0">
                <a:ln>
                  <a:noFill/>
                </a:ln>
                <a:solidFill>
                  <a:prstClr val="black"/>
                </a:solidFill>
                <a:effectLst/>
                <a:uLnTx/>
                <a:uFillTx/>
                <a:cs typeface="Arial" charset="0"/>
              </a:rPr>
              <a:t>CT6</a:t>
            </a:r>
          </a:p>
        </p:txBody>
      </p:sp>
      <p:sp>
        <p:nvSpPr>
          <p:cNvPr id="20" name="AutoShape 57">
            <a:extLst>
              <a:ext uri="{FF2B5EF4-FFF2-40B4-BE49-F238E27FC236}">
                <a16:creationId xmlns:a16="http://schemas.microsoft.com/office/drawing/2014/main" id="{44CE50F1-66A5-4E2B-BFDB-1E6FFEBAF9D4}"/>
              </a:ext>
            </a:extLst>
          </p:cNvPr>
          <p:cNvSpPr>
            <a:spLocks noChangeArrowheads="1"/>
          </p:cNvSpPr>
          <p:nvPr/>
        </p:nvSpPr>
        <p:spPr bwMode="auto">
          <a:xfrm>
            <a:off x="9031942" y="3305996"/>
            <a:ext cx="1368425" cy="686152"/>
          </a:xfrm>
          <a:prstGeom prst="flowChartMagneticDisk">
            <a:avLst/>
          </a:prstGeom>
          <a:noFill/>
          <a:ln w="9525">
            <a:solidFill>
              <a:sysClr val="windowText" lastClr="000000"/>
            </a:solidFill>
            <a:round/>
            <a:headEnd/>
            <a:tailEnd/>
          </a:ln>
          <a:effectLst>
            <a:outerShdw blurRad="50800" dist="38100" dir="2700000" algn="tl" rotWithShape="0">
              <a:prstClr val="black">
                <a:alpha val="40000"/>
              </a:prstClr>
            </a:outerShdw>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altLang="es-ES" sz="1800" b="0" i="1" u="none" strike="noStrike" kern="0" cap="none" spc="0" normalizeH="0" baseline="0" noProof="0" dirty="0">
              <a:ln>
                <a:noFill/>
              </a:ln>
              <a:solidFill>
                <a:prstClr val="black"/>
              </a:solidFill>
              <a:effectLst/>
              <a:uLnTx/>
              <a:uFillTx/>
              <a:cs typeface="Arial" charset="0"/>
            </a:endParaRPr>
          </a:p>
        </p:txBody>
      </p:sp>
      <p:sp>
        <p:nvSpPr>
          <p:cNvPr id="21" name="AutoShape 10">
            <a:extLst>
              <a:ext uri="{FF2B5EF4-FFF2-40B4-BE49-F238E27FC236}">
                <a16:creationId xmlns:a16="http://schemas.microsoft.com/office/drawing/2014/main" id="{F6942A41-03FC-4C30-AD94-6CC680621256}"/>
              </a:ext>
            </a:extLst>
          </p:cNvPr>
          <p:cNvSpPr>
            <a:spLocks noChangeArrowheads="1"/>
          </p:cNvSpPr>
          <p:nvPr/>
        </p:nvSpPr>
        <p:spPr bwMode="auto">
          <a:xfrm>
            <a:off x="7069635" y="3855953"/>
            <a:ext cx="990600" cy="533400"/>
          </a:xfrm>
          <a:prstGeom prst="cube">
            <a:avLst>
              <a:gd name="adj" fmla="val 13097"/>
            </a:avLst>
          </a:prstGeom>
          <a:solidFill>
            <a:srgbClr val="92D050"/>
          </a:solidFill>
          <a:ln w="9525">
            <a:solidFill>
              <a:sysClr val="windowText" lastClr="000000"/>
            </a:solidFill>
            <a:miter lim="800000"/>
            <a:headEnd/>
            <a:tailEnd/>
          </a:ln>
          <a:effectLst>
            <a:outerShdw blurRad="50800" dist="38100" dir="2700000" algn="tl" rotWithShape="0">
              <a:prstClr val="black">
                <a:alpha val="40000"/>
              </a:prstClr>
            </a:outerShdw>
          </a:effec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s-ES" altLang="es-ES" sz="1800" b="1" i="0" u="none" strike="noStrike" kern="0" cap="none" spc="0" normalizeH="0" baseline="0" noProof="0" dirty="0">
                <a:ln>
                  <a:noFill/>
                </a:ln>
                <a:solidFill>
                  <a:prstClr val="black"/>
                </a:solidFill>
                <a:effectLst/>
                <a:uLnTx/>
                <a:uFillTx/>
                <a:cs typeface="Arial" charset="0"/>
              </a:rPr>
              <a:t>CT8</a:t>
            </a:r>
          </a:p>
        </p:txBody>
      </p:sp>
      <p:sp>
        <p:nvSpPr>
          <p:cNvPr id="25" name="AutoShape 10">
            <a:extLst>
              <a:ext uri="{FF2B5EF4-FFF2-40B4-BE49-F238E27FC236}">
                <a16:creationId xmlns:a16="http://schemas.microsoft.com/office/drawing/2014/main" id="{1212495D-6A6F-45DD-A6A7-1DCB1C56B3B3}"/>
              </a:ext>
            </a:extLst>
          </p:cNvPr>
          <p:cNvSpPr>
            <a:spLocks noChangeArrowheads="1"/>
          </p:cNvSpPr>
          <p:nvPr/>
        </p:nvSpPr>
        <p:spPr bwMode="auto">
          <a:xfrm>
            <a:off x="5822327" y="3080359"/>
            <a:ext cx="1777805" cy="371866"/>
          </a:xfrm>
          <a:prstGeom prst="cube">
            <a:avLst>
              <a:gd name="adj" fmla="val 13097"/>
            </a:avLst>
          </a:prstGeom>
          <a:solidFill>
            <a:srgbClr val="92D050"/>
          </a:solidFill>
          <a:ln w="9525">
            <a:solidFill>
              <a:sysClr val="windowText" lastClr="000000"/>
            </a:solidFill>
            <a:miter lim="800000"/>
            <a:headEnd/>
            <a:tailEnd/>
          </a:ln>
          <a:effectLst>
            <a:outerShdw blurRad="50800" dist="38100" dir="2700000" algn="tl" rotWithShape="0">
              <a:prstClr val="black">
                <a:alpha val="40000"/>
              </a:prstClr>
            </a:outerShdw>
          </a:effec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lang="es-ES" altLang="es-ES" b="1" kern="0" dirty="0">
                <a:solidFill>
                  <a:prstClr val="black"/>
                </a:solidFill>
                <a:cs typeface="Arial" charset="0"/>
              </a:rPr>
              <a:t>Submontaje B</a:t>
            </a:r>
            <a:endParaRPr kumimoji="0" lang="es-ES" altLang="es-ES" sz="1800" b="1" i="0" u="none" strike="noStrike" kern="0" cap="none" spc="0" normalizeH="0" baseline="0" noProof="0" dirty="0">
              <a:ln>
                <a:noFill/>
              </a:ln>
              <a:solidFill>
                <a:prstClr val="black"/>
              </a:solidFill>
              <a:effectLst/>
              <a:uLnTx/>
              <a:uFillTx/>
              <a:cs typeface="Arial" charset="0"/>
            </a:endParaRPr>
          </a:p>
        </p:txBody>
      </p:sp>
      <p:sp>
        <p:nvSpPr>
          <p:cNvPr id="26" name="AutoShape 10">
            <a:extLst>
              <a:ext uri="{FF2B5EF4-FFF2-40B4-BE49-F238E27FC236}">
                <a16:creationId xmlns:a16="http://schemas.microsoft.com/office/drawing/2014/main" id="{E53F064E-20C4-4685-94CC-AF1BC0E9F169}"/>
              </a:ext>
            </a:extLst>
          </p:cNvPr>
          <p:cNvSpPr>
            <a:spLocks noChangeArrowheads="1"/>
          </p:cNvSpPr>
          <p:nvPr/>
        </p:nvSpPr>
        <p:spPr bwMode="auto">
          <a:xfrm>
            <a:off x="5822327" y="2372019"/>
            <a:ext cx="1777805" cy="371866"/>
          </a:xfrm>
          <a:prstGeom prst="cube">
            <a:avLst>
              <a:gd name="adj" fmla="val 13097"/>
            </a:avLst>
          </a:prstGeom>
          <a:solidFill>
            <a:srgbClr val="92D050"/>
          </a:solidFill>
          <a:ln w="9525">
            <a:solidFill>
              <a:sysClr val="windowText" lastClr="000000"/>
            </a:solidFill>
            <a:miter lim="800000"/>
            <a:headEnd/>
            <a:tailEnd/>
          </a:ln>
          <a:effectLst>
            <a:outerShdw blurRad="50800" dist="38100" dir="2700000" algn="tl" rotWithShape="0">
              <a:prstClr val="black">
                <a:alpha val="40000"/>
              </a:prstClr>
            </a:outerShdw>
          </a:effec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lang="es-ES" altLang="es-ES" b="1" kern="0" dirty="0">
                <a:solidFill>
                  <a:prstClr val="black"/>
                </a:solidFill>
                <a:cs typeface="Arial" charset="0"/>
              </a:rPr>
              <a:t>Montaje</a:t>
            </a:r>
            <a:endParaRPr kumimoji="0" lang="es-ES" altLang="es-ES" sz="1800" b="1" i="0" u="none" strike="noStrike" kern="0" cap="none" spc="0" normalizeH="0" baseline="0" noProof="0" dirty="0">
              <a:ln>
                <a:noFill/>
              </a:ln>
              <a:solidFill>
                <a:prstClr val="black"/>
              </a:solidFill>
              <a:effectLst/>
              <a:uLnTx/>
              <a:uFillTx/>
              <a:cs typeface="Arial" charset="0"/>
            </a:endParaRPr>
          </a:p>
        </p:txBody>
      </p:sp>
      <p:sp>
        <p:nvSpPr>
          <p:cNvPr id="27" name="Elipse 26">
            <a:extLst>
              <a:ext uri="{FF2B5EF4-FFF2-40B4-BE49-F238E27FC236}">
                <a16:creationId xmlns:a16="http://schemas.microsoft.com/office/drawing/2014/main" id="{7A97EEA1-3B44-4FEB-9AF9-1DAEFF2516B9}"/>
              </a:ext>
            </a:extLst>
          </p:cNvPr>
          <p:cNvSpPr/>
          <p:nvPr/>
        </p:nvSpPr>
        <p:spPr>
          <a:xfrm>
            <a:off x="5741990" y="1618231"/>
            <a:ext cx="1863132" cy="412476"/>
          </a:xfrm>
          <a:prstGeom prst="ellipse">
            <a:avLst/>
          </a:prstGeom>
          <a:solidFill>
            <a:srgbClr val="FF0000"/>
          </a:solidFill>
          <a:effectLst>
            <a:outerShdw blurRad="50800" dist="38100" algn="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000" b="1" dirty="0">
                <a:solidFill>
                  <a:schemeClr val="tx1"/>
                </a:solidFill>
              </a:rPr>
              <a:t>PEDIDO B</a:t>
            </a:r>
          </a:p>
        </p:txBody>
      </p:sp>
      <p:sp>
        <p:nvSpPr>
          <p:cNvPr id="29" name="Line 19">
            <a:extLst>
              <a:ext uri="{FF2B5EF4-FFF2-40B4-BE49-F238E27FC236}">
                <a16:creationId xmlns:a16="http://schemas.microsoft.com/office/drawing/2014/main" id="{0A7393A3-C98D-44FB-A0A5-020A90F12016}"/>
              </a:ext>
            </a:extLst>
          </p:cNvPr>
          <p:cNvSpPr>
            <a:spLocks noChangeShapeType="1"/>
          </p:cNvSpPr>
          <p:nvPr/>
        </p:nvSpPr>
        <p:spPr bwMode="auto">
          <a:xfrm flipH="1" flipV="1">
            <a:off x="6653698" y="2029894"/>
            <a:ext cx="0" cy="344541"/>
          </a:xfrm>
          <a:prstGeom prst="line">
            <a:avLst/>
          </a:prstGeom>
          <a:noFill/>
          <a:ln w="34925">
            <a:solidFill>
              <a:sysClr val="windowText" lastClr="000000"/>
            </a:solidFill>
            <a:round/>
            <a:headEnd/>
            <a:tailEnd type="triangle" w="med" len="me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
        <p:nvSpPr>
          <p:cNvPr id="30" name="Line 19">
            <a:extLst>
              <a:ext uri="{FF2B5EF4-FFF2-40B4-BE49-F238E27FC236}">
                <a16:creationId xmlns:a16="http://schemas.microsoft.com/office/drawing/2014/main" id="{E5509E03-1B44-40EB-B296-688F60E6C600}"/>
              </a:ext>
            </a:extLst>
          </p:cNvPr>
          <p:cNvSpPr>
            <a:spLocks noChangeShapeType="1"/>
          </p:cNvSpPr>
          <p:nvPr/>
        </p:nvSpPr>
        <p:spPr bwMode="auto">
          <a:xfrm flipV="1">
            <a:off x="5893886" y="3452228"/>
            <a:ext cx="320485" cy="393689"/>
          </a:xfrm>
          <a:prstGeom prst="line">
            <a:avLst/>
          </a:prstGeom>
          <a:noFill/>
          <a:ln w="34925">
            <a:solidFill>
              <a:sysClr val="windowText" lastClr="000000"/>
            </a:solidFill>
            <a:round/>
            <a:headEnd/>
            <a:tailEnd type="triangle" w="med" len="me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
        <p:nvSpPr>
          <p:cNvPr id="31" name="Line 19">
            <a:extLst>
              <a:ext uri="{FF2B5EF4-FFF2-40B4-BE49-F238E27FC236}">
                <a16:creationId xmlns:a16="http://schemas.microsoft.com/office/drawing/2014/main" id="{CFEA013C-1E72-42B5-A3CF-4A8ECE9466C0}"/>
              </a:ext>
            </a:extLst>
          </p:cNvPr>
          <p:cNvSpPr>
            <a:spLocks noChangeShapeType="1"/>
          </p:cNvSpPr>
          <p:nvPr/>
        </p:nvSpPr>
        <p:spPr bwMode="auto">
          <a:xfrm flipH="1" flipV="1">
            <a:off x="7116231" y="3452224"/>
            <a:ext cx="283635" cy="393688"/>
          </a:xfrm>
          <a:prstGeom prst="line">
            <a:avLst/>
          </a:prstGeom>
          <a:noFill/>
          <a:ln w="34925">
            <a:solidFill>
              <a:sysClr val="windowText" lastClr="000000"/>
            </a:solidFill>
            <a:round/>
            <a:headEnd/>
            <a:tailEnd type="triangle" w="med" len="me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
        <p:nvSpPr>
          <p:cNvPr id="32" name="AutoShape 57">
            <a:extLst>
              <a:ext uri="{FF2B5EF4-FFF2-40B4-BE49-F238E27FC236}">
                <a16:creationId xmlns:a16="http://schemas.microsoft.com/office/drawing/2014/main" id="{D4CC2349-B1DE-42C6-9589-C6D8AFF21610}"/>
              </a:ext>
            </a:extLst>
          </p:cNvPr>
          <p:cNvSpPr>
            <a:spLocks noChangeArrowheads="1"/>
          </p:cNvSpPr>
          <p:nvPr/>
        </p:nvSpPr>
        <p:spPr bwMode="auto">
          <a:xfrm>
            <a:off x="9031942" y="3571254"/>
            <a:ext cx="1368425" cy="420894"/>
          </a:xfrm>
          <a:prstGeom prst="flowChartMagneticDisk">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5400000" scaled="1"/>
            <a:tileRect/>
          </a:gradFill>
          <a:ln w="9525">
            <a:solidFill>
              <a:sysClr val="windowText" lastClr="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altLang="es-ES" sz="1800" b="0" i="1" u="none" strike="noStrike" kern="0" cap="none" spc="0" normalizeH="0" baseline="0" noProof="0" dirty="0">
              <a:ln>
                <a:noFill/>
              </a:ln>
              <a:solidFill>
                <a:prstClr val="black"/>
              </a:solidFill>
              <a:effectLst/>
              <a:uLnTx/>
              <a:uFillTx/>
              <a:cs typeface="Arial" charset="0"/>
            </a:endParaRPr>
          </a:p>
        </p:txBody>
      </p:sp>
      <p:sp>
        <p:nvSpPr>
          <p:cNvPr id="33" name="AutoShape 57">
            <a:extLst>
              <a:ext uri="{FF2B5EF4-FFF2-40B4-BE49-F238E27FC236}">
                <a16:creationId xmlns:a16="http://schemas.microsoft.com/office/drawing/2014/main" id="{0F8C9293-087C-4A62-BC03-1E17BEA8DFAE}"/>
              </a:ext>
            </a:extLst>
          </p:cNvPr>
          <p:cNvSpPr>
            <a:spLocks noChangeArrowheads="1"/>
          </p:cNvSpPr>
          <p:nvPr/>
        </p:nvSpPr>
        <p:spPr bwMode="auto">
          <a:xfrm>
            <a:off x="3531916" y="2385422"/>
            <a:ext cx="1368425" cy="686152"/>
          </a:xfrm>
          <a:prstGeom prst="flowChartMagneticDisk">
            <a:avLst/>
          </a:prstGeom>
          <a:noFill/>
          <a:ln w="9525">
            <a:solidFill>
              <a:sysClr val="windowText" lastClr="000000"/>
            </a:solidFill>
            <a:round/>
            <a:headEnd/>
            <a:tailEnd/>
          </a:ln>
          <a:effectLst>
            <a:outerShdw blurRad="50800" dist="38100" dir="2700000" algn="tl" rotWithShape="0">
              <a:prstClr val="black">
                <a:alpha val="40000"/>
              </a:prstClr>
            </a:outerShdw>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altLang="es-ES" sz="1800" b="0" i="1" u="none" strike="noStrike" kern="0" cap="none" spc="0" normalizeH="0" baseline="0" noProof="0" dirty="0">
              <a:ln>
                <a:noFill/>
              </a:ln>
              <a:solidFill>
                <a:prstClr val="black"/>
              </a:solidFill>
              <a:effectLst/>
              <a:uLnTx/>
              <a:uFillTx/>
              <a:cs typeface="Arial" charset="0"/>
            </a:endParaRPr>
          </a:p>
        </p:txBody>
      </p:sp>
      <p:sp>
        <p:nvSpPr>
          <p:cNvPr id="34" name="AutoShape 57">
            <a:extLst>
              <a:ext uri="{FF2B5EF4-FFF2-40B4-BE49-F238E27FC236}">
                <a16:creationId xmlns:a16="http://schemas.microsoft.com/office/drawing/2014/main" id="{4ACF51FA-79BC-4191-9C9A-A851DC7516D9}"/>
              </a:ext>
            </a:extLst>
          </p:cNvPr>
          <p:cNvSpPr>
            <a:spLocks noChangeArrowheads="1"/>
          </p:cNvSpPr>
          <p:nvPr/>
        </p:nvSpPr>
        <p:spPr bwMode="auto">
          <a:xfrm>
            <a:off x="3531916" y="2650680"/>
            <a:ext cx="1368425" cy="420894"/>
          </a:xfrm>
          <a:prstGeom prst="flowChartMagneticDisk">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5400000" scaled="1"/>
            <a:tileRect/>
          </a:gradFill>
          <a:ln w="9525">
            <a:solidFill>
              <a:sysClr val="windowText" lastClr="000000"/>
            </a:solidFill>
            <a:round/>
            <a:headEnd/>
            <a:tailEnd/>
          </a:ln>
          <a:effectLst>
            <a:outerShdw blurRad="50800" dist="38100" dir="2700000" algn="tl" rotWithShape="0">
              <a:prstClr val="black">
                <a:alpha val="40000"/>
              </a:prstClr>
            </a:outerShdw>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altLang="es-ES" sz="1800" b="0" i="1" u="none" strike="noStrike" kern="0" cap="none" spc="0" normalizeH="0" baseline="0" noProof="0" dirty="0">
              <a:ln>
                <a:noFill/>
              </a:ln>
              <a:solidFill>
                <a:prstClr val="black"/>
              </a:solidFill>
              <a:effectLst/>
              <a:uLnTx/>
              <a:uFillTx/>
              <a:cs typeface="Arial" charset="0"/>
            </a:endParaRPr>
          </a:p>
        </p:txBody>
      </p:sp>
      <p:sp>
        <p:nvSpPr>
          <p:cNvPr id="35" name="AutoShape 57">
            <a:extLst>
              <a:ext uri="{FF2B5EF4-FFF2-40B4-BE49-F238E27FC236}">
                <a16:creationId xmlns:a16="http://schemas.microsoft.com/office/drawing/2014/main" id="{FEECD899-341C-42CE-8814-19DC52C965ED}"/>
              </a:ext>
            </a:extLst>
          </p:cNvPr>
          <p:cNvSpPr>
            <a:spLocks noChangeArrowheads="1"/>
          </p:cNvSpPr>
          <p:nvPr/>
        </p:nvSpPr>
        <p:spPr bwMode="auto">
          <a:xfrm>
            <a:off x="3051002" y="4434354"/>
            <a:ext cx="1368425" cy="686152"/>
          </a:xfrm>
          <a:prstGeom prst="flowChartMagneticDisk">
            <a:avLst/>
          </a:prstGeom>
          <a:noFill/>
          <a:ln w="9525">
            <a:solidFill>
              <a:sysClr val="windowText" lastClr="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altLang="es-ES" sz="1800" b="0" i="1" u="none" strike="noStrike" kern="0" cap="none" spc="0" normalizeH="0" baseline="0" noProof="0" dirty="0">
              <a:ln>
                <a:noFill/>
              </a:ln>
              <a:solidFill>
                <a:prstClr val="black"/>
              </a:solidFill>
              <a:effectLst/>
              <a:uLnTx/>
              <a:uFillTx/>
              <a:cs typeface="Arial" charset="0"/>
            </a:endParaRPr>
          </a:p>
        </p:txBody>
      </p:sp>
      <p:sp>
        <p:nvSpPr>
          <p:cNvPr id="36" name="AutoShape 57">
            <a:extLst>
              <a:ext uri="{FF2B5EF4-FFF2-40B4-BE49-F238E27FC236}">
                <a16:creationId xmlns:a16="http://schemas.microsoft.com/office/drawing/2014/main" id="{37CE98D7-0DBA-4034-98C7-B9EBD3B9B46F}"/>
              </a:ext>
            </a:extLst>
          </p:cNvPr>
          <p:cNvSpPr>
            <a:spLocks noChangeArrowheads="1"/>
          </p:cNvSpPr>
          <p:nvPr/>
        </p:nvSpPr>
        <p:spPr bwMode="auto">
          <a:xfrm>
            <a:off x="3051002" y="4699612"/>
            <a:ext cx="1368425" cy="420894"/>
          </a:xfrm>
          <a:prstGeom prst="flowChartMagneticDisk">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5400000" scaled="1"/>
            <a:tileRect/>
          </a:gradFill>
          <a:ln w="9525">
            <a:solidFill>
              <a:sysClr val="windowText" lastClr="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altLang="es-ES" sz="1800" b="0" i="1" u="none" strike="noStrike" kern="0" cap="none" spc="0" normalizeH="0" baseline="0" noProof="0" dirty="0">
              <a:ln>
                <a:noFill/>
              </a:ln>
              <a:solidFill>
                <a:prstClr val="black"/>
              </a:solidFill>
              <a:effectLst/>
              <a:uLnTx/>
              <a:uFillTx/>
              <a:cs typeface="Arial" charset="0"/>
            </a:endParaRPr>
          </a:p>
        </p:txBody>
      </p:sp>
      <p:sp>
        <p:nvSpPr>
          <p:cNvPr id="37" name="Forma libre 45">
            <a:extLst>
              <a:ext uri="{FF2B5EF4-FFF2-40B4-BE49-F238E27FC236}">
                <a16:creationId xmlns:a16="http://schemas.microsoft.com/office/drawing/2014/main" id="{AA974372-B0D7-4E2E-9E42-A18EA358417B}"/>
              </a:ext>
            </a:extLst>
          </p:cNvPr>
          <p:cNvSpPr/>
          <p:nvPr/>
        </p:nvSpPr>
        <p:spPr>
          <a:xfrm>
            <a:off x="720669" y="3900420"/>
            <a:ext cx="2638409" cy="2043857"/>
          </a:xfrm>
          <a:custGeom>
            <a:avLst/>
            <a:gdLst>
              <a:gd name="connsiteX0" fmla="*/ 2638409 w 2638409"/>
              <a:gd name="connsiteY0" fmla="*/ 749566 h 1906249"/>
              <a:gd name="connsiteX1" fmla="*/ 833672 w 2638409"/>
              <a:gd name="connsiteY1" fmla="*/ 27671 h 1906249"/>
              <a:gd name="connsiteX2" fmla="*/ 27556 w 2638409"/>
              <a:gd name="connsiteY2" fmla="*/ 1603808 h 1906249"/>
              <a:gd name="connsiteX3" fmla="*/ 1760104 w 2638409"/>
              <a:gd name="connsiteY3" fmla="*/ 1904597 h 1906249"/>
            </a:gdLst>
            <a:ahLst/>
            <a:cxnLst>
              <a:cxn ang="0">
                <a:pos x="connsiteX0" y="connsiteY0"/>
              </a:cxn>
              <a:cxn ang="0">
                <a:pos x="connsiteX1" y="connsiteY1"/>
              </a:cxn>
              <a:cxn ang="0">
                <a:pos x="connsiteX2" y="connsiteY2"/>
              </a:cxn>
              <a:cxn ang="0">
                <a:pos x="connsiteX3" y="connsiteY3"/>
              </a:cxn>
            </a:cxnLst>
            <a:rect l="l" t="t" r="r" b="b"/>
            <a:pathLst>
              <a:path w="2638409" h="1906249">
                <a:moveTo>
                  <a:pt x="2638409" y="749566"/>
                </a:moveTo>
                <a:cubicBezTo>
                  <a:pt x="1953611" y="317431"/>
                  <a:pt x="1268814" y="-114703"/>
                  <a:pt x="833672" y="27671"/>
                </a:cubicBezTo>
                <a:cubicBezTo>
                  <a:pt x="398530" y="170045"/>
                  <a:pt x="-126849" y="1290987"/>
                  <a:pt x="27556" y="1603808"/>
                </a:cubicBezTo>
                <a:cubicBezTo>
                  <a:pt x="181961" y="1916629"/>
                  <a:pt x="971032" y="1910613"/>
                  <a:pt x="1760104" y="1904597"/>
                </a:cubicBezTo>
              </a:path>
            </a:pathLst>
          </a:custGeom>
          <a:noFill/>
          <a:ln w="381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8" name="Forma libre 46">
            <a:extLst>
              <a:ext uri="{FF2B5EF4-FFF2-40B4-BE49-F238E27FC236}">
                <a16:creationId xmlns:a16="http://schemas.microsoft.com/office/drawing/2014/main" id="{3B7D0BE9-5ACC-49A1-8792-CABFF1FC161B}"/>
              </a:ext>
            </a:extLst>
          </p:cNvPr>
          <p:cNvSpPr/>
          <p:nvPr/>
        </p:nvSpPr>
        <p:spPr>
          <a:xfrm>
            <a:off x="2639092" y="1764962"/>
            <a:ext cx="2690588" cy="3845453"/>
          </a:xfrm>
          <a:custGeom>
            <a:avLst/>
            <a:gdLst>
              <a:gd name="connsiteX0" fmla="*/ 2690588 w 2690588"/>
              <a:gd name="connsiteY0" fmla="*/ 3845453 h 3845453"/>
              <a:gd name="connsiteX1" fmla="*/ 1559619 w 2690588"/>
              <a:gd name="connsiteY1" fmla="*/ 2028684 h 3845453"/>
              <a:gd name="connsiteX2" fmla="*/ 7546 w 2690588"/>
              <a:gd name="connsiteY2" fmla="*/ 1523358 h 3845453"/>
              <a:gd name="connsiteX3" fmla="*/ 982104 w 2690588"/>
              <a:gd name="connsiteY3" fmla="*/ 7379 h 3845453"/>
              <a:gd name="connsiteX4" fmla="*/ 1318988 w 2690588"/>
              <a:gd name="connsiteY4" fmla="*/ 945842 h 3845453"/>
              <a:gd name="connsiteX5" fmla="*/ 1355083 w 2690588"/>
              <a:gd name="connsiteY5" fmla="*/ 969905 h 384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90588" h="3845453">
                <a:moveTo>
                  <a:pt x="2690588" y="3845453"/>
                </a:moveTo>
                <a:cubicBezTo>
                  <a:pt x="2348690" y="3130576"/>
                  <a:pt x="2006793" y="2415700"/>
                  <a:pt x="1559619" y="2028684"/>
                </a:cubicBezTo>
                <a:cubicBezTo>
                  <a:pt x="1112445" y="1641668"/>
                  <a:pt x="103798" y="1860242"/>
                  <a:pt x="7546" y="1523358"/>
                </a:cubicBezTo>
                <a:cubicBezTo>
                  <a:pt x="-88706" y="1186474"/>
                  <a:pt x="763530" y="103632"/>
                  <a:pt x="982104" y="7379"/>
                </a:cubicBezTo>
                <a:cubicBezTo>
                  <a:pt x="1200678" y="-88874"/>
                  <a:pt x="1256825" y="785421"/>
                  <a:pt x="1318988" y="945842"/>
                </a:cubicBezTo>
                <a:cubicBezTo>
                  <a:pt x="1381151" y="1106263"/>
                  <a:pt x="1368117" y="1038084"/>
                  <a:pt x="1355083" y="969905"/>
                </a:cubicBezTo>
              </a:path>
            </a:pathLst>
          </a:custGeom>
          <a:noFill/>
          <a:ln w="381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9" name="Forma libre 47">
            <a:extLst>
              <a:ext uri="{FF2B5EF4-FFF2-40B4-BE49-F238E27FC236}">
                <a16:creationId xmlns:a16="http://schemas.microsoft.com/office/drawing/2014/main" id="{69534AE5-7E0B-4C03-A028-A31D05416B8E}"/>
              </a:ext>
            </a:extLst>
          </p:cNvPr>
          <p:cNvSpPr/>
          <p:nvPr/>
        </p:nvSpPr>
        <p:spPr>
          <a:xfrm>
            <a:off x="4595754" y="2091729"/>
            <a:ext cx="1239252" cy="1345483"/>
          </a:xfrm>
          <a:custGeom>
            <a:avLst/>
            <a:gdLst>
              <a:gd name="connsiteX0" fmla="*/ 0 w 1239252"/>
              <a:gd name="connsiteY0" fmla="*/ 643138 h 1345483"/>
              <a:gd name="connsiteX1" fmla="*/ 264694 w 1239252"/>
              <a:gd name="connsiteY1" fmla="*/ 17496 h 1345483"/>
              <a:gd name="connsiteX2" fmla="*/ 1022684 w 1239252"/>
              <a:gd name="connsiteY2" fmla="*/ 1256749 h 1345483"/>
              <a:gd name="connsiteX3" fmla="*/ 1215189 w 1239252"/>
              <a:gd name="connsiteY3" fmla="*/ 1244717 h 1345483"/>
              <a:gd name="connsiteX4" fmla="*/ 1191126 w 1239252"/>
              <a:gd name="connsiteY4" fmla="*/ 1232686 h 1345483"/>
              <a:gd name="connsiteX5" fmla="*/ 1239252 w 1239252"/>
              <a:gd name="connsiteY5" fmla="*/ 1232686 h 134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9252" h="1345483">
                <a:moveTo>
                  <a:pt x="0" y="643138"/>
                </a:moveTo>
                <a:cubicBezTo>
                  <a:pt x="47123" y="279183"/>
                  <a:pt x="94247" y="-84772"/>
                  <a:pt x="264694" y="17496"/>
                </a:cubicBezTo>
                <a:cubicBezTo>
                  <a:pt x="435141" y="119764"/>
                  <a:pt x="864268" y="1052212"/>
                  <a:pt x="1022684" y="1256749"/>
                </a:cubicBezTo>
                <a:cubicBezTo>
                  <a:pt x="1181100" y="1461286"/>
                  <a:pt x="1187115" y="1248727"/>
                  <a:pt x="1215189" y="1244717"/>
                </a:cubicBezTo>
                <a:cubicBezTo>
                  <a:pt x="1243263" y="1240707"/>
                  <a:pt x="1187116" y="1234691"/>
                  <a:pt x="1191126" y="1232686"/>
                </a:cubicBezTo>
                <a:cubicBezTo>
                  <a:pt x="1195136" y="1230681"/>
                  <a:pt x="1217194" y="1231683"/>
                  <a:pt x="1239252" y="1232686"/>
                </a:cubicBezTo>
              </a:path>
            </a:pathLst>
          </a:custGeom>
          <a:noFill/>
          <a:ln w="381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40" name="Forma libre 48">
            <a:extLst>
              <a:ext uri="{FF2B5EF4-FFF2-40B4-BE49-F238E27FC236}">
                <a16:creationId xmlns:a16="http://schemas.microsoft.com/office/drawing/2014/main" id="{42C6D1F3-546E-46CF-A252-CAE5CC39B6E7}"/>
              </a:ext>
            </a:extLst>
          </p:cNvPr>
          <p:cNvSpPr/>
          <p:nvPr/>
        </p:nvSpPr>
        <p:spPr>
          <a:xfrm>
            <a:off x="8058132" y="2767600"/>
            <a:ext cx="3385326" cy="3083446"/>
          </a:xfrm>
          <a:custGeom>
            <a:avLst/>
            <a:gdLst>
              <a:gd name="connsiteX0" fmla="*/ 0 w 3385326"/>
              <a:gd name="connsiteY0" fmla="*/ 3083446 h 3083446"/>
              <a:gd name="connsiteX1" fmla="*/ 3224463 w 3385326"/>
              <a:gd name="connsiteY1" fmla="*/ 2144983 h 3083446"/>
              <a:gd name="connsiteX2" fmla="*/ 2815389 w 3385326"/>
              <a:gd name="connsiteY2" fmla="*/ 51488 h 3083446"/>
              <a:gd name="connsiteX3" fmla="*/ 2081463 w 3385326"/>
              <a:gd name="connsiteY3" fmla="*/ 845573 h 3083446"/>
            </a:gdLst>
            <a:ahLst/>
            <a:cxnLst>
              <a:cxn ang="0">
                <a:pos x="connsiteX0" y="connsiteY0"/>
              </a:cxn>
              <a:cxn ang="0">
                <a:pos x="connsiteX1" y="connsiteY1"/>
              </a:cxn>
              <a:cxn ang="0">
                <a:pos x="connsiteX2" y="connsiteY2"/>
              </a:cxn>
              <a:cxn ang="0">
                <a:pos x="connsiteX3" y="connsiteY3"/>
              </a:cxn>
            </a:cxnLst>
            <a:rect l="l" t="t" r="r" b="b"/>
            <a:pathLst>
              <a:path w="3385326" h="3083446">
                <a:moveTo>
                  <a:pt x="0" y="3083446"/>
                </a:moveTo>
                <a:cubicBezTo>
                  <a:pt x="1377615" y="2866877"/>
                  <a:pt x="2755231" y="2650309"/>
                  <a:pt x="3224463" y="2144983"/>
                </a:cubicBezTo>
                <a:cubicBezTo>
                  <a:pt x="3693695" y="1639657"/>
                  <a:pt x="3005889" y="268056"/>
                  <a:pt x="2815389" y="51488"/>
                </a:cubicBezTo>
                <a:cubicBezTo>
                  <a:pt x="2624889" y="-165080"/>
                  <a:pt x="2353176" y="340246"/>
                  <a:pt x="2081463" y="845573"/>
                </a:cubicBezTo>
              </a:path>
            </a:pathLst>
          </a:custGeom>
          <a:noFill/>
          <a:ln w="381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41" name="Text Box 27">
            <a:extLst>
              <a:ext uri="{FF2B5EF4-FFF2-40B4-BE49-F238E27FC236}">
                <a16:creationId xmlns:a16="http://schemas.microsoft.com/office/drawing/2014/main" id="{D92AE3BF-C3FB-4E0C-AD9E-9C32B4435077}"/>
              </a:ext>
            </a:extLst>
          </p:cNvPr>
          <p:cNvSpPr txBox="1">
            <a:spLocks noChangeArrowheads="1"/>
          </p:cNvSpPr>
          <p:nvPr/>
        </p:nvSpPr>
        <p:spPr bwMode="auto">
          <a:xfrm>
            <a:off x="2809787" y="5112186"/>
            <a:ext cx="1778749" cy="338554"/>
          </a:xfrm>
          <a:prstGeom prst="rect">
            <a:avLst/>
          </a:prstGeom>
          <a:noFill/>
          <a:ln w="9525">
            <a:noFill/>
            <a:miter lim="800000"/>
            <a:headEnd/>
            <a:tailEnd/>
          </a:ln>
          <a:effectLst/>
        </p:spPr>
        <p:txBody>
          <a:bodyPr wrap="square">
            <a:spAutoFit/>
          </a:bodyPr>
          <a:lstStyle/>
          <a:p>
            <a:pPr algn="ctr" eaLnBrk="0" fontAlgn="base" hangingPunct="0">
              <a:spcBef>
                <a:spcPct val="50000"/>
              </a:spcBef>
              <a:spcAft>
                <a:spcPct val="0"/>
              </a:spcAft>
            </a:pPr>
            <a:r>
              <a:rPr lang="es-ES" altLang="es-ES" sz="1600" b="1" dirty="0">
                <a:cs typeface="Arial" charset="0"/>
              </a:rPr>
              <a:t>Colchón del CB</a:t>
            </a:r>
          </a:p>
        </p:txBody>
      </p:sp>
      <p:sp>
        <p:nvSpPr>
          <p:cNvPr id="42" name="Text Box 27">
            <a:extLst>
              <a:ext uri="{FF2B5EF4-FFF2-40B4-BE49-F238E27FC236}">
                <a16:creationId xmlns:a16="http://schemas.microsoft.com/office/drawing/2014/main" id="{7C5D41C1-B83B-444F-AB6D-75A64BFD7231}"/>
              </a:ext>
            </a:extLst>
          </p:cNvPr>
          <p:cNvSpPr txBox="1">
            <a:spLocks noChangeArrowheads="1"/>
          </p:cNvSpPr>
          <p:nvPr/>
        </p:nvSpPr>
        <p:spPr bwMode="auto">
          <a:xfrm>
            <a:off x="3344850" y="3064664"/>
            <a:ext cx="1778749" cy="338554"/>
          </a:xfrm>
          <a:prstGeom prst="rect">
            <a:avLst/>
          </a:prstGeom>
          <a:noFill/>
          <a:ln w="9525">
            <a:noFill/>
            <a:miter lim="800000"/>
            <a:headEnd/>
            <a:tailEnd/>
          </a:ln>
          <a:effectLst/>
        </p:spPr>
        <p:txBody>
          <a:bodyPr wrap="square">
            <a:spAutoFit/>
          </a:bodyPr>
          <a:lstStyle/>
          <a:p>
            <a:pPr algn="ctr" eaLnBrk="0" fontAlgn="base" hangingPunct="0">
              <a:spcBef>
                <a:spcPct val="50000"/>
              </a:spcBef>
              <a:spcAft>
                <a:spcPct val="0"/>
              </a:spcAft>
            </a:pPr>
            <a:r>
              <a:rPr lang="es-ES" altLang="es-ES" sz="1600" b="1" dirty="0">
                <a:cs typeface="Arial" charset="0"/>
              </a:rPr>
              <a:t>Colchón de envíos</a:t>
            </a:r>
          </a:p>
        </p:txBody>
      </p:sp>
      <p:sp>
        <p:nvSpPr>
          <p:cNvPr id="43" name="Text Box 27">
            <a:extLst>
              <a:ext uri="{FF2B5EF4-FFF2-40B4-BE49-F238E27FC236}">
                <a16:creationId xmlns:a16="http://schemas.microsoft.com/office/drawing/2014/main" id="{232EFB91-7BEC-4861-B165-70E4943DA117}"/>
              </a:ext>
            </a:extLst>
          </p:cNvPr>
          <p:cNvSpPr txBox="1">
            <a:spLocks noChangeArrowheads="1"/>
          </p:cNvSpPr>
          <p:nvPr/>
        </p:nvSpPr>
        <p:spPr bwMode="auto">
          <a:xfrm>
            <a:off x="8642293" y="3991582"/>
            <a:ext cx="2232806" cy="338554"/>
          </a:xfrm>
          <a:prstGeom prst="rect">
            <a:avLst/>
          </a:prstGeom>
          <a:noFill/>
          <a:ln w="9525">
            <a:noFill/>
            <a:miter lim="800000"/>
            <a:headEnd/>
            <a:tailEnd/>
          </a:ln>
          <a:effectLst/>
        </p:spPr>
        <p:txBody>
          <a:bodyPr wrap="square">
            <a:spAutoFit/>
          </a:bodyPr>
          <a:lstStyle/>
          <a:p>
            <a:pPr algn="ctr" eaLnBrk="0" fontAlgn="base" hangingPunct="0">
              <a:spcBef>
                <a:spcPct val="50000"/>
              </a:spcBef>
              <a:spcAft>
                <a:spcPct val="0"/>
              </a:spcAft>
            </a:pPr>
            <a:r>
              <a:rPr lang="es-ES" altLang="es-ES" sz="1600" b="1" dirty="0">
                <a:cs typeface="Arial" charset="0"/>
              </a:rPr>
              <a:t>Colchón de ensamblaje</a:t>
            </a:r>
          </a:p>
        </p:txBody>
      </p:sp>
      <p:sp>
        <p:nvSpPr>
          <p:cNvPr id="44" name="Line 19">
            <a:extLst>
              <a:ext uri="{FF2B5EF4-FFF2-40B4-BE49-F238E27FC236}">
                <a16:creationId xmlns:a16="http://schemas.microsoft.com/office/drawing/2014/main" id="{D14D5EA4-C2FC-422E-8874-6A99CE2E47E4}"/>
              </a:ext>
            </a:extLst>
          </p:cNvPr>
          <p:cNvSpPr>
            <a:spLocks noChangeShapeType="1"/>
          </p:cNvSpPr>
          <p:nvPr/>
        </p:nvSpPr>
        <p:spPr bwMode="auto">
          <a:xfrm flipH="1" flipV="1">
            <a:off x="6657932" y="2736856"/>
            <a:ext cx="0" cy="344541"/>
          </a:xfrm>
          <a:prstGeom prst="line">
            <a:avLst/>
          </a:prstGeom>
          <a:noFill/>
          <a:ln w="34925">
            <a:solidFill>
              <a:sysClr val="windowText" lastClr="000000"/>
            </a:solidFill>
            <a:round/>
            <a:headEnd/>
            <a:tailEnd type="triangle" w="med" len="me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
        <p:nvSpPr>
          <p:cNvPr id="45" name="Line 19">
            <a:extLst>
              <a:ext uri="{FF2B5EF4-FFF2-40B4-BE49-F238E27FC236}">
                <a16:creationId xmlns:a16="http://schemas.microsoft.com/office/drawing/2014/main" id="{815294F7-0F33-4E28-A6DB-8633CD081AD6}"/>
              </a:ext>
            </a:extLst>
          </p:cNvPr>
          <p:cNvSpPr>
            <a:spLocks noChangeShapeType="1"/>
          </p:cNvSpPr>
          <p:nvPr/>
        </p:nvSpPr>
        <p:spPr bwMode="auto">
          <a:xfrm flipH="1" flipV="1">
            <a:off x="5690076" y="4399388"/>
            <a:ext cx="0" cy="344541"/>
          </a:xfrm>
          <a:prstGeom prst="line">
            <a:avLst/>
          </a:prstGeom>
          <a:noFill/>
          <a:ln w="34925">
            <a:solidFill>
              <a:sysClr val="windowText" lastClr="000000"/>
            </a:solidFill>
            <a:round/>
            <a:headEnd/>
            <a:tailEnd type="triangle" w="med" len="me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
        <p:nvSpPr>
          <p:cNvPr id="46" name="Line 19">
            <a:extLst>
              <a:ext uri="{FF2B5EF4-FFF2-40B4-BE49-F238E27FC236}">
                <a16:creationId xmlns:a16="http://schemas.microsoft.com/office/drawing/2014/main" id="{1B47C3AB-10D7-4880-88FE-D75F5B9DFD71}"/>
              </a:ext>
            </a:extLst>
          </p:cNvPr>
          <p:cNvSpPr>
            <a:spLocks noChangeShapeType="1"/>
          </p:cNvSpPr>
          <p:nvPr/>
        </p:nvSpPr>
        <p:spPr bwMode="auto">
          <a:xfrm flipH="1" flipV="1">
            <a:off x="7557755" y="4399388"/>
            <a:ext cx="0" cy="344541"/>
          </a:xfrm>
          <a:prstGeom prst="line">
            <a:avLst/>
          </a:prstGeom>
          <a:noFill/>
          <a:ln w="34925">
            <a:solidFill>
              <a:sysClr val="windowText" lastClr="000000"/>
            </a:solidFill>
            <a:round/>
            <a:headEnd/>
            <a:tailEnd type="triangle" w="med" len="me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
        <p:nvSpPr>
          <p:cNvPr id="47" name="Line 19">
            <a:extLst>
              <a:ext uri="{FF2B5EF4-FFF2-40B4-BE49-F238E27FC236}">
                <a16:creationId xmlns:a16="http://schemas.microsoft.com/office/drawing/2014/main" id="{CA1BD707-0EAD-4455-BDD4-9EBFDCE7D481}"/>
              </a:ext>
            </a:extLst>
          </p:cNvPr>
          <p:cNvSpPr>
            <a:spLocks noChangeShapeType="1"/>
          </p:cNvSpPr>
          <p:nvPr/>
        </p:nvSpPr>
        <p:spPr bwMode="auto">
          <a:xfrm flipH="1" flipV="1">
            <a:off x="5690076" y="5278469"/>
            <a:ext cx="0" cy="344541"/>
          </a:xfrm>
          <a:prstGeom prst="line">
            <a:avLst/>
          </a:prstGeom>
          <a:noFill/>
          <a:ln w="34925">
            <a:solidFill>
              <a:sysClr val="windowText" lastClr="000000"/>
            </a:solidFill>
            <a:round/>
            <a:headEnd/>
            <a:tailEnd type="triangle" w="med" len="me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
        <p:nvSpPr>
          <p:cNvPr id="48" name="Line 19">
            <a:extLst>
              <a:ext uri="{FF2B5EF4-FFF2-40B4-BE49-F238E27FC236}">
                <a16:creationId xmlns:a16="http://schemas.microsoft.com/office/drawing/2014/main" id="{1C7D5071-ED3B-4518-94F5-93D692E6F524}"/>
              </a:ext>
            </a:extLst>
          </p:cNvPr>
          <p:cNvSpPr>
            <a:spLocks noChangeShapeType="1"/>
          </p:cNvSpPr>
          <p:nvPr/>
        </p:nvSpPr>
        <p:spPr bwMode="auto">
          <a:xfrm flipH="1" flipV="1">
            <a:off x="7557755" y="5273274"/>
            <a:ext cx="0" cy="344541"/>
          </a:xfrm>
          <a:prstGeom prst="line">
            <a:avLst/>
          </a:prstGeom>
          <a:noFill/>
          <a:ln w="34925">
            <a:solidFill>
              <a:sysClr val="windowText" lastClr="000000"/>
            </a:solidFill>
            <a:round/>
            <a:headEnd/>
            <a:tailEnd type="triangle" w="med" len="med"/>
          </a:ln>
          <a:effectLst>
            <a:outerShdw blurRad="50800" dist="38100" dir="2700000" algn="tl" rotWithShape="0">
              <a:prstClr val="black">
                <a:alpha val="40000"/>
              </a:prst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1" u="none" strike="noStrike" kern="0" cap="none" spc="0" normalizeH="0" baseline="0" noProof="0" dirty="0">
              <a:ln>
                <a:noFill/>
              </a:ln>
              <a:solidFill>
                <a:prstClr val="black"/>
              </a:solidFill>
              <a:effectLst/>
              <a:uLnTx/>
              <a:uFillTx/>
              <a:cs typeface="Arial" charset="0"/>
            </a:endParaRPr>
          </a:p>
        </p:txBody>
      </p:sp>
    </p:spTree>
    <p:extLst>
      <p:ext uri="{BB962C8B-B14F-4D97-AF65-F5344CB8AC3E}">
        <p14:creationId xmlns:p14="http://schemas.microsoft.com/office/powerpoint/2010/main" val="3480404978"/>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agen 16">
            <a:extLst>
              <a:ext uri="{FF2B5EF4-FFF2-40B4-BE49-F238E27FC236}">
                <a16:creationId xmlns:a16="http://schemas.microsoft.com/office/drawing/2014/main" id="{430BCBD5-743E-4E14-BAC3-91ACA0B898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6" name="2 Marcador de contenido">
            <a:extLst>
              <a:ext uri="{FF2B5EF4-FFF2-40B4-BE49-F238E27FC236}">
                <a16:creationId xmlns:a16="http://schemas.microsoft.com/office/drawing/2014/main" id="{D27937F2-6020-4249-8491-42399C2098DE}"/>
              </a:ext>
            </a:extLst>
          </p:cNvPr>
          <p:cNvSpPr txBox="1">
            <a:spLocks/>
          </p:cNvSpPr>
          <p:nvPr/>
        </p:nvSpPr>
        <p:spPr>
          <a:xfrm>
            <a:off x="-1" y="779725"/>
            <a:ext cx="12191999" cy="452596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s-ES" sz="2400" b="1" dirty="0"/>
              <a:t>CONCEPTO</a:t>
            </a:r>
          </a:p>
          <a:p>
            <a:pPr marL="0" indent="0" algn="ctr">
              <a:buNone/>
            </a:pPr>
            <a:endParaRPr lang="es-ES" sz="1800" dirty="0"/>
          </a:p>
          <a:p>
            <a:pPr algn="just"/>
            <a:r>
              <a:rPr lang="es-ES" sz="2400" i="1" dirty="0"/>
              <a:t>Lean</a:t>
            </a:r>
            <a:r>
              <a:rPr lang="es-ES" sz="2400" dirty="0"/>
              <a:t> es un sistema socio-técnico de gestión que pretende eliminar cualquier fuente de despilfarro mediante la reducción o minimización simultánea de la variabilidad interna y externa.</a:t>
            </a:r>
          </a:p>
          <a:p>
            <a:pPr algn="just"/>
            <a:endParaRPr lang="es-ES" sz="2400" dirty="0"/>
          </a:p>
          <a:p>
            <a:pPr algn="just"/>
            <a:r>
              <a:rPr lang="es-ES" sz="2400" dirty="0"/>
              <a:t>El concepto de </a:t>
            </a:r>
            <a:r>
              <a:rPr lang="es-ES" sz="2400" i="1" dirty="0"/>
              <a:t>Lean</a:t>
            </a:r>
            <a:r>
              <a:rPr lang="es-ES" sz="2400" dirty="0"/>
              <a:t> es diferente al de </a:t>
            </a:r>
            <a:r>
              <a:rPr lang="es-ES" sz="2400" i="1" dirty="0"/>
              <a:t>Agile</a:t>
            </a:r>
            <a:r>
              <a:rPr lang="es-ES" sz="2400" dirty="0"/>
              <a:t>:</a:t>
            </a:r>
          </a:p>
          <a:p>
            <a:pPr lvl="1" algn="just">
              <a:buFont typeface="Wingdings" panose="05000000000000000000" pitchFamily="2" charset="2"/>
              <a:buChar char="ü"/>
            </a:pPr>
            <a:r>
              <a:rPr lang="es-ES" dirty="0"/>
              <a:t> </a:t>
            </a:r>
            <a:r>
              <a:rPr lang="es-ES" b="1" i="1" dirty="0"/>
              <a:t>Lean management </a:t>
            </a:r>
            <a:r>
              <a:rPr lang="es-ES" dirty="0"/>
              <a:t>pretende satisfacer al cliente añadiendo valor y eliminando despilfarros, manteniendo relaciones a largo plazo con proveedores y niveles de </a:t>
            </a:r>
            <a:r>
              <a:rPr lang="es-ES" i="1" dirty="0"/>
              <a:t>stock</a:t>
            </a:r>
            <a:r>
              <a:rPr lang="es-ES" dirty="0"/>
              <a:t> mínimos consiguiendo los mejores resultados con productos de demanda previsible y amplios plazos de entrega.</a:t>
            </a:r>
          </a:p>
          <a:p>
            <a:pPr lvl="1" algn="just">
              <a:buFont typeface="Wingdings" panose="05000000000000000000" pitchFamily="2" charset="2"/>
              <a:buChar char="ü"/>
            </a:pPr>
            <a:r>
              <a:rPr lang="es-ES" dirty="0"/>
              <a:t> </a:t>
            </a:r>
            <a:r>
              <a:rPr lang="es-ES" b="1" i="1" dirty="0"/>
              <a:t>Agile management </a:t>
            </a:r>
            <a:r>
              <a:rPr lang="es-ES" dirty="0"/>
              <a:t>pretende satisfacer al cliente en base a flexibilidad y velocidad de respuesta, operando con productos innovadores, demanda imprevisible y cortos plazos de entrega.</a:t>
            </a:r>
          </a:p>
        </p:txBody>
      </p:sp>
      <p:sp>
        <p:nvSpPr>
          <p:cNvPr id="5" name="Rectángulo 4">
            <a:extLst>
              <a:ext uri="{FF2B5EF4-FFF2-40B4-BE49-F238E27FC236}">
                <a16:creationId xmlns:a16="http://schemas.microsoft.com/office/drawing/2014/main" id="{64529344-8152-421B-BB6A-940F47D3DE19}"/>
              </a:ext>
            </a:extLst>
          </p:cNvPr>
          <p:cNvSpPr/>
          <p:nvPr/>
        </p:nvSpPr>
        <p:spPr>
          <a:xfrm>
            <a:off x="1" y="272144"/>
            <a:ext cx="12191999" cy="369332"/>
          </a:xfrm>
          <a:prstGeom prst="rect">
            <a:avLst/>
          </a:prstGeom>
        </p:spPr>
        <p:txBody>
          <a:bodyPr wrap="square">
            <a:spAutoFit/>
          </a:bodyPr>
          <a:lstStyle/>
          <a:p>
            <a:pPr algn="ctr"/>
            <a:r>
              <a:rPr lang="es-ES" dirty="0">
                <a:solidFill>
                  <a:srgbClr val="0070C0"/>
                </a:solidFill>
              </a:rPr>
              <a:t>8.1.1. ORIGEN, CONCEPTO Y PRINCIPIOS</a:t>
            </a:r>
          </a:p>
        </p:txBody>
      </p:sp>
      <p:sp>
        <p:nvSpPr>
          <p:cNvPr id="7" name="Rectángulo 6">
            <a:extLst>
              <a:ext uri="{FF2B5EF4-FFF2-40B4-BE49-F238E27FC236}">
                <a16:creationId xmlns:a16="http://schemas.microsoft.com/office/drawing/2014/main" id="{DD08425E-1386-422A-A933-3A57E1056628}"/>
              </a:ext>
            </a:extLst>
          </p:cNvPr>
          <p:cNvSpPr/>
          <p:nvPr/>
        </p:nvSpPr>
        <p:spPr>
          <a:xfrm>
            <a:off x="0" y="0"/>
            <a:ext cx="12191999" cy="369332"/>
          </a:xfrm>
          <a:prstGeom prst="rect">
            <a:avLst/>
          </a:prstGeom>
        </p:spPr>
        <p:txBody>
          <a:bodyPr wrap="square">
            <a:spAutoFit/>
          </a:bodyPr>
          <a:lstStyle/>
          <a:p>
            <a:pPr algn="ctr"/>
            <a:r>
              <a:rPr lang="es-ES" dirty="0">
                <a:solidFill>
                  <a:srgbClr val="0070C0"/>
                </a:solidFill>
              </a:rPr>
              <a:t>8.1. </a:t>
            </a:r>
            <a:r>
              <a:rPr lang="es-ES" i="1" dirty="0">
                <a:solidFill>
                  <a:srgbClr val="0070C0"/>
                </a:solidFill>
              </a:rPr>
              <a:t>LEAN MANAGEMENT</a:t>
            </a:r>
          </a:p>
        </p:txBody>
      </p:sp>
    </p:spTree>
    <p:extLst>
      <p:ext uri="{BB962C8B-B14F-4D97-AF65-F5344CB8AC3E}">
        <p14:creationId xmlns:p14="http://schemas.microsoft.com/office/powerpoint/2010/main" val="1007053525"/>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agen 16">
            <a:extLst>
              <a:ext uri="{FF2B5EF4-FFF2-40B4-BE49-F238E27FC236}">
                <a16:creationId xmlns:a16="http://schemas.microsoft.com/office/drawing/2014/main" id="{430BCBD5-743E-4E14-BAC3-91ACA0B898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6" name="2 Marcador de contenido">
            <a:extLst>
              <a:ext uri="{FF2B5EF4-FFF2-40B4-BE49-F238E27FC236}">
                <a16:creationId xmlns:a16="http://schemas.microsoft.com/office/drawing/2014/main" id="{D27937F2-6020-4249-8491-42399C2098DE}"/>
              </a:ext>
            </a:extLst>
          </p:cNvPr>
          <p:cNvSpPr txBox="1">
            <a:spLocks/>
          </p:cNvSpPr>
          <p:nvPr/>
        </p:nvSpPr>
        <p:spPr>
          <a:xfrm>
            <a:off x="-1" y="779725"/>
            <a:ext cx="12191999" cy="452596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s-ES" sz="2400" b="1" dirty="0"/>
              <a:t>PRINCIPIOS FUNDAMENTALES</a:t>
            </a:r>
          </a:p>
          <a:p>
            <a:pPr marL="0" indent="0" algn="ctr">
              <a:buNone/>
            </a:pPr>
            <a:endParaRPr lang="es-ES" sz="1800" dirty="0"/>
          </a:p>
        </p:txBody>
      </p:sp>
      <p:sp>
        <p:nvSpPr>
          <p:cNvPr id="5" name="Rectángulo 4">
            <a:extLst>
              <a:ext uri="{FF2B5EF4-FFF2-40B4-BE49-F238E27FC236}">
                <a16:creationId xmlns:a16="http://schemas.microsoft.com/office/drawing/2014/main" id="{64529344-8152-421B-BB6A-940F47D3DE19}"/>
              </a:ext>
            </a:extLst>
          </p:cNvPr>
          <p:cNvSpPr/>
          <p:nvPr/>
        </p:nvSpPr>
        <p:spPr>
          <a:xfrm>
            <a:off x="1" y="272144"/>
            <a:ext cx="12191999" cy="369332"/>
          </a:xfrm>
          <a:prstGeom prst="rect">
            <a:avLst/>
          </a:prstGeom>
        </p:spPr>
        <p:txBody>
          <a:bodyPr wrap="square">
            <a:spAutoFit/>
          </a:bodyPr>
          <a:lstStyle/>
          <a:p>
            <a:pPr algn="ctr"/>
            <a:r>
              <a:rPr lang="es-ES" dirty="0">
                <a:solidFill>
                  <a:srgbClr val="0070C0"/>
                </a:solidFill>
              </a:rPr>
              <a:t>8.1.1. ORIGEN, CONCEPTO Y PRINCIPIOS</a:t>
            </a:r>
          </a:p>
        </p:txBody>
      </p:sp>
      <p:grpSp>
        <p:nvGrpSpPr>
          <p:cNvPr id="7" name="Agrupar 3">
            <a:extLst>
              <a:ext uri="{FF2B5EF4-FFF2-40B4-BE49-F238E27FC236}">
                <a16:creationId xmlns:a16="http://schemas.microsoft.com/office/drawing/2014/main" id="{A494EBBE-7858-4197-A28B-3927BF42E33D}"/>
              </a:ext>
            </a:extLst>
          </p:cNvPr>
          <p:cNvGrpSpPr>
            <a:grpSpLocks noChangeAspect="1"/>
          </p:cNvGrpSpPr>
          <p:nvPr/>
        </p:nvGrpSpPr>
        <p:grpSpPr bwMode="auto">
          <a:xfrm>
            <a:off x="2013606" y="1597602"/>
            <a:ext cx="8164784" cy="4480673"/>
            <a:chOff x="3107" y="1900"/>
            <a:chExt cx="7520" cy="3332"/>
          </a:xfrm>
          <a:effectLst>
            <a:outerShdw blurRad="50800" dist="38100" dir="2700000" algn="tl" rotWithShape="0">
              <a:prstClr val="black">
                <a:alpha val="40000"/>
              </a:prstClr>
            </a:outerShdw>
          </a:effectLst>
        </p:grpSpPr>
        <p:sp>
          <p:nvSpPr>
            <p:cNvPr id="8" name="AutoShape 49">
              <a:extLst>
                <a:ext uri="{FF2B5EF4-FFF2-40B4-BE49-F238E27FC236}">
                  <a16:creationId xmlns:a16="http://schemas.microsoft.com/office/drawing/2014/main" id="{FDB6C0D7-ACF4-4547-B742-9AFFF31FF39C}"/>
                </a:ext>
              </a:extLst>
            </p:cNvPr>
            <p:cNvSpPr>
              <a:spLocks noChangeAspect="1" noChangeArrowheads="1" noTextEdit="1"/>
            </p:cNvSpPr>
            <p:nvPr/>
          </p:nvSpPr>
          <p:spPr bwMode="auto">
            <a:xfrm>
              <a:off x="3107" y="1900"/>
              <a:ext cx="7520" cy="3332"/>
            </a:xfrm>
            <a:prstGeom prst="rect">
              <a:avLst/>
            </a:prstGeom>
            <a:noFill/>
            <a:extLst>
              <a:ext uri="{909E8E84-426E-40DD-AFC4-6F175D3DCCD1}">
                <a14:hiddenFill xmlns:a14="http://schemas.microsoft.com/office/drawing/2010/main">
                  <a:solidFill>
                    <a:srgbClr val="FFFFFF"/>
                  </a:solidFill>
                </a14:hiddenFill>
              </a:ext>
            </a:extLst>
          </p:spPr>
          <p:txBody>
            <a:bodyPr rot="0" vert="horz" wrap="square" lIns="91440" tIns="45720" rIns="91440" bIns="45720" anchor="ctr" anchorCtr="0" upright="1">
              <a:noAutofit/>
            </a:bodyPr>
            <a:lstStyle/>
            <a:p>
              <a:endParaRPr lang="es-ES_tradnl" sz="1400" b="1" dirty="0"/>
            </a:p>
          </p:txBody>
        </p:sp>
        <p:sp>
          <p:nvSpPr>
            <p:cNvPr id="9" name="Oval 50">
              <a:extLst>
                <a:ext uri="{FF2B5EF4-FFF2-40B4-BE49-F238E27FC236}">
                  <a16:creationId xmlns:a16="http://schemas.microsoft.com/office/drawing/2014/main" id="{6EC42CF9-2708-405E-9EF2-68FAF104823F}"/>
                </a:ext>
              </a:extLst>
            </p:cNvPr>
            <p:cNvSpPr>
              <a:spLocks noChangeArrowheads="1"/>
            </p:cNvSpPr>
            <p:nvPr/>
          </p:nvSpPr>
          <p:spPr bwMode="auto">
            <a:xfrm>
              <a:off x="4257" y="2131"/>
              <a:ext cx="5286" cy="3088"/>
            </a:xfrm>
            <a:prstGeom prst="ellipse">
              <a:avLst/>
            </a:prstGeom>
            <a:solidFill>
              <a:srgbClr val="FFFFFF">
                <a:alpha val="0"/>
              </a:srgbClr>
            </a:solidFill>
            <a:ln w="9525">
              <a:solidFill>
                <a:srgbClr val="000000"/>
              </a:solidFill>
              <a:round/>
              <a:headEnd/>
              <a:tailEnd/>
            </a:ln>
          </p:spPr>
          <p:txBody>
            <a:bodyPr rot="0" vert="horz" wrap="square" lIns="91440" tIns="45720" rIns="91440" bIns="45720" anchor="ctr" anchorCtr="0" upright="1">
              <a:noAutofit/>
            </a:bodyPr>
            <a:lstStyle/>
            <a:p>
              <a:endParaRPr lang="es-ES_tradnl" sz="1400" b="1" dirty="0"/>
            </a:p>
          </p:txBody>
        </p:sp>
        <p:sp>
          <p:nvSpPr>
            <p:cNvPr id="10" name="Oval 51">
              <a:extLst>
                <a:ext uri="{FF2B5EF4-FFF2-40B4-BE49-F238E27FC236}">
                  <a16:creationId xmlns:a16="http://schemas.microsoft.com/office/drawing/2014/main" id="{A5C14555-726E-4FFC-BF36-A41003ACF28F}"/>
                </a:ext>
              </a:extLst>
            </p:cNvPr>
            <p:cNvSpPr>
              <a:spLocks noChangeArrowheads="1"/>
            </p:cNvSpPr>
            <p:nvPr/>
          </p:nvSpPr>
          <p:spPr bwMode="auto">
            <a:xfrm>
              <a:off x="8527" y="3028"/>
              <a:ext cx="2100" cy="717"/>
            </a:xfrm>
            <a:prstGeom prst="ellipse">
              <a:avLst/>
            </a:prstGeom>
            <a:solidFill>
              <a:schemeClr val="accent2"/>
            </a:solidFill>
            <a:ln w="9525">
              <a:solidFill>
                <a:srgbClr val="000000"/>
              </a:solidFill>
              <a:round/>
              <a:headEnd/>
              <a:tailEnd/>
            </a:ln>
          </p:spPr>
          <p:txBody>
            <a:bodyPr rot="0" vert="horz" wrap="square" lIns="0" tIns="54000" rIns="0" bIns="0" anchor="ctr" anchorCtr="0" upright="1">
              <a:noAutofit/>
            </a:bodyPr>
            <a:lstStyle/>
            <a:p>
              <a:pPr algn="ctr">
                <a:spcAft>
                  <a:spcPts val="0"/>
                </a:spcAft>
              </a:pPr>
              <a:r>
                <a:rPr lang="es-ES_tradnl" sz="2000" b="1" dirty="0">
                  <a:effectLst/>
                  <a:ea typeface="Calibri" charset="0"/>
                  <a:cs typeface="Times New Roman" charset="0"/>
                </a:rPr>
                <a:t>2. FLUJO DE VALOR</a:t>
              </a:r>
            </a:p>
          </p:txBody>
        </p:sp>
        <p:sp>
          <p:nvSpPr>
            <p:cNvPr id="11" name="Oval 52">
              <a:extLst>
                <a:ext uri="{FF2B5EF4-FFF2-40B4-BE49-F238E27FC236}">
                  <a16:creationId xmlns:a16="http://schemas.microsoft.com/office/drawing/2014/main" id="{9FB3EF91-2865-49EF-BEA5-6B09B5AEB7D2}"/>
                </a:ext>
              </a:extLst>
            </p:cNvPr>
            <p:cNvSpPr>
              <a:spLocks noChangeArrowheads="1"/>
            </p:cNvSpPr>
            <p:nvPr/>
          </p:nvSpPr>
          <p:spPr bwMode="auto">
            <a:xfrm>
              <a:off x="4257" y="4495"/>
              <a:ext cx="2101" cy="718"/>
            </a:xfrm>
            <a:prstGeom prst="ellipse">
              <a:avLst/>
            </a:prstGeom>
            <a:solidFill>
              <a:schemeClr val="accent2"/>
            </a:solidFill>
            <a:ln w="9525">
              <a:solidFill>
                <a:srgbClr val="000000"/>
              </a:solidFill>
              <a:round/>
              <a:headEnd/>
              <a:tailEnd/>
            </a:ln>
          </p:spPr>
          <p:txBody>
            <a:bodyPr rot="0" vert="horz" wrap="square" lIns="0" tIns="77744" rIns="0" bIns="0" anchor="ctr" anchorCtr="0" upright="1">
              <a:noAutofit/>
            </a:bodyPr>
            <a:lstStyle/>
            <a:p>
              <a:pPr algn="ctr">
                <a:spcBef>
                  <a:spcPts val="300"/>
                </a:spcBef>
                <a:spcAft>
                  <a:spcPts val="0"/>
                </a:spcAft>
              </a:pPr>
              <a:r>
                <a:rPr lang="es-ES_tradnl" sz="2000" b="1" dirty="0">
                  <a:effectLst/>
                  <a:ea typeface="Calibri" charset="0"/>
                  <a:cs typeface="Times New Roman" charset="0"/>
                </a:rPr>
                <a:t>4. </a:t>
              </a:r>
              <a:r>
                <a:rPr lang="es-ES_tradnl" sz="2000" b="1" i="1" dirty="0">
                  <a:effectLst/>
                  <a:ea typeface="Calibri" charset="0"/>
                  <a:cs typeface="Times New Roman" charset="0"/>
                </a:rPr>
                <a:t>PULL</a:t>
              </a:r>
            </a:p>
          </p:txBody>
        </p:sp>
        <p:sp>
          <p:nvSpPr>
            <p:cNvPr id="12" name="Oval 53">
              <a:extLst>
                <a:ext uri="{FF2B5EF4-FFF2-40B4-BE49-F238E27FC236}">
                  <a16:creationId xmlns:a16="http://schemas.microsoft.com/office/drawing/2014/main" id="{B41E6DF9-060D-4DA7-891C-C6469BCC7381}"/>
                </a:ext>
              </a:extLst>
            </p:cNvPr>
            <p:cNvSpPr>
              <a:spLocks noChangeArrowheads="1"/>
            </p:cNvSpPr>
            <p:nvPr/>
          </p:nvSpPr>
          <p:spPr bwMode="auto">
            <a:xfrm>
              <a:off x="7377" y="4495"/>
              <a:ext cx="2100" cy="718"/>
            </a:xfrm>
            <a:prstGeom prst="ellipse">
              <a:avLst/>
            </a:prstGeom>
            <a:solidFill>
              <a:schemeClr val="accent2"/>
            </a:solidFill>
            <a:ln w="9525">
              <a:solidFill>
                <a:srgbClr val="000000"/>
              </a:solidFill>
              <a:round/>
              <a:headEnd/>
              <a:tailEnd/>
            </a:ln>
          </p:spPr>
          <p:txBody>
            <a:bodyPr rot="0" vert="horz" wrap="square" lIns="0" tIns="77744" rIns="0" bIns="0" anchor="ctr" anchorCtr="0" upright="1">
              <a:noAutofit/>
            </a:bodyPr>
            <a:lstStyle/>
            <a:p>
              <a:pPr algn="ctr">
                <a:spcBef>
                  <a:spcPts val="300"/>
                </a:spcBef>
                <a:spcAft>
                  <a:spcPts val="0"/>
                </a:spcAft>
              </a:pPr>
              <a:r>
                <a:rPr lang="es-ES_tradnl" sz="2000" b="1" dirty="0">
                  <a:effectLst/>
                  <a:ea typeface="Calibri" charset="0"/>
                  <a:cs typeface="Times New Roman" charset="0"/>
                </a:rPr>
                <a:t>3. FLUJO</a:t>
              </a:r>
            </a:p>
          </p:txBody>
        </p:sp>
        <p:sp>
          <p:nvSpPr>
            <p:cNvPr id="13" name="Oval 54">
              <a:extLst>
                <a:ext uri="{FF2B5EF4-FFF2-40B4-BE49-F238E27FC236}">
                  <a16:creationId xmlns:a16="http://schemas.microsoft.com/office/drawing/2014/main" id="{8C36531E-CB12-4413-9E54-23354B72D459}"/>
                </a:ext>
              </a:extLst>
            </p:cNvPr>
            <p:cNvSpPr>
              <a:spLocks noChangeArrowheads="1"/>
            </p:cNvSpPr>
            <p:nvPr/>
          </p:nvSpPr>
          <p:spPr bwMode="auto">
            <a:xfrm>
              <a:off x="3107" y="2975"/>
              <a:ext cx="2100" cy="719"/>
            </a:xfrm>
            <a:prstGeom prst="ellipse">
              <a:avLst/>
            </a:prstGeom>
            <a:solidFill>
              <a:schemeClr val="accent2"/>
            </a:solidFill>
            <a:ln w="9525">
              <a:solidFill>
                <a:srgbClr val="000000"/>
              </a:solidFill>
              <a:round/>
              <a:headEnd/>
              <a:tailEnd/>
            </a:ln>
          </p:spPr>
          <p:txBody>
            <a:bodyPr rot="0" vert="horz" wrap="square" lIns="0" tIns="77744" rIns="0" bIns="0" anchor="ctr" anchorCtr="0" upright="1">
              <a:noAutofit/>
            </a:bodyPr>
            <a:lstStyle/>
            <a:p>
              <a:pPr algn="ctr">
                <a:spcBef>
                  <a:spcPts val="300"/>
                </a:spcBef>
                <a:spcAft>
                  <a:spcPts val="0"/>
                </a:spcAft>
              </a:pPr>
              <a:r>
                <a:rPr lang="es-ES_tradnl" sz="2000" b="1" dirty="0">
                  <a:effectLst/>
                  <a:ea typeface="Calibri" charset="0"/>
                  <a:cs typeface="Times New Roman" charset="0"/>
                </a:rPr>
                <a:t>5. PERFECCIÓN</a:t>
              </a:r>
            </a:p>
          </p:txBody>
        </p:sp>
        <p:sp>
          <p:nvSpPr>
            <p:cNvPr id="14" name="Oval 55">
              <a:extLst>
                <a:ext uri="{FF2B5EF4-FFF2-40B4-BE49-F238E27FC236}">
                  <a16:creationId xmlns:a16="http://schemas.microsoft.com/office/drawing/2014/main" id="{D8EEBE6B-A814-42C6-93AB-88A1C375DCE7}"/>
                </a:ext>
              </a:extLst>
            </p:cNvPr>
            <p:cNvSpPr>
              <a:spLocks noChangeArrowheads="1"/>
            </p:cNvSpPr>
            <p:nvPr/>
          </p:nvSpPr>
          <p:spPr bwMode="auto">
            <a:xfrm>
              <a:off x="5847" y="1900"/>
              <a:ext cx="2100" cy="719"/>
            </a:xfrm>
            <a:prstGeom prst="ellipse">
              <a:avLst/>
            </a:prstGeom>
            <a:solidFill>
              <a:schemeClr val="accent2"/>
            </a:solidFill>
            <a:ln w="9525">
              <a:solidFill>
                <a:srgbClr val="000000"/>
              </a:solidFill>
              <a:round/>
              <a:headEnd/>
              <a:tailEnd/>
            </a:ln>
          </p:spPr>
          <p:txBody>
            <a:bodyPr rot="0" vert="horz" wrap="square" lIns="0" tIns="77744" rIns="0" bIns="0" anchor="ctr" anchorCtr="0" upright="1">
              <a:noAutofit/>
            </a:bodyPr>
            <a:lstStyle/>
            <a:p>
              <a:pPr algn="ctr">
                <a:spcBef>
                  <a:spcPts val="200"/>
                </a:spcBef>
                <a:spcAft>
                  <a:spcPts val="0"/>
                </a:spcAft>
              </a:pPr>
              <a:r>
                <a:rPr lang="es-ES_tradnl" sz="2000" b="1" dirty="0">
                  <a:effectLst/>
                  <a:ea typeface="Calibri" charset="0"/>
                  <a:cs typeface="Times New Roman" charset="0"/>
                </a:rPr>
                <a:t>1. VALOR</a:t>
              </a:r>
            </a:p>
          </p:txBody>
        </p:sp>
        <p:cxnSp>
          <p:nvCxnSpPr>
            <p:cNvPr id="15" name="Line 56">
              <a:extLst>
                <a:ext uri="{FF2B5EF4-FFF2-40B4-BE49-F238E27FC236}">
                  <a16:creationId xmlns:a16="http://schemas.microsoft.com/office/drawing/2014/main" id="{4F5DDD2B-2AE8-4EBC-BA8C-6CA980415A96}"/>
                </a:ext>
              </a:extLst>
            </p:cNvPr>
            <p:cNvCxnSpPr>
              <a:cxnSpLocks noChangeShapeType="1"/>
            </p:cNvCxnSpPr>
            <p:nvPr/>
          </p:nvCxnSpPr>
          <p:spPr bwMode="auto">
            <a:xfrm rot="18420000">
              <a:off x="8920" y="2638"/>
              <a:ext cx="1" cy="86"/>
            </a:xfrm>
            <a:prstGeom prst="line">
              <a:avLst/>
            </a:prstGeom>
            <a:noFill/>
            <a:ln w="28575">
              <a:solidFill>
                <a:srgbClr val="000000"/>
              </a:solidFill>
              <a:round/>
              <a:headEnd/>
              <a:tailEnd type="stealth" w="lg" len="lg"/>
            </a:ln>
            <a:extLst>
              <a:ext uri="{909E8E84-426E-40DD-AFC4-6F175D3DCCD1}">
                <a14:hiddenFill xmlns:a14="http://schemas.microsoft.com/office/drawing/2010/main">
                  <a:noFill/>
                </a14:hiddenFill>
              </a:ext>
            </a:extLst>
          </p:spPr>
        </p:cxnSp>
        <p:cxnSp>
          <p:nvCxnSpPr>
            <p:cNvPr id="18" name="Line 57">
              <a:extLst>
                <a:ext uri="{FF2B5EF4-FFF2-40B4-BE49-F238E27FC236}">
                  <a16:creationId xmlns:a16="http://schemas.microsoft.com/office/drawing/2014/main" id="{806DCE89-0C1E-40BC-91B1-B3A7399DED7F}"/>
                </a:ext>
              </a:extLst>
            </p:cNvPr>
            <p:cNvCxnSpPr>
              <a:cxnSpLocks noChangeShapeType="1"/>
            </p:cNvCxnSpPr>
            <p:nvPr/>
          </p:nvCxnSpPr>
          <p:spPr bwMode="auto">
            <a:xfrm rot="2400000">
              <a:off x="9261" y="4326"/>
              <a:ext cx="1" cy="88"/>
            </a:xfrm>
            <a:prstGeom prst="line">
              <a:avLst/>
            </a:prstGeom>
            <a:noFill/>
            <a:ln w="28575">
              <a:solidFill>
                <a:srgbClr val="000000"/>
              </a:solidFill>
              <a:round/>
              <a:headEnd/>
              <a:tailEnd type="stealth" w="lg" len="lg"/>
            </a:ln>
            <a:extLst>
              <a:ext uri="{909E8E84-426E-40DD-AFC4-6F175D3DCCD1}">
                <a14:hiddenFill xmlns:a14="http://schemas.microsoft.com/office/drawing/2010/main">
                  <a:noFill/>
                </a14:hiddenFill>
              </a:ext>
            </a:extLst>
          </p:spPr>
        </p:cxnSp>
        <p:cxnSp>
          <p:nvCxnSpPr>
            <p:cNvPr id="19" name="Line 58">
              <a:extLst>
                <a:ext uri="{FF2B5EF4-FFF2-40B4-BE49-F238E27FC236}">
                  <a16:creationId xmlns:a16="http://schemas.microsoft.com/office/drawing/2014/main" id="{8E5E4934-2EDE-4592-A76B-BF925A46E38B}"/>
                </a:ext>
              </a:extLst>
            </p:cNvPr>
            <p:cNvCxnSpPr>
              <a:cxnSpLocks noChangeShapeType="1"/>
            </p:cNvCxnSpPr>
            <p:nvPr/>
          </p:nvCxnSpPr>
          <p:spPr bwMode="auto">
            <a:xfrm rot="9180000">
              <a:off x="6644" y="5187"/>
              <a:ext cx="79" cy="45"/>
            </a:xfrm>
            <a:prstGeom prst="line">
              <a:avLst/>
            </a:prstGeom>
            <a:noFill/>
            <a:ln w="28575">
              <a:solidFill>
                <a:srgbClr val="000000"/>
              </a:solidFill>
              <a:round/>
              <a:headEnd/>
              <a:tailEnd type="stealth" w="lg" len="lg"/>
            </a:ln>
            <a:extLst>
              <a:ext uri="{909E8E84-426E-40DD-AFC4-6F175D3DCCD1}">
                <a14:hiddenFill xmlns:a14="http://schemas.microsoft.com/office/drawing/2010/main">
                  <a:noFill/>
                </a14:hiddenFill>
              </a:ext>
            </a:extLst>
          </p:spPr>
        </p:cxnSp>
        <p:cxnSp>
          <p:nvCxnSpPr>
            <p:cNvPr id="20" name="Line 59">
              <a:extLst>
                <a:ext uri="{FF2B5EF4-FFF2-40B4-BE49-F238E27FC236}">
                  <a16:creationId xmlns:a16="http://schemas.microsoft.com/office/drawing/2014/main" id="{7138DFB6-4059-49F6-9B3D-35E6717E972C}"/>
                </a:ext>
              </a:extLst>
            </p:cNvPr>
            <p:cNvCxnSpPr>
              <a:cxnSpLocks noChangeShapeType="1"/>
            </p:cNvCxnSpPr>
            <p:nvPr/>
          </p:nvCxnSpPr>
          <p:spPr bwMode="auto">
            <a:xfrm rot="9360000">
              <a:off x="4326" y="3988"/>
              <a:ext cx="1" cy="89"/>
            </a:xfrm>
            <a:prstGeom prst="line">
              <a:avLst/>
            </a:prstGeom>
            <a:noFill/>
            <a:ln w="28575">
              <a:solidFill>
                <a:srgbClr val="000000"/>
              </a:solidFill>
              <a:round/>
              <a:headEnd/>
              <a:tailEnd type="stealth" w="lg" len="lg"/>
            </a:ln>
            <a:extLst>
              <a:ext uri="{909E8E84-426E-40DD-AFC4-6F175D3DCCD1}">
                <a14:hiddenFill xmlns:a14="http://schemas.microsoft.com/office/drawing/2010/main">
                  <a:noFill/>
                </a14:hiddenFill>
              </a:ext>
            </a:extLst>
          </p:spPr>
        </p:cxnSp>
        <p:cxnSp>
          <p:nvCxnSpPr>
            <p:cNvPr id="21" name="Line 60">
              <a:extLst>
                <a:ext uri="{FF2B5EF4-FFF2-40B4-BE49-F238E27FC236}">
                  <a16:creationId xmlns:a16="http://schemas.microsoft.com/office/drawing/2014/main" id="{EECCEF75-7C4B-4081-B5CC-A3F45A130C88}"/>
                </a:ext>
              </a:extLst>
            </p:cNvPr>
            <p:cNvCxnSpPr>
              <a:cxnSpLocks noChangeShapeType="1"/>
            </p:cNvCxnSpPr>
            <p:nvPr/>
          </p:nvCxnSpPr>
          <p:spPr bwMode="auto">
            <a:xfrm rot="14940000">
              <a:off x="5268" y="2412"/>
              <a:ext cx="2" cy="85"/>
            </a:xfrm>
            <a:prstGeom prst="line">
              <a:avLst/>
            </a:prstGeom>
            <a:noFill/>
            <a:ln w="28575">
              <a:solidFill>
                <a:srgbClr val="000000"/>
              </a:solidFill>
              <a:round/>
              <a:headEnd/>
              <a:tailEnd type="stealth" w="lg" len="lg"/>
            </a:ln>
            <a:extLst>
              <a:ext uri="{909E8E84-426E-40DD-AFC4-6F175D3DCCD1}">
                <a14:hiddenFill xmlns:a14="http://schemas.microsoft.com/office/drawing/2010/main">
                  <a:noFill/>
                </a14:hiddenFill>
              </a:ext>
            </a:extLst>
          </p:spPr>
        </p:cxnSp>
      </p:grpSp>
      <p:sp>
        <p:nvSpPr>
          <p:cNvPr id="22" name="Rectángulo 21">
            <a:extLst>
              <a:ext uri="{FF2B5EF4-FFF2-40B4-BE49-F238E27FC236}">
                <a16:creationId xmlns:a16="http://schemas.microsoft.com/office/drawing/2014/main" id="{B74C4B5C-DCE2-4CE2-AE1B-D8131C3A4F33}"/>
              </a:ext>
            </a:extLst>
          </p:cNvPr>
          <p:cNvSpPr/>
          <p:nvPr/>
        </p:nvSpPr>
        <p:spPr>
          <a:xfrm>
            <a:off x="0" y="0"/>
            <a:ext cx="12191999" cy="369332"/>
          </a:xfrm>
          <a:prstGeom prst="rect">
            <a:avLst/>
          </a:prstGeom>
        </p:spPr>
        <p:txBody>
          <a:bodyPr wrap="square">
            <a:spAutoFit/>
          </a:bodyPr>
          <a:lstStyle/>
          <a:p>
            <a:pPr algn="ctr"/>
            <a:r>
              <a:rPr lang="es-ES" dirty="0">
                <a:solidFill>
                  <a:srgbClr val="0070C0"/>
                </a:solidFill>
              </a:rPr>
              <a:t>8.1. </a:t>
            </a:r>
            <a:r>
              <a:rPr lang="es-ES" i="1" dirty="0">
                <a:solidFill>
                  <a:srgbClr val="0070C0"/>
                </a:solidFill>
              </a:rPr>
              <a:t>LEAN MANAGEMENT</a:t>
            </a:r>
          </a:p>
        </p:txBody>
      </p:sp>
    </p:spTree>
    <p:extLst>
      <p:ext uri="{BB962C8B-B14F-4D97-AF65-F5344CB8AC3E}">
        <p14:creationId xmlns:p14="http://schemas.microsoft.com/office/powerpoint/2010/main" val="27303218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 calcmode="lin" valueType="num">
                                      <p:cBhvr>
                                        <p:cTn id="9" dur="500" fill="hold"/>
                                        <p:tgtEl>
                                          <p:spTgt spid="7"/>
                                        </p:tgtEl>
                                        <p:attrNameLst>
                                          <p:attrName>style.rotation</p:attrName>
                                        </p:attrNameLst>
                                      </p:cBhvr>
                                      <p:tavLst>
                                        <p:tav tm="0">
                                          <p:val>
                                            <p:fltVal val="360"/>
                                          </p:val>
                                        </p:tav>
                                        <p:tav tm="100000">
                                          <p:val>
                                            <p:fltVal val="0"/>
                                          </p:val>
                                        </p:tav>
                                      </p:tavLst>
                                    </p:anim>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1655</TotalTime>
  <Words>9153</Words>
  <Application>Microsoft Office PowerPoint</Application>
  <PresentationFormat>Panorámica</PresentationFormat>
  <Paragraphs>929</Paragraphs>
  <Slides>72</Slides>
  <Notes>62</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72</vt:i4>
      </vt:variant>
    </vt:vector>
  </HeadingPairs>
  <TitlesOfParts>
    <vt:vector size="80" baseType="lpstr">
      <vt:lpstr>Comic Sans MS</vt:lpstr>
      <vt:lpstr>Calibri</vt:lpstr>
      <vt:lpstr>Arial Unicode MS</vt:lpstr>
      <vt:lpstr>Wingdings</vt:lpstr>
      <vt:lpstr>Arial</vt:lpstr>
      <vt:lpstr>Courier New</vt:lpstr>
      <vt:lpstr>Calibri Light</vt:lpstr>
      <vt:lpstr>Tema de Office</vt:lpstr>
      <vt:lpstr>TEMA 8</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Tema 8 - Lean management y Teoría de las restricciones</dc:title>
  <dc:creator>Agustín Ruiz Martín</dc:creator>
  <cp:lastModifiedBy>Agustín Ruiz Martín</cp:lastModifiedBy>
  <cp:revision>30</cp:revision>
  <dcterms:created xsi:type="dcterms:W3CDTF">2019-12-16T13:19:12Z</dcterms:created>
  <dcterms:modified xsi:type="dcterms:W3CDTF">2023-07-01T08:00:45Z</dcterms:modified>
</cp:coreProperties>
</file>