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99" r:id="rId4"/>
    <p:sldId id="300" r:id="rId5"/>
    <p:sldId id="301" r:id="rId6"/>
    <p:sldId id="302" r:id="rId7"/>
    <p:sldId id="28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AD0E9-D3FF-467E-92A0-45EC464F24CB}" v="9" dt="2025-04-07T01:27:2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5" y="30"/>
      </p:cViewPr>
      <p:guideLst>
        <p:guide orient="horz" pos="2160"/>
        <p:guide pos="3840"/>
        <p:guide pos="551"/>
        <p:guide pos="7151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Q Y" userId="8928a8203649b80b" providerId="LiveId" clId="{1AFAD0E9-D3FF-467E-92A0-45EC464F24CB}"/>
    <pc:docChg chg="undo redo custSel addSld delSld modSld">
      <pc:chgData name="ZQ Y" userId="8928a8203649b80b" providerId="LiveId" clId="{1AFAD0E9-D3FF-467E-92A0-45EC464F24CB}" dt="2025-04-07T01:28:35.149" v="1695" actId="1076"/>
      <pc:docMkLst>
        <pc:docMk/>
      </pc:docMkLst>
      <pc:sldChg chg="modSp mod">
        <pc:chgData name="ZQ Y" userId="8928a8203649b80b" providerId="LiveId" clId="{1AFAD0E9-D3FF-467E-92A0-45EC464F24CB}" dt="2025-04-07T00:55:10.684" v="672" actId="1076"/>
        <pc:sldMkLst>
          <pc:docMk/>
          <pc:sldMk cId="4208120632" sldId="256"/>
        </pc:sldMkLst>
        <pc:spChg chg="mod">
          <ac:chgData name="ZQ Y" userId="8928a8203649b80b" providerId="LiveId" clId="{1AFAD0E9-D3FF-467E-92A0-45EC464F24CB}" dt="2025-04-07T00:55:10.684" v="672" actId="1076"/>
          <ac:spMkLst>
            <pc:docMk/>
            <pc:sldMk cId="4208120632" sldId="256"/>
            <ac:spMk id="12" creationId="{91509BCD-D20F-2D26-31E8-195A69F4598C}"/>
          </ac:spMkLst>
        </pc:spChg>
        <pc:spChg chg="mod">
          <ac:chgData name="ZQ Y" userId="8928a8203649b80b" providerId="LiveId" clId="{1AFAD0E9-D3FF-467E-92A0-45EC464F24CB}" dt="2025-04-07T00:42:18.395" v="141" actId="20577"/>
          <ac:spMkLst>
            <pc:docMk/>
            <pc:sldMk cId="4208120632" sldId="256"/>
            <ac:spMk id="15" creationId="{00000000-0000-0000-0000-000000000000}"/>
          </ac:spMkLst>
        </pc:spChg>
        <pc:picChg chg="mod">
          <ac:chgData name="ZQ Y" userId="8928a8203649b80b" providerId="LiveId" clId="{1AFAD0E9-D3FF-467E-92A0-45EC464F24CB}" dt="2025-04-07T00:52:04.753" v="663" actId="1076"/>
          <ac:picMkLst>
            <pc:docMk/>
            <pc:sldMk cId="4208120632" sldId="256"/>
            <ac:picMk id="4" creationId="{00000000-0000-0000-0000-000000000000}"/>
          </ac:picMkLst>
        </pc:picChg>
      </pc:sldChg>
      <pc:sldChg chg="addSp delSp modSp mod">
        <pc:chgData name="ZQ Y" userId="8928a8203649b80b" providerId="LiveId" clId="{1AFAD0E9-D3FF-467E-92A0-45EC464F24CB}" dt="2025-04-07T00:56:30.002" v="675"/>
        <pc:sldMkLst>
          <pc:docMk/>
          <pc:sldMk cId="756765247" sldId="267"/>
        </pc:sldMkLst>
        <pc:spChg chg="del">
          <ac:chgData name="ZQ Y" userId="8928a8203649b80b" providerId="LiveId" clId="{1AFAD0E9-D3FF-467E-92A0-45EC464F24CB}" dt="2025-04-07T00:44:42.117" v="173" actId="478"/>
          <ac:spMkLst>
            <pc:docMk/>
            <pc:sldMk cId="756765247" sldId="267"/>
            <ac:spMk id="2" creationId="{941133AE-D522-D07D-8673-8FBB93B14920}"/>
          </ac:spMkLst>
        </pc:spChg>
        <pc:spChg chg="del">
          <ac:chgData name="ZQ Y" userId="8928a8203649b80b" providerId="LiveId" clId="{1AFAD0E9-D3FF-467E-92A0-45EC464F24CB}" dt="2025-04-07T00:44:48.562" v="175" actId="478"/>
          <ac:spMkLst>
            <pc:docMk/>
            <pc:sldMk cId="756765247" sldId="267"/>
            <ac:spMk id="4" creationId="{7B5D90AC-C757-C4F0-E56E-014EEC222822}"/>
          </ac:spMkLst>
        </pc:spChg>
        <pc:spChg chg="add del mod">
          <ac:chgData name="ZQ Y" userId="8928a8203649b80b" providerId="LiveId" clId="{1AFAD0E9-D3FF-467E-92A0-45EC464F24CB}" dt="2025-04-07T00:56:30.002" v="675"/>
          <ac:spMkLst>
            <pc:docMk/>
            <pc:sldMk cId="756765247" sldId="267"/>
            <ac:spMk id="5" creationId="{13149FA9-A579-71EF-EDA2-C0325D2AE8AC}"/>
          </ac:spMkLst>
        </pc:spChg>
        <pc:spChg chg="mod">
          <ac:chgData name="ZQ Y" userId="8928a8203649b80b" providerId="LiveId" clId="{1AFAD0E9-D3FF-467E-92A0-45EC464F24CB}" dt="2025-04-07T00:45:09.464" v="183" actId="255"/>
          <ac:spMkLst>
            <pc:docMk/>
            <pc:sldMk cId="756765247" sldId="267"/>
            <ac:spMk id="6" creationId="{744E1A98-3C93-A39A-4966-4989385455E2}"/>
          </ac:spMkLst>
        </pc:spChg>
        <pc:spChg chg="del">
          <ac:chgData name="ZQ Y" userId="8928a8203649b80b" providerId="LiveId" clId="{1AFAD0E9-D3FF-467E-92A0-45EC464F24CB}" dt="2025-04-07T00:44:50.609" v="177" actId="478"/>
          <ac:spMkLst>
            <pc:docMk/>
            <pc:sldMk cId="756765247" sldId="267"/>
            <ac:spMk id="11" creationId="{1C5AD8D4-5D73-4096-3FB6-6A0606663509}"/>
          </ac:spMkLst>
        </pc:spChg>
        <pc:spChg chg="del">
          <ac:chgData name="ZQ Y" userId="8928a8203649b80b" providerId="LiveId" clId="{1AFAD0E9-D3FF-467E-92A0-45EC464F24CB}" dt="2025-04-07T00:44:49.649" v="176" actId="478"/>
          <ac:spMkLst>
            <pc:docMk/>
            <pc:sldMk cId="756765247" sldId="267"/>
            <ac:spMk id="14" creationId="{3D8D454B-8114-5486-AE30-0F9A90C3847A}"/>
          </ac:spMkLst>
        </pc:spChg>
        <pc:spChg chg="mod">
          <ac:chgData name="ZQ Y" userId="8928a8203649b80b" providerId="LiveId" clId="{1AFAD0E9-D3FF-467E-92A0-45EC464F24CB}" dt="2025-04-07T00:42:36.204" v="172" actId="20577"/>
          <ac:spMkLst>
            <pc:docMk/>
            <pc:sldMk cId="756765247" sldId="267"/>
            <ac:spMk id="35" creationId="{00000000-0000-0000-0000-000000000000}"/>
          </ac:spMkLst>
        </pc:spChg>
        <pc:cxnChg chg="del">
          <ac:chgData name="ZQ Y" userId="8928a8203649b80b" providerId="LiveId" clId="{1AFAD0E9-D3FF-467E-92A0-45EC464F24CB}" dt="2025-04-07T00:44:47.302" v="174" actId="478"/>
          <ac:cxnSpMkLst>
            <pc:docMk/>
            <pc:sldMk cId="756765247" sldId="267"/>
            <ac:cxnSpMk id="10" creationId="{6CF366E9-505B-0BF6-1E26-A2F74F3DC758}"/>
          </ac:cxnSpMkLst>
        </pc:cxnChg>
      </pc:sldChg>
      <pc:sldChg chg="del">
        <pc:chgData name="ZQ Y" userId="8928a8203649b80b" providerId="LiveId" clId="{1AFAD0E9-D3FF-467E-92A0-45EC464F24CB}" dt="2025-04-07T00:51:41.247" v="605" actId="47"/>
        <pc:sldMkLst>
          <pc:docMk/>
          <pc:sldMk cId="1951621668" sldId="286"/>
        </pc:sldMkLst>
      </pc:sldChg>
      <pc:sldChg chg="addSp delSp modSp mod">
        <pc:chgData name="ZQ Y" userId="8928a8203649b80b" providerId="LiveId" clId="{1AFAD0E9-D3FF-467E-92A0-45EC464F24CB}" dt="2025-04-07T00:56:35.550" v="682" actId="20577"/>
        <pc:sldMkLst>
          <pc:docMk/>
          <pc:sldMk cId="726499421" sldId="299"/>
        </pc:sldMkLst>
        <pc:spChg chg="add del mod">
          <ac:chgData name="ZQ Y" userId="8928a8203649b80b" providerId="LiveId" clId="{1AFAD0E9-D3FF-467E-92A0-45EC464F24CB}" dt="2025-04-07T00:56:35.550" v="682" actId="20577"/>
          <ac:spMkLst>
            <pc:docMk/>
            <pc:sldMk cId="726499421" sldId="299"/>
            <ac:spMk id="3" creationId="{53503F12-9329-AF4F-577C-4BCA19DF60D6}"/>
          </ac:spMkLst>
        </pc:spChg>
        <pc:spChg chg="del">
          <ac:chgData name="ZQ Y" userId="8928a8203649b80b" providerId="LiveId" clId="{1AFAD0E9-D3FF-467E-92A0-45EC464F24CB}" dt="2025-04-07T00:45:22.798" v="185" actId="478"/>
          <ac:spMkLst>
            <pc:docMk/>
            <pc:sldMk cId="726499421" sldId="299"/>
            <ac:spMk id="6" creationId="{990E97B1-E74A-0E18-118A-2C8090E332A1}"/>
          </ac:spMkLst>
        </pc:spChg>
        <pc:spChg chg="mod">
          <ac:chgData name="ZQ Y" userId="8928a8203649b80b" providerId="LiveId" clId="{1AFAD0E9-D3FF-467E-92A0-45EC464F24CB}" dt="2025-04-07T00:50:09.899" v="399" actId="20577"/>
          <ac:spMkLst>
            <pc:docMk/>
            <pc:sldMk cId="726499421" sldId="299"/>
            <ac:spMk id="35" creationId="{00000000-0000-0000-0000-000000000000}"/>
          </ac:spMkLst>
        </pc:spChg>
        <pc:picChg chg="del">
          <ac:chgData name="ZQ Y" userId="8928a8203649b80b" providerId="LiveId" clId="{1AFAD0E9-D3FF-467E-92A0-45EC464F24CB}" dt="2025-04-07T00:45:21.423" v="184" actId="478"/>
          <ac:picMkLst>
            <pc:docMk/>
            <pc:sldMk cId="726499421" sldId="299"/>
            <ac:picMk id="4" creationId="{2C07A869-CA41-75AE-6B66-195AD7CCC99C}"/>
          </ac:picMkLst>
        </pc:picChg>
      </pc:sldChg>
      <pc:sldChg chg="addSp modSp add mod">
        <pc:chgData name="ZQ Y" userId="8928a8203649b80b" providerId="LiveId" clId="{1AFAD0E9-D3FF-467E-92A0-45EC464F24CB}" dt="2025-04-07T01:26:24.746" v="1662" actId="20577"/>
        <pc:sldMkLst>
          <pc:docMk/>
          <pc:sldMk cId="1068773087" sldId="300"/>
        </pc:sldMkLst>
        <pc:spChg chg="mod">
          <ac:chgData name="ZQ Y" userId="8928a8203649b80b" providerId="LiveId" clId="{1AFAD0E9-D3FF-467E-92A0-45EC464F24CB}" dt="2025-04-07T01:22:20.715" v="1325" actId="20577"/>
          <ac:spMkLst>
            <pc:docMk/>
            <pc:sldMk cId="1068773087" sldId="300"/>
            <ac:spMk id="3" creationId="{D2E8A161-B012-6F1F-D8DB-94A38FCB7769}"/>
          </ac:spMkLst>
        </pc:spChg>
        <pc:spChg chg="add mod">
          <ac:chgData name="ZQ Y" userId="8928a8203649b80b" providerId="LiveId" clId="{1AFAD0E9-D3FF-467E-92A0-45EC464F24CB}" dt="2025-04-07T01:24:19.886" v="1469" actId="1076"/>
          <ac:spMkLst>
            <pc:docMk/>
            <pc:sldMk cId="1068773087" sldId="300"/>
            <ac:spMk id="4" creationId="{3E75F5FF-E4C7-3C9A-9C46-5DE883F37C42}"/>
          </ac:spMkLst>
        </pc:spChg>
        <pc:spChg chg="add mod">
          <ac:chgData name="ZQ Y" userId="8928a8203649b80b" providerId="LiveId" clId="{1AFAD0E9-D3FF-467E-92A0-45EC464F24CB}" dt="2025-04-07T01:24:16.045" v="1467" actId="1076"/>
          <ac:spMkLst>
            <pc:docMk/>
            <pc:sldMk cId="1068773087" sldId="300"/>
            <ac:spMk id="5" creationId="{BC6B0144-4EA6-E44D-14D8-90C799FDC7FB}"/>
          </ac:spMkLst>
        </pc:spChg>
        <pc:spChg chg="add mod">
          <ac:chgData name="ZQ Y" userId="8928a8203649b80b" providerId="LiveId" clId="{1AFAD0E9-D3FF-467E-92A0-45EC464F24CB}" dt="2025-04-07T01:26:24.746" v="1662" actId="20577"/>
          <ac:spMkLst>
            <pc:docMk/>
            <pc:sldMk cId="1068773087" sldId="300"/>
            <ac:spMk id="14" creationId="{60922A30-74FE-6DC8-0D47-AC0BA019E953}"/>
          </ac:spMkLst>
        </pc:spChg>
        <pc:spChg chg="add mod">
          <ac:chgData name="ZQ Y" userId="8928a8203649b80b" providerId="LiveId" clId="{1AFAD0E9-D3FF-467E-92A0-45EC464F24CB}" dt="2025-04-07T01:26:03.888" v="1640" actId="20577"/>
          <ac:spMkLst>
            <pc:docMk/>
            <pc:sldMk cId="1068773087" sldId="300"/>
            <ac:spMk id="15" creationId="{6B9D708C-0CDF-B95C-96B0-9B4905D07777}"/>
          </ac:spMkLst>
        </pc:spChg>
        <pc:spChg chg="mod">
          <ac:chgData name="ZQ Y" userId="8928a8203649b80b" providerId="LiveId" clId="{1AFAD0E9-D3FF-467E-92A0-45EC464F24CB}" dt="2025-04-07T01:16:56.835" v="693" actId="20577"/>
          <ac:spMkLst>
            <pc:docMk/>
            <pc:sldMk cId="1068773087" sldId="300"/>
            <ac:spMk id="35" creationId="{2F847936-A813-BF30-F9EB-FF68C2B614DF}"/>
          </ac:spMkLst>
        </pc:spChg>
        <pc:cxnChg chg="add mod">
          <ac:chgData name="ZQ Y" userId="8928a8203649b80b" providerId="LiveId" clId="{1AFAD0E9-D3FF-467E-92A0-45EC464F24CB}" dt="2025-04-07T01:21:48.874" v="1298" actId="692"/>
          <ac:cxnSpMkLst>
            <pc:docMk/>
            <pc:sldMk cId="1068773087" sldId="300"/>
            <ac:cxnSpMk id="8" creationId="{D3721560-8A1E-69D1-6E69-E45A57031104}"/>
          </ac:cxnSpMkLst>
        </pc:cxnChg>
        <pc:cxnChg chg="add mod">
          <ac:chgData name="ZQ Y" userId="8928a8203649b80b" providerId="LiveId" clId="{1AFAD0E9-D3FF-467E-92A0-45EC464F24CB}" dt="2025-04-07T01:21:58.582" v="1306" actId="1076"/>
          <ac:cxnSpMkLst>
            <pc:docMk/>
            <pc:sldMk cId="1068773087" sldId="300"/>
            <ac:cxnSpMk id="9" creationId="{9BEA3E9B-826F-506A-6C54-BB8641E3E602}"/>
          </ac:cxnSpMkLst>
        </pc:cxnChg>
        <pc:cxnChg chg="add mod">
          <ac:chgData name="ZQ Y" userId="8928a8203649b80b" providerId="LiveId" clId="{1AFAD0E9-D3FF-467E-92A0-45EC464F24CB}" dt="2025-04-07T01:22:10.268" v="1310" actId="1076"/>
          <ac:cxnSpMkLst>
            <pc:docMk/>
            <pc:sldMk cId="1068773087" sldId="300"/>
            <ac:cxnSpMk id="12" creationId="{7182C90B-6F52-4EF3-D198-73BEDD71D9B4}"/>
          </ac:cxnSpMkLst>
        </pc:cxnChg>
      </pc:sldChg>
      <pc:sldChg chg="addSp delSp modSp add mod">
        <pc:chgData name="ZQ Y" userId="8928a8203649b80b" providerId="LiveId" clId="{1AFAD0E9-D3FF-467E-92A0-45EC464F24CB}" dt="2025-04-07T01:28:35.149" v="1695" actId="1076"/>
        <pc:sldMkLst>
          <pc:docMk/>
          <pc:sldMk cId="1837545914" sldId="301"/>
        </pc:sldMkLst>
        <pc:spChg chg="del">
          <ac:chgData name="ZQ Y" userId="8928a8203649b80b" providerId="LiveId" clId="{1AFAD0E9-D3FF-467E-92A0-45EC464F24CB}" dt="2025-04-07T01:27:09.140" v="1674" actId="478"/>
          <ac:spMkLst>
            <pc:docMk/>
            <pc:sldMk cId="1837545914" sldId="301"/>
            <ac:spMk id="3" creationId="{69EA4EE6-3A06-A03A-5E0C-2EF70FBF63EF}"/>
          </ac:spMkLst>
        </pc:spChg>
        <pc:spChg chg="del">
          <ac:chgData name="ZQ Y" userId="8928a8203649b80b" providerId="LiveId" clId="{1AFAD0E9-D3FF-467E-92A0-45EC464F24CB}" dt="2025-04-07T01:27:13.729" v="1680" actId="478"/>
          <ac:spMkLst>
            <pc:docMk/>
            <pc:sldMk cId="1837545914" sldId="301"/>
            <ac:spMk id="4" creationId="{62172DCE-AF8D-1ACC-1A50-DA53F59F1485}"/>
          </ac:spMkLst>
        </pc:spChg>
        <pc:spChg chg="del mod">
          <ac:chgData name="ZQ Y" userId="8928a8203649b80b" providerId="LiveId" clId="{1AFAD0E9-D3FF-467E-92A0-45EC464F24CB}" dt="2025-04-07T01:27:10.436" v="1676" actId="478"/>
          <ac:spMkLst>
            <pc:docMk/>
            <pc:sldMk cId="1837545914" sldId="301"/>
            <ac:spMk id="5" creationId="{BD6BF043-47B8-67D2-926C-28506CB1984F}"/>
          </ac:spMkLst>
        </pc:spChg>
        <pc:spChg chg="del mod">
          <ac:chgData name="ZQ Y" userId="8928a8203649b80b" providerId="LiveId" clId="{1AFAD0E9-D3FF-467E-92A0-45EC464F24CB}" dt="2025-04-07T01:27:15.310" v="1682" actId="478"/>
          <ac:spMkLst>
            <pc:docMk/>
            <pc:sldMk cId="1837545914" sldId="301"/>
            <ac:spMk id="14" creationId="{AEB84CEA-146D-FFF0-275B-59D375577553}"/>
          </ac:spMkLst>
        </pc:spChg>
        <pc:spChg chg="del">
          <ac:chgData name="ZQ Y" userId="8928a8203649b80b" providerId="LiveId" clId="{1AFAD0E9-D3FF-467E-92A0-45EC464F24CB}" dt="2025-04-07T01:27:12.984" v="1679" actId="478"/>
          <ac:spMkLst>
            <pc:docMk/>
            <pc:sldMk cId="1837545914" sldId="301"/>
            <ac:spMk id="15" creationId="{8C219633-0E39-2669-2D92-042E59047F8C}"/>
          </ac:spMkLst>
        </pc:spChg>
        <pc:spChg chg="mod">
          <ac:chgData name="ZQ Y" userId="8928a8203649b80b" providerId="LiveId" clId="{1AFAD0E9-D3FF-467E-92A0-45EC464F24CB}" dt="2025-04-07T01:27:02.406" v="1673" actId="20577"/>
          <ac:spMkLst>
            <pc:docMk/>
            <pc:sldMk cId="1837545914" sldId="301"/>
            <ac:spMk id="35" creationId="{490CBADF-63A4-4896-08C4-83230F4137E7}"/>
          </ac:spMkLst>
        </pc:spChg>
        <pc:picChg chg="add mod">
          <ac:chgData name="ZQ Y" userId="8928a8203649b80b" providerId="LiveId" clId="{1AFAD0E9-D3FF-467E-92A0-45EC464F24CB}" dt="2025-04-07T01:28:35.149" v="1695" actId="1076"/>
          <ac:picMkLst>
            <pc:docMk/>
            <pc:sldMk cId="1837545914" sldId="301"/>
            <ac:picMk id="6" creationId="{56B10D6C-3149-E9AE-3765-ED8AAC0B0AAC}"/>
          </ac:picMkLst>
        </pc:picChg>
        <pc:cxnChg chg="del">
          <ac:chgData name="ZQ Y" userId="8928a8203649b80b" providerId="LiveId" clId="{1AFAD0E9-D3FF-467E-92A0-45EC464F24CB}" dt="2025-04-07T01:27:11.611" v="1677" actId="478"/>
          <ac:cxnSpMkLst>
            <pc:docMk/>
            <pc:sldMk cId="1837545914" sldId="301"/>
            <ac:cxnSpMk id="8" creationId="{14F9BDE9-FEBD-BD35-24F7-514FC326C349}"/>
          </ac:cxnSpMkLst>
        </pc:cxnChg>
        <pc:cxnChg chg="del">
          <ac:chgData name="ZQ Y" userId="8928a8203649b80b" providerId="LiveId" clId="{1AFAD0E9-D3FF-467E-92A0-45EC464F24CB}" dt="2025-04-07T01:27:11.924" v="1678" actId="478"/>
          <ac:cxnSpMkLst>
            <pc:docMk/>
            <pc:sldMk cId="1837545914" sldId="301"/>
            <ac:cxnSpMk id="9" creationId="{46DF9889-1522-D4CD-BBAB-2475F281033B}"/>
          </ac:cxnSpMkLst>
        </pc:cxnChg>
        <pc:cxnChg chg="del">
          <ac:chgData name="ZQ Y" userId="8928a8203649b80b" providerId="LiveId" clId="{1AFAD0E9-D3FF-467E-92A0-45EC464F24CB}" dt="2025-04-07T01:27:16.571" v="1683" actId="478"/>
          <ac:cxnSpMkLst>
            <pc:docMk/>
            <pc:sldMk cId="1837545914" sldId="301"/>
            <ac:cxnSpMk id="12" creationId="{94C05835-EF33-F941-6639-16D4FC408CEA}"/>
          </ac:cxnSpMkLst>
        </pc:cxnChg>
      </pc:sldChg>
      <pc:sldChg chg="addSp modSp add mod">
        <pc:chgData name="ZQ Y" userId="8928a8203649b80b" providerId="LiveId" clId="{1AFAD0E9-D3FF-467E-92A0-45EC464F24CB}" dt="2025-04-07T01:28:31.868" v="1693" actId="1076"/>
        <pc:sldMkLst>
          <pc:docMk/>
          <pc:sldMk cId="1214508365" sldId="302"/>
        </pc:sldMkLst>
        <pc:picChg chg="add mod">
          <ac:chgData name="ZQ Y" userId="8928a8203649b80b" providerId="LiveId" clId="{1AFAD0E9-D3FF-467E-92A0-45EC464F24CB}" dt="2025-04-07T01:28:31.868" v="1693" actId="1076"/>
          <ac:picMkLst>
            <pc:docMk/>
            <pc:sldMk cId="1214508365" sldId="302"/>
            <ac:picMk id="3" creationId="{EF4ABF80-2272-E0B1-32C1-285478F25D26}"/>
          </ac:picMkLst>
        </pc:picChg>
      </pc:sldChg>
      <pc:sldChg chg="del">
        <pc:chgData name="ZQ Y" userId="8928a8203649b80b" providerId="LiveId" clId="{1AFAD0E9-D3FF-467E-92A0-45EC464F24CB}" dt="2025-04-07T00:51:41.770" v="606" actId="47"/>
        <pc:sldMkLst>
          <pc:docMk/>
          <pc:sldMk cId="2175309303" sldId="302"/>
        </pc:sldMkLst>
      </pc:sldChg>
      <pc:sldChg chg="del">
        <pc:chgData name="ZQ Y" userId="8928a8203649b80b" providerId="LiveId" clId="{1AFAD0E9-D3FF-467E-92A0-45EC464F24CB}" dt="2025-04-07T00:51:40.601" v="604" actId="47"/>
        <pc:sldMkLst>
          <pc:docMk/>
          <pc:sldMk cId="2543772117" sldId="303"/>
        </pc:sldMkLst>
      </pc:sldChg>
      <pc:sldChg chg="del">
        <pc:chgData name="ZQ Y" userId="8928a8203649b80b" providerId="LiveId" clId="{1AFAD0E9-D3FF-467E-92A0-45EC464F24CB}" dt="2025-04-07T00:51:42.271" v="607" actId="47"/>
        <pc:sldMkLst>
          <pc:docMk/>
          <pc:sldMk cId="2127479913" sldId="305"/>
        </pc:sldMkLst>
      </pc:sldChg>
      <pc:sldChg chg="del">
        <pc:chgData name="ZQ Y" userId="8928a8203649b80b" providerId="LiveId" clId="{1AFAD0E9-D3FF-467E-92A0-45EC464F24CB}" dt="2025-04-07T00:51:42.767" v="608" actId="47"/>
        <pc:sldMkLst>
          <pc:docMk/>
          <pc:sldMk cId="815194502" sldId="306"/>
        </pc:sldMkLst>
      </pc:sldChg>
      <pc:sldChg chg="del">
        <pc:chgData name="ZQ Y" userId="8928a8203649b80b" providerId="LiveId" clId="{1AFAD0E9-D3FF-467E-92A0-45EC464F24CB}" dt="2025-04-07T00:51:44.228" v="610" actId="47"/>
        <pc:sldMkLst>
          <pc:docMk/>
          <pc:sldMk cId="2085790728" sldId="307"/>
        </pc:sldMkLst>
      </pc:sldChg>
      <pc:sldChg chg="del">
        <pc:chgData name="ZQ Y" userId="8928a8203649b80b" providerId="LiveId" clId="{1AFAD0E9-D3FF-467E-92A0-45EC464F24CB}" dt="2025-04-07T00:51:43.377" v="609" actId="47"/>
        <pc:sldMkLst>
          <pc:docMk/>
          <pc:sldMk cId="192558920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BE99-81A9-09D9-9B1C-9C6B4DAC0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A25160-C9FF-FE8C-6239-E4C46B8BB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0D674C-23D0-F5EB-FA97-460196ABE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28473-E8B9-7398-7A0D-AD4B65ABF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2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10D-F7FA-C426-0FB7-BB89031C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345E01-B705-4366-6676-D51523FEB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8DC35E-B561-FB2E-E098-3FF1DA5FD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559EB-4DB0-6B61-DC09-82DFC76AD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13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E60F-9FC4-9605-2F68-6D80023F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020A51-02F6-461C-721B-9D94182D8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00B16D-4B9F-3A5C-F5BC-A34AA45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D32D9-00C6-7F0B-C5B2-AAB6BC142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4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335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3" y="681830"/>
            <a:ext cx="4001339" cy="200151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1478996" y="4142280"/>
            <a:ext cx="9211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Presenter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叶知秋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：潘冠希 曹卜文 胡琪萱 佘天怡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李雅雯 张云轶 刘昌勇 刘语歧 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西南大学高清透明背景校徽（全透明）">
            <a:extLst>
              <a:ext uri="{FF2B5EF4-FFF2-40B4-BE49-F238E27FC236}">
                <a16:creationId xmlns:a16="http://schemas.microsoft.com/office/drawing/2014/main" id="{51D96B5B-CF21-C5D5-BC89-570FBD2F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509BCD-D20F-2D26-31E8-195A69F4598C}"/>
              </a:ext>
            </a:extLst>
          </p:cNvPr>
          <p:cNvSpPr txBox="1"/>
          <p:nvPr/>
        </p:nvSpPr>
        <p:spPr>
          <a:xfrm>
            <a:off x="2413377" y="2262116"/>
            <a:ext cx="6864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[Group 7]  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车云解析系统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333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2512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E1A98-3C93-A39A-4966-4989385455E2}"/>
              </a:ext>
            </a:extLst>
          </p:cNvPr>
          <p:cNvSpPr txBox="1"/>
          <p:nvPr/>
        </p:nvSpPr>
        <p:spPr>
          <a:xfrm>
            <a:off x="693471" y="1325573"/>
            <a:ext cx="9223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车云数据解析系统是面向“车路云一体化”智能网联仿真平台的核心子系统，专注于实时接收、解析、存储并展示车辆上传的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JSON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格式数据。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系统通过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MQTT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协议订阅车辆数据消息，按照车云数据交互规范进行解析，并将解析结果写入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MySQL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数据库。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前端采用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Vue3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实现实时数据展示、历史数据查询与报表统计，同时支持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Excel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数据导出、用户登录及权限管理。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28326" y="335226"/>
            <a:ext cx="2879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03F12-9329-AF4F-577C-4BCA19DF60D6}"/>
              </a:ext>
            </a:extLst>
          </p:cNvPr>
          <p:cNvSpPr txBox="1"/>
          <p:nvPr/>
        </p:nvSpPr>
        <p:spPr>
          <a:xfrm>
            <a:off x="578179" y="1058236"/>
            <a:ext cx="93476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项目架构</a:t>
            </a:r>
            <a:r>
              <a:rPr lang="zh-CN" altLang="en-US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springboot3 + vue3(node.js 22) +</a:t>
            </a:r>
            <a:r>
              <a:rPr lang="en-US" altLang="zh-CN" sz="2400" dirty="0" err="1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endParaRPr lang="en-US" altLang="zh-CN" sz="2400" dirty="0">
              <a:solidFill>
                <a:srgbClr val="1F232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用户鉴权 ：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Spring Security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实施推流：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@Eventlistener + SSE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异常检测、活跃度检测：基于规则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基于学习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994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AB1FB-A926-EFFD-0F55-ADB025B4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D1D8EF-D370-8744-FED8-C90101C78766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2F847936-A813-BF30-F9EB-FF68C2B6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WORKFLOW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87EB416F-D39C-C5A8-E1C5-7C39C527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E8A161-B012-6F1F-D8DB-94A38FCB7769}"/>
              </a:ext>
            </a:extLst>
          </p:cNvPr>
          <p:cNvSpPr txBox="1"/>
          <p:nvPr/>
        </p:nvSpPr>
        <p:spPr>
          <a:xfrm>
            <a:off x="578179" y="1058236"/>
            <a:ext cx="934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给出需求 数据库设计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5F5FF-E4C7-3C9A-9C46-5DE883F37C42}"/>
              </a:ext>
            </a:extLst>
          </p:cNvPr>
          <p:cNvSpPr txBox="1"/>
          <p:nvPr/>
        </p:nvSpPr>
        <p:spPr>
          <a:xfrm>
            <a:off x="5592044" y="310176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git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仓库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分支 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切换到创建并切换到自己的功能分支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feature/back/login feature/front/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mqtt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开发过程中规范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commit 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并提出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request  review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merge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后端写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文档并测试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前端使用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B0144-4EA6-E44D-14D8-90C799FDC7FB}"/>
              </a:ext>
            </a:extLst>
          </p:cNvPr>
          <p:cNvSpPr txBox="1"/>
          <p:nvPr/>
        </p:nvSpPr>
        <p:spPr>
          <a:xfrm>
            <a:off x="503956" y="24083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后端：多后端并行实现功能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前端：多前端并行实现页面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721560-8A1E-69D1-6E69-E45A57031104}"/>
              </a:ext>
            </a:extLst>
          </p:cNvPr>
          <p:cNvCxnSpPr/>
          <p:nvPr/>
        </p:nvCxnSpPr>
        <p:spPr>
          <a:xfrm>
            <a:off x="1444487" y="1676400"/>
            <a:ext cx="0" cy="563217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EA3E9B-826F-506A-6C54-BB8641E3E602}"/>
              </a:ext>
            </a:extLst>
          </p:cNvPr>
          <p:cNvCxnSpPr>
            <a:cxnSpLocks/>
          </p:cNvCxnSpPr>
          <p:nvPr/>
        </p:nvCxnSpPr>
        <p:spPr>
          <a:xfrm>
            <a:off x="4490400" y="2867201"/>
            <a:ext cx="761628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82C90B-6F52-4EF3-D198-73BEDD71D9B4}"/>
              </a:ext>
            </a:extLst>
          </p:cNvPr>
          <p:cNvCxnSpPr>
            <a:cxnSpLocks/>
          </p:cNvCxnSpPr>
          <p:nvPr/>
        </p:nvCxnSpPr>
        <p:spPr>
          <a:xfrm>
            <a:off x="1444487" y="3562940"/>
            <a:ext cx="0" cy="571739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0922A30-74FE-6DC8-0D47-AC0BA019E953}"/>
              </a:ext>
            </a:extLst>
          </p:cNvPr>
          <p:cNvSpPr txBox="1"/>
          <p:nvPr/>
        </p:nvSpPr>
        <p:spPr>
          <a:xfrm>
            <a:off x="443762" y="419472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功能开发到一定数量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发布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releases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包上云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9D708C-0CDF-B95C-96B0-9B4905D07777}"/>
              </a:ext>
            </a:extLst>
          </p:cNvPr>
          <p:cNvSpPr txBox="1"/>
          <p:nvPr/>
        </p:nvSpPr>
        <p:spPr>
          <a:xfrm>
            <a:off x="5517821" y="14292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云端数据库与云端后端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前端可直接利用云服务器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后端使用云数据库共同开发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 后端间可实现并行且互不干扰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730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8E66-D9F6-AA02-F4CA-9F63EDBA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79ACA72-071D-B4E3-2A73-829147238A69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490CBADF-63A4-4896-08C4-83230F4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1ECD4274-C17D-CC19-3D51-8C03EC4E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B10D6C-3149-E9AE-3765-ED8AAC0B0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3" y="941457"/>
            <a:ext cx="9603472" cy="5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59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1310-3EB0-6DE2-3A12-DF1056C5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59CF92F-C87D-1CF3-67EA-BEEAB9F2A133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A6AC1558-F3BF-1CDF-9C1A-CD931325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EC81D01-24BB-B6C4-BE0D-104110E0C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4ABF80-2272-E0B1-32C1-285478F2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7" y="919826"/>
            <a:ext cx="9702138" cy="5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319753" y="2078805"/>
            <a:ext cx="73090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</a:t>
            </a:r>
          </a:p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YOU!</a:t>
            </a:r>
            <a:endParaRPr lang="zh-CN" altLang="en-US" sz="6600">
              <a:solidFill>
                <a:srgbClr val="4F5D7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西南大学高清透明背景校徽（全透明）">
            <a:extLst>
              <a:ext uri="{FF2B5EF4-FFF2-40B4-BE49-F238E27FC236}">
                <a16:creationId xmlns:a16="http://schemas.microsoft.com/office/drawing/2014/main" id="{9CE5DB68-0C32-43D4-6BA7-7364A41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287</Words>
  <Application>Microsoft Office PowerPoint</Application>
  <PresentationFormat>宽屏</PresentationFormat>
  <Paragraphs>52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ZQ Y</cp:lastModifiedBy>
  <cp:revision>2</cp:revision>
  <dcterms:created xsi:type="dcterms:W3CDTF">2016-08-01T05:57:32Z</dcterms:created>
  <dcterms:modified xsi:type="dcterms:W3CDTF">2025-04-07T01:28:45Z</dcterms:modified>
  <cp:category/>
</cp:coreProperties>
</file>