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09006-7F8A-463F-B42E-12CA82314B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87F540F-92F9-484B-9AA4-5965C219A7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7762393-17A9-43D4-BDCD-0C74548E78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A30C3F-6C00-4A80-9547-D3B25E3689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4E65B5-2F5B-48DA-AF1F-1A52AC69A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891D86-EA0C-47D2-8A8B-F1F1FF9B6E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AF85439-036A-439C-A890-5DDA05A395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77B3725-6821-4353-A053-9860539E4F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E639FE8-E64C-4245-A533-72CA35D48F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0A661AD-7723-4AF8-9CD8-D0366F1B6E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BE58064-78FF-45E6-A017-5F61812864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EF855F-290A-4FE1-B271-4DA3F4DA91F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7A3A7A0-49BE-4971-8B10-254F3D4D857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DFD790-8B08-4C93-AF86-6CE7679276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430F32F-A13D-43AD-B235-4636162652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4B2D5CD-F391-44C4-A5F9-D83E1FD8AC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edit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3D5337D-AC10-445F-95DC-82B759E888C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569C236-97D4-47C8-8590-A3CC76B3EC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56BBE3-D3BF-4EDA-BC5C-010E794761B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A5B0E17-0424-4173-AB9E-2FFBB200E8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45C75AC-1BBA-4E5A-9861-F8C79AA8BCC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847C48A-2725-4E22-B220-F18CBD531F0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Analyse des Projektes 'Softwarelösung für die elektronische Gesundheitskarte (eGK)'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29718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Seminar: Grundlagen PM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Ramon Cemil Kimyon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Beschreibung des Fallbeispiels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Das Projekt 'eGK' sollte das deutsche Gesundheitssystem digitalisieren. Geplant als multifunktionale Karte für Rezepte, Notfalldaten, etc.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Projektstart: 2003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Ziel: Einführung 2006, jedoch Verzögerungen durch politische, datenschutzrechtliche und technische Hürden.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Zeitstrahl des Projekts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2003: Start des Projekts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2005: Datenschutzbedenken führen zu Verzögerungen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2006-2015: Verschiebungen und Testläufe in Modellregionen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2015: Einführung der eGK in reduzierter Form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2021: Einführung der elektronischen Patientenakte (ePA)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Anspruchsgruppen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2" name=""/>
          <p:cNvGraphicFramePr/>
          <p:nvPr/>
        </p:nvGraphicFramePr>
        <p:xfrm>
          <a:off x="457560" y="1646640"/>
          <a:ext cx="8228880" cy="4525560"/>
        </p:xfrm>
        <a:graphic>
          <a:graphicData uri="http://schemas.openxmlformats.org/drawingml/2006/table">
            <a:tbl>
              <a:tblPr/>
              <a:tblGrid>
                <a:gridCol w="2742840"/>
                <a:gridCol w="2742840"/>
                <a:gridCol w="2743560"/>
              </a:tblGrid>
              <a:tr h="754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"/>
                          <a:ea typeface="Noto Sans CJK SC"/>
                        </a:rPr>
                        <a:t>Verantwortliche Partei</a:t>
                      </a:r>
                      <a:endParaRPr b="1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Problem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Verantwortung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54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Bundesministerium für Gesundheit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Das Projekt wurde im allgemeinen zu wenig überwacht und zu wenig gesteuert.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Von der Seite dem Bundesministerium für Gesundheit gab es eine unzureichendes Projektmanagement und eine fehlende Koordination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54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IT-Dienstleister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Technische Herausforderung bei der Umsetzung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Grundsätzlich gab es viel zu viele Probleme bei der Entwicklung der der Integration der IT-Infrastruktur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54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Ärzteverbände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Widerstand gegen die Einführung der elektronischen Gesundheitskarte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Strenge Datenschutzvorgaben führten zu erheblichen Verzögerungen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542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Datenschützer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just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Hohe Datenschutzanforderungen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Streng gehaltende Datenschutzvorgaben führten zu erheblichen zeitlichen Verzögerungen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5456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Krankenkassen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Fehlende Zusammenarbeit und Unterstützung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just">
                        <a:buNone/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Unzureichende Kommunikation mit Ärzten und Patienten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Verantwortlichkeiten für die Probleme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Bundesministerium für Gesundheit: Unzureichende Steuerung und Projektmanagement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IT-Dienstleister: Technische Herausforderungen und Systemintegration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Ärzte: Widerstand aufgrund erhöhter Arbeitslast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Datenschützer: Strenge Datenschutzanforderungen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Lösungsvorschläge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1. Frühzeitige Einbindung der Ärzte und Apotheker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Strikteres Projektmanagement und engere Überwachung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Flexiblere Datenschutzvorgaben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 Bessere Kommunikation zwischen Krankenkassen und Ärzten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 Regelmäßige Überprüfung und Anpassung des Projektplans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Outro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Fragen und Diskussion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Vielen Dank für die Aufmerksamkeit!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LibreOffice/24.2.5.2$Linux_X86_64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2024-09-16T02:28:30Z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