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6ECDB5D-FEC0-446B-95C7-83FAFB45DF2E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16.2.21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D5AE99-EDE5-407D-A3C0-A3CC487192B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93081D-D1BB-43A9-8F27-48FFDCB2200A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16.2.21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CE9A42-5485-4F06-8696-976AF1441FE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714760" y="223920"/>
            <a:ext cx="7953120" cy="2752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Министерство науки и высшего образования Российской Федерации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Федеральное государственное бюджетное образовательное учреждение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высшего образования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«Московский государственный технический университет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имени Н.Э. Баумана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(национальный исследовательский университет)»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(МГТУ им. Н.Э. Баумана)</a:t>
            </a:r>
            <a:br/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429000"/>
            <a:ext cx="9143640" cy="2925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Презентация к НИР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 тему: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«Разработка алгоритма для синтеза речи по заранее неизвестному тексту на русском языке»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Студент: Овчинникова А. П., ИУ7-75Б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Руководитель: Романова Т. Н.</a:t>
            </a:r>
            <a:endParaRPr b="0" lang="ru-RU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1"/>
          <a:stretch/>
        </p:blipFill>
        <p:spPr>
          <a:xfrm>
            <a:off x="333360" y="223920"/>
            <a:ext cx="2381040" cy="27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Цель и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разработка алгоритма для синтеза речи по заранее неизвестному тексту на русском языке.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Задачи: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анализ существующих методов синтеза речи;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выбрать наиболее подходящий метод синтеза речи;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изучить фонетические особенности русского языка;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собрать базу данных, содержащую необходимый набор исходных элементов для синтеза;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спроектировать и реализовать ПО, реализующее выбранный метод синтеза речи;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исследование для оценки качества речи, синтезируемой с помощью разработанного программного обеспечения.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Актуальность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15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Успешное систем разговорного языка повысит доступность компьютеров и автоматизированных систем для широкого круга пользователей.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Подавляющее большинство систем разговорного языка создаются как универсальные, поддерживающие широкий набор языков.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Однако стремление к универсальности может нанести серьезный ущерб качеству синтезируемой речи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Аналоги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0000"/>
          </a:bodyPr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Amazon Polly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IBM Watson Text to Speech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Azure Text to Speech API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Google Cloud Text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Speech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 многие другие.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Общие недостатки: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 все поддерживают русский язык;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документация и обучение в основном на английском;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закрытый исходный код;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платные;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нельзя заранее проверить качество синтезированной речи на необходимом тексте (или его фрагменте).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Методы синтеза речи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Параметрический синтез – применяется в вокодерных системах.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Компилятивный синтез – компиляция речи из предварительно заготовленных и записанных исходных элементов синтеза – слов, фраз, предложений. 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Синтез речи по фонетическим правилам: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микросегментный;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аллофонный;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дифонный;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полуслоговый;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слоговый;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синтез из различных единиц разного размера.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Выбор метода синтеза речи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838080" y="1825560"/>
          <a:ext cx="10515240" cy="148284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Неизвестный заранее текст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Качество речи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Сложность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Требуемый объем памяти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Параметрический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Очень высокое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Сложно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Нет БД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Компилятивный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Очень высокое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Самый простой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Большой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 правилам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Хуже, чем у других методов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Самый сложный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Зависит от степени детализации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Выбор исходных элементов для синтеза речи по правилам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Выбор исходных единиц синтеза существенно влияет на качество синтезируемой речи, отсюда возникает задача оптимального выбора единиц, с которыми будет работать синтезатор речи.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Необходимо учитывать: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ассимиляция;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диссимиляция;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оглушение;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изменение гласных звукотипов;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аккомодация.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Отдельные звуки не подходят, поэтому берем аллофоны или более крупные элементы (дифоны, полуслоги, слоги). При использовании дифонов и более крупных элементов падает качество, а для устранения этой потери нужно значительно увеличить базу. Поэтому выбираем аллофоны.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Мини- и макси-наборы аллофонов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Обычно выделяют и используют два практически обоснованных варианта набора аллофонов: мини- и макси-наборы.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макси-наборе 4140 аллофонов. П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рактически используется 1759 аллофонов.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В мини-наборе 420 аллофонов. Практически используется 256 аллофонов.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Очевидно, что использование макси-набора представляет собой объемную и сложную задачу, поэтому в данной работе будет использоваться мини-набор. В связи с тем, что для записи базы диктора необходимо производить в студийных условиях, в качестве речевой базы будет использоваться корпус русской устной речи, созданный в СПбГУ.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Желаемые результаты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15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Готовый программный продукт для синтеза речи по заранее неизвестному тексту на русском языке.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Исследование качества синтезируемой речи.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LibreOffice/7.0.3.1$Linux_X86_64 LibreOffice_project/00$Build-1</Application>
  <Words>554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2021-02-01T14:32:50Z</dcterms:created>
  <dc:creator>Lander Anastasia</dc:creator>
  <dc:description/>
  <dc:language>ru-RU</dc:language>
  <cp:lastModifiedBy/>
  <dcterms:modified xsi:type="dcterms:W3CDTF">2021-02-16T13:01:45Z</dcterms:modified>
  <cp:revision>66</cp:revision>
  <dc:subject/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