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3" y="4343252"/>
            <a:ext cx="5030714" cy="411450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8" y="686243"/>
            <a:ext cx="5025900" cy="3428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1" type="ftr"/>
          </p:nvPr>
        </p:nvSpPr>
        <p:spPr>
          <a:xfrm>
            <a:off x="507999" y="6400800"/>
            <a:ext cx="5606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054" y="1219200"/>
            <a:ext cx="8183399" cy="5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Font typeface="Helvetica Neue"/>
              <a:buNone/>
              <a:defRPr/>
            </a:lvl2pPr>
            <a:lvl3pPr rtl="0">
              <a:spcBef>
                <a:spcPts val="0"/>
              </a:spcBef>
              <a:buFont typeface="Helvetica Neue"/>
              <a:buNone/>
              <a:defRPr/>
            </a:lvl3pPr>
            <a:lvl4pPr rtl="0">
              <a:spcBef>
                <a:spcPts val="0"/>
              </a:spcBef>
              <a:buFont typeface="Helvetica Neue"/>
              <a:buNone/>
              <a:defRPr/>
            </a:lvl4pPr>
            <a:lvl5pPr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61818" y="757381"/>
            <a:ext cx="8225099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en.wikipedia.org/wiki/Command_pattern" TargetMode="External"/><Relationship Id="rId6" Type="http://schemas.openxmlformats.org/officeDocument/2006/relationships/hyperlink" Target="https://de.wikipedia.org/wiki/Memento_%28Entwurfsmuster%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72150" y="2455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Patterns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57953" y="49097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Capturing and externalizing an object’s internal state to be restored later.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Database for “save point”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Use:  used to avoid disclosure of implemetnation details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Participans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Originator: Interface to create and restore mementos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Memento: Ordinator object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Caretaker: stores mementos</a:t>
            </a:r>
            <a:r>
              <a:rPr lang="en-GB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1" name="Shape 9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92" name="Shape 92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http://www.dofactory.com/images/diagrams/javascript/javascript-memento.jpg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4" y="3316775"/>
            <a:ext cx="5038824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1/3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LevelIntroState(game.level));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LevelIntroState(1));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2/3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Memento(state){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this.state = 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this.getSavedState = function(){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this.state;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Caretaker(){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saveState = [];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this.addMemento = function(memento){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saveState.push(memento);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this.getMemento = function(index){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saveState[index];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3/3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 = new Caretaker();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caretaker.addMemento(new Memento(new LevelIntroState(game.level)));</a:t>
            </a: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	game.moveToState(</a:t>
            </a: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(caretaker.getMemento(0)).getSavedState()</a:t>
            </a: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)	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500"/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game.moveToState(</a:t>
            </a: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(caretaker.getMemento(0)).getSavedState()</a:t>
            </a: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Chain of responsibility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Avoid coupling the sender of a request to its receiver.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More than one object have the chance to handle the request.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linear search for a handler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Chain of responsibility - Participants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Client: Initiator of the request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Handler: has an interface for handling the request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129" name="Shape 129"/>
          <p:cNvSpPr txBox="1"/>
          <p:nvPr/>
        </p:nvSpPr>
        <p:spPr>
          <a:xfrm rot="-5400000">
            <a:off x="6101899" y="3067674"/>
            <a:ext cx="5403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http://www.dofactory.com/images/diagrams/javascript/javascript-chain-of-responsibility.jpg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12" y="3144406"/>
            <a:ext cx="7689574" cy="94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400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1/4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checkWinner()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if (checkRows() === true || checkCols() === true || checkDiag() === true)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winningPlayer = turn.currentPlayerColor();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// Alert winner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endGame("Player " + winningPlayer + ", you win!");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else if (checkTie() === true)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endGame("It's a tie...");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turn.changeTurn();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400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2/4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checkRows()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for (i = 0; i &lt; board.length; i++)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var same = true;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for (j = 0; j &lt; board[i].length; j++)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if (board[i][j] === 0 || board[i][j] !== board[i][0])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	same = false;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if (same)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return same;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400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3/4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checkWinner()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checkRows();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Command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Memento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" name="Shape 2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400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4/4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function checkRows()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for (i = 0; i &lt; board.length; i++)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var same = true;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for (j = 0; j &lt; board[i].length; j++)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if (board[i][j] === 0 || board[i][j] !== board[i][0])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	same = false;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if (same)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winningPlayer = turn.currentPlayerColor();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// Alert winner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endGame("Player " + winningPlayer + ", you win!");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checkCols();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Sources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http://www.dofactory.com/javascript/design-patterns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https://sourcemaking.com/design_patterns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https://en.wikipedia.org/wiki/Command_pattern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https://de.wikipedia.org/wiki/Memento_%28Entwurfsmuster%29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/>
              <a:t>(Osmani, A. (2012).</a:t>
            </a:r>
            <a:r>
              <a:rPr lang="en-GB"/>
              <a:t> Learning JavaScript Design Patterns. O'Reilly Media, Inc.)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5" name="Shape 165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Mainly concerned with the communication between objects.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Chain of responsibility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Interpreter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Iterator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Mediator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Null Object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1" name="Shape 3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28075" y="2520900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Observer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State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Strategy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Template method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Visitor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Spaceinvader 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Retro Game: shooting Spaceinvader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Level bases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State bases (Welcome-, GameOver-, PlayState, ect.)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9" name="Shape 39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3136625"/>
            <a:ext cx="5981549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Encapsualte a request as an Object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Request without knowing anything about the operation being requestet. - “Black box execute()”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Uses: GUI buttons, Networking, Multi-level undo, Progress bar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7" name="Shape 4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37" y="3767850"/>
            <a:ext cx="7969275" cy="22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Participans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Client: decides which command at which point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Receiver: knows how to carry out the operatoin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Command: execution()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Invoker: knows how to execute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5" name="Shape 55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56" name="Shape 56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1/3 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if(game.pressedKeys[37])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this.ship.x -= this.shipSpeed * dt;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if(game.pressedKeys[39])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this.ship.x += this.shipSpeed * dt;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if(game.pressedKeys[32])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this.fireRocket();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3" name="Shape 63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2/3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goLeft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obj.ship.x -= obj.shipSpeed * dt;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goRight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obj.ship.x += obj.shipSpeed * dt;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shoot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obj.fireRocket();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0" name="Shape 7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3/3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if(game.pressedKeys[37])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goLeft.execute(this);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if(game.pressedKeys[39])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goRight.execute(this);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if(game.pressedKeys[32])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shoot.execute(this);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7" name="Shape 7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