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embeddedFontLs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9356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2" y="4343251"/>
            <a:ext cx="5030714" cy="4114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916887" y="686243"/>
            <a:ext cx="5025900" cy="34283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202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82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79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18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594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442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202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499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56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285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87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080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61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772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814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18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379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432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71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709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13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4460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186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086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58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77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36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3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74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6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9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9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‹#›</a:t>
            </a:fld>
            <a:endParaRPr lang="en-GB" sz="900" b="0" i="0" u="none" strike="noStrike" cap="none" baseline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buFont typeface="Helvetica Neue"/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72850" y="6327125"/>
            <a:ext cx="8779799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lackwasp.co.uk/DesignPatternsArticles.aspx" TargetMode="External"/><Relationship Id="rId3" Type="http://schemas.openxmlformats.org/officeDocument/2006/relationships/hyperlink" Target="http://www.dofactory.com/javascript/design-patterns" TargetMode="External"/><Relationship Id="rId7" Type="http://schemas.openxmlformats.org/officeDocument/2006/relationships/hyperlink" Target="https://en.wikipedia.org/wiki/Chain-of-responsibility_patter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Memento_(Entwurfsmuster)" TargetMode="External"/><Relationship Id="rId5" Type="http://schemas.openxmlformats.org/officeDocument/2006/relationships/hyperlink" Target="https://en.wikipedia.org/wiki/Command_pattern" TargetMode="External"/><Relationship Id="rId4" Type="http://schemas.openxmlformats.org/officeDocument/2006/relationships/hyperlink" Target="https://sourcemaking.com/design_pattern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mkerr/spaceinvader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leharvey/pacman" TargetMode="External"/><Relationship Id="rId4" Type="http://schemas.openxmlformats.org/officeDocument/2006/relationships/hyperlink" Target="https://github.com/negomi/tic-tac-to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goLeft.execute(this.ship, this.shipSpeed);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goRight.execute(this.ship, this.shipSpeed);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shoot.execute(this);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goDown.execute(bomb, bomb.velocity);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goUp.execute(rocket, rocket.velocity);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for 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</a:t>
            </a:r>
            <a:r>
              <a:rPr lang="en-GB">
                <a:rtl val="0"/>
              </a:rPr>
              <a:t>implementation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</a:t>
            </a:r>
            <a:r>
              <a:rPr lang="en-GB">
                <a:rtl val="0"/>
              </a:rPr>
              <a:t>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Originator: Interface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Memento: Ordinator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Caretaker: stores mementos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3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3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1/3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LevelIntroState(game.level));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LevelIntroState(1));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2/3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this.state = state;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this.getSavedState = function(){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this.state;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saveState = [];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this.addMemento = function(memento){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saveState.push(memento);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this.getMemento = function(index){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saveState[index];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3/3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caretaker.addMemento(new Memento(new LevelIntroState(game.level)));	game.moveToState((caretaker.getMemento(0)).getSavedState())	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5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game.moveToState((caretaker.getMemento(0)).getSavedState());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the sender of a request to its receiver.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Initiator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Handler: has an interface for handling the request</a:t>
            </a:r>
          </a:p>
        </p:txBody>
      </p:sp>
      <p:sp>
        <p:nvSpPr>
          <p:cNvPr id="120" name="Shape 120"/>
          <p:cNvSpPr txBox="1"/>
          <p:nvPr/>
        </p:nvSpPr>
        <p:spPr>
          <a:xfrm rot="-5400000">
            <a:off x="6101898" y="3067673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Tic Tac Toe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9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restarts</a:t>
            </a:r>
          </a:p>
        </p:txBody>
      </p:sp>
      <p:sp>
        <p:nvSpPr>
          <p:cNvPr id="128" name="Shape 128"/>
          <p:cNvSpPr txBox="1"/>
          <p:nvPr/>
        </p:nvSpPr>
        <p:spPr>
          <a:xfrm rot="-5400000">
            <a:off x="6101899" y="3067673"/>
            <a:ext cx="5403300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http://www.dofactory.com/images/diagrams/javascript/javascript-chain-of-responsibility.jpg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475" y="1544600"/>
            <a:ext cx="4991975" cy="4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1/4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if (checkRows() === true || checkCols() === true || checkDiag() === true)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winningPlayer = turn.currentPlayerColor();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endGame("Player " + winningPlayer + ", you win!");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(checkTie() === true)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endGame("It's a tie...");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turn.changeTurn();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</a:t>
            </a:r>
            <a:r>
              <a:rPr lang="en-GB">
                <a:rtl val="0"/>
              </a:rPr>
              <a:t>p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attern in general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>
                <a:rtl val="0"/>
              </a:rPr>
              <a:t>Chain of </a:t>
            </a:r>
            <a:r>
              <a:rPr lang="en-GB">
                <a:rtl val="0"/>
              </a:rPr>
              <a:t>responsibility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>
                <a:rtl val="0"/>
              </a:rPr>
              <a:t>Observer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2/4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 same;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3/4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checkRows();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4/4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winningPlayer = turn.currentPlayerColor();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// Alert winner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endGame("Player " + winningPlayer + ", you win!");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checkCols();</a:t>
            </a: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Observable: Maintains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Observers: Has a function that can be invoked when notified</a:t>
            </a:r>
          </a:p>
        </p:txBody>
      </p:sp>
      <p:sp>
        <p:nvSpPr>
          <p:cNvPr id="166" name="Shape 166"/>
          <p:cNvSpPr txBox="1"/>
          <p:nvPr/>
        </p:nvSpPr>
        <p:spPr>
          <a:xfrm rot="-5400000">
            <a:off x="6366334" y="3515605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9767" y="3718989"/>
            <a:ext cx="3031799" cy="23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dirty="0" smtClean="0"/>
              <a:t>Pac Man</a:t>
            </a:r>
            <a:endParaRPr lang="en-GB"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2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 dirty="0"/>
              <a:t>retro </a:t>
            </a:r>
            <a:r>
              <a:rPr lang="en-GB" dirty="0" smtClean="0"/>
              <a:t>game (classic </a:t>
            </a:r>
            <a:r>
              <a:rPr lang="en-GB" dirty="0" err="1" smtClean="0"/>
              <a:t>pacman</a:t>
            </a:r>
            <a:r>
              <a:rPr lang="en-GB" dirty="0" smtClean="0"/>
              <a:t>)</a:t>
            </a:r>
            <a:endParaRPr lang="en-GB"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 dirty="0" smtClean="0"/>
              <a:t>3 lives</a:t>
            </a:r>
            <a:endParaRPr lang="en-GB"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 dirty="0" smtClean="0"/>
              <a:t>avoid getting eaten by ghosts</a:t>
            </a:r>
            <a:endParaRPr lang="en-GB"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 dirty="0" smtClean="0"/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 dirty="0"/>
              <a:t>e</a:t>
            </a:r>
            <a:r>
              <a:rPr lang="en-GB" dirty="0" smtClean="0"/>
              <a:t>at all the blocks to </a:t>
            </a:r>
            <a:r>
              <a:rPr lang="en-GB" dirty="0" smtClean="0"/>
              <a:t>a </a:t>
            </a:r>
            <a:r>
              <a:rPr lang="en-GB" dirty="0" smtClean="0"/>
              <a:t>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32" y="1544600"/>
            <a:ext cx="322942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4334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1/5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0; i &lt; ghosts.length; i += 1) {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ghosts[i].reset();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audio.play("start");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2/5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audio.play("eatpill");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ghosts.length; i += 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ghosts[i].makeEatable(ctx);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3/5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notifyObservers("levelstarted");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notifyObservers("pilleaten");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4/5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observers.push(o);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observers.filter(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notifyObservers(message)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observers.length - 1; i &gt;= 0; i--)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observers[i].notify(message);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Interpreter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Mediator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Null Object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4360625" y="2638375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Strategy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Template method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Visitor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5/5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"levelstarted":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"pilleaten":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makeEatable();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1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3"/>
              </a:rPr>
              <a:t>http://www.dofactory.com/javascript/design-patterns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4"/>
              </a:rPr>
              <a:t>https://sourcemaking.com/design_patterns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5"/>
              </a:rPr>
              <a:t>https://en.wikipedia.org/wiki/Command_pattern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6"/>
              </a:rPr>
              <a:t>https://de.wikipedia.org/wiki/Memento_%28Entwurfsmuster%29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7"/>
              </a:rPr>
              <a:t>https://en.wikipedia.org/wiki/Chain-of-responsibility_pattern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8"/>
              </a:rPr>
              <a:t>http://www.blackwasp.co.uk/DesignPatternsArticles.aspx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(Osmani, A. (2012). Learning JavaScript Design Patterns. O'Reilly Media, Inc.)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Spaceinvader:</a:t>
            </a:r>
            <a:r>
              <a:rPr lang="en-GB" sz="1400">
                <a:hlinkClick r:id="rId3"/>
              </a:rPr>
              <a:t> </a:t>
            </a:r>
            <a:r>
              <a:rPr lang="en-GB" sz="1400" u="sng">
                <a:solidFill>
                  <a:srgbClr val="E53418"/>
                </a:solidFill>
                <a:hlinkClick r:id="rId3"/>
              </a:rPr>
              <a:t>https://github.com/dwmkerr/spaceinvaders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Tic Tac Toe:</a:t>
            </a:r>
            <a:r>
              <a:rPr lang="en-GB" sz="1400">
                <a:hlinkClick r:id="rId4"/>
              </a:rPr>
              <a:t> </a:t>
            </a:r>
            <a:r>
              <a:rPr lang="en-GB" sz="1400" u="sng">
                <a:solidFill>
                  <a:srgbClr val="E53418"/>
                </a:solidFill>
                <a:hlinkClick r:id="rId4"/>
              </a:rPr>
              <a:t>https://github.com/negomi/tic-tac-toe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Pacman: </a:t>
            </a: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https://github.com/daleharvey/pacman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8" cy="30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Encapsulate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a request as an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</a:t>
            </a:r>
            <a:r>
              <a:rPr lang="en-GB">
                <a:rtl val="0"/>
              </a:rPr>
              <a:t>requested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67850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</a:t>
            </a:r>
            <a:r>
              <a:rPr lang="en-GB">
                <a:rtl val="0"/>
              </a:rPr>
              <a:t>Participants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decides which command at which point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Receiver: knows how to carry out the </a:t>
            </a:r>
            <a:r>
              <a:rPr lang="en-GB">
                <a:rtl val="0"/>
              </a:rPr>
              <a:t>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Command: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Invoker: knows how to execute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/>
          <p:nvPr/>
        </p:nvSpPr>
        <p:spPr>
          <a:xfrm rot="-5400000">
            <a:off x="6494898" y="3460673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-= this.shipSpeed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+= this.shipSpeed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this.fireRocket();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bomb.y += dt * bomb.velocity;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rocket.y -= dt * rocket.velocity;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goLeft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-= 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goRight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+= 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shoot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obj.fireRocket();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goUp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-= 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goDown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+= speed * dt;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On-screen Show (4:3)</PresentationFormat>
  <Paragraphs>321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Helvetica Neue</vt:lpstr>
      <vt:lpstr>Arial</vt:lpstr>
      <vt:lpstr>Courier New</vt:lpstr>
      <vt:lpstr>Noto Symbol</vt:lpstr>
      <vt:lpstr>VT_Vorlage_Präsentation_Ma</vt:lpstr>
      <vt:lpstr>Behavioral Patterns  JS Patterns and Anti Patterns</vt:lpstr>
      <vt:lpstr>Outline</vt:lpstr>
      <vt:lpstr>Behavior Pattern in general</vt:lpstr>
      <vt:lpstr>Spaceinvader </vt:lpstr>
      <vt:lpstr>Command</vt:lpstr>
      <vt:lpstr>Command - Participants</vt:lpstr>
      <vt:lpstr>Command - Spaceinvader 1/4  </vt:lpstr>
      <vt:lpstr>Command - Spaceinvader 2/4</vt:lpstr>
      <vt:lpstr>Command - Spaceinvader 3/4</vt:lpstr>
      <vt:lpstr>Command - Spaceinvader 4/4 </vt:lpstr>
      <vt:lpstr>Memento</vt:lpstr>
      <vt:lpstr>Memento - Participants</vt:lpstr>
      <vt:lpstr>Memento - Spaceinvader 1/3</vt:lpstr>
      <vt:lpstr>Memento - Spaceinvader 2/3</vt:lpstr>
      <vt:lpstr>Memento - Spaceinvader 3/3 </vt:lpstr>
      <vt:lpstr>Chain of responsibility  </vt:lpstr>
      <vt:lpstr>Chain of responsibility - Participants  </vt:lpstr>
      <vt:lpstr>Tic Tac Toe  </vt:lpstr>
      <vt:lpstr>Chain of responsibility - Tic tac toe 1/4   </vt:lpstr>
      <vt:lpstr>Chain of responsibility - Tic tac toe 2/4</vt:lpstr>
      <vt:lpstr>Chain of responsibility - Tic tac toe 3/4</vt:lpstr>
      <vt:lpstr>Chain of responsibility - Tic tac toe 4/4</vt:lpstr>
      <vt:lpstr>Observer </vt:lpstr>
      <vt:lpstr>Observer - Participants </vt:lpstr>
      <vt:lpstr>Pac Man </vt:lpstr>
      <vt:lpstr>Observer – Pac Man 1/5</vt:lpstr>
      <vt:lpstr>Observer – Pac Man 2/5</vt:lpstr>
      <vt:lpstr>Observer – Pac Man 3/5</vt:lpstr>
      <vt:lpstr>Observer – Pac Man 4/5</vt:lpstr>
      <vt:lpstr>Observer – Pac Man 5/5</vt:lpstr>
      <vt:lpstr>Sources </vt:lpstr>
      <vt:lpstr>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Jun-Heui</cp:lastModifiedBy>
  <cp:revision>2</cp:revision>
  <dcterms:modified xsi:type="dcterms:W3CDTF">2015-09-07T15:58:48Z</dcterms:modified>
</cp:coreProperties>
</file>