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66" r:id="rId14"/>
    <p:sldId id="267" r:id="rId15"/>
    <p:sldId id="261" r:id="rId16"/>
    <p:sldId id="268" r:id="rId17"/>
    <p:sldId id="269" r:id="rId18"/>
    <p:sldId id="270" r:id="rId19"/>
    <p:sldId id="271" r:id="rId20"/>
    <p:sldId id="259" r:id="rId21"/>
    <p:sldId id="260" r:id="rId22"/>
    <p:sldId id="262" r:id="rId23"/>
    <p:sldId id="263" r:id="rId24"/>
    <p:sldId id="265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300" r:id="rId33"/>
    <p:sldId id="302" r:id="rId34"/>
    <p:sldId id="290" r:id="rId35"/>
    <p:sldId id="303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156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9" Type="http://schemas.openxmlformats.org/officeDocument/2006/relationships/hyperlink" Target="https://github.com/dwmkerr/spaceinvaders" TargetMode="External"/><Relationship Id="rId10" Type="http://schemas.openxmlformats.org/officeDocument/2006/relationships/hyperlink" Target="https://github.com/negomi/tic-tac-toe" TargetMode="External"/><Relationship Id="rId11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pic>
        <p:nvPicPr>
          <p:cNvPr id="2" name="Bild 1" descr="Screen Shot 2015-09-29 at 17.1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84400"/>
            <a:ext cx="7289800" cy="37338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1676400" y="4330700"/>
            <a:ext cx="5308600" cy="7366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52500" y="5359400"/>
            <a:ext cx="1295400" cy="368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926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  <p:pic>
        <p:nvPicPr>
          <p:cNvPr id="2" name="Bild 1" descr="Screen Shot 2015-09-29 at 17.1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84400"/>
            <a:ext cx="6718300" cy="2679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739900" y="3467100"/>
            <a:ext cx="19431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77900" y="4279900"/>
            <a:ext cx="2565400" cy="3937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898075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tx1"/>
                </a:solidFill>
              </a:rPr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49217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77564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396942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stCxn id="235" idx="3"/>
            <a:endCxn id="239" idx="1"/>
          </p:cNvCxnSpPr>
          <p:nvPr/>
        </p:nvCxnSpPr>
        <p:spPr>
          <a:xfrm>
            <a:off x="6076099" y="2962812"/>
            <a:ext cx="725376" cy="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stCxn id="237" idx="3"/>
            <a:endCxn id="243" idx="1"/>
          </p:cNvCxnSpPr>
          <p:nvPr/>
        </p:nvCxnSpPr>
        <p:spPr>
          <a:xfrm flipV="1">
            <a:off x="6022999" y="3735942"/>
            <a:ext cx="778476" cy="1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stCxn id="238" idx="3"/>
            <a:endCxn id="242" idx="1"/>
          </p:cNvCxnSpPr>
          <p:nvPr/>
        </p:nvCxnSpPr>
        <p:spPr>
          <a:xfrm>
            <a:off x="6022999" y="4512975"/>
            <a:ext cx="778476" cy="35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438" cy="1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Spaceinvader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endParaRPr lang="en-GB"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548250" cy="46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  <p:pic>
        <p:nvPicPr>
          <p:cNvPr id="2" name="Bild 1" descr="Screen Shot 2015-09-29 at 16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71700"/>
            <a:ext cx="6629400" cy="287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02150" cy="55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  <p:pic>
        <p:nvPicPr>
          <p:cNvPr id="4" name="Bild 3" descr="Screen Shot 2015-09-29 at 16.5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20900"/>
            <a:ext cx="4216400" cy="3975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12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  <p:pic>
        <p:nvPicPr>
          <p:cNvPr id="2" name="Bild 1" descr="Screen Shot 2015-09-29 at 16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08200"/>
            <a:ext cx="7708900" cy="33274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358900" y="2997200"/>
            <a:ext cx="69088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384300" y="4686300"/>
            <a:ext cx="6235700" cy="3429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</a:t>
            </a:r>
            <a:r>
              <a:rPr lang="de-DE"/>
              <a:t>–</a:t>
            </a:r>
            <a:r>
              <a:rPr lang="en-GB"/>
              <a:t> Spaceinvader (cont.)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Behavior pattern in general</a:t>
            </a:r>
            <a:endParaRPr lang="en-GB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</a:rPr>
              <a:t>Chain of Responsibility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Memento</a:t>
            </a:r>
            <a:endParaRPr lang="en-GB" sz="2400" b="0" i="1" u="none" strike="noStrike" cap="none" baseline="0">
              <a:solidFill>
                <a:schemeClr val="tx1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/>
              <a:t>Summary</a:t>
            </a:r>
            <a:endParaRPr lang="en-GB" sz="2400" b="0" i="1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Encapsulates a request/command as an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6"/>
            <a:ext cx="1383150" cy="627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>
                <a:rtl val="0"/>
              </a:rPr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pic>
        <p:nvPicPr>
          <p:cNvPr id="4" name="Bild 3" descr="Screen Shot 2015-09-30 at 18.0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4" y="2160742"/>
            <a:ext cx="7112000" cy="199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1" y="1544587"/>
            <a:ext cx="1073128" cy="684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pic>
        <p:nvPicPr>
          <p:cNvPr id="3" name="Bild 2" descr="Screen Shot 2015-09-30 at 18.4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9" y="2027865"/>
            <a:ext cx="52451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78350" cy="71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pic>
        <p:nvPicPr>
          <p:cNvPr id="2" name="Bild 1" descr="Screen Shot 2015-09-30 at 18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" y="2129846"/>
            <a:ext cx="5041900" cy="3060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319650" cy="500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  <p:pic>
        <p:nvPicPr>
          <p:cNvPr id="3" name="Bild 2" descr="Screen Shot 2015-09-29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900"/>
            <a:ext cx="4965700" cy="394970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939800" y="2565400"/>
            <a:ext cx="4572000" cy="9144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39800" y="4495800"/>
            <a:ext cx="2286000" cy="2667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39800" y="5156200"/>
            <a:ext cx="4178300" cy="6731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  <p:pic>
        <p:nvPicPr>
          <p:cNvPr id="2" name="Bild 1" descr="Screen Shot 2015-09-29 at 17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35200"/>
            <a:ext cx="3721100" cy="26416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65200" y="2679700"/>
            <a:ext cx="3263900" cy="241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7100" y="4419600"/>
            <a:ext cx="3048000" cy="225339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970650" cy="614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 (Observable):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pic>
        <p:nvPicPr>
          <p:cNvPr id="2" name="Bild 1" descr="Screen Shot 2015-09-29 at 17.3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8200"/>
            <a:ext cx="55245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5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lang="en-GB" sz="1800" b="0" i="1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pic>
        <p:nvPicPr>
          <p:cNvPr id="2" name="Bild 1" descr="Screen Shot 2015-09-29 at 17.3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374900"/>
            <a:ext cx="3441700" cy="2882900"/>
          </a:xfrm>
          <a:prstGeom prst="rect">
            <a:avLst/>
          </a:prstGeom>
        </p:spPr>
      </p:pic>
      <p:pic>
        <p:nvPicPr>
          <p:cNvPr id="3" name="Bild 2" descr="Screen Shot 2015-09-29 at 17.36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400300"/>
            <a:ext cx="3479800" cy="283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79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Responsibility)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3413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314"/>
          <p:cNvSpPr txBox="1">
            <a:spLocks/>
          </p:cNvSpPr>
          <p:nvPr/>
        </p:nvSpPr>
        <p:spPr>
          <a:xfrm>
            <a:off x="458350" y="4609900"/>
            <a:ext cx="8176500" cy="12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</a:pPr>
            <a:r>
              <a:rPr lang="en-US" sz="1400"/>
              <a:t>Spaceinvader: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 https://github.com/dwmkerr/spaceinvaders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Tic Tac Toe: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 https://github.com/negomi/tic-tac-toe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Pacman: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https://github.com/daleharvey/pacman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/>
          </a:p>
        </p:txBody>
      </p:sp>
      <p:sp>
        <p:nvSpPr>
          <p:cNvPr id="9" name="Shape 315"/>
          <p:cNvSpPr txBox="1">
            <a:spLocks/>
          </p:cNvSpPr>
          <p:nvPr/>
        </p:nvSpPr>
        <p:spPr>
          <a:xfrm>
            <a:off x="461825" y="4000481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71050" y="2179587"/>
            <a:ext cx="8176500" cy="1414513"/>
          </a:xfrm>
        </p:spPr>
        <p:txBody>
          <a:bodyPr/>
          <a:lstStyle/>
          <a:p>
            <a:pPr algn="ctr"/>
            <a:r>
              <a:rPr lang="de-DE"/>
              <a:t>Questions?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825" y="1176468"/>
            <a:ext cx="8344199" cy="723600"/>
          </a:xfrm>
        </p:spPr>
        <p:txBody>
          <a:bodyPr/>
          <a:lstStyle/>
          <a:p>
            <a:pPr algn="ctr"/>
            <a:r>
              <a:rPr lang="de-DE"/>
              <a:t>Thanks for listening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slides...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(CoR)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2180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pic>
        <p:nvPicPr>
          <p:cNvPr id="3" name="Bild 2" descr="Screen Shot 2015-09-29 at 17.0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22500"/>
            <a:ext cx="8140700" cy="3162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54550" cy="60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pic>
        <p:nvPicPr>
          <p:cNvPr id="2" name="Bild 1" descr="Screen Shot 2015-09-29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44700"/>
            <a:ext cx="6654800" cy="293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d 2" descr="Screen Shot 2015-09-29 at 17.0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683000"/>
            <a:ext cx="6311900" cy="2321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79950" cy="563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pic>
        <p:nvPicPr>
          <p:cNvPr id="2" name="Bild 1" descr="Screen Shot 2015-09-29 at 17.1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59000"/>
            <a:ext cx="4254500" cy="12319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01700" y="2616200"/>
            <a:ext cx="1320800" cy="2921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Microsoft Macintosh PowerPoint</Application>
  <PresentationFormat>Bildschirmpräsentation (4:3)</PresentationFormat>
  <Paragraphs>337</Paragraphs>
  <Slides>44</Slides>
  <Notes>42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VT_Vorlage_Präsentation_Ma</vt:lpstr>
      <vt:lpstr>Behavioral Patterns  JS Patterns and Anti Patterns</vt:lpstr>
      <vt:lpstr>Outline</vt:lpstr>
      <vt:lpstr>Behavior Pattern in general</vt:lpstr>
      <vt:lpstr>Chain of Responsibility (CoR) </vt:lpstr>
      <vt:lpstr>CoR - Participants  </vt:lpstr>
      <vt:lpstr>Refactoring: Tic Tac Toe  </vt:lpstr>
      <vt:lpstr>CoR – Tic Tac Toe </vt:lpstr>
      <vt:lpstr>CoR – Tic Tac Toe (cont.)</vt:lpstr>
      <vt:lpstr>CoR – Tic Tac Toe (cont.)</vt:lpstr>
      <vt:lpstr>CoR – Tic Tac Toe (cont.)</vt:lpstr>
      <vt:lpstr>CoR – Tic Tac Toe (cont.)</vt:lpstr>
      <vt:lpstr>CoR – Tic Tac Toe (cont.)</vt:lpstr>
      <vt:lpstr>Memento</vt:lpstr>
      <vt:lpstr>Memento - Participants</vt:lpstr>
      <vt:lpstr>Refactoring: Spaceinvader</vt:lpstr>
      <vt:lpstr>Memento – Spaceinvader</vt:lpstr>
      <vt:lpstr>Memento – Spaceinvader (cont.)</vt:lpstr>
      <vt:lpstr>Memento – Spaceinvader (cont.) </vt:lpstr>
      <vt:lpstr>Memento – Spaceinvader (cont.)</vt:lpstr>
      <vt:lpstr>Command</vt:lpstr>
      <vt:lpstr>Command - Participants</vt:lpstr>
      <vt:lpstr>Command - Spaceinvader  </vt:lpstr>
      <vt:lpstr>Command – Spaceinvader (cont.)</vt:lpstr>
      <vt:lpstr>Command – Spaceinvader (cont.) </vt:lpstr>
      <vt:lpstr>Observer </vt:lpstr>
      <vt:lpstr>Observer - Participants </vt:lpstr>
      <vt:lpstr>Refactoring: Pac Man </vt:lpstr>
      <vt:lpstr>Observer – Pac Man</vt:lpstr>
      <vt:lpstr>Observer – Pac Man (cont.)</vt:lpstr>
      <vt:lpstr>Observer – Pac Man (cont.)</vt:lpstr>
      <vt:lpstr>Observer – Pac Man (cont.)</vt:lpstr>
      <vt:lpstr>Observer – Pac Man (cont.)</vt:lpstr>
      <vt:lpstr>Summary</vt:lpstr>
      <vt:lpstr>Sources </vt:lpstr>
      <vt:lpstr>Thanks for listening</vt:lpstr>
      <vt:lpstr>Backup slides...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36</cp:revision>
  <dcterms:modified xsi:type="dcterms:W3CDTF">2015-09-30T16:50:43Z</dcterms:modified>
</cp:coreProperties>
</file>