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913643" y="4343252"/>
            <a:ext cx="5030714" cy="411450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>
            <p:ph idx="2" type="sldImg"/>
          </p:nvPr>
        </p:nvSpPr>
        <p:spPr>
          <a:xfrm>
            <a:off x="916888" y="686243"/>
            <a:ext cx="5025900" cy="34283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rmale Folie mit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1" type="ftr"/>
          </p:nvPr>
        </p:nvSpPr>
        <p:spPr>
          <a:xfrm>
            <a:off x="507999" y="6400800"/>
            <a:ext cx="5606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GB" sz="9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71054" y="1219200"/>
            <a:ext cx="8183399" cy="5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Font typeface="Helvetica Neue"/>
              <a:buNone/>
              <a:defRPr/>
            </a:lvl2pPr>
            <a:lvl3pPr rtl="0">
              <a:spcBef>
                <a:spcPts val="0"/>
              </a:spcBef>
              <a:buFont typeface="Helvetica Neue"/>
              <a:buNone/>
              <a:defRPr/>
            </a:lvl3pPr>
            <a:lvl4pPr rtl="0">
              <a:spcBef>
                <a:spcPts val="0"/>
              </a:spcBef>
              <a:buFont typeface="Helvetica Neue"/>
              <a:buNone/>
              <a:defRPr/>
            </a:lvl4pPr>
            <a:lvl5pPr rt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61818" y="757381"/>
            <a:ext cx="8225099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12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Technische Universität München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s://en.wikipedia.org/wiki/Command_patter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72150" y="24557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Patterns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 Patterns and Anti Patterns</a:t>
            </a:r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57953" y="490978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Capturing and externalizing an object’s internal state to be restored later.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Database for “save point”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Use:  used to avoid disclosure of implemetnation details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83" name="Shape 83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Participans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Originator: Interface to create and restore mementos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Memento: Ordinator object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Caretaker: stores mementos</a:t>
            </a:r>
            <a:r>
              <a:rPr lang="en-GB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0" name="Shape 90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91" name="Shape 91"/>
          <p:cNvSpPr txBox="1"/>
          <p:nvPr/>
        </p:nvSpPr>
        <p:spPr>
          <a:xfrm rot="-5400000">
            <a:off x="6494899" y="3460674"/>
            <a:ext cx="4617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http://www.dofactory.com/images/diagrams/javascript/javascript-memento.jpg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64" y="3316775"/>
            <a:ext cx="5038824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Spaceinvader before 1/3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before: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WelcomeState.prototype.keyDown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game.moveToState(new LevelIntroState(game.level));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GameOverState.prototype.keyDown = function(game, keyCode) 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game.moveToState(new LevelIntroState(1));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" name="Shape 99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Spaceinvader after 2/3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Memento(state){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this.state = state;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this.getSavedState = function(){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return this.state;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Caretaker(){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saveState = [];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this.addMemento = function(memento){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saveState.push(memento);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this.getMemento = function(index){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return saveState[index];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Spaceinvader after 3/3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caretaker = new Caretaker();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WelcomeState.prototype.keyDown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caretaker.addMemento(new Memento(new LevelIntroState(game.level)));	game.moveToState((caretaker.getMemento(0)).getSavedState())	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500"/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GameOverState.prototype.keyDown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game.moveToState((caretaker.getMemento(0)).getSavedState());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Sources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http://www.dofactory.com/javascript/design-patterns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u="sng">
                <a:solidFill>
                  <a:schemeClr val="hlink"/>
                </a:solidFill>
                <a:hlinkClick r:id="rId4"/>
              </a:rPr>
              <a:t>https://sourcemaking.com/design_patterns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u="sng">
                <a:solidFill>
                  <a:schemeClr val="hlink"/>
                </a:solidFill>
                <a:hlinkClick r:id="rId5"/>
              </a:rPr>
              <a:t>https://en.wikipedia.org/wiki/Command_pattern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/>
              <a:t>https://de.wikipedia.org/wiki/Memento_%28Entwurfsmuster%29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0" name="Shape 120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Behavior Pattern in general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Command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Memento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4" name="Shape 2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Behavior Pattern in general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Mainly concerned with the communication between objects.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1" name="Shape 3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Spaceinvader 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Retro Game: shooting Spaceinvader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Level bases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State bases (Welcome-, GameOver-, PlayState, ect.)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8" name="Shape 38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25" y="3136625"/>
            <a:ext cx="5981549" cy="3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Encapsualte a request as an Object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Request without knowing anything about the operation being requestet. - “Black box execute()”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Uses: GUI buttons, Networking, Multi-level undo, Progress bar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6" name="Shape 46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37" y="3767850"/>
            <a:ext cx="7969275" cy="22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Participans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Client: decides which command at which point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Receiver: knows how to carry out the operatoin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Command: execution()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Invoker: knows how to execute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4" name="Shape 5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55" name="Shape 55"/>
          <p:cNvSpPr txBox="1"/>
          <p:nvPr/>
        </p:nvSpPr>
        <p:spPr>
          <a:xfrm rot="-5400000">
            <a:off x="6494899" y="3460674"/>
            <a:ext cx="4617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Spaceinvader before 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if(game.pressedKeys[37])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this.ship.x -= this.shipSpeed * dt;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if(game.pressedKeys[39])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this.ship.x += this.shipSpeed * dt;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if(game.pressedKeys[32])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this.fireRocket();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2" name="Shape 62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Spaceinvader after 1/2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goLeft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execute : function(obj)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obj.ship.x -= obj.shipSpeed * dt;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goRight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execute : function(obj)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obj.ship.x += obj.shipSpeed * dt;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shoot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execute : function(obj)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obj.fireRocket();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9" name="Shape 69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Spaceinvader after 2/2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if(game.pressedKeys[37])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goLeft.execute(this);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if(game.pressedKeys[39])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goRight.execute(this);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if(game.pressedKeys[32])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shoot.execute(this);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6" name="Shape 76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