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1" y="4343251"/>
            <a:ext cx="5030714" cy="4114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7" y="686243"/>
            <a:ext cx="5025900" cy="34283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</a:p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A0A0A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Relationship Id="rId6" Type="http://schemas.openxmlformats.org/officeDocument/2006/relationships/hyperlink" Target="https://de.wikipedia.org/wiki/Memento_(Entwurfsmuster)" TargetMode="External"/><Relationship Id="rId7" Type="http://schemas.openxmlformats.org/officeDocument/2006/relationships/hyperlink" Target="https://en.wikipedia.org/wiki/Chain-of-responsibility_pattern" TargetMode="External"/><Relationship Id="rId8" Type="http://schemas.openxmlformats.org/officeDocument/2006/relationships/hyperlink" Target="http://www.blackwasp.co.uk/DesignPatternsArticles.aspx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negomi/tic-tac-toe" TargetMode="External"/><Relationship Id="rId5" Type="http://schemas.openxmlformats.org/officeDocument/2006/relationships/hyperlink" Target="https://github.com/daleharvey/pacm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b="0" baseline="0" i="0" lang="en-GB" sz="18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Originator: Interface to create and restore mementos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Memento: Ordinator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Caretaker: stores mementos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LevelIntroState(game.level));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b="0" baseline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Initiator of the request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2" y="3144406"/>
            <a:ext cx="7689574" cy="94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6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3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return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4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5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6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return;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endGame("It's a tie...");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Observable: Maintains a list of observers, lets them subscribe/unsubscribe, and notifies them about changes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Observers: Has a function that can be invoked when notified</a:t>
            </a:r>
          </a:p>
        </p:txBody>
      </p:sp>
      <p:sp>
        <p:nvSpPr>
          <p:cNvPr id="177" name="Shape 177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766" y="3718989"/>
            <a:ext cx="3031798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050" y="1544600"/>
            <a:ext cx="4842181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232" y="1544600"/>
            <a:ext cx="3229426" cy="40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https://en.wikipedia.org/wiki/Command_pattern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https://de.wikipedia.org/wiki/Memento_%28Entwurfsmuster%29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https://en.wikipedia.org/wiki/Chain-of-responsibility_pattern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http://www.blackwasp.co.uk/DesignPatternsArticles.aspx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(Osmani, A. (2012). Learning JavaScript Design Patterns. O'Reilly Media, Inc.)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decides which command at which point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Receiver: knows how to carry out the operation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Command: execute()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Invoker: knows how to execute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bomb.y += dt * bomb.velocity;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rocket.y -= dt * rocket.velocity;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