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1" y="4343251"/>
            <a:ext cx="5030714" cy="4114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7" y="686243"/>
            <a:ext cx="5025900" cy="34283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</a:p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A0A0A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negomi/tic-tac-toe" TargetMode="External"/><Relationship Id="rId5" Type="http://schemas.openxmlformats.org/officeDocument/2006/relationships/hyperlink" Target="https://github.com/daleharvey/pacm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b="0" baseline="0" i="0" lang="en-GB" sz="18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Originator: Interface to create and restore mementos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Memento: Ordinator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Caretaker: stores mementos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LevelIntroState(game.level));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b="0" baseline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Initiator of the request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2" y="3144406"/>
            <a:ext cx="7689574" cy="94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</a:t>
            </a:r>
            <a:r>
              <a:rPr lang="en-GB" sz="3400">
                <a:rtl val="0"/>
              </a:rPr>
              <a:t>6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3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	return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4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</a:t>
            </a:r>
            <a:r>
              <a:rPr lang="en-GB" sz="3400">
                <a:rtl val="0"/>
              </a:rPr>
              <a:t>5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/</a:t>
            </a:r>
            <a:r>
              <a:rPr lang="en-GB" sz="3400">
                <a:rtl val="0"/>
              </a:rPr>
              <a:t>6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</a:t>
            </a:r>
            <a:r>
              <a:rPr lang="en-GB" sz="3400"/>
              <a:t>6</a:t>
            </a: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GB" sz="3400"/>
              <a:t>6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function checkTie()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var flattenedBoard = Array.prototype.concat.apply([], board);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for(i = 0; i &lt; flattenedBoard.length; i++){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if(flattenedBoard[i] === 0){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console.log(i);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	return;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	}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	endGame("It's a tie...");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Observable: Maintains a list of observers, lets them subscribe/unsubscribe, and notifies them about changes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Observers: Has a function that can be invoked when notified</a:t>
            </a:r>
          </a:p>
        </p:txBody>
      </p:sp>
      <p:sp>
        <p:nvSpPr>
          <p:cNvPr id="177" name="Shape 177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766" y="3718989"/>
            <a:ext cx="3031798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050" y="1544600"/>
            <a:ext cx="4842181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a level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232" y="1544600"/>
            <a:ext cx="3229426" cy="40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access elements without knowing the underlying structure of the object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effectively loop over a object collection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object store as list, trees or more complex structures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many language have build in iterator, but not JavaScript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/>
              <a:t>Iterator is the “secretary” 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Iterator 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Client: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Iterator: Interface with methods like first(), next(), hasNext()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Items: individual objects 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Iterator - Participants</a:t>
            </a:r>
          </a:p>
        </p:txBody>
      </p:sp>
      <p:sp>
        <p:nvSpPr>
          <p:cNvPr id="228" name="Shape 228"/>
          <p:cNvSpPr txBox="1"/>
          <p:nvPr/>
        </p:nvSpPr>
        <p:spPr>
          <a:xfrm rot="-5400000">
            <a:off x="6366274" y="3515542"/>
            <a:ext cx="48561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/>
              <a:t>http://www.dofactory.com/images/diagrams/javascript/javascript-iterator.jpg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53" y="3273549"/>
            <a:ext cx="5170700" cy="28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Interchangeable set of algorithms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swapped out at runtime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minimizing coupling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option to hide implementation 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Strategie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Context: reference to the current Strategy, the option to change it and to calculate the “cost” of each strategy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Strategy: implementation of different option for a task</a:t>
            </a: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Strategie - Participants  </a:t>
            </a:r>
          </a:p>
        </p:txBody>
      </p:sp>
      <p:sp>
        <p:nvSpPr>
          <p:cNvPr id="242" name="Shape 242"/>
          <p:cNvSpPr txBox="1"/>
          <p:nvPr/>
        </p:nvSpPr>
        <p:spPr>
          <a:xfrm rot="-5400000">
            <a:off x="6366274" y="3515542"/>
            <a:ext cx="48561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/>
              <a:t>http://www.dofactory.com/images/diagrams/javascript/javascript-strategy.jpg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154" y="3080079"/>
            <a:ext cx="3917705" cy="30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u="sng">
                <a:solidFill>
                  <a:schemeClr val="hlink"/>
                </a:solidFill>
                <a:hlinkClick r:id="rId5"/>
                <a:rtl val="0"/>
              </a:rPr>
              <a:t>http://www.blackwasp.co.uk/DesignPatternsArticles.aspx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 https://github.com/dwmkerr/spaceinvaders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Tic Tac Toe: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 https://github.com/negomi/tic-tac-toe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Pacman: </a:t>
            </a:r>
            <a:r>
              <a:rPr b="0" baseline="0" i="0" lang="en-GB" sz="1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https://github.com/daleharvey/pacman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Encapsulate a request as an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decides which command at which point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Receiver: knows how to carry out the operation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Command: execute()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Invoker: knows how to execute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bomb.y += dt * bomb.velocity;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rocket.y -= dt * rocket.velocity;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