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2" y="4343251"/>
            <a:ext cx="5030714" cy="411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7" y="686243"/>
            <a:ext cx="5025900" cy="34283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</a:p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Helvetica Neue"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Relationship Id="rId6" Type="http://schemas.openxmlformats.org/officeDocument/2006/relationships/hyperlink" Target="https://de.wikipedia.org/wiki/Memento_%28Entwurfsmuster%29" TargetMode="External"/><Relationship Id="rId7" Type="http://schemas.openxmlformats.org/officeDocument/2006/relationships/hyperlink" Target="https://en.wikipedia.org/wiki/Chain-of-responsibility_pattern" TargetMode="External"/><Relationship Id="rId8" Type="http://schemas.openxmlformats.org/officeDocument/2006/relationships/hyperlink" Target="http://www.blackwasp.co.uk/DesignPatternsArticles.aspx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dwmkerr/spaceinvaders" TargetMode="External"/><Relationship Id="rId5" Type="http://schemas.openxmlformats.org/officeDocument/2006/relationships/hyperlink" Target="https://github.com/negomi/tic-tac-toe" TargetMode="External"/><Relationship Id="rId6" Type="http://schemas.openxmlformats.org/officeDocument/2006/relationships/hyperlink" Target="https://github.com/negomi/tic-tac-to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b="0" baseline="0" i="0" lang="en-GB" sz="18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</a:t>
            </a:r>
            <a:r>
              <a:rPr lang="en-GB">
                <a:rtl val="0"/>
              </a:rPr>
              <a:t>implementation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details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Originator: Interface to create and restore mementos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Memento: Ordinator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Caretaker: stores mementos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64" y="3316775"/>
            <a:ext cx="5038823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LevelIntroState(game.level));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b="0" baseline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Initiator of the request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3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2" y="3144406"/>
            <a:ext cx="7689574" cy="94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Tic Tac Toe</a:t>
            </a: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050" y="1544600"/>
            <a:ext cx="3191399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retro Game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2 player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checks winner or tie after each turn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restarts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6101899" y="3067673"/>
            <a:ext cx="5403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http://www.dofactory.com/images/diagrams/javascript/javascript-chain-of-responsibility.jpg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75" y="1544600"/>
            <a:ext cx="4991975" cy="4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1/4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</a:t>
            </a:r>
            <a:r>
              <a:rPr lang="en-GB">
                <a:rtl val="0"/>
              </a:rPr>
              <a:t>p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attern in general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Chain of </a:t>
            </a:r>
            <a:r>
              <a:rPr lang="en-GB">
                <a:rtl val="0"/>
              </a:rPr>
              <a:t>responsibility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Observer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2/4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3/4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4/4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Observable: Maintains a list of observers, lets them subscribe/unsubscribe, and notifies them about changes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Observers: Has a function that can be invoked when notified</a:t>
            </a:r>
          </a:p>
        </p:txBody>
      </p:sp>
      <p:sp>
        <p:nvSpPr>
          <p:cNvPr id="166" name="Shape 166"/>
          <p:cNvSpPr txBox="1"/>
          <p:nvPr/>
        </p:nvSpPr>
        <p:spPr>
          <a:xfrm rot="-5400000">
            <a:off x="6366334" y="3515605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767" y="3718989"/>
            <a:ext cx="3031799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3"/>
              </a:rPr>
              <a:t>http://www.dofactory.com/javascript/design-patterns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4"/>
              </a:rPr>
              <a:t>https://sourcemaking.com/design_patterns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5"/>
              </a:rPr>
              <a:t>https://en.wikipedia.org/wiki/Command_pattern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7"/>
              </a:rPr>
              <a:t>https://en.wikipedia.org/wiki/Chain-of-responsibility_pattern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8"/>
              </a:rPr>
              <a:t>http://www.blackwasp.co.uk/DesignPatternsArticles.aspx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(Osmani, A. (2012). Learning JavaScript Design Patterns. O'Reilly Media, Inc.)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Spaceinvader:</a:t>
            </a:r>
            <a:r>
              <a:rPr lang="en-GB" sz="1400">
                <a:hlinkClick r:id="rId3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4"/>
              </a:rPr>
              <a:t>https://github.com/dwmkerr/spaceinvaders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Tic Tac Toe:</a:t>
            </a:r>
            <a:r>
              <a:rPr lang="en-GB" sz="1400">
                <a:hlinkClick r:id="rId5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6"/>
              </a:rPr>
              <a:t>https://github.com/negomi/tic-tac-toe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Pacman: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3136625"/>
            <a:ext cx="5981548" cy="3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Encapsulate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a request as an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</a:t>
            </a:r>
            <a:r>
              <a:rPr lang="en-GB">
                <a:rtl val="0"/>
              </a:rPr>
              <a:t>requested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 - “Black box execute()”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decides which command at which point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Receiver: knows how to carry out the </a:t>
            </a:r>
            <a:r>
              <a:rPr lang="en-GB">
                <a:rtl val="0"/>
              </a:rPr>
              <a:t>operation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Command: execute()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Invoker: knows how to execute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 += dt * bomb.velocity;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 -= dt * rocket.velocity;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