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913643" y="4343252"/>
            <a:ext cx="5030714" cy="411450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>
            <p:ph idx="2" type="sldImg"/>
          </p:nvPr>
        </p:nvSpPr>
        <p:spPr>
          <a:xfrm>
            <a:off x="916888" y="686243"/>
            <a:ext cx="5025900" cy="34283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rmale Folie mit Inha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1" type="ftr"/>
          </p:nvPr>
        </p:nvSpPr>
        <p:spPr>
          <a:xfrm>
            <a:off x="507999" y="6400800"/>
            <a:ext cx="5606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805863" y="6670675"/>
            <a:ext cx="338100" cy="18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GB" sz="9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71054" y="1219200"/>
            <a:ext cx="8183399" cy="5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Font typeface="Helvetica Neue"/>
              <a:buNone/>
              <a:defRPr/>
            </a:lvl2pPr>
            <a:lvl3pPr rtl="0">
              <a:spcBef>
                <a:spcPts val="0"/>
              </a:spcBef>
              <a:buFont typeface="Helvetica Neue"/>
              <a:buNone/>
              <a:defRPr/>
            </a:lvl3pPr>
            <a:lvl4pPr rtl="0">
              <a:spcBef>
                <a:spcPts val="0"/>
              </a:spcBef>
              <a:buFont typeface="Helvetica Neue"/>
              <a:buNone/>
              <a:defRPr/>
            </a:lvl4pPr>
            <a:lvl5pPr rtl="0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61818" y="757381"/>
            <a:ext cx="8225099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12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Technische Universität München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dofactory.com/javascript/design-patterns" TargetMode="External"/><Relationship Id="rId4" Type="http://schemas.openxmlformats.org/officeDocument/2006/relationships/hyperlink" Target="https://sourcemaking.com/design_patterns" TargetMode="External"/><Relationship Id="rId5" Type="http://schemas.openxmlformats.org/officeDocument/2006/relationships/hyperlink" Target="https://en.wikipedia.org/wiki/Command_pattern" TargetMode="External"/><Relationship Id="rId6" Type="http://schemas.openxmlformats.org/officeDocument/2006/relationships/hyperlink" Target="https://de.wikipedia.org/wiki/Memento_%28Entwurfsmuster%2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72150" y="24557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GB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Behavioral Patterns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 Patterns and Anti Patterns</a:t>
            </a:r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57953" y="4909782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lang="en-GB" sz="180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Malte Brockmann, Jun Heui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Memento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Capturing and externalizing an object’s internal state to be restored later.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Database for “save point”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Use:  used to avoid disclosure of implemetnation details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84" name="Shape 8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Memento - Participans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Originator: Interface to create and restore mementos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Memento: Ordinator object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Caretaker: stores mementos</a:t>
            </a:r>
            <a:r>
              <a:rPr lang="en-GB" sz="2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91" name="Shape 91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sp>
        <p:nvSpPr>
          <p:cNvPr id="92" name="Shape 92"/>
          <p:cNvSpPr txBox="1"/>
          <p:nvPr/>
        </p:nvSpPr>
        <p:spPr>
          <a:xfrm rot="-5400000">
            <a:off x="6494899" y="3460674"/>
            <a:ext cx="4617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http://www.dofactory.com/images/diagrams/javascript/javascript-memento.jpg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964" y="3316775"/>
            <a:ext cx="5038824" cy="22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Memento - Spaceinvader before 1/3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before: 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WelcomeState.prototype.keyDown = function(game, keyCode)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[…] 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game.moveToState(new LevelIntroState(game.level));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GameOverState.prototype.keyDown = function(game, keyCode) […] 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game.moveToState(new LevelIntroState(1));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0" name="Shape 100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Memento - Spaceinvader after 2/3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function Memento(state){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this.state = state;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this.getSavedState = function(){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return this.state;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function Caretaker(){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var saveState = [];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this.addMemento = function(memento){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saveState.push(memento);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this.getMemento = function(index){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return saveState[index];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Memento - Spaceinvader after 3/3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caretaker = new Caretaker();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[…]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WelcomeState.prototype.keyDown = function(game, keyCode)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caretaker.addMemento(new Memento(new LevelIntroState(game.level)));	game.moveToState((caretaker.getMemento(0)).getSavedState())	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500"/>
              <a:t>;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GameOverState.prototype.keyDown = function(game, keyCode)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[…] 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game.moveToState((caretaker.getMemento(0)).getSavedState());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Sources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http://www.dofactory.com/javascript/design-patterns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https://sourcemaking.com/design_patterns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https://en.wikipedia.org/wiki/Command_pattern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https://de.wikipedia.org/wiki/Memento_%28Entwurfsmuster%29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/>
              <a:t>(Osmani, A. (2012).</a:t>
            </a:r>
            <a:r>
              <a:rPr lang="en-GB"/>
              <a:t> Learning JavaScript Design Patterns. O'Reilly Media, Inc.)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21" name="Shape 121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</a:p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Behavior Pattern in general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GB" sz="2400"/>
              <a:t>Command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GB" sz="2400"/>
              <a:t>Memento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4" name="Shape 2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Behavior Pattern in general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Mainly concerned with the communication between objects.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Chain of responsibility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Interpreter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Iterator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Mediator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Memento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Null Object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1" name="Shape 31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328075" y="2520900"/>
            <a:ext cx="4445399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Observer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State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Strategy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Template method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Visitor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Spaceinvader 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Retro Game: shooting Spaceinvader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Level bases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State bases (Welcome-, GameOver-, PlayState, ect.)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9" name="Shape 39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25" y="3136625"/>
            <a:ext cx="5981549" cy="30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Encapsualte a request as an Object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Request without knowing anything about the operation being requestet. - “Black box execute()”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Uses: GUI buttons, Networking, Multi-level undo, Progress bar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47" name="Shape 47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37" y="3767850"/>
            <a:ext cx="7969275" cy="22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Command - Participans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Client: decides which command at which point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Receiver: knows how to carry out the operatoin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Command: execution()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Invoker: knows how to execute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5" name="Shape 55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sp>
        <p:nvSpPr>
          <p:cNvPr id="56" name="Shape 56"/>
          <p:cNvSpPr txBox="1"/>
          <p:nvPr/>
        </p:nvSpPr>
        <p:spPr>
          <a:xfrm rot="-5400000">
            <a:off x="6494899" y="3460674"/>
            <a:ext cx="4617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http://www.dofactory.com/images/diagrams/javascript/javascript-command.jpg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Command - Spaceinvader before  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Before: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if(game.pressedKeys[37])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this.ship.x -= this.shipSpeed * dt;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if(game.pressedKeys[39])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this.ship.x += this.shipSpeed * dt;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if(game.pressedKeys[32])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this.fireRocket();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3" name="Shape 63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Command - Spaceinvader after 1/2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var goLeft =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execute : function(obj)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obj.ship.x -= obj.shipSpeed * dt;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var goRight =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execute : function(obj)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obj.ship.x += obj.shipSpeed * dt;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var shoot =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execute : function(obj)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obj.fireRocket();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0" name="Shape 70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 sz="3600">
                <a:latin typeface="Helvetica Neue"/>
                <a:ea typeface="Helvetica Neue"/>
                <a:cs typeface="Helvetica Neue"/>
                <a:sym typeface="Helvetica Neue"/>
              </a:rPr>
              <a:t>Command - Spaceinvader after 2/2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if(game.pressedKeys[37])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goLeft.execute(this);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if(game.pressedKeys[39])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goRight.execute(this);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if(game.pressedKeys[32])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shoot.execute(this);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7" name="Shape 77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