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0"/>
  </p:notesMasterIdLst>
  <p:handoutMasterIdLst>
    <p:handoutMasterId r:id="rId11"/>
  </p:handoutMasterIdLst>
  <p:sldIdLst>
    <p:sldId id="290" r:id="rId5"/>
    <p:sldId id="297" r:id="rId6"/>
    <p:sldId id="291" r:id="rId7"/>
    <p:sldId id="298" r:id="rId8"/>
    <p:sldId id="299" r:id="rId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bir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interface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dir bu yüzden doğrudan nesnesi oluşturulamaz.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tr-TR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tr-TR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dizi liste ve değişkenler gibi içerisinde veri saklamaz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tr-TR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tr-TR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dizi ve listelerimizin elemanları üzerinde işlem yapmamızı olanak sağlar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tr-TR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tr-TR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hazır fonksiyonları sayesinde listemizdeki bütün elemanları işledikten sonra sonuç üretebilir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tr-TR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tr-TR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veri saklayan yapıları kullanarak üzerinde işlem yapar ve orijinal verilerimizi değiştirmez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tr-TR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tr-TR" noProof="0" dirty="0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içerisinde elemanlar sadece 1 kez ziyaret edilir. Aynı elemanı tekrar işleme sokabilmek için yeni bir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oluşturmalıdır.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tr-TR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tr-TR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kullanılırken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lambda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expression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syntaxı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kullanılmaktadır.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tr-TR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tr-TR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Paralel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çok çekirdekli işlemcilerden yararlanır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sıralı şekilde yani bir iş bitmeden diğer işe geçmez ama paralel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streamde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aynı anda bir den çok iş yapılır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tr-TR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tr-TR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Büyük verilerde ilk başta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filter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kullanılıp daha az veri ile işlem yapılması tercih ediliyor.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tr-TR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tr-TR" noProof="0" dirty="0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4" custScaleX="115064" custLinFactNeighborX="10820" custLinFactNeighborY="-1473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4" custScaleX="115064" custLinFactNeighborX="13473" custLinFactNeighborY="-1473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4" custScaleX="141887" custLinFactX="-25003" custLinFactY="13588" custLinFactNeighborX="-100000" custLinFactNeighborY="100000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4" custScaleX="115064" custLinFactX="27466" custLinFactY="-16431" custLinFactNeighborX="100000" custLinFactNeighborY="-100000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bir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interface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dir bu yüzden doğrudan nesnesi oluşturulamaz.</a:t>
          </a: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dizi liste ve değişkenler gibi içerisinde veri saklamaz</a:t>
          </a: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dizi ve listelerimizin elemanları üzerinde işlem yapmamızı olanak sağlar</a:t>
          </a: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hazır fonksiyonları sayesinde listemizdeki bütün elemanları işledikten sonra sonuç üretebilir</a:t>
          </a:r>
        </a:p>
      </dsp:txBody>
      <dsp:txXfrm>
        <a:off x="2175500" y="1901041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veri saklayan yapıları kullanarak üzerinde işlem yapar ve orijinal verilerimizi değiştirmez</a:t>
          </a:r>
        </a:p>
      </dsp:txBody>
      <dsp:txXfrm>
        <a:off x="5570782" y="1901041"/>
        <a:ext cx="3123798" cy="1628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381007" y="0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içerisinde elemanlar sadece 1 kez ziyaret edilir. Aynı elemanı tekrar işleme sokabilmek için yeni bir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oluşturmalıdır.</a:t>
          </a:r>
        </a:p>
      </dsp:txBody>
      <dsp:txXfrm>
        <a:off x="381007" y="0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48314" y="0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kullanılırken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lambda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expression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syntaxı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kullanılmaktadır.</a:t>
          </a:r>
        </a:p>
      </dsp:txBody>
      <dsp:txXfrm>
        <a:off x="3848314" y="0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3484200" y="1850893"/>
          <a:ext cx="38519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Paralel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çok çekirdekli işlemcilerden yararlanır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sıralı şekilde yani bir iş bitmeden diğer işe geçmez ama paralel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streamde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aynı anda bir den çok iş yapılır</a:t>
          </a:r>
        </a:p>
      </dsp:txBody>
      <dsp:txXfrm>
        <a:off x="3484200" y="1850893"/>
        <a:ext cx="3851998" cy="1628901"/>
      </dsp:txXfrm>
    </dsp:sp>
    <dsp:sp modelId="{18405FE4-7B27-4C69-B6FE-12C8B84249EF}">
      <dsp:nvSpPr>
        <dsp:cNvPr id="0" name=""/>
        <dsp:cNvSpPr/>
      </dsp:nvSpPr>
      <dsp:spPr>
        <a:xfrm>
          <a:off x="7307137" y="4495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Büyük verilerde ilk başta </a:t>
          </a:r>
          <a:r>
            <a:rPr lang="tr-TR" sz="1800" kern="1200" noProof="0" dirty="0" err="1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filter</a:t>
          </a:r>
          <a:r>
            <a:rPr lang="tr-TR" sz="18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 kullanılıp daha az veri ile işlem yapılması tercih ediliyor.</a:t>
          </a:r>
        </a:p>
      </dsp:txBody>
      <dsp:txXfrm>
        <a:off x="7307137" y="4495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846C7A-2053-4A07-B453-BD6657CED5D5}" type="datetime1">
              <a:rPr lang="tr-TR" smtClean="0"/>
              <a:t>24.12.2021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14AB-0897-4893-BD09-8605AE5F1DB0}" type="datetime1">
              <a:rPr lang="tr-TR" smtClean="0"/>
              <a:pPr/>
              <a:t>24.12.2021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BE9C73-6CDE-45E2-97F8-E3C5308FA23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60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247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4215C9B-79C6-49D4-8CAB-6C4944CBD3EA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0A344D6-7B38-4F3E-9E18-DEE3814F7BA1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kdörtgen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4" name="Resim Yer Tutucusu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59DC43E-E912-4CB7-ADCA-B50B2AA8FA77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4200DD7-896D-45B1-BBCB-6465DA9CC19F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089AC-87A5-47D0-82C7-45FFE713C7AF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760008B-A7DB-4232-A198-4B3AE6EAD117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6BE08-718C-410C-84C8-3FEB3059FC16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ç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im Yer Tutucusu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F494C-1945-4F69-B545-9E4467541E1E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AF7E4-5697-4DEE-87A2-8202C304198B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5184A-6504-482A-AA81-F5EC7FAC2689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2BBE7F-A499-4ADA-ADC5-699EB0205784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82258AF-2D3B-4B8E-AA5D-AF96C7D223C5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DD8717-60C7-4DB2-BDFC-898D810C2DFC}" type="datetime1">
              <a:rPr lang="tr-TR" noProof="0" smtClean="0"/>
              <a:t>24.12.2021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pic>
        <p:nvPicPr>
          <p:cNvPr id="4" name="Resim 3" descr="Kulaklık takan ve dizüstü bilgisayarı olan adam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STREAM API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Hazırlayan: Muhammet SAĞLAM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F0E5C-2324-4E6F-8C35-E5C313A0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Stream</a:t>
            </a:r>
            <a:r>
              <a:rPr lang="tr-TR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endParaRPr lang="tr-TR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2E4FBF-F048-46A6-AC1C-CA25D23A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8’in hayatımıza girmesi ile birlikte, daha verimli ve temiz uygulamalar oluşturmak için birçok yeni model geliştirmemize olanaklar sağlanmıştır. Java 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r>
              <a:rPr lang="tr-T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Liste Dizi işlemek için işlevsel işlemler sağlar. Aynı zamanda Java 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r>
              <a:rPr lang="tr-T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Java 8'e diğer birçok işlevsel programlama özelliğiyle birlikte sisteme eklenmiştir ve bu sayede Listeler ve Dizilerde çok daha kolay ve temiz kod yazılarak işlem yapılabilmektedir.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9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Çalışan bir grup insan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Stream</a:t>
            </a:r>
            <a:r>
              <a:rPr lang="tr-TR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tr-TR" sz="3600" dirty="0">
                <a:solidFill>
                  <a:schemeClr val="bg2">
                    <a:lumMod val="50000"/>
                  </a:schemeClr>
                </a:solidFill>
              </a:rPr>
              <a:t> Nedir, Neler Yapar</a:t>
            </a:r>
          </a:p>
        </p:txBody>
      </p:sp>
      <p:graphicFrame>
        <p:nvGraphicFramePr>
          <p:cNvPr id="5" name="İçerik Yer Tutucusu 2" descr="SmartArt nesnesi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55308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Çalışan bir grup insan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Stream</a:t>
            </a:r>
            <a:r>
              <a:rPr lang="tr-TR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tr-TR" sz="3600" dirty="0">
                <a:solidFill>
                  <a:schemeClr val="bg2">
                    <a:lumMod val="50000"/>
                  </a:schemeClr>
                </a:solidFill>
              </a:rPr>
              <a:t> Nedir, Neler Yapar</a:t>
            </a:r>
          </a:p>
        </p:txBody>
      </p:sp>
      <p:graphicFrame>
        <p:nvGraphicFramePr>
          <p:cNvPr id="5" name="İçerik Yer Tutucusu 2" descr="SmartArt nesnesi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157083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997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Çalışan bir grup insan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Stream</a:t>
            </a:r>
            <a:r>
              <a:rPr lang="tr-TR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tr-TR" sz="3600" dirty="0">
                <a:solidFill>
                  <a:schemeClr val="bg2">
                    <a:lumMod val="50000"/>
                  </a:schemeClr>
                </a:solidFill>
              </a:rPr>
              <a:t> Operasyon Yapısı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EE39F4A-7B46-4224-881A-41BBE2F69F98}"/>
              </a:ext>
            </a:extLst>
          </p:cNvPr>
          <p:cNvSpPr txBox="1"/>
          <p:nvPr/>
        </p:nvSpPr>
        <p:spPr>
          <a:xfrm>
            <a:off x="1159933" y="1938867"/>
            <a:ext cx="10168467" cy="418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kullandığımızda kullandığımız operasyonlara göre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adı verilen bir süreç başlar 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içerisinde aşağıdaki maddelerden söz edilir 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endParaRPr lang="tr-TR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için kaynak sağlayan liste veya dizi verimiz =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Source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içindeki elemanlara işlem yapan =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(Non-Terminal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map,filter,sorted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vb.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Sonuç üretimi sağlayan =  Terminal-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endParaRPr lang="tr-TR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Eğer bir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oluşturucaksak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içerinde bir tane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Source ve bir tane de </a:t>
            </a:r>
            <a:r>
              <a:rPr lang="tr-TR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</a:t>
            </a:r>
            <a:endParaRPr lang="tr-TR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tr-TR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bulundurmak zorundadır. </a:t>
            </a:r>
          </a:p>
        </p:txBody>
      </p:sp>
    </p:spTree>
    <p:extLst>
      <p:ext uri="{BB962C8B-B14F-4D97-AF65-F5344CB8AC3E}">
        <p14:creationId xmlns:p14="http://schemas.microsoft.com/office/powerpoint/2010/main" val="2661849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1_TF89747358_Win32.potx" id="{E128E8FA-F9CF-40DC-869E-C1BB1F0B78E8}" vid="{553BB56D-FF78-4884-92F9-EEA7595DF37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Ders anlatma sunusu</Template>
  <TotalTime>107</TotalTime>
  <Words>284</Words>
  <Application>Microsoft Office PowerPoint</Application>
  <PresentationFormat>Geniş ekran</PresentationFormat>
  <Paragraphs>29</Paragraphs>
  <Slides>5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Calibri</vt:lpstr>
      <vt:lpstr>Garamond</vt:lpstr>
      <vt:lpstr>SavonVTI</vt:lpstr>
      <vt:lpstr>STREAM API</vt:lpstr>
      <vt:lpstr>Stream Api</vt:lpstr>
      <vt:lpstr>Stream Api Nedir, Neler Yapar</vt:lpstr>
      <vt:lpstr>Stream Api Nedir, Neler Yapar</vt:lpstr>
      <vt:lpstr>Stream Api Operasyon Yapısı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Muhammet Saglam</dc:creator>
  <cp:lastModifiedBy>Muhammet Saglam</cp:lastModifiedBy>
  <cp:revision>4</cp:revision>
  <dcterms:created xsi:type="dcterms:W3CDTF">2021-12-23T09:14:34Z</dcterms:created>
  <dcterms:modified xsi:type="dcterms:W3CDTF">2021-12-24T11:24:46Z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