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07C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7D9BD-A5D6-4E1B-B65A-26EEA28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4FF74-0194-4563-BF8B-8BB470AB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29E4-E5F0-4113-B135-CE00A6B1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7B-A9D6-4855-9FD7-EB530D0F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BF7D3-CA9E-4704-AF5D-F727721E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BDE4D-EA84-4B8A-A8BB-35D93D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9893-278C-47A3-9BB6-4F4EC382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64980-A579-458C-A90E-122E233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1F52E-012D-4DD5-BB95-95C2AB4E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AE4EC-9F75-46C5-8507-C75B1042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D75B9-1EDB-47C8-9F9A-E228A074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AF582-DCFF-4579-A149-90084145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3CB3-FF4A-4F1D-9052-F56B50CD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C668-B0A9-4A17-85CA-C830C85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6B4B-A495-46FF-B2F9-1CEC7CE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172D-4B16-4059-B9B5-CE6EBD19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C393-753D-42C5-8190-1F3B7D4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898BB-6C07-4E7A-9C25-83307A8F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2321-92E6-40B4-B682-6CE37544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19DD-98E7-42E9-8556-3E4F1D2A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F4A9-DC0E-4C1D-8D01-124CDCA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6279C-88FA-4F36-AD03-2BFB09A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0D133-AD71-4EA6-BF1C-DA8269A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0546-75B1-4786-9FAE-4A4EB080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C4EDF-4620-43DE-9CE7-A038D3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97DE-9788-4C2F-93C9-995364A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D577-B66F-434C-8F17-68F7E41C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322BE-B931-48E4-937E-E68990F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1F1F5-2FA8-401F-A1DC-8F27A07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4BE60-CC32-4F90-8E51-C7CD3A3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47D1-4603-4A2A-886C-ECF8396B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150E1-812E-4FD5-A54C-2F6AF5D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897-B9FF-442A-B85C-A69C84FD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0A940-E3A2-4B16-AD50-7575BF11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853C-9E0F-4D05-A9FC-C893C5F84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1C56B-E897-4CE5-86B2-B782897ED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EB820-83AC-4A7E-AC44-A26D9E9B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E992B-EC20-4835-81C8-D6481FB5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1EC0D7-DC0B-47EB-9759-40A7B785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945-7E55-4D9B-8788-DD049136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40B3-E4D5-4AEF-ADF0-527932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BA45A-7650-4B07-BFC6-335CC5D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2679-3084-4130-8F04-B27BF57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A08DB0-A27B-4FA3-BE13-C0C7446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48E1-9872-4319-81B2-FA92423B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18E07-2B0D-4143-BC4A-DB3CB3F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22FB-3EFB-4A39-96E4-03F65A97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7D85C-5AA3-470B-BF0E-B5EEE788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5981D-05D7-4724-BAD3-97C735B6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27D4-5AAF-40AC-8521-40A38A9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BD1EC-39D5-4CA2-BA43-440BF71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5CE83-E2F1-438B-9928-0F78AD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CAE-7041-422B-9D0C-00796A9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B2A031-7283-4BFA-94BC-026D488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BA7B5-4AF1-4C57-9A02-AA97476C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00EB1-81FA-488D-AF1B-F100D0F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5FFC-5750-4BC6-8B82-4A12643D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A6324-28F2-4B80-8E30-4C9AF94C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01832-6F54-469F-B285-9002CCCE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D36B-EB4F-4646-AB73-C8F140D5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84230-20BF-49AA-ADD7-AD3C6E29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FE6-3AAD-4CFB-9BF9-33E3F76B5C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8AB2-46C1-400E-AA4E-840C702C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54396-64BC-4D31-82E8-6F39FC92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4564-735F-4547-872C-72CA63884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990E-7580-4B5D-92AB-2EC111C7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584"/>
            <a:ext cx="9144000" cy="1189791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流水线实验汇报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065D8-2C7F-4968-9BA5-58B508B0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98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2021.11.05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358DA-8C84-4149-8B7C-8ED2C95B9D80}"/>
              </a:ext>
            </a:extLst>
          </p:cNvPr>
          <p:cNvSpPr/>
          <p:nvPr/>
        </p:nvSpPr>
        <p:spPr>
          <a:xfrm>
            <a:off x="-1" y="0"/>
            <a:ext cx="10356427" cy="1000712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CD4EA15-CC30-406D-8430-7F1263E3FBC1}"/>
              </a:ext>
            </a:extLst>
          </p:cNvPr>
          <p:cNvSpPr/>
          <p:nvPr/>
        </p:nvSpPr>
        <p:spPr>
          <a:xfrm>
            <a:off x="10356427" y="0"/>
            <a:ext cx="1835574" cy="184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A2E98-E93F-4497-AB9F-C967E3069587}"/>
              </a:ext>
            </a:extLst>
          </p:cNvPr>
          <p:cNvSpPr txBox="1"/>
          <p:nvPr/>
        </p:nvSpPr>
        <p:spPr>
          <a:xfrm>
            <a:off x="160421" y="115635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</p:spTree>
    <p:extLst>
      <p:ext uri="{BB962C8B-B14F-4D97-AF65-F5344CB8AC3E}">
        <p14:creationId xmlns:p14="http://schemas.microsoft.com/office/powerpoint/2010/main" val="9687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786EC-4CA1-4241-BB3B-2C825A92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61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组员分工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数据通路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当前进展</a:t>
            </a:r>
            <a:endParaRPr lang="en-US" altLang="zh-CN" sz="36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/>
              <a:t>未来计划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803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2"/>
            <a:ext cx="10515600" cy="55836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刘家宏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Decoder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编写与调试；测试汇编代码编写；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改造；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进行中任务：学习异常与中断相关知识，为异常与中断的实现做准备；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罗富文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编写与调试；整体测试；仓库整理与代码风格完善；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进行中任务：完成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部分；改进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代码，去耦合；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王拓为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已完成任务：数据通路图绘制；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编写与调试；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进行中任务：改进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模块，压缩时钟周期；</a:t>
            </a:r>
            <a:endParaRPr lang="en-US" altLang="zh-CN" sz="19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19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说明：组员姓名按姓氏拼音排序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流水线基础设计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已完成流水线搭建，可运行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19+3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条指令，在线平台功能测试已通过；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代码存在耦合问题，后续将进行适当修改；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冲突处理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数据冲突：插入气泡，后续将采用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Forwarding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结构冲突：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阶段等待一轮；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控制冲突：所有分支均假设不通过，若通过则废弃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阶段的指令；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能正确运行并读写数据，后续将考虑压缩访存时间，提升效率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E7B1-7976-4613-AA6B-9CF72E20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4323"/>
            <a:ext cx="10515600" cy="48296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尽快完善流水线，并编写中断和异常处理代码；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TLB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页表的设计和代码编写；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增加更多指令，视情况完成</a:t>
            </a:r>
            <a:r>
              <a:rPr lang="en-US" altLang="zh-CN" sz="36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ucore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的部分其他功能；</a:t>
            </a:r>
            <a:endParaRPr lang="en-US" altLang="zh-CN" sz="3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9A4B6-4A42-456B-896B-2507F84E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7" y="100445"/>
            <a:ext cx="3031955" cy="755469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2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439E6F-3429-4EB0-BEE2-FC1861A6F13E}"/>
              </a:ext>
            </a:extLst>
          </p:cNvPr>
          <p:cNvSpPr/>
          <p:nvPr/>
        </p:nvSpPr>
        <p:spPr>
          <a:xfrm>
            <a:off x="-1" y="930441"/>
            <a:ext cx="12192001" cy="82725"/>
          </a:xfrm>
          <a:prstGeom prst="rect">
            <a:avLst/>
          </a:prstGeom>
          <a:solidFill>
            <a:srgbClr val="712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89845C-0FD0-49FD-B738-EC5E4C1A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105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流水线实验汇报</vt:lpstr>
      <vt:lpstr>目录</vt:lpstr>
      <vt:lpstr>组员分工</vt:lpstr>
      <vt:lpstr>数据通路</vt:lpstr>
      <vt:lpstr>当前进展</vt:lpstr>
      <vt:lpstr>未来计划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流水线实验汇报</dc:title>
  <dc:creator>Fuwen Luo</dc:creator>
  <cp:lastModifiedBy>Fuwen Luo</cp:lastModifiedBy>
  <cp:revision>2</cp:revision>
  <dcterms:created xsi:type="dcterms:W3CDTF">2021-11-04T12:42:55Z</dcterms:created>
  <dcterms:modified xsi:type="dcterms:W3CDTF">2021-11-04T13:25:00Z</dcterms:modified>
</cp:coreProperties>
</file>