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B3C8-BDCA-F646-A08D-E4DF5036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99AA4-7C84-EE46-A777-53E14F5E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2679-3196-0F4C-AB64-A587D73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E4363-9869-5549-9280-DFCCCD7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47875-ECB6-FA44-908C-71DA54A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084D-6073-3B4C-AF37-F9616AAC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A5590-B353-9849-B37E-89E3FA34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49F2-E0DA-3D4C-996C-EF165114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A1092-7811-CE43-ABE8-721BEB5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56C0B-CB43-1747-AB2A-5B9A3713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79BF6-0557-E148-B1EA-C03A1F54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00128-E408-2641-A7F0-B9F5FC69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E6BA-E0D8-4146-BA37-6F498626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A3A6D-D730-254F-961F-B2B2108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C544-3C38-D348-907C-AFF3F8E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86D9-1282-2C48-8E2B-D1050B4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BA28D-5206-E247-91DD-F67FA0BB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BD25-3DEB-CA41-BC82-50E342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7509-D009-F34A-BE23-2111CA1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AD3-3DE4-2242-A338-F996D0A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9221-F7E1-3145-909A-D32D636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95C1E-7606-DA4C-95AF-30396986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2D838-089D-5E44-B331-4428E80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FD5C-24F0-7048-93D7-3E13A5B5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8B20-680D-0041-9D0A-B8D755F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ED3A-983A-C947-AC9F-942C18F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B94DD-BEF7-B944-8149-1A1E3FED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8C51-C763-9642-A124-A8F77417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1CF0-7B68-2B4B-BD88-7605D499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41DB4-53E5-7D4A-93A7-BBAFF4B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526D6-B6E5-5D44-BE75-441EF49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4AA2-2F03-B746-8819-4E734ABB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F3EC7-D45D-A748-957B-620FF3A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9A169-22F2-4A42-ABFE-81389F65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F8235-D824-7B49-A99D-461AEF6A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D21D3-D389-4D4F-A677-BCC8BA9B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04A7E-EE25-F24C-8AEA-0833C620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BB6DC-31A1-4A4E-8079-D608418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BC1F8-E397-184F-B285-FD2895A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7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FA0C-546C-6346-963C-2054BBB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1438-4D65-A24B-AC2A-E5C48BF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D2B68-94BB-8740-92F2-7DA00314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F9FF8-1E84-9344-8E51-8F19015F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7E450-C05C-8847-B657-A7F8BEB7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29F08-8EE2-0B41-A793-169AFEE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20A20-C2F2-1A42-B2B6-E59D9D5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A0B3-4AC4-8746-B6F5-9F46037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4DC8-666B-4F4C-99A8-3C24F32C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5C8E9-7597-884C-AD14-2737E46B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2265-5962-7C46-8ADC-323B5BA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B9082-D7A8-FE48-9391-79667BE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44A7-9C70-9340-9C0C-1643E2E3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2674-F966-4240-9231-0B64270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2D1EC-9295-164A-A742-4B80CEE8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CFC20-9B1D-5F42-9A6B-28AF3933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913E8-FD72-AD40-B8D9-C1955E4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2A73E-CCAF-DE45-AC13-8875A67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994-7EEB-F44A-9D74-FFAB7DD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3A5E1-F5EA-854B-90B4-9E343D60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BC99-EA9F-A545-A695-22F845C2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15CB-9160-784D-814E-70A60D9B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0C4B-D1DF-4F49-AAFD-6752E7DCB54E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F46A-59FB-D74A-859B-028EA0CE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CB7D-EE18-EF48-A8AF-7E56E80C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>
            <a:extLst>
              <a:ext uri="{FF2B5EF4-FFF2-40B4-BE49-F238E27FC236}">
                <a16:creationId xmlns:a16="http://schemas.microsoft.com/office/drawing/2014/main" id="{7EEA8442-5BDF-F241-BD61-5FEF6BE02AF2}"/>
              </a:ext>
            </a:extLst>
          </p:cNvPr>
          <p:cNvSpPr/>
          <p:nvPr/>
        </p:nvSpPr>
        <p:spPr>
          <a:xfrm>
            <a:off x="427158" y="3106035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0E516695-37BC-544D-BB4B-4BD178931BA4}"/>
              </a:ext>
            </a:extLst>
          </p:cNvPr>
          <p:cNvSpPr/>
          <p:nvPr/>
        </p:nvSpPr>
        <p:spPr>
          <a:xfrm>
            <a:off x="1714022" y="2839108"/>
            <a:ext cx="108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Instruction</a:t>
            </a:r>
          </a:p>
          <a:p>
            <a:pPr algn="ctr"/>
            <a:r>
              <a:rPr kumimoji="1" lang="en-US" altLang="zh-CN" sz="1000" b="1" dirty="0"/>
              <a:t>memory</a:t>
            </a:r>
            <a:endParaRPr kumimoji="1" lang="zh-CN" altLang="en-US" sz="1000" b="1" dirty="0"/>
          </a:p>
        </p:txBody>
      </p:sp>
      <p:sp>
        <p:nvSpPr>
          <p:cNvPr id="6" name="流程 5">
            <a:extLst>
              <a:ext uri="{FF2B5EF4-FFF2-40B4-BE49-F238E27FC236}">
                <a16:creationId xmlns:a16="http://schemas.microsoft.com/office/drawing/2014/main" id="{8CF96FB9-0BC4-3741-8A67-38DBB966761B}"/>
              </a:ext>
            </a:extLst>
          </p:cNvPr>
          <p:cNvSpPr/>
          <p:nvPr/>
        </p:nvSpPr>
        <p:spPr>
          <a:xfrm>
            <a:off x="4558391" y="2839108"/>
            <a:ext cx="828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Registers</a:t>
            </a:r>
          </a:p>
        </p:txBody>
      </p:sp>
      <p:sp>
        <p:nvSpPr>
          <p:cNvPr id="7" name="流程 6">
            <a:extLst>
              <a:ext uri="{FF2B5EF4-FFF2-40B4-BE49-F238E27FC236}">
                <a16:creationId xmlns:a16="http://schemas.microsoft.com/office/drawing/2014/main" id="{B86F9DEE-B03E-2E4F-BB63-26FB575BB741}"/>
              </a:ext>
            </a:extLst>
          </p:cNvPr>
          <p:cNvSpPr/>
          <p:nvPr/>
        </p:nvSpPr>
        <p:spPr>
          <a:xfrm>
            <a:off x="9453467" y="2833786"/>
            <a:ext cx="90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Data</a:t>
            </a:r>
          </a:p>
          <a:p>
            <a:pPr algn="ctr"/>
            <a:r>
              <a:rPr kumimoji="1" lang="en-US" altLang="zh-CN" sz="1000" b="1" dirty="0"/>
              <a:t>memory</a:t>
            </a: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65F7FEEC-F2E5-0546-A6CA-54AA7031180C}"/>
              </a:ext>
            </a:extLst>
          </p:cNvPr>
          <p:cNvSpPr/>
          <p:nvPr/>
        </p:nvSpPr>
        <p:spPr>
          <a:xfrm>
            <a:off x="2998791" y="676683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流程 9">
            <a:extLst>
              <a:ext uri="{FF2B5EF4-FFF2-40B4-BE49-F238E27FC236}">
                <a16:creationId xmlns:a16="http://schemas.microsoft.com/office/drawing/2014/main" id="{1D47D4E7-468C-904B-AD27-E90C9D1EE277}"/>
              </a:ext>
            </a:extLst>
          </p:cNvPr>
          <p:cNvSpPr/>
          <p:nvPr/>
        </p:nvSpPr>
        <p:spPr>
          <a:xfrm>
            <a:off x="6005788" y="676325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90DA19CB-8ED6-F345-AF9E-89DA6A7A4A16}"/>
              </a:ext>
            </a:extLst>
          </p:cNvPr>
          <p:cNvSpPr/>
          <p:nvPr/>
        </p:nvSpPr>
        <p:spPr>
          <a:xfrm>
            <a:off x="8624866" y="676325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A99903B5-4267-154E-9096-C18CC89E6C70}"/>
              </a:ext>
            </a:extLst>
          </p:cNvPr>
          <p:cNvSpPr/>
          <p:nvPr/>
        </p:nvSpPr>
        <p:spPr>
          <a:xfrm>
            <a:off x="11271442" y="679108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手动操作 13">
            <a:extLst>
              <a:ext uri="{FF2B5EF4-FFF2-40B4-BE49-F238E27FC236}">
                <a16:creationId xmlns:a16="http://schemas.microsoft.com/office/drawing/2014/main" id="{B302AE57-63A6-2A4B-B927-1E80AAF15D37}"/>
              </a:ext>
            </a:extLst>
          </p:cNvPr>
          <p:cNvSpPr/>
          <p:nvPr/>
        </p:nvSpPr>
        <p:spPr>
          <a:xfrm rot="16200000">
            <a:off x="6941806" y="3373786"/>
            <a:ext cx="1872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ALU</a:t>
            </a:r>
            <a:endParaRPr kumimoji="1" lang="zh-CN" altLang="en-US" sz="1000" b="1" dirty="0"/>
          </a:p>
        </p:txBody>
      </p: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B5E2B1C9-90BA-424E-8DEB-E424A7277536}"/>
              </a:ext>
            </a:extLst>
          </p:cNvPr>
          <p:cNvSpPr/>
          <p:nvPr/>
        </p:nvSpPr>
        <p:spPr>
          <a:xfrm>
            <a:off x="10642068" y="3109108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7" name="流程 16">
            <a:extLst>
              <a:ext uri="{FF2B5EF4-FFF2-40B4-BE49-F238E27FC236}">
                <a16:creationId xmlns:a16="http://schemas.microsoft.com/office/drawing/2014/main" id="{4DE68627-A35B-B940-942A-90F827C40442}"/>
              </a:ext>
            </a:extLst>
          </p:cNvPr>
          <p:cNvSpPr/>
          <p:nvPr/>
        </p:nvSpPr>
        <p:spPr>
          <a:xfrm>
            <a:off x="1027927" y="3106035"/>
            <a:ext cx="360000" cy="90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PC</a:t>
            </a:r>
            <a:endParaRPr kumimoji="1" lang="zh-CN" altLang="en-US" sz="1000" b="1" dirty="0"/>
          </a:p>
        </p:txBody>
      </p:sp>
      <p:sp>
        <p:nvSpPr>
          <p:cNvPr id="18" name="手动操作 17">
            <a:extLst>
              <a:ext uri="{FF2B5EF4-FFF2-40B4-BE49-F238E27FC236}">
                <a16:creationId xmlns:a16="http://schemas.microsoft.com/office/drawing/2014/main" id="{621E8941-726E-C749-893F-56A64102F5D4}"/>
              </a:ext>
            </a:extLst>
          </p:cNvPr>
          <p:cNvSpPr/>
          <p:nvPr/>
        </p:nvSpPr>
        <p:spPr>
          <a:xfrm rot="16200000">
            <a:off x="1804022" y="2079100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8A18ADF-4262-CF45-9DDC-7ABD6B5FAF4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787158" y="3556035"/>
            <a:ext cx="2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608F3E-F706-A442-A389-95D10C417614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387927" y="3556035"/>
            <a:ext cx="326095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CEEDC34-A63D-814F-ACF5-44CDF77BE96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794022" y="3556683"/>
            <a:ext cx="204769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849EDDE-138B-1243-A9D2-525A8CCA1A12}"/>
              </a:ext>
            </a:extLst>
          </p:cNvPr>
          <p:cNvCxnSpPr>
            <a:stCxn id="18" idx="2"/>
          </p:cNvCxnSpPr>
          <p:nvPr/>
        </p:nvCxnSpPr>
        <p:spPr>
          <a:xfrm flipV="1">
            <a:off x="2434022" y="2259099"/>
            <a:ext cx="195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0232343-40DC-C44F-8D3A-41DCCC1A299D}"/>
              </a:ext>
            </a:extLst>
          </p:cNvPr>
          <p:cNvCxnSpPr/>
          <p:nvPr/>
        </p:nvCxnSpPr>
        <p:spPr>
          <a:xfrm flipV="1">
            <a:off x="2629619" y="1504712"/>
            <a:ext cx="0" cy="75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6DAFF64A-90EF-E54F-8CD7-FEB331D784A0}"/>
              </a:ext>
            </a:extLst>
          </p:cNvPr>
          <p:cNvCxnSpPr/>
          <p:nvPr/>
        </p:nvCxnSpPr>
        <p:spPr>
          <a:xfrm flipH="1">
            <a:off x="268383" y="1504712"/>
            <a:ext cx="236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F5F362ED-4796-2A43-85ED-842A236F256A}"/>
              </a:ext>
            </a:extLst>
          </p:cNvPr>
          <p:cNvCxnSpPr>
            <a:cxnSpLocks/>
          </p:cNvCxnSpPr>
          <p:nvPr/>
        </p:nvCxnSpPr>
        <p:spPr>
          <a:xfrm>
            <a:off x="268383" y="1504712"/>
            <a:ext cx="0" cy="226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187EAD1-E1EF-564C-9273-2547D8D67671}"/>
              </a:ext>
            </a:extLst>
          </p:cNvPr>
          <p:cNvCxnSpPr>
            <a:cxnSpLocks/>
          </p:cNvCxnSpPr>
          <p:nvPr/>
        </p:nvCxnSpPr>
        <p:spPr>
          <a:xfrm>
            <a:off x="268383" y="3771740"/>
            <a:ext cx="1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C2F8864-3422-3B40-BFF2-075984662093}"/>
              </a:ext>
            </a:extLst>
          </p:cNvPr>
          <p:cNvCxnSpPr>
            <a:cxnSpLocks/>
          </p:cNvCxnSpPr>
          <p:nvPr/>
        </p:nvCxnSpPr>
        <p:spPr>
          <a:xfrm>
            <a:off x="140682" y="3390740"/>
            <a:ext cx="28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2483DC4-F825-7F4A-811A-73615AC679EF}"/>
              </a:ext>
            </a:extLst>
          </p:cNvPr>
          <p:cNvCxnSpPr>
            <a:cxnSpLocks/>
          </p:cNvCxnSpPr>
          <p:nvPr/>
        </p:nvCxnSpPr>
        <p:spPr>
          <a:xfrm>
            <a:off x="140682" y="540359"/>
            <a:ext cx="0" cy="2850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6D075DD-588F-5249-B0D0-A9B5DABE2DED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0" cy="149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FAED88-EEAB-804B-B1A3-44D9B44EE105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52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D53607-772F-6A4F-980C-B931F102A23F}"/>
              </a:ext>
            </a:extLst>
          </p:cNvPr>
          <p:cNvCxnSpPr>
            <a:cxnSpLocks/>
          </p:cNvCxnSpPr>
          <p:nvPr/>
        </p:nvCxnSpPr>
        <p:spPr>
          <a:xfrm>
            <a:off x="1819486" y="2497834"/>
            <a:ext cx="25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A3B79C2-6ED8-4E45-A345-FD40C3538203}"/>
              </a:ext>
            </a:extLst>
          </p:cNvPr>
          <p:cNvCxnSpPr>
            <a:cxnSpLocks/>
          </p:cNvCxnSpPr>
          <p:nvPr/>
        </p:nvCxnSpPr>
        <p:spPr>
          <a:xfrm flipH="1">
            <a:off x="1546556" y="2768088"/>
            <a:ext cx="134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B30572DD-1A0B-754D-A385-F9F01AD13877}"/>
              </a:ext>
            </a:extLst>
          </p:cNvPr>
          <p:cNvCxnSpPr>
            <a:cxnSpLocks/>
          </p:cNvCxnSpPr>
          <p:nvPr/>
        </p:nvCxnSpPr>
        <p:spPr>
          <a:xfrm flipV="1">
            <a:off x="2890544" y="2269323"/>
            <a:ext cx="0" cy="49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手动操作 87">
            <a:extLst>
              <a:ext uri="{FF2B5EF4-FFF2-40B4-BE49-F238E27FC236}">
                <a16:creationId xmlns:a16="http://schemas.microsoft.com/office/drawing/2014/main" id="{E7059D06-217A-794F-8680-E06CADF44B5D}"/>
              </a:ext>
            </a:extLst>
          </p:cNvPr>
          <p:cNvSpPr/>
          <p:nvPr/>
        </p:nvSpPr>
        <p:spPr>
          <a:xfrm rot="16200000">
            <a:off x="9327794" y="5343346"/>
            <a:ext cx="1185303" cy="71504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Mem</a:t>
            </a:r>
          </a:p>
          <a:p>
            <a:pPr algn="ctr"/>
            <a:r>
              <a:rPr kumimoji="1" lang="en-US" altLang="zh-CN" sz="1000" b="1" dirty="0"/>
              <a:t>controller</a:t>
            </a:r>
            <a:endParaRPr kumimoji="1" lang="zh-CN" altLang="en-US" sz="10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3EC6CBA-77E2-3A45-AE17-1387A73BE218}"/>
              </a:ext>
            </a:extLst>
          </p:cNvPr>
          <p:cNvCxnSpPr>
            <a:cxnSpLocks/>
          </p:cNvCxnSpPr>
          <p:nvPr/>
        </p:nvCxnSpPr>
        <p:spPr>
          <a:xfrm>
            <a:off x="2891476" y="2269323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终止符 99">
            <a:extLst>
              <a:ext uri="{FF2B5EF4-FFF2-40B4-BE49-F238E27FC236}">
                <a16:creationId xmlns:a16="http://schemas.microsoft.com/office/drawing/2014/main" id="{8E630C71-47CC-714D-8285-8BBF688252AA}"/>
              </a:ext>
            </a:extLst>
          </p:cNvPr>
          <p:cNvSpPr/>
          <p:nvPr/>
        </p:nvSpPr>
        <p:spPr>
          <a:xfrm>
            <a:off x="5466837" y="3196035"/>
            <a:ext cx="360000" cy="72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=</a:t>
            </a:r>
            <a:endParaRPr kumimoji="1" lang="zh-CN" altLang="en-US" sz="1000" b="1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C76A4C3-2C69-1F41-92A6-DD0C069F6458}"/>
              </a:ext>
            </a:extLst>
          </p:cNvPr>
          <p:cNvCxnSpPr>
            <a:cxnSpLocks/>
          </p:cNvCxnSpPr>
          <p:nvPr/>
        </p:nvCxnSpPr>
        <p:spPr>
          <a:xfrm>
            <a:off x="5386391" y="3038587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54BEE01-9012-7945-99A8-29309794571B}"/>
              </a:ext>
            </a:extLst>
          </p:cNvPr>
          <p:cNvCxnSpPr>
            <a:cxnSpLocks/>
          </p:cNvCxnSpPr>
          <p:nvPr/>
        </p:nvCxnSpPr>
        <p:spPr>
          <a:xfrm>
            <a:off x="5386391" y="4069528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4B5BE9A-EFBF-164E-A1ED-C3668D3923B1}"/>
              </a:ext>
            </a:extLst>
          </p:cNvPr>
          <p:cNvCxnSpPr>
            <a:cxnSpLocks/>
          </p:cNvCxnSpPr>
          <p:nvPr/>
        </p:nvCxnSpPr>
        <p:spPr>
          <a:xfrm>
            <a:off x="3961965" y="5218283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C76F186-1B39-6949-B1F9-488043A4896F}"/>
              </a:ext>
            </a:extLst>
          </p:cNvPr>
          <p:cNvCxnSpPr>
            <a:cxnSpLocks/>
          </p:cNvCxnSpPr>
          <p:nvPr/>
        </p:nvCxnSpPr>
        <p:spPr>
          <a:xfrm flipH="1">
            <a:off x="3960935" y="4277054"/>
            <a:ext cx="1031" cy="205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EFBA297-1706-D54A-BE1F-BEACDBFD8E5E}"/>
              </a:ext>
            </a:extLst>
          </p:cNvPr>
          <p:cNvCxnSpPr>
            <a:cxnSpLocks/>
          </p:cNvCxnSpPr>
          <p:nvPr/>
        </p:nvCxnSpPr>
        <p:spPr>
          <a:xfrm flipH="1">
            <a:off x="140684" y="540359"/>
            <a:ext cx="8200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27A06648-93E0-8D47-B009-DC16B1236A29}"/>
              </a:ext>
            </a:extLst>
          </p:cNvPr>
          <p:cNvCxnSpPr>
            <a:cxnSpLocks/>
          </p:cNvCxnSpPr>
          <p:nvPr/>
        </p:nvCxnSpPr>
        <p:spPr>
          <a:xfrm>
            <a:off x="5882199" y="2533980"/>
            <a:ext cx="0" cy="1182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B9DF942-2BAB-864A-AFB5-658A8E10CB45}"/>
              </a:ext>
            </a:extLst>
          </p:cNvPr>
          <p:cNvCxnSpPr>
            <a:cxnSpLocks/>
          </p:cNvCxnSpPr>
          <p:nvPr/>
        </p:nvCxnSpPr>
        <p:spPr>
          <a:xfrm>
            <a:off x="5826837" y="3390740"/>
            <a:ext cx="119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可选流程 149">
            <a:extLst>
              <a:ext uri="{FF2B5EF4-FFF2-40B4-BE49-F238E27FC236}">
                <a16:creationId xmlns:a16="http://schemas.microsoft.com/office/drawing/2014/main" id="{ECBF26FC-58A3-7848-9FC6-82A8A21AF210}"/>
              </a:ext>
            </a:extLst>
          </p:cNvPr>
          <p:cNvSpPr/>
          <p:nvPr/>
        </p:nvSpPr>
        <p:spPr>
          <a:xfrm>
            <a:off x="7057712" y="2389108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1" name="可选流程 150">
            <a:extLst>
              <a:ext uri="{FF2B5EF4-FFF2-40B4-BE49-F238E27FC236}">
                <a16:creationId xmlns:a16="http://schemas.microsoft.com/office/drawing/2014/main" id="{46DD2ABA-A632-C645-AA04-E9615442B15F}"/>
              </a:ext>
            </a:extLst>
          </p:cNvPr>
          <p:cNvSpPr/>
          <p:nvPr/>
        </p:nvSpPr>
        <p:spPr>
          <a:xfrm>
            <a:off x="7051989" y="3810440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2" name="圆角矩形 151">
            <a:extLst>
              <a:ext uri="{FF2B5EF4-FFF2-40B4-BE49-F238E27FC236}">
                <a16:creationId xmlns:a16="http://schemas.microsoft.com/office/drawing/2014/main" id="{C89E8F74-373F-D04A-B528-8BA3CB7C54DA}"/>
              </a:ext>
            </a:extLst>
          </p:cNvPr>
          <p:cNvSpPr/>
          <p:nvPr/>
        </p:nvSpPr>
        <p:spPr>
          <a:xfrm>
            <a:off x="4063845" y="1277031"/>
            <a:ext cx="1080000" cy="5400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Forwarding</a:t>
            </a:r>
          </a:p>
          <a:p>
            <a:pPr algn="ctr"/>
            <a:r>
              <a:rPr kumimoji="1" lang="en-US" altLang="zh-CN" sz="1000" b="1" dirty="0"/>
              <a:t>unit</a:t>
            </a:r>
            <a:endParaRPr kumimoji="1" lang="zh-CN" altLang="en-US" sz="1000" b="1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F4306D9-AD5D-8E4B-865B-30365EC86748}"/>
              </a:ext>
            </a:extLst>
          </p:cNvPr>
          <p:cNvCxnSpPr>
            <a:cxnSpLocks/>
          </p:cNvCxnSpPr>
          <p:nvPr/>
        </p:nvCxnSpPr>
        <p:spPr>
          <a:xfrm>
            <a:off x="6365788" y="4065973"/>
            <a:ext cx="68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8806D70-7F57-E84A-AE1D-255647D91905}"/>
              </a:ext>
            </a:extLst>
          </p:cNvPr>
          <p:cNvCxnSpPr>
            <a:cxnSpLocks/>
          </p:cNvCxnSpPr>
          <p:nvPr/>
        </p:nvCxnSpPr>
        <p:spPr>
          <a:xfrm>
            <a:off x="6367127" y="3034037"/>
            <a:ext cx="686201" cy="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91B545A7-A2EE-D448-95E3-58BBCB0DF013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7417712" y="2839108"/>
            <a:ext cx="28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45D8F09D-F7BB-5741-82F4-B08F200B397F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8057806" y="3553786"/>
            <a:ext cx="567060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1C2736B-CFB8-4046-9B9E-541A80D1D751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7411989" y="4258386"/>
            <a:ext cx="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460BFF92-1DEC-A84E-A17E-1816569CCAC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984866" y="3553786"/>
            <a:ext cx="468601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2BAFF072-9837-FE41-A5A0-8E82A4C7550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353467" y="3552318"/>
            <a:ext cx="291978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FA748C-E987-0C49-BE68-AE9804D13AD1}"/>
              </a:ext>
            </a:extLst>
          </p:cNvPr>
          <p:cNvCxnSpPr>
            <a:cxnSpLocks/>
          </p:cNvCxnSpPr>
          <p:nvPr/>
        </p:nvCxnSpPr>
        <p:spPr>
          <a:xfrm>
            <a:off x="8341119" y="540359"/>
            <a:ext cx="0" cy="301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8A793B94-D601-9841-B736-292A36B6CA92}"/>
              </a:ext>
            </a:extLst>
          </p:cNvPr>
          <p:cNvCxnSpPr>
            <a:cxnSpLocks/>
          </p:cNvCxnSpPr>
          <p:nvPr/>
        </p:nvCxnSpPr>
        <p:spPr>
          <a:xfrm>
            <a:off x="6365788" y="6336085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39667AC1-29D1-F342-87E7-09B3A50A5FBC}"/>
              </a:ext>
            </a:extLst>
          </p:cNvPr>
          <p:cNvCxnSpPr>
            <a:cxnSpLocks/>
          </p:cNvCxnSpPr>
          <p:nvPr/>
        </p:nvCxnSpPr>
        <p:spPr>
          <a:xfrm>
            <a:off x="6662271" y="4475015"/>
            <a:ext cx="2347" cy="131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A2406858-F042-824E-94CA-2D82E906C3B2}"/>
              </a:ext>
            </a:extLst>
          </p:cNvPr>
          <p:cNvCxnSpPr>
            <a:cxnSpLocks/>
          </p:cNvCxnSpPr>
          <p:nvPr/>
        </p:nvCxnSpPr>
        <p:spPr>
          <a:xfrm flipV="1">
            <a:off x="6664928" y="2627249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3880BD9C-25AA-6F41-BB29-D6156782B2FA}"/>
              </a:ext>
            </a:extLst>
          </p:cNvPr>
          <p:cNvCxnSpPr>
            <a:cxnSpLocks/>
          </p:cNvCxnSpPr>
          <p:nvPr/>
        </p:nvCxnSpPr>
        <p:spPr>
          <a:xfrm flipV="1">
            <a:off x="6664618" y="4475015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D1B0E7F-A595-8C48-A9C8-EABB1141C1F4}"/>
              </a:ext>
            </a:extLst>
          </p:cNvPr>
          <p:cNvCxnSpPr>
            <a:cxnSpLocks/>
          </p:cNvCxnSpPr>
          <p:nvPr/>
        </p:nvCxnSpPr>
        <p:spPr>
          <a:xfrm flipV="1">
            <a:off x="8985816" y="6348738"/>
            <a:ext cx="2286000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43EA75EB-D199-8142-92BC-D70DD6402074}"/>
              </a:ext>
            </a:extLst>
          </p:cNvPr>
          <p:cNvCxnSpPr>
            <a:cxnSpLocks/>
          </p:cNvCxnSpPr>
          <p:nvPr/>
        </p:nvCxnSpPr>
        <p:spPr>
          <a:xfrm>
            <a:off x="6365788" y="5409243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559C4D8-4017-1342-8C1E-EC1C5F77EAF1}"/>
              </a:ext>
            </a:extLst>
          </p:cNvPr>
          <p:cNvCxnSpPr>
            <a:cxnSpLocks/>
          </p:cNvCxnSpPr>
          <p:nvPr/>
        </p:nvCxnSpPr>
        <p:spPr>
          <a:xfrm>
            <a:off x="5644041" y="3042426"/>
            <a:ext cx="2796" cy="1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7FCE8988-AC9F-2645-BB0A-980C7C85FBD9}"/>
              </a:ext>
            </a:extLst>
          </p:cNvPr>
          <p:cNvCxnSpPr>
            <a:cxnSpLocks/>
          </p:cNvCxnSpPr>
          <p:nvPr/>
        </p:nvCxnSpPr>
        <p:spPr>
          <a:xfrm flipV="1">
            <a:off x="5645865" y="3908583"/>
            <a:ext cx="2796" cy="1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 98">
            <a:extLst>
              <a:ext uri="{FF2B5EF4-FFF2-40B4-BE49-F238E27FC236}">
                <a16:creationId xmlns:a16="http://schemas.microsoft.com/office/drawing/2014/main" id="{A8BFA7C9-96B9-1841-8A29-1E5855B035CE}"/>
              </a:ext>
            </a:extLst>
          </p:cNvPr>
          <p:cNvSpPr/>
          <p:nvPr/>
        </p:nvSpPr>
        <p:spPr>
          <a:xfrm>
            <a:off x="3547965" y="2843731"/>
            <a:ext cx="828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Decoder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6E738C63-B845-FF42-B2FA-F2E439E90AA0}"/>
              </a:ext>
            </a:extLst>
          </p:cNvPr>
          <p:cNvCxnSpPr>
            <a:cxnSpLocks/>
          </p:cNvCxnSpPr>
          <p:nvPr/>
        </p:nvCxnSpPr>
        <p:spPr>
          <a:xfrm flipV="1">
            <a:off x="4377526" y="3034038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E4563DD-EC34-5345-BDEB-2E657595657A}"/>
              </a:ext>
            </a:extLst>
          </p:cNvPr>
          <p:cNvCxnSpPr>
            <a:cxnSpLocks/>
          </p:cNvCxnSpPr>
          <p:nvPr/>
        </p:nvCxnSpPr>
        <p:spPr>
          <a:xfrm flipV="1">
            <a:off x="4377525" y="4065973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F9DEF8BA-EC14-C84E-9F8C-91FF49207FF5}"/>
              </a:ext>
            </a:extLst>
          </p:cNvPr>
          <p:cNvCxnSpPr>
            <a:cxnSpLocks/>
          </p:cNvCxnSpPr>
          <p:nvPr/>
        </p:nvCxnSpPr>
        <p:spPr>
          <a:xfrm flipV="1">
            <a:off x="3365508" y="3566327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E407AE2D-6BF2-6641-809C-4E17718B33A2}"/>
              </a:ext>
            </a:extLst>
          </p:cNvPr>
          <p:cNvCxnSpPr>
            <a:cxnSpLocks/>
          </p:cNvCxnSpPr>
          <p:nvPr/>
        </p:nvCxnSpPr>
        <p:spPr>
          <a:xfrm>
            <a:off x="3961965" y="4587067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19D9694-5AF5-7C49-A389-5F0A018DBC0A}"/>
              </a:ext>
            </a:extLst>
          </p:cNvPr>
          <p:cNvCxnSpPr>
            <a:cxnSpLocks/>
          </p:cNvCxnSpPr>
          <p:nvPr/>
        </p:nvCxnSpPr>
        <p:spPr>
          <a:xfrm>
            <a:off x="3961965" y="4790157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48965257-C6AA-7A4B-9C3E-777641857F4C}"/>
              </a:ext>
            </a:extLst>
          </p:cNvPr>
          <p:cNvCxnSpPr>
            <a:cxnSpLocks/>
          </p:cNvCxnSpPr>
          <p:nvPr/>
        </p:nvCxnSpPr>
        <p:spPr>
          <a:xfrm>
            <a:off x="3961964" y="5013012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9E0CDDF6-0291-5E45-82C8-4B3E164450BA}"/>
              </a:ext>
            </a:extLst>
          </p:cNvPr>
          <p:cNvCxnSpPr>
            <a:cxnSpLocks/>
          </p:cNvCxnSpPr>
          <p:nvPr/>
        </p:nvCxnSpPr>
        <p:spPr>
          <a:xfrm>
            <a:off x="3961964" y="5409243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1952E632-96CD-C543-9502-0C448B8313B0}"/>
              </a:ext>
            </a:extLst>
          </p:cNvPr>
          <p:cNvCxnSpPr>
            <a:cxnSpLocks/>
          </p:cNvCxnSpPr>
          <p:nvPr/>
        </p:nvCxnSpPr>
        <p:spPr>
          <a:xfrm>
            <a:off x="3961965" y="6157182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D7B0A867-CF87-3743-9DF3-14A89891650D}"/>
              </a:ext>
            </a:extLst>
          </p:cNvPr>
          <p:cNvCxnSpPr>
            <a:cxnSpLocks/>
          </p:cNvCxnSpPr>
          <p:nvPr/>
        </p:nvCxnSpPr>
        <p:spPr>
          <a:xfrm>
            <a:off x="3961965" y="559639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0F3EA243-5085-E24C-926D-3B7555E46651}"/>
              </a:ext>
            </a:extLst>
          </p:cNvPr>
          <p:cNvCxnSpPr>
            <a:cxnSpLocks/>
          </p:cNvCxnSpPr>
          <p:nvPr/>
        </p:nvCxnSpPr>
        <p:spPr>
          <a:xfrm>
            <a:off x="3961965" y="579112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D8422CC5-37F9-7A4E-B6C8-903D1E25F328}"/>
              </a:ext>
            </a:extLst>
          </p:cNvPr>
          <p:cNvCxnSpPr>
            <a:cxnSpLocks/>
          </p:cNvCxnSpPr>
          <p:nvPr/>
        </p:nvCxnSpPr>
        <p:spPr>
          <a:xfrm>
            <a:off x="3961964" y="5968059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7B4092B-2E86-F243-BB7E-9DD7901B450B}"/>
              </a:ext>
            </a:extLst>
          </p:cNvPr>
          <p:cNvCxnSpPr>
            <a:cxnSpLocks/>
          </p:cNvCxnSpPr>
          <p:nvPr/>
        </p:nvCxnSpPr>
        <p:spPr>
          <a:xfrm>
            <a:off x="3961964" y="632986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B27FF506-CC91-BE41-A1CC-CAD0DA679E12}"/>
              </a:ext>
            </a:extLst>
          </p:cNvPr>
          <p:cNvCxnSpPr>
            <a:cxnSpLocks/>
          </p:cNvCxnSpPr>
          <p:nvPr/>
        </p:nvCxnSpPr>
        <p:spPr>
          <a:xfrm>
            <a:off x="5823288" y="3716718"/>
            <a:ext cx="57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4FD2CF23-DA19-1A44-ACAD-0679D6E4D9A0}"/>
              </a:ext>
            </a:extLst>
          </p:cNvPr>
          <p:cNvCxnSpPr>
            <a:cxnSpLocks/>
          </p:cNvCxnSpPr>
          <p:nvPr/>
        </p:nvCxnSpPr>
        <p:spPr>
          <a:xfrm>
            <a:off x="5946261" y="2456086"/>
            <a:ext cx="0" cy="9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FB06495-139B-DF4E-BCC4-AAD4138F5EFF}"/>
              </a:ext>
            </a:extLst>
          </p:cNvPr>
          <p:cNvCxnSpPr>
            <a:cxnSpLocks/>
          </p:cNvCxnSpPr>
          <p:nvPr/>
        </p:nvCxnSpPr>
        <p:spPr>
          <a:xfrm flipH="1" flipV="1">
            <a:off x="3770253" y="2533980"/>
            <a:ext cx="21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2A0ACB7-0A3A-ED4B-8A8A-4B2B664F131A}"/>
              </a:ext>
            </a:extLst>
          </p:cNvPr>
          <p:cNvCxnSpPr>
            <a:cxnSpLocks/>
          </p:cNvCxnSpPr>
          <p:nvPr/>
        </p:nvCxnSpPr>
        <p:spPr>
          <a:xfrm>
            <a:off x="3770791" y="2533980"/>
            <a:ext cx="0" cy="30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98A275E5-0DAF-7144-8281-D43552DA8259}"/>
              </a:ext>
            </a:extLst>
          </p:cNvPr>
          <p:cNvCxnSpPr>
            <a:cxnSpLocks/>
          </p:cNvCxnSpPr>
          <p:nvPr/>
        </p:nvCxnSpPr>
        <p:spPr>
          <a:xfrm>
            <a:off x="4185519" y="2456086"/>
            <a:ext cx="0" cy="38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D135FB6-4BC8-3449-93F1-BBC3E9EA43EF}"/>
              </a:ext>
            </a:extLst>
          </p:cNvPr>
          <p:cNvCxnSpPr>
            <a:cxnSpLocks/>
          </p:cNvCxnSpPr>
          <p:nvPr/>
        </p:nvCxnSpPr>
        <p:spPr>
          <a:xfrm flipH="1">
            <a:off x="4182344" y="2456086"/>
            <a:ext cx="1763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17AFE89-63C9-3D4A-9ACA-DD4EAE2EAA3E}"/>
              </a:ext>
            </a:extLst>
          </p:cNvPr>
          <p:cNvSpPr/>
          <p:nvPr/>
        </p:nvSpPr>
        <p:spPr>
          <a:xfrm>
            <a:off x="4036169" y="80448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Stall Controller</a:t>
            </a:r>
            <a:endParaRPr kumimoji="1" lang="zh-CN" altLang="en-US" sz="1000" b="1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935B59-EAF8-1E4A-932A-B5978AB23A46}"/>
              </a:ext>
            </a:extLst>
          </p:cNvPr>
          <p:cNvSpPr/>
          <p:nvPr/>
        </p:nvSpPr>
        <p:spPr>
          <a:xfrm>
            <a:off x="7727719" y="75861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Abort Controller</a:t>
            </a:r>
            <a:endParaRPr kumimoji="1" lang="zh-CN" altLang="en-US" sz="1000" b="1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FEA5EA8-398C-3B48-A5AC-2D50D6FD269B}"/>
              </a:ext>
            </a:extLst>
          </p:cNvPr>
          <p:cNvCxnSpPr/>
          <p:nvPr/>
        </p:nvCxnSpPr>
        <p:spPr>
          <a:xfrm>
            <a:off x="6005787" y="625060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B27740-39AB-4942-85DD-096984D6207E}"/>
              </a:ext>
            </a:extLst>
          </p:cNvPr>
          <p:cNvCxnSpPr/>
          <p:nvPr/>
        </p:nvCxnSpPr>
        <p:spPr>
          <a:xfrm>
            <a:off x="6005786" y="606850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5A44361-8E49-314A-8A3B-06B37A1306A9}"/>
              </a:ext>
            </a:extLst>
          </p:cNvPr>
          <p:cNvCxnSpPr/>
          <p:nvPr/>
        </p:nvCxnSpPr>
        <p:spPr>
          <a:xfrm>
            <a:off x="6003732" y="588060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596A8C6E-80BB-5344-B6E8-0E65EA591443}"/>
              </a:ext>
            </a:extLst>
          </p:cNvPr>
          <p:cNvCxnSpPr/>
          <p:nvPr/>
        </p:nvCxnSpPr>
        <p:spPr>
          <a:xfrm>
            <a:off x="6003731" y="569313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1CC065B-8B60-A242-9A45-AF5048139CEA}"/>
              </a:ext>
            </a:extLst>
          </p:cNvPr>
          <p:cNvCxnSpPr/>
          <p:nvPr/>
        </p:nvCxnSpPr>
        <p:spPr>
          <a:xfrm>
            <a:off x="6003731" y="550510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F9BE6E87-2109-1748-90BC-EB4B56075EC2}"/>
              </a:ext>
            </a:extLst>
          </p:cNvPr>
          <p:cNvCxnSpPr/>
          <p:nvPr/>
        </p:nvCxnSpPr>
        <p:spPr>
          <a:xfrm>
            <a:off x="6003730" y="531224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0AFAF820-A03C-CE46-8C5F-12DE13EC5EE3}"/>
              </a:ext>
            </a:extLst>
          </p:cNvPr>
          <p:cNvCxnSpPr/>
          <p:nvPr/>
        </p:nvCxnSpPr>
        <p:spPr>
          <a:xfrm>
            <a:off x="6001676" y="510821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569485BB-71AE-DF46-9FB4-BBCFE9835560}"/>
              </a:ext>
            </a:extLst>
          </p:cNvPr>
          <p:cNvCxnSpPr/>
          <p:nvPr/>
        </p:nvCxnSpPr>
        <p:spPr>
          <a:xfrm>
            <a:off x="6001675" y="489922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28CC68A5-8AB4-4B47-80DB-5D114E89F084}"/>
              </a:ext>
            </a:extLst>
          </p:cNvPr>
          <p:cNvCxnSpPr/>
          <p:nvPr/>
        </p:nvCxnSpPr>
        <p:spPr>
          <a:xfrm>
            <a:off x="6005301" y="469092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3C6E539-A05A-D948-BC33-46CD69210879}"/>
              </a:ext>
            </a:extLst>
          </p:cNvPr>
          <p:cNvCxnSpPr/>
          <p:nvPr/>
        </p:nvCxnSpPr>
        <p:spPr>
          <a:xfrm>
            <a:off x="6005300" y="448192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013C7BB-1903-4846-BCBD-FC047D353036}"/>
              </a:ext>
            </a:extLst>
          </p:cNvPr>
          <p:cNvCxnSpPr/>
          <p:nvPr/>
        </p:nvCxnSpPr>
        <p:spPr>
          <a:xfrm>
            <a:off x="6007092" y="417096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44EF7D02-EFC4-9241-B895-99B9EDB7524B}"/>
              </a:ext>
            </a:extLst>
          </p:cNvPr>
          <p:cNvCxnSpPr/>
          <p:nvPr/>
        </p:nvCxnSpPr>
        <p:spPr>
          <a:xfrm>
            <a:off x="6007091" y="396197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368E7A39-D23C-4B49-8B6B-9B91ED045E0E}"/>
              </a:ext>
            </a:extLst>
          </p:cNvPr>
          <p:cNvCxnSpPr/>
          <p:nvPr/>
        </p:nvCxnSpPr>
        <p:spPr>
          <a:xfrm>
            <a:off x="6003507" y="313464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0CCFD95B-726F-3644-AB27-47F829509FFC}"/>
              </a:ext>
            </a:extLst>
          </p:cNvPr>
          <p:cNvCxnSpPr/>
          <p:nvPr/>
        </p:nvCxnSpPr>
        <p:spPr>
          <a:xfrm>
            <a:off x="6003506" y="292565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61B740-D19B-B648-979B-C615D36CCFD3}"/>
              </a:ext>
            </a:extLst>
          </p:cNvPr>
          <p:cNvSpPr txBox="1"/>
          <p:nvPr/>
        </p:nvSpPr>
        <p:spPr>
          <a:xfrm>
            <a:off x="5983015" y="626304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5BB1C33-7085-BD4A-9613-4CF8BCB31056}"/>
              </a:ext>
            </a:extLst>
          </p:cNvPr>
          <p:cNvSpPr txBox="1"/>
          <p:nvPr/>
        </p:nvSpPr>
        <p:spPr>
          <a:xfrm>
            <a:off x="5911483" y="6037601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6D0C2CB-C21A-6C4A-A972-7EB1C07BB7C0}"/>
              </a:ext>
            </a:extLst>
          </p:cNvPr>
          <p:cNvSpPr txBox="1"/>
          <p:nvPr/>
        </p:nvSpPr>
        <p:spPr>
          <a:xfrm>
            <a:off x="5970583" y="5889823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BB6F0FE-D926-7441-B5C1-C977EE5FFB59}"/>
              </a:ext>
            </a:extLst>
          </p:cNvPr>
          <p:cNvSpPr txBox="1"/>
          <p:nvPr/>
        </p:nvSpPr>
        <p:spPr>
          <a:xfrm>
            <a:off x="5951333" y="5700095"/>
            <a:ext cx="457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Imm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477D7F4-DAC6-4B49-8168-C02F0CEF6408}"/>
              </a:ext>
            </a:extLst>
          </p:cNvPr>
          <p:cNvSpPr txBox="1"/>
          <p:nvPr/>
        </p:nvSpPr>
        <p:spPr>
          <a:xfrm>
            <a:off x="5941083" y="5516595"/>
            <a:ext cx="4803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alu_op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9EA1712-359A-C645-BF6D-0113968D77CB}"/>
              </a:ext>
            </a:extLst>
          </p:cNvPr>
          <p:cNvSpPr txBox="1"/>
          <p:nvPr/>
        </p:nvSpPr>
        <p:spPr>
          <a:xfrm>
            <a:off x="5979919" y="5326877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E7BEA63-5746-D843-8C30-00F621B6B284}"/>
              </a:ext>
            </a:extLst>
          </p:cNvPr>
          <p:cNvSpPr txBox="1"/>
          <p:nvPr/>
        </p:nvSpPr>
        <p:spPr>
          <a:xfrm>
            <a:off x="5983024" y="513093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62DFB8B-EFC0-9844-977E-2C482756F35E}"/>
              </a:ext>
            </a:extLst>
          </p:cNvPr>
          <p:cNvSpPr txBox="1"/>
          <p:nvPr/>
        </p:nvSpPr>
        <p:spPr>
          <a:xfrm>
            <a:off x="5973698" y="492255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8B307CD-7C9D-9242-8A0A-A80A9EE3DDDE}"/>
              </a:ext>
            </a:extLst>
          </p:cNvPr>
          <p:cNvSpPr txBox="1"/>
          <p:nvPr/>
        </p:nvSpPr>
        <p:spPr>
          <a:xfrm>
            <a:off x="5976813" y="471417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5964C26-ACC2-8F41-83DE-AEDB7152B96E}"/>
              </a:ext>
            </a:extLst>
          </p:cNvPr>
          <p:cNvSpPr txBox="1"/>
          <p:nvPr/>
        </p:nvSpPr>
        <p:spPr>
          <a:xfrm>
            <a:off x="5953871" y="4505796"/>
            <a:ext cx="4533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6BEC8F1-BE34-CF46-8423-9BEB8DBF6803}"/>
              </a:ext>
            </a:extLst>
          </p:cNvPr>
          <p:cNvCxnSpPr/>
          <p:nvPr/>
        </p:nvCxnSpPr>
        <p:spPr>
          <a:xfrm>
            <a:off x="8627682" y="625371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6752ECAD-D2FF-A242-A5C5-D13F11B16144}"/>
              </a:ext>
            </a:extLst>
          </p:cNvPr>
          <p:cNvCxnSpPr/>
          <p:nvPr/>
        </p:nvCxnSpPr>
        <p:spPr>
          <a:xfrm>
            <a:off x="8627681" y="607161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35A56616-7F4A-3345-A87E-DE7BF05F2AFF}"/>
              </a:ext>
            </a:extLst>
          </p:cNvPr>
          <p:cNvCxnSpPr/>
          <p:nvPr/>
        </p:nvCxnSpPr>
        <p:spPr>
          <a:xfrm>
            <a:off x="8625627" y="588372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31D2733-535B-A442-BCD2-5E5908FCA3EC}"/>
              </a:ext>
            </a:extLst>
          </p:cNvPr>
          <p:cNvSpPr txBox="1"/>
          <p:nvPr/>
        </p:nvSpPr>
        <p:spPr>
          <a:xfrm>
            <a:off x="8604910" y="626615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90B4A65-4754-5C45-9475-4BA645EB3BFC}"/>
              </a:ext>
            </a:extLst>
          </p:cNvPr>
          <p:cNvSpPr txBox="1"/>
          <p:nvPr/>
        </p:nvSpPr>
        <p:spPr>
          <a:xfrm>
            <a:off x="8533378" y="6047859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B0D4C8E-F8BE-E746-8134-F219590F484F}"/>
              </a:ext>
            </a:extLst>
          </p:cNvPr>
          <p:cNvSpPr txBox="1"/>
          <p:nvPr/>
        </p:nvSpPr>
        <p:spPr>
          <a:xfrm>
            <a:off x="8592478" y="5892937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1A076EF2-326A-5745-8C79-A0287559E447}"/>
              </a:ext>
            </a:extLst>
          </p:cNvPr>
          <p:cNvCxnSpPr>
            <a:cxnSpLocks/>
          </p:cNvCxnSpPr>
          <p:nvPr/>
        </p:nvCxnSpPr>
        <p:spPr>
          <a:xfrm>
            <a:off x="6365788" y="6164001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63E6E998-0356-454E-A7B6-6AED7E17CF7D}"/>
              </a:ext>
            </a:extLst>
          </p:cNvPr>
          <p:cNvCxnSpPr>
            <a:cxnSpLocks/>
          </p:cNvCxnSpPr>
          <p:nvPr/>
        </p:nvCxnSpPr>
        <p:spPr>
          <a:xfrm>
            <a:off x="6361676" y="5983187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18D45866-28D3-CC42-9F0A-5C7325FFF1C5}"/>
              </a:ext>
            </a:extLst>
          </p:cNvPr>
          <p:cNvCxnSpPr/>
          <p:nvPr/>
        </p:nvCxnSpPr>
        <p:spPr>
          <a:xfrm>
            <a:off x="8619409" y="551443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B967ADE4-84A8-E447-B6DE-F0053465AD08}"/>
              </a:ext>
            </a:extLst>
          </p:cNvPr>
          <p:cNvCxnSpPr/>
          <p:nvPr/>
        </p:nvCxnSpPr>
        <p:spPr>
          <a:xfrm>
            <a:off x="8619408" y="532158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6B5114DF-9200-A149-B816-EB14BEC8B7F1}"/>
              </a:ext>
            </a:extLst>
          </p:cNvPr>
          <p:cNvCxnSpPr/>
          <p:nvPr/>
        </p:nvCxnSpPr>
        <p:spPr>
          <a:xfrm>
            <a:off x="8617354" y="511755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0794BB56-0B43-4043-B0C5-68B59D453038}"/>
              </a:ext>
            </a:extLst>
          </p:cNvPr>
          <p:cNvCxnSpPr/>
          <p:nvPr/>
        </p:nvCxnSpPr>
        <p:spPr>
          <a:xfrm>
            <a:off x="8617353" y="490856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38679313-FBE0-A347-8B3D-6698DF2BEA19}"/>
              </a:ext>
            </a:extLst>
          </p:cNvPr>
          <p:cNvCxnSpPr/>
          <p:nvPr/>
        </p:nvCxnSpPr>
        <p:spPr>
          <a:xfrm>
            <a:off x="8620979" y="470025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950AEE00-428A-C14E-8EFB-0EAEF36CCE2F}"/>
              </a:ext>
            </a:extLst>
          </p:cNvPr>
          <p:cNvCxnSpPr/>
          <p:nvPr/>
        </p:nvCxnSpPr>
        <p:spPr>
          <a:xfrm>
            <a:off x="8620978" y="449126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558D297-C124-AB4B-98A0-10AD3420EF76}"/>
              </a:ext>
            </a:extLst>
          </p:cNvPr>
          <p:cNvSpPr txBox="1"/>
          <p:nvPr/>
        </p:nvSpPr>
        <p:spPr>
          <a:xfrm>
            <a:off x="8595597" y="533621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0ACCB93-8EEF-5348-AE4A-35EF80EA02C0}"/>
              </a:ext>
            </a:extLst>
          </p:cNvPr>
          <p:cNvSpPr txBox="1"/>
          <p:nvPr/>
        </p:nvSpPr>
        <p:spPr>
          <a:xfrm>
            <a:off x="8598702" y="51402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6543465-6E27-8447-B0ED-C5CF5111FBFD}"/>
              </a:ext>
            </a:extLst>
          </p:cNvPr>
          <p:cNvSpPr txBox="1"/>
          <p:nvPr/>
        </p:nvSpPr>
        <p:spPr>
          <a:xfrm>
            <a:off x="8589376" y="493188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48D83E-B65F-4E45-8681-724BC024EBF5}"/>
              </a:ext>
            </a:extLst>
          </p:cNvPr>
          <p:cNvSpPr txBox="1"/>
          <p:nvPr/>
        </p:nvSpPr>
        <p:spPr>
          <a:xfrm>
            <a:off x="8592491" y="472351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C4CDE44-65D1-044A-B006-868CA9C273E0}"/>
              </a:ext>
            </a:extLst>
          </p:cNvPr>
          <p:cNvSpPr txBox="1"/>
          <p:nvPr/>
        </p:nvSpPr>
        <p:spPr>
          <a:xfrm>
            <a:off x="8576693" y="4515131"/>
            <a:ext cx="4669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87AE008B-9E67-7340-A59E-15DFB69D47D7}"/>
              </a:ext>
            </a:extLst>
          </p:cNvPr>
          <p:cNvCxnSpPr>
            <a:cxnSpLocks/>
          </p:cNvCxnSpPr>
          <p:nvPr/>
        </p:nvCxnSpPr>
        <p:spPr>
          <a:xfrm>
            <a:off x="6365788" y="5215572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9C26083A-FCEF-1C40-8764-76AF68120F71}"/>
              </a:ext>
            </a:extLst>
          </p:cNvPr>
          <p:cNvCxnSpPr>
            <a:cxnSpLocks/>
          </p:cNvCxnSpPr>
          <p:nvPr/>
        </p:nvCxnSpPr>
        <p:spPr>
          <a:xfrm flipV="1">
            <a:off x="7877806" y="4296624"/>
            <a:ext cx="0" cy="1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26D986E0-E164-DF4D-A592-E4F2B0FBAE67}"/>
              </a:ext>
            </a:extLst>
          </p:cNvPr>
          <p:cNvCxnSpPr>
            <a:cxnSpLocks/>
          </p:cNvCxnSpPr>
          <p:nvPr/>
        </p:nvCxnSpPr>
        <p:spPr>
          <a:xfrm flipH="1">
            <a:off x="6361677" y="5587929"/>
            <a:ext cx="1516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1869B22-C372-1644-947E-89D8863A3C3D}"/>
              </a:ext>
            </a:extLst>
          </p:cNvPr>
          <p:cNvCxnSpPr>
            <a:cxnSpLocks/>
          </p:cNvCxnSpPr>
          <p:nvPr/>
        </p:nvCxnSpPr>
        <p:spPr>
          <a:xfrm>
            <a:off x="6364622" y="5787100"/>
            <a:ext cx="297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D7EA5AF3-72A8-0441-A711-7E1C7BD8F835}"/>
              </a:ext>
            </a:extLst>
          </p:cNvPr>
          <p:cNvCxnSpPr>
            <a:cxnSpLocks/>
          </p:cNvCxnSpPr>
          <p:nvPr/>
        </p:nvCxnSpPr>
        <p:spPr>
          <a:xfrm flipH="1">
            <a:off x="6370146" y="4999496"/>
            <a:ext cx="861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450DDC37-613F-E54A-AFC9-142D9F5A7064}"/>
              </a:ext>
            </a:extLst>
          </p:cNvPr>
          <p:cNvCxnSpPr>
            <a:cxnSpLocks/>
          </p:cNvCxnSpPr>
          <p:nvPr/>
        </p:nvCxnSpPr>
        <p:spPr>
          <a:xfrm flipV="1">
            <a:off x="7231989" y="4711677"/>
            <a:ext cx="0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D36810A8-135C-CE48-9DD1-ED829620939D}"/>
              </a:ext>
            </a:extLst>
          </p:cNvPr>
          <p:cNvCxnSpPr>
            <a:cxnSpLocks/>
          </p:cNvCxnSpPr>
          <p:nvPr/>
        </p:nvCxnSpPr>
        <p:spPr>
          <a:xfrm flipH="1">
            <a:off x="6366973" y="4798814"/>
            <a:ext cx="491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CD133981-C3B1-E44E-87DD-F676F37E11D9}"/>
              </a:ext>
            </a:extLst>
          </p:cNvPr>
          <p:cNvCxnSpPr>
            <a:cxnSpLocks/>
          </p:cNvCxnSpPr>
          <p:nvPr/>
        </p:nvCxnSpPr>
        <p:spPr>
          <a:xfrm>
            <a:off x="6854124" y="3570081"/>
            <a:ext cx="0" cy="122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0F3559B6-B5A7-EE49-B64A-7B1C5F8DB992}"/>
              </a:ext>
            </a:extLst>
          </p:cNvPr>
          <p:cNvCxnSpPr>
            <a:cxnSpLocks/>
          </p:cNvCxnSpPr>
          <p:nvPr/>
        </p:nvCxnSpPr>
        <p:spPr>
          <a:xfrm flipH="1">
            <a:off x="6855128" y="3573256"/>
            <a:ext cx="376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CA70C43A-9607-1240-BBF5-035454B7CE7C}"/>
              </a:ext>
            </a:extLst>
          </p:cNvPr>
          <p:cNvCxnSpPr>
            <a:cxnSpLocks/>
          </p:cNvCxnSpPr>
          <p:nvPr/>
        </p:nvCxnSpPr>
        <p:spPr>
          <a:xfrm flipV="1">
            <a:off x="7231989" y="3289108"/>
            <a:ext cx="0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8645B94-F7CE-1C4A-B981-2059385B3F27}"/>
              </a:ext>
            </a:extLst>
          </p:cNvPr>
          <p:cNvSpPr txBox="1"/>
          <p:nvPr/>
        </p:nvSpPr>
        <p:spPr>
          <a:xfrm>
            <a:off x="5914335" y="3984715"/>
            <a:ext cx="5179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0613806-E7ED-6849-9B49-D7C22F291BD1}"/>
              </a:ext>
            </a:extLst>
          </p:cNvPr>
          <p:cNvSpPr txBox="1"/>
          <p:nvPr/>
        </p:nvSpPr>
        <p:spPr>
          <a:xfrm>
            <a:off x="5919064" y="2943469"/>
            <a:ext cx="5251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data_a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3AA1790-AD79-6A49-AF3D-DB2F92735D64}"/>
              </a:ext>
            </a:extLst>
          </p:cNvPr>
          <p:cNvCxnSpPr>
            <a:cxnSpLocks/>
          </p:cNvCxnSpPr>
          <p:nvPr/>
        </p:nvCxnSpPr>
        <p:spPr>
          <a:xfrm>
            <a:off x="6364876" y="4590454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A6A324DD-7BFD-8047-A7C8-9355F1E0AC23}"/>
              </a:ext>
            </a:extLst>
          </p:cNvPr>
          <p:cNvCxnSpPr/>
          <p:nvPr/>
        </p:nvCxnSpPr>
        <p:spPr>
          <a:xfrm>
            <a:off x="2994710" y="2372652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A042559A-3A37-2240-A8A4-811891AB5E93}"/>
              </a:ext>
            </a:extLst>
          </p:cNvPr>
          <p:cNvCxnSpPr/>
          <p:nvPr/>
        </p:nvCxnSpPr>
        <p:spPr>
          <a:xfrm>
            <a:off x="2994709" y="216366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952525A-3EFB-834B-B79A-44412B132D1B}"/>
              </a:ext>
            </a:extLst>
          </p:cNvPr>
          <p:cNvSpPr txBox="1"/>
          <p:nvPr/>
        </p:nvSpPr>
        <p:spPr>
          <a:xfrm>
            <a:off x="2969104" y="218147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3B5BC05A-4814-BD4C-98E5-09A1B45389F6}"/>
              </a:ext>
            </a:extLst>
          </p:cNvPr>
          <p:cNvCxnSpPr>
            <a:cxnSpLocks/>
          </p:cNvCxnSpPr>
          <p:nvPr/>
        </p:nvCxnSpPr>
        <p:spPr>
          <a:xfrm>
            <a:off x="3368016" y="2266111"/>
            <a:ext cx="2628000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F547B6D0-7839-1545-AC42-E3294372F869}"/>
              </a:ext>
            </a:extLst>
          </p:cNvPr>
          <p:cNvCxnSpPr/>
          <p:nvPr/>
        </p:nvCxnSpPr>
        <p:spPr>
          <a:xfrm>
            <a:off x="6004610" y="236960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014A6FAD-A8CC-6D41-995E-43D0FAA10573}"/>
              </a:ext>
            </a:extLst>
          </p:cNvPr>
          <p:cNvCxnSpPr/>
          <p:nvPr/>
        </p:nvCxnSpPr>
        <p:spPr>
          <a:xfrm>
            <a:off x="6004609" y="216061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43AE695-030F-FE4B-8FF2-40B9A7EC8CE1}"/>
              </a:ext>
            </a:extLst>
          </p:cNvPr>
          <p:cNvSpPr txBox="1"/>
          <p:nvPr/>
        </p:nvSpPr>
        <p:spPr>
          <a:xfrm>
            <a:off x="5975916" y="217842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000B7352-17E6-3943-8B70-0366F6FF7D2F}"/>
              </a:ext>
            </a:extLst>
          </p:cNvPr>
          <p:cNvCxnSpPr/>
          <p:nvPr/>
        </p:nvCxnSpPr>
        <p:spPr>
          <a:xfrm>
            <a:off x="8620645" y="237057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D01F2277-2913-2A4F-82C0-45A288EADA1F}"/>
              </a:ext>
            </a:extLst>
          </p:cNvPr>
          <p:cNvCxnSpPr/>
          <p:nvPr/>
        </p:nvCxnSpPr>
        <p:spPr>
          <a:xfrm>
            <a:off x="8620644" y="216158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0415243-4B2A-B84D-95B7-95A785F65388}"/>
              </a:ext>
            </a:extLst>
          </p:cNvPr>
          <p:cNvSpPr txBox="1"/>
          <p:nvPr/>
        </p:nvSpPr>
        <p:spPr>
          <a:xfrm>
            <a:off x="8598007" y="217939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443D9624-BB91-C147-97DE-E353ED09C6DF}"/>
              </a:ext>
            </a:extLst>
          </p:cNvPr>
          <p:cNvCxnSpPr>
            <a:cxnSpLocks/>
          </p:cNvCxnSpPr>
          <p:nvPr/>
        </p:nvCxnSpPr>
        <p:spPr>
          <a:xfrm flipV="1">
            <a:off x="6361350" y="2264035"/>
            <a:ext cx="22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019640E8-5075-1F4F-8676-4B193CE19E14}"/>
              </a:ext>
            </a:extLst>
          </p:cNvPr>
          <p:cNvCxnSpPr>
            <a:cxnSpLocks/>
          </p:cNvCxnSpPr>
          <p:nvPr/>
        </p:nvCxnSpPr>
        <p:spPr>
          <a:xfrm>
            <a:off x="6662172" y="2259294"/>
            <a:ext cx="0" cy="368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7D6D93C8-618E-8240-8A4E-7E460D6FE236}"/>
              </a:ext>
            </a:extLst>
          </p:cNvPr>
          <p:cNvCxnSpPr/>
          <p:nvPr/>
        </p:nvCxnSpPr>
        <p:spPr>
          <a:xfrm>
            <a:off x="8616788" y="365729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FE8A590A-0999-064B-93B4-55FF19DA9CFF}"/>
              </a:ext>
            </a:extLst>
          </p:cNvPr>
          <p:cNvCxnSpPr/>
          <p:nvPr/>
        </p:nvCxnSpPr>
        <p:spPr>
          <a:xfrm>
            <a:off x="8616787" y="344830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A5FE73E-421F-364A-936F-3FFFCB2949E8}"/>
              </a:ext>
            </a:extLst>
          </p:cNvPr>
          <p:cNvSpPr txBox="1"/>
          <p:nvPr/>
        </p:nvSpPr>
        <p:spPr>
          <a:xfrm>
            <a:off x="8554640" y="3466111"/>
            <a:ext cx="502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64941A6D-6C2E-A547-9B2F-F0D535098A08}"/>
              </a:ext>
            </a:extLst>
          </p:cNvPr>
          <p:cNvCxnSpPr>
            <a:cxnSpLocks/>
          </p:cNvCxnSpPr>
          <p:nvPr/>
        </p:nvCxnSpPr>
        <p:spPr>
          <a:xfrm>
            <a:off x="8981002" y="5407470"/>
            <a:ext cx="581922" cy="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E418EBB3-EAA9-C247-8C06-B04122F4603B}"/>
              </a:ext>
            </a:extLst>
          </p:cNvPr>
          <p:cNvCxnSpPr>
            <a:cxnSpLocks/>
          </p:cNvCxnSpPr>
          <p:nvPr/>
        </p:nvCxnSpPr>
        <p:spPr>
          <a:xfrm>
            <a:off x="8981002" y="5978970"/>
            <a:ext cx="581922" cy="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1880EED9-7B7F-8E46-AE2C-D46A3B07C9A8}"/>
              </a:ext>
            </a:extLst>
          </p:cNvPr>
          <p:cNvCxnSpPr>
            <a:cxnSpLocks/>
            <a:stCxn id="88" idx="3"/>
            <a:endCxn id="7" idx="2"/>
          </p:cNvCxnSpPr>
          <p:nvPr/>
        </p:nvCxnSpPr>
        <p:spPr>
          <a:xfrm flipH="1" flipV="1">
            <a:off x="9903467" y="4273786"/>
            <a:ext cx="0" cy="9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3038495C-6AF8-3145-8D4A-80C222D5CFCB}"/>
              </a:ext>
            </a:extLst>
          </p:cNvPr>
          <p:cNvCxnSpPr>
            <a:cxnSpLocks/>
          </p:cNvCxnSpPr>
          <p:nvPr/>
        </p:nvCxnSpPr>
        <p:spPr>
          <a:xfrm flipV="1">
            <a:off x="10055973" y="4268313"/>
            <a:ext cx="0" cy="10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971EB8B2-08C4-0044-9455-C6D71B1DA694}"/>
              </a:ext>
            </a:extLst>
          </p:cNvPr>
          <p:cNvCxnSpPr>
            <a:cxnSpLocks/>
          </p:cNvCxnSpPr>
          <p:nvPr/>
        </p:nvCxnSpPr>
        <p:spPr>
          <a:xfrm flipV="1">
            <a:off x="9749855" y="4276319"/>
            <a:ext cx="4135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5BCD4134-5436-8041-B4F3-7BA5FCCCADFA}"/>
              </a:ext>
            </a:extLst>
          </p:cNvPr>
          <p:cNvCxnSpPr/>
          <p:nvPr/>
        </p:nvCxnSpPr>
        <p:spPr>
          <a:xfrm>
            <a:off x="8619134" y="417075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7D049953-84D9-E54A-88CF-440794FF5CE4}"/>
              </a:ext>
            </a:extLst>
          </p:cNvPr>
          <p:cNvCxnSpPr/>
          <p:nvPr/>
        </p:nvCxnSpPr>
        <p:spPr>
          <a:xfrm>
            <a:off x="8619133" y="396176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65A38D41-02D9-1540-96F9-295404E49FF7}"/>
              </a:ext>
            </a:extLst>
          </p:cNvPr>
          <p:cNvSpPr txBox="1"/>
          <p:nvPr/>
        </p:nvSpPr>
        <p:spPr>
          <a:xfrm>
            <a:off x="8540051" y="3979576"/>
            <a:ext cx="526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74625B12-2198-4543-8703-3F78FD45F8D3}"/>
              </a:ext>
            </a:extLst>
          </p:cNvPr>
          <p:cNvCxnSpPr>
            <a:cxnSpLocks/>
          </p:cNvCxnSpPr>
          <p:nvPr/>
        </p:nvCxnSpPr>
        <p:spPr>
          <a:xfrm flipH="1">
            <a:off x="6662271" y="3950314"/>
            <a:ext cx="1678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线连接符 278">
            <a:extLst>
              <a:ext uri="{FF2B5EF4-FFF2-40B4-BE49-F238E27FC236}">
                <a16:creationId xmlns:a16="http://schemas.microsoft.com/office/drawing/2014/main" id="{BB0454DB-2AA9-4F44-B913-FD4A78F9879D}"/>
              </a:ext>
            </a:extLst>
          </p:cNvPr>
          <p:cNvCxnSpPr>
            <a:cxnSpLocks/>
          </p:cNvCxnSpPr>
          <p:nvPr/>
        </p:nvCxnSpPr>
        <p:spPr>
          <a:xfrm>
            <a:off x="6662271" y="3943219"/>
            <a:ext cx="0" cy="1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DC0D10B9-82EF-8744-815D-7A96137BA8A3}"/>
              </a:ext>
            </a:extLst>
          </p:cNvPr>
          <p:cNvCxnSpPr>
            <a:cxnSpLocks/>
          </p:cNvCxnSpPr>
          <p:nvPr/>
        </p:nvCxnSpPr>
        <p:spPr>
          <a:xfrm>
            <a:off x="8338666" y="3950256"/>
            <a:ext cx="0" cy="1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2BB78F87-A27D-4849-A9F3-A70397A53C6F}"/>
              </a:ext>
            </a:extLst>
          </p:cNvPr>
          <p:cNvCxnSpPr>
            <a:cxnSpLocks/>
          </p:cNvCxnSpPr>
          <p:nvPr/>
        </p:nvCxnSpPr>
        <p:spPr>
          <a:xfrm flipV="1">
            <a:off x="8338110" y="4069329"/>
            <a:ext cx="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9C8759D4-7080-AD45-8267-795288AB247E}"/>
              </a:ext>
            </a:extLst>
          </p:cNvPr>
          <p:cNvCxnSpPr>
            <a:cxnSpLocks/>
          </p:cNvCxnSpPr>
          <p:nvPr/>
        </p:nvCxnSpPr>
        <p:spPr>
          <a:xfrm flipV="1">
            <a:off x="8982681" y="4065973"/>
            <a:ext cx="470746" cy="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67038974-082D-E94B-9C0D-17AEFAC436F0}"/>
              </a:ext>
            </a:extLst>
          </p:cNvPr>
          <p:cNvCxnSpPr/>
          <p:nvPr/>
        </p:nvCxnSpPr>
        <p:spPr>
          <a:xfrm>
            <a:off x="11276260" y="625165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268416E0-287E-374B-940F-571D57B6115E}"/>
              </a:ext>
            </a:extLst>
          </p:cNvPr>
          <p:cNvSpPr txBox="1"/>
          <p:nvPr/>
        </p:nvSpPr>
        <p:spPr>
          <a:xfrm>
            <a:off x="11253488" y="626409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B2AB7518-90DF-ED41-9AD0-626C4110661E}"/>
              </a:ext>
            </a:extLst>
          </p:cNvPr>
          <p:cNvCxnSpPr>
            <a:cxnSpLocks/>
          </p:cNvCxnSpPr>
          <p:nvPr/>
        </p:nvCxnSpPr>
        <p:spPr>
          <a:xfrm flipV="1">
            <a:off x="10988943" y="3558071"/>
            <a:ext cx="291978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手动操作 299">
            <a:extLst>
              <a:ext uri="{FF2B5EF4-FFF2-40B4-BE49-F238E27FC236}">
                <a16:creationId xmlns:a16="http://schemas.microsoft.com/office/drawing/2014/main" id="{DB9C0D4F-7BE6-614A-9033-3F7B20C00234}"/>
              </a:ext>
            </a:extLst>
          </p:cNvPr>
          <p:cNvSpPr/>
          <p:nvPr/>
        </p:nvSpPr>
        <p:spPr>
          <a:xfrm rot="16200000">
            <a:off x="9445377" y="1821513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301" name="直线连接符 300">
            <a:extLst>
              <a:ext uri="{FF2B5EF4-FFF2-40B4-BE49-F238E27FC236}">
                <a16:creationId xmlns:a16="http://schemas.microsoft.com/office/drawing/2014/main" id="{A888C182-0FE6-1F45-8EF9-4089F897CC89}"/>
              </a:ext>
            </a:extLst>
          </p:cNvPr>
          <p:cNvCxnSpPr>
            <a:cxnSpLocks/>
            <a:stCxn id="300" idx="2"/>
          </p:cNvCxnSpPr>
          <p:nvPr/>
        </p:nvCxnSpPr>
        <p:spPr>
          <a:xfrm>
            <a:off x="10075377" y="2001513"/>
            <a:ext cx="41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B7314788-7E0B-5D4B-8A4F-DE15C082AC4A}"/>
              </a:ext>
            </a:extLst>
          </p:cNvPr>
          <p:cNvCxnSpPr>
            <a:cxnSpLocks/>
          </p:cNvCxnSpPr>
          <p:nvPr/>
        </p:nvCxnSpPr>
        <p:spPr>
          <a:xfrm flipV="1">
            <a:off x="8984866" y="2259099"/>
            <a:ext cx="72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7B4CA001-F0AB-DD40-83FE-251DB2D089E6}"/>
              </a:ext>
            </a:extLst>
          </p:cNvPr>
          <p:cNvCxnSpPr>
            <a:cxnSpLocks/>
          </p:cNvCxnSpPr>
          <p:nvPr/>
        </p:nvCxnSpPr>
        <p:spPr>
          <a:xfrm>
            <a:off x="9461780" y="1809099"/>
            <a:ext cx="25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线连接符 305">
            <a:extLst>
              <a:ext uri="{FF2B5EF4-FFF2-40B4-BE49-F238E27FC236}">
                <a16:creationId xmlns:a16="http://schemas.microsoft.com/office/drawing/2014/main" id="{36911111-AB0F-D944-B978-FD2EA91DCD4C}"/>
              </a:ext>
            </a:extLst>
          </p:cNvPr>
          <p:cNvCxnSpPr>
            <a:cxnSpLocks/>
          </p:cNvCxnSpPr>
          <p:nvPr/>
        </p:nvCxnSpPr>
        <p:spPr>
          <a:xfrm>
            <a:off x="10488797" y="2006600"/>
            <a:ext cx="0" cy="133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1C802675-F8CE-0540-ADFE-3659946CDED3}"/>
              </a:ext>
            </a:extLst>
          </p:cNvPr>
          <p:cNvCxnSpPr>
            <a:cxnSpLocks/>
          </p:cNvCxnSpPr>
          <p:nvPr/>
        </p:nvCxnSpPr>
        <p:spPr>
          <a:xfrm>
            <a:off x="10486680" y="3343913"/>
            <a:ext cx="16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074FE0C9-96B2-BC40-A4F0-188586F2F227}"/>
              </a:ext>
            </a:extLst>
          </p:cNvPr>
          <p:cNvCxnSpPr>
            <a:cxnSpLocks/>
          </p:cNvCxnSpPr>
          <p:nvPr/>
        </p:nvCxnSpPr>
        <p:spPr>
          <a:xfrm>
            <a:off x="10478367" y="3743741"/>
            <a:ext cx="16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连接符 313">
            <a:extLst>
              <a:ext uri="{FF2B5EF4-FFF2-40B4-BE49-F238E27FC236}">
                <a16:creationId xmlns:a16="http://schemas.microsoft.com/office/drawing/2014/main" id="{501D5747-74BA-F147-9A8F-B291557B31CA}"/>
              </a:ext>
            </a:extLst>
          </p:cNvPr>
          <p:cNvCxnSpPr>
            <a:cxnSpLocks/>
          </p:cNvCxnSpPr>
          <p:nvPr/>
        </p:nvCxnSpPr>
        <p:spPr>
          <a:xfrm>
            <a:off x="10480484" y="3746988"/>
            <a:ext cx="0" cy="113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线连接符 314">
            <a:extLst>
              <a:ext uri="{FF2B5EF4-FFF2-40B4-BE49-F238E27FC236}">
                <a16:creationId xmlns:a16="http://schemas.microsoft.com/office/drawing/2014/main" id="{BF7EA41F-2C8F-BD42-90DF-369DAD102C4B}"/>
              </a:ext>
            </a:extLst>
          </p:cNvPr>
          <p:cNvCxnSpPr>
            <a:cxnSpLocks/>
          </p:cNvCxnSpPr>
          <p:nvPr/>
        </p:nvCxnSpPr>
        <p:spPr>
          <a:xfrm>
            <a:off x="9297687" y="3556000"/>
            <a:ext cx="0" cy="133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4ACEF986-6BA2-E447-A5EF-8262252AAFC5}"/>
              </a:ext>
            </a:extLst>
          </p:cNvPr>
          <p:cNvCxnSpPr>
            <a:cxnSpLocks/>
          </p:cNvCxnSpPr>
          <p:nvPr/>
        </p:nvCxnSpPr>
        <p:spPr>
          <a:xfrm flipV="1">
            <a:off x="9301655" y="4883453"/>
            <a:ext cx="1179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线连接符 318">
            <a:extLst>
              <a:ext uri="{FF2B5EF4-FFF2-40B4-BE49-F238E27FC236}">
                <a16:creationId xmlns:a16="http://schemas.microsoft.com/office/drawing/2014/main" id="{1EC6365F-C98B-5D4B-81E8-65F18F72D9FC}"/>
              </a:ext>
            </a:extLst>
          </p:cNvPr>
          <p:cNvCxnSpPr>
            <a:cxnSpLocks/>
          </p:cNvCxnSpPr>
          <p:nvPr/>
        </p:nvCxnSpPr>
        <p:spPr>
          <a:xfrm flipH="1">
            <a:off x="8999038" y="6164001"/>
            <a:ext cx="1822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6E868138-A2DE-704B-8625-D421A7F140D4}"/>
              </a:ext>
            </a:extLst>
          </p:cNvPr>
          <p:cNvCxnSpPr>
            <a:cxnSpLocks/>
          </p:cNvCxnSpPr>
          <p:nvPr/>
        </p:nvCxnSpPr>
        <p:spPr>
          <a:xfrm flipV="1">
            <a:off x="10823963" y="4005449"/>
            <a:ext cx="0" cy="21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线连接符 323">
            <a:extLst>
              <a:ext uri="{FF2B5EF4-FFF2-40B4-BE49-F238E27FC236}">
                <a16:creationId xmlns:a16="http://schemas.microsoft.com/office/drawing/2014/main" id="{41AB7E30-ECC5-934A-9E9C-2930FFE6880D}"/>
              </a:ext>
            </a:extLst>
          </p:cNvPr>
          <p:cNvCxnSpPr/>
          <p:nvPr/>
        </p:nvCxnSpPr>
        <p:spPr>
          <a:xfrm>
            <a:off x="11269110" y="365868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线连接符 324">
            <a:extLst>
              <a:ext uri="{FF2B5EF4-FFF2-40B4-BE49-F238E27FC236}">
                <a16:creationId xmlns:a16="http://schemas.microsoft.com/office/drawing/2014/main" id="{1AED69D9-57EB-4B41-B330-C7807381ED22}"/>
              </a:ext>
            </a:extLst>
          </p:cNvPr>
          <p:cNvCxnSpPr/>
          <p:nvPr/>
        </p:nvCxnSpPr>
        <p:spPr>
          <a:xfrm>
            <a:off x="11269109" y="344969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B358E48-19DC-A746-874F-85E6417DD0ED}"/>
              </a:ext>
            </a:extLst>
          </p:cNvPr>
          <p:cNvSpPr txBox="1"/>
          <p:nvPr/>
        </p:nvSpPr>
        <p:spPr>
          <a:xfrm>
            <a:off x="11206962" y="3467509"/>
            <a:ext cx="499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data[31:0]</a:t>
            </a:r>
            <a:endParaRPr kumimoji="1" lang="zh-CN" altLang="en-US" sz="500" b="1" dirty="0"/>
          </a:p>
        </p:txBody>
      </p:sp>
      <p:cxnSp>
        <p:nvCxnSpPr>
          <p:cNvPr id="327" name="直线连接符 326">
            <a:extLst>
              <a:ext uri="{FF2B5EF4-FFF2-40B4-BE49-F238E27FC236}">
                <a16:creationId xmlns:a16="http://schemas.microsoft.com/office/drawing/2014/main" id="{E707D226-1FEF-5F4E-81BE-52CDFDEF2035}"/>
              </a:ext>
            </a:extLst>
          </p:cNvPr>
          <p:cNvCxnSpPr/>
          <p:nvPr/>
        </p:nvCxnSpPr>
        <p:spPr>
          <a:xfrm>
            <a:off x="11264912" y="469326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线连接符 327">
            <a:extLst>
              <a:ext uri="{FF2B5EF4-FFF2-40B4-BE49-F238E27FC236}">
                <a16:creationId xmlns:a16="http://schemas.microsoft.com/office/drawing/2014/main" id="{F773964C-B3A9-6D45-8659-29F25A254CA6}"/>
              </a:ext>
            </a:extLst>
          </p:cNvPr>
          <p:cNvCxnSpPr/>
          <p:nvPr/>
        </p:nvCxnSpPr>
        <p:spPr>
          <a:xfrm>
            <a:off x="11264911" y="448427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E211F46-02E6-3F48-B505-BE71D615AFE4}"/>
              </a:ext>
            </a:extLst>
          </p:cNvPr>
          <p:cNvSpPr txBox="1"/>
          <p:nvPr/>
        </p:nvSpPr>
        <p:spPr>
          <a:xfrm>
            <a:off x="11213171" y="4508140"/>
            <a:ext cx="4671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330" name="直线箭头连接符 329">
            <a:extLst>
              <a:ext uri="{FF2B5EF4-FFF2-40B4-BE49-F238E27FC236}">
                <a16:creationId xmlns:a16="http://schemas.microsoft.com/office/drawing/2014/main" id="{D15BC0AC-3CD6-954E-B779-8685FF4FBF2D}"/>
              </a:ext>
            </a:extLst>
          </p:cNvPr>
          <p:cNvCxnSpPr>
            <a:cxnSpLocks/>
            <a:endCxn id="329" idx="1"/>
          </p:cNvCxnSpPr>
          <p:nvPr/>
        </p:nvCxnSpPr>
        <p:spPr>
          <a:xfrm>
            <a:off x="8992031" y="4591852"/>
            <a:ext cx="2221140" cy="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线连接符 331">
            <a:extLst>
              <a:ext uri="{FF2B5EF4-FFF2-40B4-BE49-F238E27FC236}">
                <a16:creationId xmlns:a16="http://schemas.microsoft.com/office/drawing/2014/main" id="{94DD8F7C-B5D0-CB46-8AE1-965E6C673075}"/>
              </a:ext>
            </a:extLst>
          </p:cNvPr>
          <p:cNvCxnSpPr/>
          <p:nvPr/>
        </p:nvCxnSpPr>
        <p:spPr>
          <a:xfrm>
            <a:off x="2999061" y="367458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线连接符 332">
            <a:extLst>
              <a:ext uri="{FF2B5EF4-FFF2-40B4-BE49-F238E27FC236}">
                <a16:creationId xmlns:a16="http://schemas.microsoft.com/office/drawing/2014/main" id="{ED354221-C90F-644C-BCFE-0A816E71FB2F}"/>
              </a:ext>
            </a:extLst>
          </p:cNvPr>
          <p:cNvCxnSpPr/>
          <p:nvPr/>
        </p:nvCxnSpPr>
        <p:spPr>
          <a:xfrm>
            <a:off x="2999060" y="346558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F91DE82B-7D3C-8341-89B5-F10454E1F5AD}"/>
              </a:ext>
            </a:extLst>
          </p:cNvPr>
          <p:cNvSpPr txBox="1"/>
          <p:nvPr/>
        </p:nvSpPr>
        <p:spPr>
          <a:xfrm>
            <a:off x="2952790" y="3483400"/>
            <a:ext cx="466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Instr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2392F563-14E0-EB44-8B67-31C31D0A4F21}"/>
              </a:ext>
            </a:extLst>
          </p:cNvPr>
          <p:cNvCxnSpPr>
            <a:cxnSpLocks/>
          </p:cNvCxnSpPr>
          <p:nvPr/>
        </p:nvCxnSpPr>
        <p:spPr>
          <a:xfrm flipV="1">
            <a:off x="4966649" y="4273788"/>
            <a:ext cx="0" cy="238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线箭头连接符 336">
            <a:extLst>
              <a:ext uri="{FF2B5EF4-FFF2-40B4-BE49-F238E27FC236}">
                <a16:creationId xmlns:a16="http://schemas.microsoft.com/office/drawing/2014/main" id="{F9B052B5-8597-4143-AEA4-A6939F6E2021}"/>
              </a:ext>
            </a:extLst>
          </p:cNvPr>
          <p:cNvCxnSpPr>
            <a:cxnSpLocks/>
          </p:cNvCxnSpPr>
          <p:nvPr/>
        </p:nvCxnSpPr>
        <p:spPr>
          <a:xfrm flipV="1">
            <a:off x="5150571" y="4274678"/>
            <a:ext cx="0" cy="24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线箭头连接符 337">
            <a:extLst>
              <a:ext uri="{FF2B5EF4-FFF2-40B4-BE49-F238E27FC236}">
                <a16:creationId xmlns:a16="http://schemas.microsoft.com/office/drawing/2014/main" id="{721B91A1-A7C6-634E-8F78-7DE4BF3B077A}"/>
              </a:ext>
            </a:extLst>
          </p:cNvPr>
          <p:cNvCxnSpPr>
            <a:cxnSpLocks/>
          </p:cNvCxnSpPr>
          <p:nvPr/>
        </p:nvCxnSpPr>
        <p:spPr>
          <a:xfrm flipV="1">
            <a:off x="4783769" y="4283731"/>
            <a:ext cx="0" cy="22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线连接符 338">
            <a:extLst>
              <a:ext uri="{FF2B5EF4-FFF2-40B4-BE49-F238E27FC236}">
                <a16:creationId xmlns:a16="http://schemas.microsoft.com/office/drawing/2014/main" id="{4A668F2D-1421-744F-AF85-3F529B7FA519}"/>
              </a:ext>
            </a:extLst>
          </p:cNvPr>
          <p:cNvCxnSpPr>
            <a:cxnSpLocks/>
          </p:cNvCxnSpPr>
          <p:nvPr/>
        </p:nvCxnSpPr>
        <p:spPr>
          <a:xfrm flipH="1">
            <a:off x="4782510" y="6551497"/>
            <a:ext cx="6984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线连接符 339">
            <a:extLst>
              <a:ext uri="{FF2B5EF4-FFF2-40B4-BE49-F238E27FC236}">
                <a16:creationId xmlns:a16="http://schemas.microsoft.com/office/drawing/2014/main" id="{AA10CAB4-D0BC-2742-9FC8-E82B9188F987}"/>
              </a:ext>
            </a:extLst>
          </p:cNvPr>
          <p:cNvCxnSpPr>
            <a:cxnSpLocks/>
          </p:cNvCxnSpPr>
          <p:nvPr/>
        </p:nvCxnSpPr>
        <p:spPr>
          <a:xfrm flipH="1">
            <a:off x="4962483" y="6659219"/>
            <a:ext cx="69395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3128AFE5-F790-5D48-AB0E-8FD5C67E00C7}"/>
              </a:ext>
            </a:extLst>
          </p:cNvPr>
          <p:cNvCxnSpPr>
            <a:cxnSpLocks/>
          </p:cNvCxnSpPr>
          <p:nvPr/>
        </p:nvCxnSpPr>
        <p:spPr>
          <a:xfrm flipH="1">
            <a:off x="5153187" y="6777812"/>
            <a:ext cx="6905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线连接符 346">
            <a:extLst>
              <a:ext uri="{FF2B5EF4-FFF2-40B4-BE49-F238E27FC236}">
                <a16:creationId xmlns:a16="http://schemas.microsoft.com/office/drawing/2014/main" id="{15CA3FC8-CAF7-FB49-8D33-E613AC590556}"/>
              </a:ext>
            </a:extLst>
          </p:cNvPr>
          <p:cNvCxnSpPr>
            <a:cxnSpLocks/>
          </p:cNvCxnSpPr>
          <p:nvPr/>
        </p:nvCxnSpPr>
        <p:spPr>
          <a:xfrm flipH="1">
            <a:off x="11760810" y="3544583"/>
            <a:ext cx="1" cy="3006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连接符 347">
            <a:extLst>
              <a:ext uri="{FF2B5EF4-FFF2-40B4-BE49-F238E27FC236}">
                <a16:creationId xmlns:a16="http://schemas.microsoft.com/office/drawing/2014/main" id="{3D1079DB-306C-5540-A3CA-F6C3DBB21123}"/>
              </a:ext>
            </a:extLst>
          </p:cNvPr>
          <p:cNvCxnSpPr>
            <a:cxnSpLocks/>
          </p:cNvCxnSpPr>
          <p:nvPr/>
        </p:nvCxnSpPr>
        <p:spPr>
          <a:xfrm>
            <a:off x="11900816" y="4599193"/>
            <a:ext cx="0" cy="2062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连接符 348">
            <a:extLst>
              <a:ext uri="{FF2B5EF4-FFF2-40B4-BE49-F238E27FC236}">
                <a16:creationId xmlns:a16="http://schemas.microsoft.com/office/drawing/2014/main" id="{9BD3AAF7-AE64-304C-869B-C8E3073429A2}"/>
              </a:ext>
            </a:extLst>
          </p:cNvPr>
          <p:cNvCxnSpPr>
            <a:cxnSpLocks/>
          </p:cNvCxnSpPr>
          <p:nvPr/>
        </p:nvCxnSpPr>
        <p:spPr>
          <a:xfrm>
            <a:off x="12053216" y="6347679"/>
            <a:ext cx="1" cy="422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线连接符 355">
            <a:extLst>
              <a:ext uri="{FF2B5EF4-FFF2-40B4-BE49-F238E27FC236}">
                <a16:creationId xmlns:a16="http://schemas.microsoft.com/office/drawing/2014/main" id="{89EAF90D-4C62-724B-9E6C-2C22A82534C6}"/>
              </a:ext>
            </a:extLst>
          </p:cNvPr>
          <p:cNvCxnSpPr>
            <a:cxnSpLocks/>
          </p:cNvCxnSpPr>
          <p:nvPr/>
        </p:nvCxnSpPr>
        <p:spPr>
          <a:xfrm flipH="1">
            <a:off x="11627150" y="3547639"/>
            <a:ext cx="139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线连接符 358">
            <a:extLst>
              <a:ext uri="{FF2B5EF4-FFF2-40B4-BE49-F238E27FC236}">
                <a16:creationId xmlns:a16="http://schemas.microsoft.com/office/drawing/2014/main" id="{A5B9689C-83DB-454B-96A9-D181BB2F4316}"/>
              </a:ext>
            </a:extLst>
          </p:cNvPr>
          <p:cNvCxnSpPr>
            <a:cxnSpLocks/>
          </p:cNvCxnSpPr>
          <p:nvPr/>
        </p:nvCxnSpPr>
        <p:spPr>
          <a:xfrm flipH="1">
            <a:off x="11631443" y="4594985"/>
            <a:ext cx="26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直线连接符 362">
            <a:extLst>
              <a:ext uri="{FF2B5EF4-FFF2-40B4-BE49-F238E27FC236}">
                <a16:creationId xmlns:a16="http://schemas.microsoft.com/office/drawing/2014/main" id="{03233395-2E7F-8446-B5B7-F07E612A058B}"/>
              </a:ext>
            </a:extLst>
          </p:cNvPr>
          <p:cNvCxnSpPr>
            <a:cxnSpLocks/>
          </p:cNvCxnSpPr>
          <p:nvPr/>
        </p:nvCxnSpPr>
        <p:spPr>
          <a:xfrm flipH="1">
            <a:off x="11631442" y="6347679"/>
            <a:ext cx="423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线连接符 365">
            <a:extLst>
              <a:ext uri="{FF2B5EF4-FFF2-40B4-BE49-F238E27FC236}">
                <a16:creationId xmlns:a16="http://schemas.microsoft.com/office/drawing/2014/main" id="{D74EECE2-78EA-FE40-A666-7CCF22F595A5}"/>
              </a:ext>
            </a:extLst>
          </p:cNvPr>
          <p:cNvCxnSpPr/>
          <p:nvPr/>
        </p:nvCxnSpPr>
        <p:spPr>
          <a:xfrm>
            <a:off x="2990853" y="88145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DFD13EFE-B322-7545-9EEE-6B73754F822A}"/>
              </a:ext>
            </a:extLst>
          </p:cNvPr>
          <p:cNvSpPr txBox="1"/>
          <p:nvPr/>
        </p:nvSpPr>
        <p:spPr>
          <a:xfrm>
            <a:off x="2971038" y="69606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68" name="直线连接符 367">
            <a:extLst>
              <a:ext uri="{FF2B5EF4-FFF2-40B4-BE49-F238E27FC236}">
                <a16:creationId xmlns:a16="http://schemas.microsoft.com/office/drawing/2014/main" id="{73DAE830-4670-9F40-A5EB-65EA60EEFC0A}"/>
              </a:ext>
            </a:extLst>
          </p:cNvPr>
          <p:cNvCxnSpPr/>
          <p:nvPr/>
        </p:nvCxnSpPr>
        <p:spPr>
          <a:xfrm>
            <a:off x="6007972" y="87760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:a16="http://schemas.microsoft.com/office/drawing/2014/main" id="{76E964A6-4B19-E84E-99BF-81FBEA085B2F}"/>
              </a:ext>
            </a:extLst>
          </p:cNvPr>
          <p:cNvSpPr txBox="1"/>
          <p:nvPr/>
        </p:nvSpPr>
        <p:spPr>
          <a:xfrm>
            <a:off x="5988157" y="69220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0" name="直线连接符 369">
            <a:extLst>
              <a:ext uri="{FF2B5EF4-FFF2-40B4-BE49-F238E27FC236}">
                <a16:creationId xmlns:a16="http://schemas.microsoft.com/office/drawing/2014/main" id="{EA5A8236-8951-6E4C-A316-28F3F530495E}"/>
              </a:ext>
            </a:extLst>
          </p:cNvPr>
          <p:cNvCxnSpPr/>
          <p:nvPr/>
        </p:nvCxnSpPr>
        <p:spPr>
          <a:xfrm>
            <a:off x="8625765" y="87953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id="{DE5A1508-C2DB-3640-B796-BE45CD861B6E}"/>
              </a:ext>
            </a:extLst>
          </p:cNvPr>
          <p:cNvSpPr txBox="1"/>
          <p:nvPr/>
        </p:nvSpPr>
        <p:spPr>
          <a:xfrm>
            <a:off x="8605950" y="69413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2" name="直线连接符 371">
            <a:extLst>
              <a:ext uri="{FF2B5EF4-FFF2-40B4-BE49-F238E27FC236}">
                <a16:creationId xmlns:a16="http://schemas.microsoft.com/office/drawing/2014/main" id="{9A4D85C5-7DD9-7A4C-84FD-E2E1AAB314A9}"/>
              </a:ext>
            </a:extLst>
          </p:cNvPr>
          <p:cNvCxnSpPr/>
          <p:nvPr/>
        </p:nvCxnSpPr>
        <p:spPr>
          <a:xfrm>
            <a:off x="11272497" y="88146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6D322BEA-5AD3-9D4D-9CDE-D2B13836E6BC}"/>
              </a:ext>
            </a:extLst>
          </p:cNvPr>
          <p:cNvSpPr txBox="1"/>
          <p:nvPr/>
        </p:nvSpPr>
        <p:spPr>
          <a:xfrm>
            <a:off x="11252682" y="6960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DD5662AF-E975-DE40-B17F-3159EF6378B6}"/>
              </a:ext>
            </a:extLst>
          </p:cNvPr>
          <p:cNvCxnSpPr>
            <a:cxnSpLocks/>
          </p:cNvCxnSpPr>
          <p:nvPr/>
        </p:nvCxnSpPr>
        <p:spPr>
          <a:xfrm>
            <a:off x="3355526" y="777089"/>
            <a:ext cx="2628000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C1E8F49F-1083-2140-81BF-5D9288031A38}"/>
              </a:ext>
            </a:extLst>
          </p:cNvPr>
          <p:cNvCxnSpPr>
            <a:cxnSpLocks/>
          </p:cNvCxnSpPr>
          <p:nvPr/>
        </p:nvCxnSpPr>
        <p:spPr>
          <a:xfrm flipV="1">
            <a:off x="6356355" y="775014"/>
            <a:ext cx="22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线箭头连接符 375">
            <a:extLst>
              <a:ext uri="{FF2B5EF4-FFF2-40B4-BE49-F238E27FC236}">
                <a16:creationId xmlns:a16="http://schemas.microsoft.com/office/drawing/2014/main" id="{34CA63F8-4C54-2D4D-AF11-90B83B31CB4E}"/>
              </a:ext>
            </a:extLst>
          </p:cNvPr>
          <p:cNvCxnSpPr>
            <a:cxnSpLocks/>
          </p:cNvCxnSpPr>
          <p:nvPr/>
        </p:nvCxnSpPr>
        <p:spPr>
          <a:xfrm>
            <a:off x="8994531" y="786845"/>
            <a:ext cx="2278603" cy="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文本框 377">
            <a:extLst>
              <a:ext uri="{FF2B5EF4-FFF2-40B4-BE49-F238E27FC236}">
                <a16:creationId xmlns:a16="http://schemas.microsoft.com/office/drawing/2014/main" id="{ECDBB988-21D3-DD4A-9E70-25F4D4FA2155}"/>
              </a:ext>
            </a:extLst>
          </p:cNvPr>
          <p:cNvSpPr txBox="1"/>
          <p:nvPr/>
        </p:nvSpPr>
        <p:spPr>
          <a:xfrm>
            <a:off x="1669052" y="2366623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A60DE86B-7886-8946-899C-394DCCECB901}"/>
              </a:ext>
            </a:extLst>
          </p:cNvPr>
          <p:cNvSpPr txBox="1"/>
          <p:nvPr/>
        </p:nvSpPr>
        <p:spPr>
          <a:xfrm>
            <a:off x="9309049" y="167957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DA83D86-DF31-A045-A6B0-751ABA2A7E0E}"/>
              </a:ext>
            </a:extLst>
          </p:cNvPr>
          <p:cNvSpPr txBox="1"/>
          <p:nvPr/>
        </p:nvSpPr>
        <p:spPr>
          <a:xfrm>
            <a:off x="10616509" y="322677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338BD633-EDC0-F340-BCEB-568F6576176E}"/>
              </a:ext>
            </a:extLst>
          </p:cNvPr>
          <p:cNvSpPr txBox="1"/>
          <p:nvPr/>
        </p:nvSpPr>
        <p:spPr>
          <a:xfrm>
            <a:off x="10621128" y="342535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2FB6AF33-B02B-8E46-B645-A3ABD1CC9A69}"/>
              </a:ext>
            </a:extLst>
          </p:cNvPr>
          <p:cNvSpPr txBox="1"/>
          <p:nvPr/>
        </p:nvSpPr>
        <p:spPr>
          <a:xfrm>
            <a:off x="10616512" y="362393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2</a:t>
            </a:r>
            <a:endParaRPr kumimoji="1" lang="zh-CN" altLang="en-US" sz="10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5E31673B-947C-3E46-8C07-D6D4CC686866}"/>
              </a:ext>
            </a:extLst>
          </p:cNvPr>
          <p:cNvSpPr txBox="1"/>
          <p:nvPr/>
        </p:nvSpPr>
        <p:spPr>
          <a:xfrm>
            <a:off x="7037406" y="250172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38505254-19C9-544C-8283-EB398BEB10A5}"/>
              </a:ext>
            </a:extLst>
          </p:cNvPr>
          <p:cNvSpPr txBox="1"/>
          <p:nvPr/>
        </p:nvSpPr>
        <p:spPr>
          <a:xfrm>
            <a:off x="7032791" y="3947216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212DAE91-93A7-6544-986E-E1D7A4D113FE}"/>
              </a:ext>
            </a:extLst>
          </p:cNvPr>
          <p:cNvSpPr txBox="1"/>
          <p:nvPr/>
        </p:nvSpPr>
        <p:spPr>
          <a:xfrm>
            <a:off x="7032792" y="291274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5246198-DE19-0E49-8B8B-AA5E8BF396CD}"/>
              </a:ext>
            </a:extLst>
          </p:cNvPr>
          <p:cNvSpPr txBox="1"/>
          <p:nvPr/>
        </p:nvSpPr>
        <p:spPr>
          <a:xfrm>
            <a:off x="7037410" y="433976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cxnSp>
        <p:nvCxnSpPr>
          <p:cNvPr id="388" name="直线连接符 387">
            <a:extLst>
              <a:ext uri="{FF2B5EF4-FFF2-40B4-BE49-F238E27FC236}">
                <a16:creationId xmlns:a16="http://schemas.microsoft.com/office/drawing/2014/main" id="{362B5D3F-164F-E042-83E4-F389170F2A19}"/>
              </a:ext>
            </a:extLst>
          </p:cNvPr>
          <p:cNvCxnSpPr>
            <a:cxnSpLocks/>
          </p:cNvCxnSpPr>
          <p:nvPr/>
        </p:nvCxnSpPr>
        <p:spPr>
          <a:xfrm>
            <a:off x="9147389" y="261116"/>
            <a:ext cx="0" cy="647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线连接符 391">
            <a:extLst>
              <a:ext uri="{FF2B5EF4-FFF2-40B4-BE49-F238E27FC236}">
                <a16:creationId xmlns:a16="http://schemas.microsoft.com/office/drawing/2014/main" id="{A7FEDB42-D8BC-024D-B109-11B52716FFC8}"/>
              </a:ext>
            </a:extLst>
          </p:cNvPr>
          <p:cNvCxnSpPr>
            <a:cxnSpLocks/>
          </p:cNvCxnSpPr>
          <p:nvPr/>
        </p:nvCxnSpPr>
        <p:spPr>
          <a:xfrm flipH="1">
            <a:off x="8986090" y="5224907"/>
            <a:ext cx="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线箭头连接符 396">
            <a:extLst>
              <a:ext uri="{FF2B5EF4-FFF2-40B4-BE49-F238E27FC236}">
                <a16:creationId xmlns:a16="http://schemas.microsoft.com/office/drawing/2014/main" id="{D183BDD5-B1BE-D64B-BEBC-3AE8CE9E86DF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8627719" y="255861"/>
            <a:ext cx="52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线连接符 398">
            <a:extLst>
              <a:ext uri="{FF2B5EF4-FFF2-40B4-BE49-F238E27FC236}">
                <a16:creationId xmlns:a16="http://schemas.microsoft.com/office/drawing/2014/main" id="{1169EE2E-F6A6-2042-9DCC-15BFFBF3F04B}"/>
              </a:ext>
            </a:extLst>
          </p:cNvPr>
          <p:cNvCxnSpPr>
            <a:cxnSpLocks/>
          </p:cNvCxnSpPr>
          <p:nvPr/>
        </p:nvCxnSpPr>
        <p:spPr>
          <a:xfrm>
            <a:off x="8185091" y="435861"/>
            <a:ext cx="0" cy="16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线连接符 400">
            <a:extLst>
              <a:ext uri="{FF2B5EF4-FFF2-40B4-BE49-F238E27FC236}">
                <a16:creationId xmlns:a16="http://schemas.microsoft.com/office/drawing/2014/main" id="{80BDEE14-C2C6-3D42-98CC-92A2E42CFB9C}"/>
              </a:ext>
            </a:extLst>
          </p:cNvPr>
          <p:cNvCxnSpPr>
            <a:cxnSpLocks/>
          </p:cNvCxnSpPr>
          <p:nvPr/>
        </p:nvCxnSpPr>
        <p:spPr>
          <a:xfrm flipH="1">
            <a:off x="3178791" y="606790"/>
            <a:ext cx="8272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线箭头连接符 401">
            <a:extLst>
              <a:ext uri="{FF2B5EF4-FFF2-40B4-BE49-F238E27FC236}">
                <a16:creationId xmlns:a16="http://schemas.microsoft.com/office/drawing/2014/main" id="{BB10D01D-9FC4-464C-A79A-4F65F978ECF9}"/>
              </a:ext>
            </a:extLst>
          </p:cNvPr>
          <p:cNvCxnSpPr>
            <a:cxnSpLocks/>
          </p:cNvCxnSpPr>
          <p:nvPr/>
        </p:nvCxnSpPr>
        <p:spPr>
          <a:xfrm>
            <a:off x="3178791" y="621553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线箭头连接符 403">
            <a:extLst>
              <a:ext uri="{FF2B5EF4-FFF2-40B4-BE49-F238E27FC236}">
                <a16:creationId xmlns:a16="http://schemas.microsoft.com/office/drawing/2014/main" id="{36A8231E-5A03-9542-9981-209119E688B5}"/>
              </a:ext>
            </a:extLst>
          </p:cNvPr>
          <p:cNvCxnSpPr>
            <a:cxnSpLocks/>
          </p:cNvCxnSpPr>
          <p:nvPr/>
        </p:nvCxnSpPr>
        <p:spPr>
          <a:xfrm>
            <a:off x="6181971" y="624545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线箭头连接符 404">
            <a:extLst>
              <a:ext uri="{FF2B5EF4-FFF2-40B4-BE49-F238E27FC236}">
                <a16:creationId xmlns:a16="http://schemas.microsoft.com/office/drawing/2014/main" id="{0E242F53-C31F-3940-8BBA-75C3211EB44A}"/>
              </a:ext>
            </a:extLst>
          </p:cNvPr>
          <p:cNvCxnSpPr>
            <a:cxnSpLocks/>
          </p:cNvCxnSpPr>
          <p:nvPr/>
        </p:nvCxnSpPr>
        <p:spPr>
          <a:xfrm>
            <a:off x="8796683" y="627539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直线箭头连接符 405">
            <a:extLst>
              <a:ext uri="{FF2B5EF4-FFF2-40B4-BE49-F238E27FC236}">
                <a16:creationId xmlns:a16="http://schemas.microsoft.com/office/drawing/2014/main" id="{A9251E4C-6A50-364D-AB64-AF44F4B6618A}"/>
              </a:ext>
            </a:extLst>
          </p:cNvPr>
          <p:cNvCxnSpPr>
            <a:cxnSpLocks/>
          </p:cNvCxnSpPr>
          <p:nvPr/>
        </p:nvCxnSpPr>
        <p:spPr>
          <a:xfrm>
            <a:off x="11453233" y="624555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CC694F54-EEDB-EC43-A98F-3891BADFAC7B}"/>
              </a:ext>
            </a:extLst>
          </p:cNvPr>
          <p:cNvSpPr txBox="1"/>
          <p:nvPr/>
        </p:nvSpPr>
        <p:spPr>
          <a:xfrm>
            <a:off x="9355033" y="347350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addr</a:t>
            </a:r>
            <a:endParaRPr kumimoji="1" lang="zh-CN" altLang="en-US" sz="5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AE5D7D0C-E109-A94F-9C4C-9D24DDA0973B}"/>
              </a:ext>
            </a:extLst>
          </p:cNvPr>
          <p:cNvSpPr txBox="1"/>
          <p:nvPr/>
        </p:nvSpPr>
        <p:spPr>
          <a:xfrm>
            <a:off x="9383449" y="397461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data_in</a:t>
            </a:r>
            <a:endParaRPr kumimoji="1" lang="zh-CN" altLang="en-US" sz="500" b="1" dirty="0"/>
          </a:p>
        </p:txBody>
      </p:sp>
      <p:cxnSp>
        <p:nvCxnSpPr>
          <p:cNvPr id="411" name="直线箭头连接符 410">
            <a:extLst>
              <a:ext uri="{FF2B5EF4-FFF2-40B4-BE49-F238E27FC236}">
                <a16:creationId xmlns:a16="http://schemas.microsoft.com/office/drawing/2014/main" id="{3B474513-4868-F942-891F-90EAA3EC2710}"/>
              </a:ext>
            </a:extLst>
          </p:cNvPr>
          <p:cNvCxnSpPr>
            <a:stCxn id="37" idx="2"/>
          </p:cNvCxnSpPr>
          <p:nvPr/>
        </p:nvCxnSpPr>
        <p:spPr>
          <a:xfrm flipH="1">
            <a:off x="1629103" y="440448"/>
            <a:ext cx="2857066" cy="57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63C321E7-AA7C-D945-B551-AD417505B9B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486169" y="440448"/>
            <a:ext cx="139728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线连接符 391">
            <a:extLst>
              <a:ext uri="{FF2B5EF4-FFF2-40B4-BE49-F238E27FC236}">
                <a16:creationId xmlns:a16="http://schemas.microsoft.com/office/drawing/2014/main" id="{11E2B6CC-1D21-4073-A3F9-B5E8469F9C8B}"/>
              </a:ext>
            </a:extLst>
          </p:cNvPr>
          <p:cNvCxnSpPr>
            <a:cxnSpLocks/>
          </p:cNvCxnSpPr>
          <p:nvPr/>
        </p:nvCxnSpPr>
        <p:spPr>
          <a:xfrm flipH="1">
            <a:off x="598384" y="6733667"/>
            <a:ext cx="854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线箭头连接符 336">
            <a:extLst>
              <a:ext uri="{FF2B5EF4-FFF2-40B4-BE49-F238E27FC236}">
                <a16:creationId xmlns:a16="http://schemas.microsoft.com/office/drawing/2014/main" id="{E57A94D3-E98B-40F5-90FA-0E4096DAC86D}"/>
              </a:ext>
            </a:extLst>
          </p:cNvPr>
          <p:cNvCxnSpPr>
            <a:cxnSpLocks/>
          </p:cNvCxnSpPr>
          <p:nvPr/>
        </p:nvCxnSpPr>
        <p:spPr>
          <a:xfrm flipV="1">
            <a:off x="598384" y="4006922"/>
            <a:ext cx="0" cy="272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169</Words>
  <Application>Microsoft Office PowerPoint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Fuwen Luo</cp:lastModifiedBy>
  <cp:revision>5</cp:revision>
  <dcterms:created xsi:type="dcterms:W3CDTF">2021-11-03T13:44:29Z</dcterms:created>
  <dcterms:modified xsi:type="dcterms:W3CDTF">2021-11-05T01:50:54Z</dcterms:modified>
</cp:coreProperties>
</file>