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94"/>
  </p:normalViewPr>
  <p:slideViewPr>
    <p:cSldViewPr snapToGrid="0" snapToObjects="1">
      <p:cViewPr>
        <p:scale>
          <a:sx n="110" d="100"/>
          <a:sy n="110" d="100"/>
        </p:scale>
        <p:origin x="2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B3C8-BDCA-F646-A08D-E4DF5036A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99AA4-7C84-EE46-A777-53E14F5E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92679-3196-0F4C-AB64-A587D73D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E4363-9869-5549-9280-DFCCCD7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47875-ECB6-FA44-908C-71DA54A4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4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0084D-6073-3B4C-AF37-F9616AAC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A5590-B353-9849-B37E-89E3FA34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49F2-E0DA-3D4C-996C-EF165114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A1092-7811-CE43-ABE8-721BEB5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56C0B-CB43-1747-AB2A-5B9A3713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279BF6-0557-E148-B1EA-C03A1F548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500128-E408-2641-A7F0-B9F5FC690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1E6BA-E0D8-4146-BA37-6F498626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A3A6D-D730-254F-961F-B2B2108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C544-3C38-D348-907C-AFF3F8E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7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86D9-1282-2C48-8E2B-D1050B4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BA28D-5206-E247-91DD-F67FA0BB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4BD25-3DEB-CA41-BC82-50E342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F7509-D009-F34A-BE23-2111CA1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7FAD3-3DE4-2242-A338-F996D0A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3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9221-F7E1-3145-909A-D32D636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95C1E-7606-DA4C-95AF-303969868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2D838-089D-5E44-B331-4428E80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7FD5C-24F0-7048-93D7-3E13A5B5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A8B20-680D-0041-9D0A-B8D755F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0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ED3A-983A-C947-AC9F-942C18F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B94DD-BEF7-B944-8149-1A1E3FED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8C51-C763-9642-A124-A8F77417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91CF0-7B68-2B4B-BD88-7605D499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41DB4-53E5-7D4A-93A7-BBAFF4B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526D6-B6E5-5D44-BE75-441EF49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8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4AA2-2F03-B746-8819-4E734ABB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0F3EC7-D45D-A748-957B-620FF3A0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9A169-22F2-4A42-ABFE-81389F65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F8235-D824-7B49-A99D-461AEF6A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0D21D3-D389-4D4F-A677-BCC8BA9B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04A7E-EE25-F24C-8AEA-0833C620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BB6DC-31A1-4A4E-8079-D608418A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6BC1F8-E397-184F-B285-FD2895A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7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0FA0C-546C-6346-963C-2054BBB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51438-4D65-A24B-AC2A-E5C48BF1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D2B68-94BB-8740-92F2-7DA00314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F9FF8-1E84-9344-8E51-8F19015F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7E450-C05C-8847-B657-A7F8BEB7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229F08-8EE2-0B41-A793-169AFEE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20A20-C2F2-1A42-B2B6-E59D9D55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8A0B3-4AC4-8746-B6F5-9F46037F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24DC8-666B-4F4C-99A8-3C24F32C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5C8E9-7597-884C-AD14-2737E46B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2265-5962-7C46-8ADC-323B5BA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B9082-D7A8-FE48-9391-79667BE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44A7-9C70-9340-9C0C-1643E2E3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2674-F966-4240-9231-0B642708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2D1EC-9295-164A-A742-4B80CEE88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CFC20-9B1D-5F42-9A6B-28AF3933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913E8-FD72-AD40-B8D9-C1955E4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2A73E-CCAF-DE45-AC13-8875A677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FA994-7EEB-F44A-9D74-FFAB7DD4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F3A5E1-F5EA-854B-90B4-9E343D60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9BC99-EA9F-A545-A695-22F845C2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215CB-9160-784D-814E-70A60D9B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0C4B-D1DF-4F49-AAFD-6752E7DCB5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F46A-59FB-D74A-859B-028EA0CE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CB7D-EE18-EF48-A8AF-7E56E80C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76D6-3027-CD4A-B01B-147F475DC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>
            <a:extLst>
              <a:ext uri="{FF2B5EF4-FFF2-40B4-BE49-F238E27FC236}">
                <a16:creationId xmlns:a16="http://schemas.microsoft.com/office/drawing/2014/main" id="{7EEA8442-5BDF-F241-BD61-5FEF6BE02AF2}"/>
              </a:ext>
            </a:extLst>
          </p:cNvPr>
          <p:cNvSpPr/>
          <p:nvPr/>
        </p:nvSpPr>
        <p:spPr>
          <a:xfrm>
            <a:off x="427158" y="2886110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5" name="流程 4">
            <a:extLst>
              <a:ext uri="{FF2B5EF4-FFF2-40B4-BE49-F238E27FC236}">
                <a16:creationId xmlns:a16="http://schemas.microsoft.com/office/drawing/2014/main" id="{0E516695-37BC-544D-BB4B-4BD178931BA4}"/>
              </a:ext>
            </a:extLst>
          </p:cNvPr>
          <p:cNvSpPr/>
          <p:nvPr/>
        </p:nvSpPr>
        <p:spPr>
          <a:xfrm>
            <a:off x="1714022" y="2619183"/>
            <a:ext cx="108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Instruction</a:t>
            </a:r>
          </a:p>
          <a:p>
            <a:pPr algn="ctr"/>
            <a:r>
              <a:rPr kumimoji="1" lang="en-US" altLang="zh-CN" sz="1000" b="1" dirty="0"/>
              <a:t>memory</a:t>
            </a:r>
            <a:endParaRPr kumimoji="1" lang="zh-CN" altLang="en-US" sz="1000" b="1" dirty="0"/>
          </a:p>
        </p:txBody>
      </p:sp>
      <p:sp>
        <p:nvSpPr>
          <p:cNvPr id="6" name="流程 5">
            <a:extLst>
              <a:ext uri="{FF2B5EF4-FFF2-40B4-BE49-F238E27FC236}">
                <a16:creationId xmlns:a16="http://schemas.microsoft.com/office/drawing/2014/main" id="{8CF96FB9-0BC4-3741-8A67-38DBB966761B}"/>
              </a:ext>
            </a:extLst>
          </p:cNvPr>
          <p:cNvSpPr/>
          <p:nvPr/>
        </p:nvSpPr>
        <p:spPr>
          <a:xfrm>
            <a:off x="4170472" y="2619183"/>
            <a:ext cx="828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Registers</a:t>
            </a:r>
          </a:p>
        </p:txBody>
      </p:sp>
      <p:sp>
        <p:nvSpPr>
          <p:cNvPr id="7" name="流程 6">
            <a:extLst>
              <a:ext uri="{FF2B5EF4-FFF2-40B4-BE49-F238E27FC236}">
                <a16:creationId xmlns:a16="http://schemas.microsoft.com/office/drawing/2014/main" id="{B86F9DEE-B03E-2E4F-BB63-26FB575BB741}"/>
              </a:ext>
            </a:extLst>
          </p:cNvPr>
          <p:cNvSpPr/>
          <p:nvPr/>
        </p:nvSpPr>
        <p:spPr>
          <a:xfrm>
            <a:off x="9384581" y="2619183"/>
            <a:ext cx="1080000" cy="144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Data</a:t>
            </a:r>
          </a:p>
          <a:p>
            <a:pPr algn="ctr"/>
            <a:r>
              <a:rPr kumimoji="1" lang="en-US" altLang="zh-CN" sz="1000" b="1" dirty="0"/>
              <a:t>memory</a:t>
            </a: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65F7FEEC-F2E5-0546-A6CA-54AA7031180C}"/>
              </a:ext>
            </a:extLst>
          </p:cNvPr>
          <p:cNvSpPr/>
          <p:nvPr/>
        </p:nvSpPr>
        <p:spPr>
          <a:xfrm>
            <a:off x="2998791" y="456758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流程 9">
            <a:extLst>
              <a:ext uri="{FF2B5EF4-FFF2-40B4-BE49-F238E27FC236}">
                <a16:creationId xmlns:a16="http://schemas.microsoft.com/office/drawing/2014/main" id="{1D47D4E7-468C-904B-AD27-E90C9D1EE277}"/>
              </a:ext>
            </a:extLst>
          </p:cNvPr>
          <p:cNvSpPr/>
          <p:nvPr/>
        </p:nvSpPr>
        <p:spPr>
          <a:xfrm>
            <a:off x="5617869" y="456400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流程 11">
            <a:extLst>
              <a:ext uri="{FF2B5EF4-FFF2-40B4-BE49-F238E27FC236}">
                <a16:creationId xmlns:a16="http://schemas.microsoft.com/office/drawing/2014/main" id="{90DA19CB-8ED6-F345-AF9E-89DA6A7A4A16}"/>
              </a:ext>
            </a:extLst>
          </p:cNvPr>
          <p:cNvSpPr/>
          <p:nvPr/>
        </p:nvSpPr>
        <p:spPr>
          <a:xfrm>
            <a:off x="8236947" y="456400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A99903B5-4267-154E-9096-C18CC89E6C70}"/>
              </a:ext>
            </a:extLst>
          </p:cNvPr>
          <p:cNvSpPr/>
          <p:nvPr/>
        </p:nvSpPr>
        <p:spPr>
          <a:xfrm>
            <a:off x="10856025" y="456400"/>
            <a:ext cx="360000" cy="57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手动操作 13">
            <a:extLst>
              <a:ext uri="{FF2B5EF4-FFF2-40B4-BE49-F238E27FC236}">
                <a16:creationId xmlns:a16="http://schemas.microsoft.com/office/drawing/2014/main" id="{B302AE57-63A6-2A4B-B927-1E80AAF15D37}"/>
              </a:ext>
            </a:extLst>
          </p:cNvPr>
          <p:cNvSpPr/>
          <p:nvPr/>
        </p:nvSpPr>
        <p:spPr>
          <a:xfrm rot="16200000">
            <a:off x="6553887" y="3153861"/>
            <a:ext cx="1872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ALU</a:t>
            </a:r>
            <a:endParaRPr kumimoji="1" lang="zh-CN" altLang="en-US" sz="1000" b="1" dirty="0"/>
          </a:p>
        </p:txBody>
      </p: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B5E2B1C9-90BA-424E-8DEB-E424A7277536}"/>
              </a:ext>
            </a:extLst>
          </p:cNvPr>
          <p:cNvSpPr/>
          <p:nvPr/>
        </p:nvSpPr>
        <p:spPr>
          <a:xfrm>
            <a:off x="11514592" y="3046794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7" name="流程 16">
            <a:extLst>
              <a:ext uri="{FF2B5EF4-FFF2-40B4-BE49-F238E27FC236}">
                <a16:creationId xmlns:a16="http://schemas.microsoft.com/office/drawing/2014/main" id="{4DE68627-A35B-B940-942A-90F827C40442}"/>
              </a:ext>
            </a:extLst>
          </p:cNvPr>
          <p:cNvSpPr/>
          <p:nvPr/>
        </p:nvSpPr>
        <p:spPr>
          <a:xfrm>
            <a:off x="1027927" y="2886110"/>
            <a:ext cx="360000" cy="90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PC</a:t>
            </a:r>
            <a:endParaRPr kumimoji="1" lang="zh-CN" altLang="en-US" sz="1000" b="1" dirty="0"/>
          </a:p>
        </p:txBody>
      </p:sp>
      <p:sp>
        <p:nvSpPr>
          <p:cNvPr id="18" name="手动操作 17">
            <a:extLst>
              <a:ext uri="{FF2B5EF4-FFF2-40B4-BE49-F238E27FC236}">
                <a16:creationId xmlns:a16="http://schemas.microsoft.com/office/drawing/2014/main" id="{621E8941-726E-C749-893F-56A64102F5D4}"/>
              </a:ext>
            </a:extLst>
          </p:cNvPr>
          <p:cNvSpPr/>
          <p:nvPr/>
        </p:nvSpPr>
        <p:spPr>
          <a:xfrm rot="16200000">
            <a:off x="1804022" y="1859175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Add</a:t>
            </a:r>
            <a:endParaRPr kumimoji="1" lang="zh-CN" altLang="en-US" sz="1000" b="1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8A18ADF-4262-CF45-9DDC-7ABD6B5FAF4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787158" y="3336110"/>
            <a:ext cx="240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8608F3E-F706-A442-A389-95D10C417614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1387927" y="3336110"/>
            <a:ext cx="326095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CEEDC34-A63D-814F-ACF5-44CDF77BE96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794022" y="3336758"/>
            <a:ext cx="204769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849EDDE-138B-1243-A9D2-525A8CCA1A12}"/>
              </a:ext>
            </a:extLst>
          </p:cNvPr>
          <p:cNvCxnSpPr>
            <a:stCxn id="18" idx="2"/>
          </p:cNvCxnSpPr>
          <p:nvPr/>
        </p:nvCxnSpPr>
        <p:spPr>
          <a:xfrm flipV="1">
            <a:off x="2434022" y="2039174"/>
            <a:ext cx="1955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0232343-40DC-C44F-8D3A-41DCCC1A299D}"/>
              </a:ext>
            </a:extLst>
          </p:cNvPr>
          <p:cNvCxnSpPr/>
          <p:nvPr/>
        </p:nvCxnSpPr>
        <p:spPr>
          <a:xfrm flipV="1">
            <a:off x="2629619" y="1284787"/>
            <a:ext cx="0" cy="75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6DAFF64A-90EF-E54F-8CD7-FEB331D784A0}"/>
              </a:ext>
            </a:extLst>
          </p:cNvPr>
          <p:cNvCxnSpPr/>
          <p:nvPr/>
        </p:nvCxnSpPr>
        <p:spPr>
          <a:xfrm flipH="1">
            <a:off x="268383" y="1284787"/>
            <a:ext cx="23612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F5F362ED-4796-2A43-85ED-842A236F256A}"/>
              </a:ext>
            </a:extLst>
          </p:cNvPr>
          <p:cNvCxnSpPr>
            <a:cxnSpLocks/>
          </p:cNvCxnSpPr>
          <p:nvPr/>
        </p:nvCxnSpPr>
        <p:spPr>
          <a:xfrm>
            <a:off x="268383" y="1284787"/>
            <a:ext cx="0" cy="226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187EAD1-E1EF-564C-9273-2547D8D67671}"/>
              </a:ext>
            </a:extLst>
          </p:cNvPr>
          <p:cNvCxnSpPr>
            <a:cxnSpLocks/>
          </p:cNvCxnSpPr>
          <p:nvPr/>
        </p:nvCxnSpPr>
        <p:spPr>
          <a:xfrm>
            <a:off x="268383" y="3551815"/>
            <a:ext cx="1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C2F8864-3422-3B40-BFF2-075984662093}"/>
              </a:ext>
            </a:extLst>
          </p:cNvPr>
          <p:cNvCxnSpPr>
            <a:cxnSpLocks/>
          </p:cNvCxnSpPr>
          <p:nvPr/>
        </p:nvCxnSpPr>
        <p:spPr>
          <a:xfrm>
            <a:off x="140682" y="3170815"/>
            <a:ext cx="286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E2483DC4-F825-7F4A-811A-73615AC679EF}"/>
              </a:ext>
            </a:extLst>
          </p:cNvPr>
          <p:cNvCxnSpPr>
            <a:cxnSpLocks/>
          </p:cNvCxnSpPr>
          <p:nvPr/>
        </p:nvCxnSpPr>
        <p:spPr>
          <a:xfrm>
            <a:off x="140682" y="169867"/>
            <a:ext cx="0" cy="3000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6D075DD-588F-5249-B0D0-A9B5DABE2DED}"/>
              </a:ext>
            </a:extLst>
          </p:cNvPr>
          <p:cNvCxnSpPr>
            <a:cxnSpLocks/>
          </p:cNvCxnSpPr>
          <p:nvPr/>
        </p:nvCxnSpPr>
        <p:spPr>
          <a:xfrm>
            <a:off x="1546555" y="1842400"/>
            <a:ext cx="0" cy="149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66FAED88-EEAB-804B-B1A3-44D9B44EE105}"/>
              </a:ext>
            </a:extLst>
          </p:cNvPr>
          <p:cNvCxnSpPr>
            <a:cxnSpLocks/>
          </p:cNvCxnSpPr>
          <p:nvPr/>
        </p:nvCxnSpPr>
        <p:spPr>
          <a:xfrm>
            <a:off x="1546555" y="1842400"/>
            <a:ext cx="521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C1D53607-772F-6A4F-980C-B931F102A23F}"/>
              </a:ext>
            </a:extLst>
          </p:cNvPr>
          <p:cNvCxnSpPr>
            <a:cxnSpLocks/>
          </p:cNvCxnSpPr>
          <p:nvPr/>
        </p:nvCxnSpPr>
        <p:spPr>
          <a:xfrm>
            <a:off x="1819486" y="2286222"/>
            <a:ext cx="25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A3B79C2-6ED8-4E45-A345-FD40C3538203}"/>
              </a:ext>
            </a:extLst>
          </p:cNvPr>
          <p:cNvCxnSpPr>
            <a:cxnSpLocks/>
          </p:cNvCxnSpPr>
          <p:nvPr/>
        </p:nvCxnSpPr>
        <p:spPr>
          <a:xfrm flipH="1">
            <a:off x="1546556" y="2548163"/>
            <a:ext cx="1343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B30572DD-1A0B-754D-A385-F9F01AD13877}"/>
              </a:ext>
            </a:extLst>
          </p:cNvPr>
          <p:cNvCxnSpPr>
            <a:cxnSpLocks/>
          </p:cNvCxnSpPr>
          <p:nvPr/>
        </p:nvCxnSpPr>
        <p:spPr>
          <a:xfrm flipV="1">
            <a:off x="2890544" y="2280360"/>
            <a:ext cx="0" cy="266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手动操作 87">
            <a:extLst>
              <a:ext uri="{FF2B5EF4-FFF2-40B4-BE49-F238E27FC236}">
                <a16:creationId xmlns:a16="http://schemas.microsoft.com/office/drawing/2014/main" id="{E7059D06-217A-794F-8680-E06CADF44B5D}"/>
              </a:ext>
            </a:extLst>
          </p:cNvPr>
          <p:cNvSpPr/>
          <p:nvPr/>
        </p:nvSpPr>
        <p:spPr>
          <a:xfrm rot="16200000">
            <a:off x="4010800" y="1859174"/>
            <a:ext cx="900000" cy="360000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000" b="1" dirty="0"/>
              <a:t>Add</a:t>
            </a:r>
            <a:endParaRPr kumimoji="1" lang="zh-CN" altLang="en-US" sz="1000" b="1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E027DA2C-510D-4D4E-B3F1-2B926E3755EC}"/>
              </a:ext>
            </a:extLst>
          </p:cNvPr>
          <p:cNvCxnSpPr>
            <a:cxnSpLocks/>
          </p:cNvCxnSpPr>
          <p:nvPr/>
        </p:nvCxnSpPr>
        <p:spPr>
          <a:xfrm>
            <a:off x="3803075" y="1842399"/>
            <a:ext cx="47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B120C16-1FC0-D44E-980A-BB34AC7F6F88}"/>
              </a:ext>
            </a:extLst>
          </p:cNvPr>
          <p:cNvCxnSpPr>
            <a:cxnSpLocks/>
          </p:cNvCxnSpPr>
          <p:nvPr/>
        </p:nvCxnSpPr>
        <p:spPr>
          <a:xfrm flipV="1">
            <a:off x="3358791" y="2286221"/>
            <a:ext cx="918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53EC6CBA-77E2-3A45-AE17-1387A73BE218}"/>
              </a:ext>
            </a:extLst>
          </p:cNvPr>
          <p:cNvCxnSpPr>
            <a:cxnSpLocks/>
          </p:cNvCxnSpPr>
          <p:nvPr/>
        </p:nvCxnSpPr>
        <p:spPr>
          <a:xfrm>
            <a:off x="2891476" y="2284524"/>
            <a:ext cx="1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终止符 95">
            <a:extLst>
              <a:ext uri="{FF2B5EF4-FFF2-40B4-BE49-F238E27FC236}">
                <a16:creationId xmlns:a16="http://schemas.microsoft.com/office/drawing/2014/main" id="{BA3DC5B1-7803-5546-8248-9F3228BF30B6}"/>
              </a:ext>
            </a:extLst>
          </p:cNvPr>
          <p:cNvSpPr/>
          <p:nvPr/>
        </p:nvSpPr>
        <p:spPr>
          <a:xfrm>
            <a:off x="3533075" y="2368662"/>
            <a:ext cx="540000" cy="90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Shift</a:t>
            </a:r>
          </a:p>
          <a:p>
            <a:pPr algn="ctr"/>
            <a:r>
              <a:rPr kumimoji="1" lang="en-US" altLang="zh-CN" sz="1000" b="1" dirty="0"/>
              <a:t>left</a:t>
            </a:r>
            <a:r>
              <a:rPr kumimoji="1" lang="zh-CN" altLang="en-US" sz="1000" b="1" dirty="0"/>
              <a:t> </a:t>
            </a:r>
            <a:r>
              <a:rPr kumimoji="1" lang="en-US" altLang="zh-CN" sz="1000" b="1" dirty="0"/>
              <a:t>1</a:t>
            </a:r>
            <a:endParaRPr kumimoji="1" lang="zh-CN" altLang="en-US" sz="1000" b="1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3D3491FC-5738-1440-AD2D-967719FBE60E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358791" y="3336758"/>
            <a:ext cx="811681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终止符 99">
            <a:extLst>
              <a:ext uri="{FF2B5EF4-FFF2-40B4-BE49-F238E27FC236}">
                <a16:creationId xmlns:a16="http://schemas.microsoft.com/office/drawing/2014/main" id="{8E630C71-47CC-714D-8285-8BBF688252AA}"/>
              </a:ext>
            </a:extLst>
          </p:cNvPr>
          <p:cNvSpPr/>
          <p:nvPr/>
        </p:nvSpPr>
        <p:spPr>
          <a:xfrm>
            <a:off x="5124638" y="2976110"/>
            <a:ext cx="360000" cy="72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=</a:t>
            </a:r>
            <a:endParaRPr kumimoji="1" lang="zh-CN" altLang="en-US" sz="1000" b="1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E1EF034-40F8-254A-B191-E03B0DD68597}"/>
              </a:ext>
            </a:extLst>
          </p:cNvPr>
          <p:cNvCxnSpPr>
            <a:cxnSpLocks/>
          </p:cNvCxnSpPr>
          <p:nvPr/>
        </p:nvCxnSpPr>
        <p:spPr>
          <a:xfrm>
            <a:off x="3454807" y="558835"/>
            <a:ext cx="0" cy="490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C76A4C3-2C69-1F41-92A6-DD0C069F6458}"/>
              </a:ext>
            </a:extLst>
          </p:cNvPr>
          <p:cNvCxnSpPr>
            <a:cxnSpLocks/>
          </p:cNvCxnSpPr>
          <p:nvPr/>
        </p:nvCxnSpPr>
        <p:spPr>
          <a:xfrm>
            <a:off x="4998472" y="2818662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954BEE01-9012-7945-99A8-29309794571B}"/>
              </a:ext>
            </a:extLst>
          </p:cNvPr>
          <p:cNvCxnSpPr>
            <a:cxnSpLocks/>
          </p:cNvCxnSpPr>
          <p:nvPr/>
        </p:nvCxnSpPr>
        <p:spPr>
          <a:xfrm>
            <a:off x="4998472" y="3849603"/>
            <a:ext cx="61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终止符 104">
            <a:extLst>
              <a:ext uri="{FF2B5EF4-FFF2-40B4-BE49-F238E27FC236}">
                <a16:creationId xmlns:a16="http://schemas.microsoft.com/office/drawing/2014/main" id="{FBDB70E4-D55A-C44C-8878-EFA5F71BD960}"/>
              </a:ext>
            </a:extLst>
          </p:cNvPr>
          <p:cNvSpPr/>
          <p:nvPr/>
        </p:nvSpPr>
        <p:spPr>
          <a:xfrm>
            <a:off x="4164050" y="4216297"/>
            <a:ext cx="540000" cy="90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 err="1"/>
              <a:t>Imm</a:t>
            </a:r>
            <a:endParaRPr kumimoji="1" lang="en-US" altLang="zh-CN" sz="1000" b="1" dirty="0"/>
          </a:p>
          <a:p>
            <a:pPr algn="ctr"/>
            <a:r>
              <a:rPr kumimoji="1" lang="en-US" altLang="zh-CN" sz="1000" b="1" dirty="0"/>
              <a:t>Gen</a:t>
            </a:r>
            <a:endParaRPr kumimoji="1" lang="zh-CN" altLang="en-US" sz="1000" b="1" dirty="0"/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DD5482AA-F740-1548-8BCD-9DEDCAFDF795}"/>
              </a:ext>
            </a:extLst>
          </p:cNvPr>
          <p:cNvCxnSpPr>
            <a:cxnSpLocks/>
          </p:cNvCxnSpPr>
          <p:nvPr/>
        </p:nvCxnSpPr>
        <p:spPr>
          <a:xfrm>
            <a:off x="3454933" y="3474848"/>
            <a:ext cx="719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4B5BE9A-EFBF-164E-A1ED-C3668D3923B1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4704050" y="4666297"/>
            <a:ext cx="913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094A8375-13A3-1A46-8B18-3636F10F8C0B}"/>
              </a:ext>
            </a:extLst>
          </p:cNvPr>
          <p:cNvCxnSpPr>
            <a:cxnSpLocks/>
          </p:cNvCxnSpPr>
          <p:nvPr/>
        </p:nvCxnSpPr>
        <p:spPr>
          <a:xfrm>
            <a:off x="3803075" y="3268662"/>
            <a:ext cx="0" cy="86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6E83E73D-5C63-264C-906A-A7FF3F85FCFF}"/>
              </a:ext>
            </a:extLst>
          </p:cNvPr>
          <p:cNvCxnSpPr>
            <a:cxnSpLocks/>
          </p:cNvCxnSpPr>
          <p:nvPr/>
        </p:nvCxnSpPr>
        <p:spPr>
          <a:xfrm>
            <a:off x="3803075" y="4137739"/>
            <a:ext cx="1007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C76F186-1B39-6949-B1F9-488043A4896F}"/>
              </a:ext>
            </a:extLst>
          </p:cNvPr>
          <p:cNvCxnSpPr>
            <a:cxnSpLocks/>
          </p:cNvCxnSpPr>
          <p:nvPr/>
        </p:nvCxnSpPr>
        <p:spPr>
          <a:xfrm>
            <a:off x="4811026" y="4137739"/>
            <a:ext cx="0" cy="528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7B5D472-C515-BD47-8DD9-D5E0773A301B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454807" y="4666297"/>
            <a:ext cx="709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19E44D81-1A5F-F34C-A050-9DA3E457E0D5}"/>
              </a:ext>
            </a:extLst>
          </p:cNvPr>
          <p:cNvCxnSpPr>
            <a:cxnSpLocks/>
          </p:cNvCxnSpPr>
          <p:nvPr/>
        </p:nvCxnSpPr>
        <p:spPr>
          <a:xfrm>
            <a:off x="3566205" y="5191004"/>
            <a:ext cx="205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C8BF19E5-6663-9843-A912-A657E98B1901}"/>
              </a:ext>
            </a:extLst>
          </p:cNvPr>
          <p:cNvCxnSpPr>
            <a:cxnSpLocks/>
          </p:cNvCxnSpPr>
          <p:nvPr/>
        </p:nvCxnSpPr>
        <p:spPr>
          <a:xfrm>
            <a:off x="3566205" y="3335014"/>
            <a:ext cx="0" cy="185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7CCE886D-3BC1-2644-A678-A8B65BC4C1F9}"/>
              </a:ext>
            </a:extLst>
          </p:cNvPr>
          <p:cNvCxnSpPr>
            <a:cxnSpLocks/>
          </p:cNvCxnSpPr>
          <p:nvPr/>
        </p:nvCxnSpPr>
        <p:spPr>
          <a:xfrm>
            <a:off x="3678849" y="3474848"/>
            <a:ext cx="0" cy="1850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4C47FBC-81FA-A24F-9CDF-F5E5104B5770}"/>
              </a:ext>
            </a:extLst>
          </p:cNvPr>
          <p:cNvCxnSpPr>
            <a:cxnSpLocks/>
          </p:cNvCxnSpPr>
          <p:nvPr/>
        </p:nvCxnSpPr>
        <p:spPr>
          <a:xfrm>
            <a:off x="3678849" y="5325820"/>
            <a:ext cx="1939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6805E784-D914-2A4D-B96A-11541D92C007}"/>
              </a:ext>
            </a:extLst>
          </p:cNvPr>
          <p:cNvCxnSpPr>
            <a:cxnSpLocks/>
          </p:cNvCxnSpPr>
          <p:nvPr/>
        </p:nvCxnSpPr>
        <p:spPr>
          <a:xfrm>
            <a:off x="3454807" y="5460635"/>
            <a:ext cx="215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19ADFA6C-C891-8B46-9FCA-4F8C006FB26A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803075" y="1842399"/>
            <a:ext cx="0" cy="526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EFBA297-1706-D54A-BE1F-BEACDBFD8E5E}"/>
              </a:ext>
            </a:extLst>
          </p:cNvPr>
          <p:cNvCxnSpPr>
            <a:cxnSpLocks/>
          </p:cNvCxnSpPr>
          <p:nvPr/>
        </p:nvCxnSpPr>
        <p:spPr>
          <a:xfrm flipH="1">
            <a:off x="140682" y="175654"/>
            <a:ext cx="46195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27A06648-93E0-8D47-B009-DC16B1236A29}"/>
              </a:ext>
            </a:extLst>
          </p:cNvPr>
          <p:cNvCxnSpPr>
            <a:cxnSpLocks/>
          </p:cNvCxnSpPr>
          <p:nvPr/>
        </p:nvCxnSpPr>
        <p:spPr>
          <a:xfrm>
            <a:off x="4760224" y="169867"/>
            <a:ext cx="0" cy="18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B9DF942-2BAB-864A-AFB5-658A8E10CB4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640800" y="2039174"/>
            <a:ext cx="119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可选流程 149">
            <a:extLst>
              <a:ext uri="{FF2B5EF4-FFF2-40B4-BE49-F238E27FC236}">
                <a16:creationId xmlns:a16="http://schemas.microsoft.com/office/drawing/2014/main" id="{ECBF26FC-58A3-7848-9FC6-82A8A21AF210}"/>
              </a:ext>
            </a:extLst>
          </p:cNvPr>
          <p:cNvSpPr/>
          <p:nvPr/>
        </p:nvSpPr>
        <p:spPr>
          <a:xfrm>
            <a:off x="6669793" y="2169183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1" name="可选流程 150">
            <a:extLst>
              <a:ext uri="{FF2B5EF4-FFF2-40B4-BE49-F238E27FC236}">
                <a16:creationId xmlns:a16="http://schemas.microsoft.com/office/drawing/2014/main" id="{46DD2ABA-A632-C645-AA04-E9615442B15F}"/>
              </a:ext>
            </a:extLst>
          </p:cNvPr>
          <p:cNvSpPr/>
          <p:nvPr/>
        </p:nvSpPr>
        <p:spPr>
          <a:xfrm>
            <a:off x="6664070" y="3609183"/>
            <a:ext cx="360000" cy="9000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Rtl" rtlCol="0" anchor="ctr"/>
          <a:lstStyle/>
          <a:p>
            <a:pPr algn="ctr"/>
            <a:r>
              <a:rPr kumimoji="1" lang="en-US" altLang="zh-CN" sz="1000" b="1" dirty="0"/>
              <a:t>Mux</a:t>
            </a:r>
            <a:endParaRPr kumimoji="1" lang="zh-CN" altLang="en-US" sz="1000" b="1" dirty="0"/>
          </a:p>
        </p:txBody>
      </p:sp>
      <p:sp>
        <p:nvSpPr>
          <p:cNvPr id="152" name="圆角矩形 151">
            <a:extLst>
              <a:ext uri="{FF2B5EF4-FFF2-40B4-BE49-F238E27FC236}">
                <a16:creationId xmlns:a16="http://schemas.microsoft.com/office/drawing/2014/main" id="{C89E8F74-373F-D04A-B528-8BA3CB7C54DA}"/>
              </a:ext>
            </a:extLst>
          </p:cNvPr>
          <p:cNvSpPr/>
          <p:nvPr/>
        </p:nvSpPr>
        <p:spPr>
          <a:xfrm>
            <a:off x="6567408" y="4750341"/>
            <a:ext cx="108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/>
              <a:t>Forwarding</a:t>
            </a:r>
          </a:p>
          <a:p>
            <a:pPr algn="ctr"/>
            <a:r>
              <a:rPr kumimoji="1" lang="en-US" altLang="zh-CN" sz="1000" b="1" dirty="0"/>
              <a:t>unit</a:t>
            </a:r>
            <a:endParaRPr kumimoji="1" lang="zh-CN" altLang="en-US" sz="1000" b="1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F4306D9-AD5D-8E4B-865B-30365EC86748}"/>
              </a:ext>
            </a:extLst>
          </p:cNvPr>
          <p:cNvCxnSpPr>
            <a:cxnSpLocks/>
          </p:cNvCxnSpPr>
          <p:nvPr/>
        </p:nvCxnSpPr>
        <p:spPr>
          <a:xfrm>
            <a:off x="5977869" y="3846048"/>
            <a:ext cx="686201" cy="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B8806D70-7F57-E84A-AE1D-255647D91905}"/>
              </a:ext>
            </a:extLst>
          </p:cNvPr>
          <p:cNvCxnSpPr>
            <a:cxnSpLocks/>
          </p:cNvCxnSpPr>
          <p:nvPr/>
        </p:nvCxnSpPr>
        <p:spPr>
          <a:xfrm>
            <a:off x="5985428" y="2814112"/>
            <a:ext cx="686201" cy="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91B545A7-A2EE-D448-95E3-58BBCB0DF013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7029793" y="2619183"/>
            <a:ext cx="2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45D8F09D-F7BB-5741-82F4-B08F200B397F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>
            <a:off x="7669887" y="3333861"/>
            <a:ext cx="567060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1C2736B-CFB8-4046-9B9E-541A80D1D751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7024070" y="4057129"/>
            <a:ext cx="2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11BC3476-5D92-DF4C-AD35-FB92804DAA20}"/>
              </a:ext>
            </a:extLst>
          </p:cNvPr>
          <p:cNvCxnSpPr>
            <a:cxnSpLocks/>
          </p:cNvCxnSpPr>
          <p:nvPr/>
        </p:nvCxnSpPr>
        <p:spPr>
          <a:xfrm>
            <a:off x="12059707" y="3496793"/>
            <a:ext cx="0" cy="282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976C9738-15D5-0C44-A6BB-E14367EA4641}"/>
              </a:ext>
            </a:extLst>
          </p:cNvPr>
          <p:cNvCxnSpPr>
            <a:cxnSpLocks/>
          </p:cNvCxnSpPr>
          <p:nvPr/>
        </p:nvCxnSpPr>
        <p:spPr>
          <a:xfrm flipH="1">
            <a:off x="4038863" y="6318615"/>
            <a:ext cx="8020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线连接符 177">
            <a:extLst>
              <a:ext uri="{FF2B5EF4-FFF2-40B4-BE49-F238E27FC236}">
                <a16:creationId xmlns:a16="http://schemas.microsoft.com/office/drawing/2014/main" id="{132C4C85-A282-9F43-968C-486ED79F6AD0}"/>
              </a:ext>
            </a:extLst>
          </p:cNvPr>
          <p:cNvCxnSpPr>
            <a:cxnSpLocks/>
          </p:cNvCxnSpPr>
          <p:nvPr/>
        </p:nvCxnSpPr>
        <p:spPr>
          <a:xfrm>
            <a:off x="4038862" y="3748481"/>
            <a:ext cx="0" cy="2570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7F0F956A-A8B3-5D45-B337-0B078DF11821}"/>
              </a:ext>
            </a:extLst>
          </p:cNvPr>
          <p:cNvCxnSpPr>
            <a:cxnSpLocks/>
          </p:cNvCxnSpPr>
          <p:nvPr/>
        </p:nvCxnSpPr>
        <p:spPr>
          <a:xfrm>
            <a:off x="3924837" y="3609183"/>
            <a:ext cx="0" cy="294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24C845FE-01E4-7B48-8EE0-36CC6D319BA1}"/>
              </a:ext>
            </a:extLst>
          </p:cNvPr>
          <p:cNvCxnSpPr>
            <a:cxnSpLocks/>
          </p:cNvCxnSpPr>
          <p:nvPr/>
        </p:nvCxnSpPr>
        <p:spPr>
          <a:xfrm>
            <a:off x="11878691" y="3496794"/>
            <a:ext cx="1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460BFF92-1DEC-A84E-A17E-1816569CCAC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96947" y="3339183"/>
            <a:ext cx="787634" cy="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2BAFF072-9837-FE41-A5A0-8E82A4C7550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0464581" y="3336400"/>
            <a:ext cx="391444" cy="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DB804419-BC76-D442-B1A1-32AE07905138}"/>
              </a:ext>
            </a:extLst>
          </p:cNvPr>
          <p:cNvCxnSpPr>
            <a:cxnSpLocks/>
          </p:cNvCxnSpPr>
          <p:nvPr/>
        </p:nvCxnSpPr>
        <p:spPr>
          <a:xfrm>
            <a:off x="9129951" y="3343806"/>
            <a:ext cx="0" cy="3092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EEFA748C-E987-0C49-BE68-AE9804D13AD1}"/>
              </a:ext>
            </a:extLst>
          </p:cNvPr>
          <p:cNvCxnSpPr>
            <a:cxnSpLocks/>
          </p:cNvCxnSpPr>
          <p:nvPr/>
        </p:nvCxnSpPr>
        <p:spPr>
          <a:xfrm>
            <a:off x="8860319" y="2853107"/>
            <a:ext cx="0" cy="280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BACAC39-8D01-9646-B33E-C525CDC85ED2}"/>
              </a:ext>
            </a:extLst>
          </p:cNvPr>
          <p:cNvCxnSpPr>
            <a:cxnSpLocks/>
          </p:cNvCxnSpPr>
          <p:nvPr/>
        </p:nvCxnSpPr>
        <p:spPr>
          <a:xfrm flipH="1">
            <a:off x="6277009" y="6435969"/>
            <a:ext cx="2852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64FF4C08-CCBE-8442-A15A-3812DCE02C6A}"/>
              </a:ext>
            </a:extLst>
          </p:cNvPr>
          <p:cNvCxnSpPr>
            <a:cxnSpLocks/>
          </p:cNvCxnSpPr>
          <p:nvPr/>
        </p:nvCxnSpPr>
        <p:spPr>
          <a:xfrm>
            <a:off x="6442436" y="2616690"/>
            <a:ext cx="0" cy="370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48F361AC-E6B0-CD4B-8088-FF79F7B40703}"/>
              </a:ext>
            </a:extLst>
          </p:cNvPr>
          <p:cNvCxnSpPr>
            <a:cxnSpLocks/>
          </p:cNvCxnSpPr>
          <p:nvPr/>
        </p:nvCxnSpPr>
        <p:spPr>
          <a:xfrm>
            <a:off x="6120047" y="2616690"/>
            <a:ext cx="0" cy="3092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8A793B94-D601-9841-B736-292A36B6CA92}"/>
              </a:ext>
            </a:extLst>
          </p:cNvPr>
          <p:cNvCxnSpPr>
            <a:cxnSpLocks/>
          </p:cNvCxnSpPr>
          <p:nvPr/>
        </p:nvCxnSpPr>
        <p:spPr>
          <a:xfrm>
            <a:off x="5977869" y="5460635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202">
            <a:extLst>
              <a:ext uri="{FF2B5EF4-FFF2-40B4-BE49-F238E27FC236}">
                <a16:creationId xmlns:a16="http://schemas.microsoft.com/office/drawing/2014/main" id="{39667AC1-29D1-F342-87E7-09B3A50A5FBC}"/>
              </a:ext>
            </a:extLst>
          </p:cNvPr>
          <p:cNvCxnSpPr>
            <a:cxnSpLocks/>
          </p:cNvCxnSpPr>
          <p:nvPr/>
        </p:nvCxnSpPr>
        <p:spPr>
          <a:xfrm>
            <a:off x="6277009" y="2408024"/>
            <a:ext cx="0" cy="403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4A37C3A-FF6F-D740-BC07-6305FFEE74F5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436489" y="4057129"/>
            <a:ext cx="227581" cy="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A940BF8-E5C0-9F45-9AE1-9F4D68192208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6441902" y="2619183"/>
            <a:ext cx="227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A2406858-F042-824E-94CA-2D82E906C3B2}"/>
              </a:ext>
            </a:extLst>
          </p:cNvPr>
          <p:cNvCxnSpPr>
            <a:cxnSpLocks/>
          </p:cNvCxnSpPr>
          <p:nvPr/>
        </p:nvCxnSpPr>
        <p:spPr>
          <a:xfrm flipV="1">
            <a:off x="6277009" y="2407324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3880BD9C-25AA-6F41-BB29-D6156782B2FA}"/>
              </a:ext>
            </a:extLst>
          </p:cNvPr>
          <p:cNvCxnSpPr>
            <a:cxnSpLocks/>
          </p:cNvCxnSpPr>
          <p:nvPr/>
        </p:nvCxnSpPr>
        <p:spPr>
          <a:xfrm flipV="1">
            <a:off x="6276699" y="4255090"/>
            <a:ext cx="387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8968C604-F259-7A4C-8018-E3D866136F73}"/>
              </a:ext>
            </a:extLst>
          </p:cNvPr>
          <p:cNvCxnSpPr>
            <a:cxnSpLocks/>
          </p:cNvCxnSpPr>
          <p:nvPr/>
        </p:nvCxnSpPr>
        <p:spPr>
          <a:xfrm>
            <a:off x="7170149" y="4394479"/>
            <a:ext cx="1066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116C968E-A397-B54B-AF5B-436D2D9D0FC8}"/>
              </a:ext>
            </a:extLst>
          </p:cNvPr>
          <p:cNvCxnSpPr>
            <a:cxnSpLocks/>
          </p:cNvCxnSpPr>
          <p:nvPr/>
        </p:nvCxnSpPr>
        <p:spPr>
          <a:xfrm flipH="1" flipV="1">
            <a:off x="7169400" y="4057130"/>
            <a:ext cx="749" cy="34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925B69A7-658D-2A42-A010-0795D10673E2}"/>
              </a:ext>
            </a:extLst>
          </p:cNvPr>
          <p:cNvCxnSpPr>
            <a:cxnSpLocks/>
          </p:cNvCxnSpPr>
          <p:nvPr/>
        </p:nvCxnSpPr>
        <p:spPr>
          <a:xfrm flipH="1">
            <a:off x="3924838" y="6557686"/>
            <a:ext cx="7388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2A266C96-9C77-D748-8522-7444F66C1BB8}"/>
              </a:ext>
            </a:extLst>
          </p:cNvPr>
          <p:cNvCxnSpPr>
            <a:cxnSpLocks/>
          </p:cNvCxnSpPr>
          <p:nvPr/>
        </p:nvCxnSpPr>
        <p:spPr>
          <a:xfrm>
            <a:off x="3924837" y="3611665"/>
            <a:ext cx="24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313B3095-145C-0349-87B2-D85400D6C6E0}"/>
              </a:ext>
            </a:extLst>
          </p:cNvPr>
          <p:cNvCxnSpPr>
            <a:cxnSpLocks/>
          </p:cNvCxnSpPr>
          <p:nvPr/>
        </p:nvCxnSpPr>
        <p:spPr>
          <a:xfrm>
            <a:off x="4038862" y="3749778"/>
            <a:ext cx="131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线箭头连接符 238">
            <a:extLst>
              <a:ext uri="{FF2B5EF4-FFF2-40B4-BE49-F238E27FC236}">
                <a16:creationId xmlns:a16="http://schemas.microsoft.com/office/drawing/2014/main" id="{3D1B0E7F-A595-8C48-A9C8-EABB1141C1F4}"/>
              </a:ext>
            </a:extLst>
          </p:cNvPr>
          <p:cNvCxnSpPr>
            <a:cxnSpLocks/>
          </p:cNvCxnSpPr>
          <p:nvPr/>
        </p:nvCxnSpPr>
        <p:spPr>
          <a:xfrm>
            <a:off x="9129951" y="4394479"/>
            <a:ext cx="1726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线箭头连接符 240">
            <a:extLst>
              <a:ext uri="{FF2B5EF4-FFF2-40B4-BE49-F238E27FC236}">
                <a16:creationId xmlns:a16="http://schemas.microsoft.com/office/drawing/2014/main" id="{6AE76354-6FB1-DD40-96FE-C8E25FF1722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1216025" y="3333861"/>
            <a:ext cx="298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43EA75EB-D199-8142-92BC-D70DD6402074}"/>
              </a:ext>
            </a:extLst>
          </p:cNvPr>
          <p:cNvCxnSpPr>
            <a:cxnSpLocks/>
          </p:cNvCxnSpPr>
          <p:nvPr/>
        </p:nvCxnSpPr>
        <p:spPr>
          <a:xfrm>
            <a:off x="8596947" y="5460635"/>
            <a:ext cx="2259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线连接符 251">
            <a:extLst>
              <a:ext uri="{FF2B5EF4-FFF2-40B4-BE49-F238E27FC236}">
                <a16:creationId xmlns:a16="http://schemas.microsoft.com/office/drawing/2014/main" id="{8B9363D8-2FA9-7B48-B40E-CCF1347CBDF5}"/>
              </a:ext>
            </a:extLst>
          </p:cNvPr>
          <p:cNvCxnSpPr>
            <a:cxnSpLocks/>
          </p:cNvCxnSpPr>
          <p:nvPr/>
        </p:nvCxnSpPr>
        <p:spPr>
          <a:xfrm>
            <a:off x="11222121" y="5460635"/>
            <a:ext cx="97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81A8C194-4CB6-AD4B-A213-119FD05426DF}"/>
              </a:ext>
            </a:extLst>
          </p:cNvPr>
          <p:cNvCxnSpPr>
            <a:cxnSpLocks/>
          </p:cNvCxnSpPr>
          <p:nvPr/>
        </p:nvCxnSpPr>
        <p:spPr>
          <a:xfrm>
            <a:off x="11313221" y="5460635"/>
            <a:ext cx="0" cy="1097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线连接符 254">
            <a:extLst>
              <a:ext uri="{FF2B5EF4-FFF2-40B4-BE49-F238E27FC236}">
                <a16:creationId xmlns:a16="http://schemas.microsoft.com/office/drawing/2014/main" id="{3CB299DB-A432-EC4B-94BA-45748C46606A}"/>
              </a:ext>
            </a:extLst>
          </p:cNvPr>
          <p:cNvCxnSpPr>
            <a:cxnSpLocks/>
          </p:cNvCxnSpPr>
          <p:nvPr/>
        </p:nvCxnSpPr>
        <p:spPr>
          <a:xfrm>
            <a:off x="11409474" y="3599184"/>
            <a:ext cx="0" cy="149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</cp:revision>
  <dcterms:created xsi:type="dcterms:W3CDTF">2021-11-03T13:44:29Z</dcterms:created>
  <dcterms:modified xsi:type="dcterms:W3CDTF">2021-11-03T17:09:14Z</dcterms:modified>
</cp:coreProperties>
</file>