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1.jpeg" ContentType="image/jpeg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80000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4090320"/>
            <a:ext cx="29210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 b="0" lang="es-AR" sz="36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3600" spc="-1" strike="noStrike">
                <a:latin typeface="Arial"/>
              </a:rPr>
              <a:t>Click to edit the title text format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Click to edit the outline text format</a:t>
            </a:r>
            <a:endParaRPr b="0" lang="es-AR" sz="26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s-AR" sz="2600" spc="-1" strike="noStrike">
                <a:latin typeface="Arial"/>
              </a:rPr>
              <a:t>Second Outline Level</a:t>
            </a:r>
            <a:endParaRPr b="0" lang="es-AR" sz="26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Third Outline Level</a:t>
            </a:r>
            <a:endParaRPr b="0" lang="es-AR" sz="26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99cc66"/>
              </a:buClr>
              <a:buSzPct val="75000"/>
              <a:buFont typeface="Symbol" charset="2"/>
              <a:buChar char=""/>
            </a:pPr>
            <a:r>
              <a:rPr b="0" lang="es-AR" sz="2600" spc="-1" strike="noStrike">
                <a:latin typeface="Arial"/>
              </a:rPr>
              <a:t>Fourth Outline Level</a:t>
            </a:r>
            <a:endParaRPr b="0" lang="es-AR" sz="26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Fifth Outline Level</a:t>
            </a:r>
            <a:endParaRPr b="0" lang="es-AR" sz="26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Sixth Outline Level</a:t>
            </a:r>
            <a:endParaRPr b="0" lang="es-AR" sz="26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es-AR" sz="2600" spc="-1" strike="noStrike">
                <a:latin typeface="Arial"/>
              </a:rPr>
              <a:t>Seventh Outline Level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s-AR" sz="1400" spc="-1" strike="noStrike">
                <a:latin typeface="Arial"/>
              </a:rPr>
              <a:t>&lt;date/time&gt;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s-AR" sz="1400" spc="-1" strike="noStrike">
                <a:latin typeface="Arial"/>
              </a:rPr>
              <a:t>&lt;footer&gt;</a:t>
            </a:r>
            <a:endParaRPr b="0" lang="es-A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604C375-29A0-4D66-B522-634F8BB32166}" type="slidenum">
              <a:rPr b="0" lang="es-AR" sz="1400" spc="-1" strike="noStrike">
                <a:latin typeface="Arial"/>
              </a:rPr>
              <a:t>&lt;number&gt;</a:t>
            </a:fld>
            <a:endParaRPr b="0" lang="es-A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¿Qué es?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34240" y="2088000"/>
            <a:ext cx="878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Un dispositivo USB capaz de ser reconocido por un ordenador como un dispositivo HID.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Prevención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3159000" y="5760000"/>
            <a:ext cx="3762000" cy="13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4400" spc="-1" strike="noStrike">
                <a:latin typeface="Arial"/>
              </a:rPr>
              <a:t>¿Preguntas?</a:t>
            </a:r>
            <a:endParaRPr b="0" lang="es-AR" sz="4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¿Qué es?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34240" y="2088000"/>
            <a:ext cx="878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Un dispositivo USB capaz de ser reconocido por un ordenador como un dispositivo HID.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48" name="TextShape 3"/>
          <p:cNvSpPr txBox="1"/>
          <p:nvPr/>
        </p:nvSpPr>
        <p:spPr>
          <a:xfrm>
            <a:off x="534240" y="3203640"/>
            <a:ext cx="842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Ejecuta ordenes programadas previamente en el mismo.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¿Qué es?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34240" y="2088000"/>
            <a:ext cx="878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Un dispositivo USB capaz de ser reconocido por un ordenador como un dispositivo HID.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52" name="TextShape 3"/>
          <p:cNvSpPr txBox="1"/>
          <p:nvPr/>
        </p:nvSpPr>
        <p:spPr>
          <a:xfrm>
            <a:off x="534240" y="3203640"/>
            <a:ext cx="842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Ejecuta ordenes programadas previamente en el mismo.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53" name="TextShape 4"/>
          <p:cNvSpPr txBox="1"/>
          <p:nvPr/>
        </p:nvSpPr>
        <p:spPr>
          <a:xfrm>
            <a:off x="534240" y="4392000"/>
            <a:ext cx="842400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Usado habitualmente para generar puertas traseras, robar credenciales, monitorizar tráfico de internet y mucho más!.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5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¿Qué es?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34240" y="2088000"/>
            <a:ext cx="878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Un dispositivo USB capaz de ser reconocido por un ordenador como un dispositivo HID.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534240" y="3203640"/>
            <a:ext cx="8424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Ejecuta ordenes programadas previamente en el mismo.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58" name="TextShape 4"/>
          <p:cNvSpPr txBox="1"/>
          <p:nvPr/>
        </p:nvSpPr>
        <p:spPr>
          <a:xfrm>
            <a:off x="534240" y="4392000"/>
            <a:ext cx="842400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Usado habitualmente para generar puertas traseras, robar credenciales, monitorizar tráfico de internet y mucho más!.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59" name="TextShape 5"/>
          <p:cNvSpPr txBox="1"/>
          <p:nvPr/>
        </p:nvSpPr>
        <p:spPr>
          <a:xfrm>
            <a:off x="534240" y="5832000"/>
            <a:ext cx="8640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Alojan el malware en el propio Firmware del dispositivo.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Historia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720000" y="1728000"/>
            <a:ext cx="8136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La idea de BadUSB se presentó en la conferencia “Black Hat USA 2014”.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Historia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720000" y="1728000"/>
            <a:ext cx="8136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La idea de BadUSB se presentó en la conferencia “Black Hat USA 2014”.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66" name="TextShape 3"/>
          <p:cNvSpPr txBox="1"/>
          <p:nvPr/>
        </p:nvSpPr>
        <p:spPr>
          <a:xfrm>
            <a:off x="720000" y="3600000"/>
            <a:ext cx="799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Fueron 3 investigadores alemanes, Karsten Nohl, Sascha Klibler y Jakob Lell.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68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Historia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720000" y="1728000"/>
            <a:ext cx="8136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La idea de BadUSB se presentó en la conferencia “Black Hat USA 2014”.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70" name="TextShape 3"/>
          <p:cNvSpPr txBox="1"/>
          <p:nvPr/>
        </p:nvSpPr>
        <p:spPr>
          <a:xfrm>
            <a:off x="720000" y="3600000"/>
            <a:ext cx="799200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Fueron 3 investigadores alemanes, Karsten Nohl, Sascha Klibler y Jakob Lell.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71" name="TextShape 4"/>
          <p:cNvSpPr txBox="1"/>
          <p:nvPr/>
        </p:nvSpPr>
        <p:spPr>
          <a:xfrm>
            <a:off x="720000" y="5544000"/>
            <a:ext cx="7704000" cy="119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También presentaron un dispositivo con android que genera una nueva conexión de red y puede monitorear todo el tráfico.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7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Prevención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648000" y="2016000"/>
            <a:ext cx="6552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¿Como evitar el problema ?</a:t>
            </a:r>
            <a:endParaRPr b="0" lang="es-AR" sz="26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87280" y="1728000"/>
            <a:ext cx="9504720" cy="5616000"/>
          </a:xfrm>
          <a:prstGeom prst="rect">
            <a:avLst/>
          </a:prstGeom>
          <a:ln>
            <a:noFill/>
          </a:ln>
        </p:spPr>
      </p:pic>
      <p:sp>
        <p:nvSpPr>
          <p:cNvPr id="76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s-AR" sz="3600" spc="-1" strike="noStrike">
                <a:latin typeface="Arial"/>
              </a:rPr>
              <a:t>Bad USB – Prevención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648000" y="2016000"/>
            <a:ext cx="6552000" cy="45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600" spc="-1" strike="noStrike">
                <a:latin typeface="Arial"/>
              </a:rPr>
              <a:t>¿Como evitar el problema ?</a:t>
            </a:r>
            <a:endParaRPr b="0" lang="es-AR" sz="2600" spc="-1" strike="noStrike">
              <a:latin typeface="Arial"/>
            </a:endParaRPr>
          </a:p>
        </p:txBody>
      </p:sp>
      <p:sp>
        <p:nvSpPr>
          <p:cNvPr id="78" name="TextShape 3"/>
          <p:cNvSpPr txBox="1"/>
          <p:nvPr/>
        </p:nvSpPr>
        <p:spPr>
          <a:xfrm>
            <a:off x="648000" y="4393800"/>
            <a:ext cx="8208000" cy="86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400" spc="-1" strike="noStrike">
                <a:latin typeface="Arial"/>
              </a:rPr>
              <a:t>Pero lo mas importante medidas de concientización. Basicamente no conectar fuentes desconocidas.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648000" y="3066120"/>
            <a:ext cx="8496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s-AR" sz="2400" spc="-1" strike="noStrike">
                <a:latin typeface="Arial"/>
              </a:rPr>
              <a:t>Antivirus especiales que detecten la amenaza. Ej: Kapersky.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2018-09-24T12:43:40Z</dcterms:created>
  <dc:creator/>
  <dc:description/>
  <dc:language>es-AR</dc:language>
  <cp:lastModifiedBy/>
  <dcterms:modified xsi:type="dcterms:W3CDTF">2018-11-21T17:48:46Z</dcterms:modified>
  <cp:revision>15</cp:revision>
  <dc:subject/>
  <dc:title>Inspiration</dc:title>
</cp:coreProperties>
</file>