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56A2-DE0C-7447-B687-786F38514E8C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189913" y="2868373"/>
            <a:ext cx="8858711" cy="1252941"/>
            <a:chOff x="189913" y="3381165"/>
            <a:chExt cx="8858711" cy="1252941"/>
          </a:xfrm>
        </p:grpSpPr>
        <p:grpSp>
          <p:nvGrpSpPr>
            <p:cNvPr id="10" name="Group 9"/>
            <p:cNvGrpSpPr/>
            <p:nvPr/>
          </p:nvGrpSpPr>
          <p:grpSpPr>
            <a:xfrm>
              <a:off x="189913" y="3387736"/>
              <a:ext cx="8858711" cy="1246370"/>
              <a:chOff x="189913" y="1721177"/>
              <a:chExt cx="8858711" cy="124637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9913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1673605" y="2052185"/>
                  <a:ext cx="762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User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7802322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673605" y="2052185"/>
                  <a:ext cx="762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User</a:t>
                  </a: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3885481" y="3381165"/>
              <a:ext cx="1523744" cy="1246370"/>
              <a:chOff x="3703297" y="1721177"/>
              <a:chExt cx="1523744" cy="124637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703297" y="1721177"/>
                <a:ext cx="1483694" cy="124637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`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726309" y="2113529"/>
                <a:ext cx="15007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latin typeface="Times New Roman"/>
                    <a:cs typeface="Times New Roman"/>
                  </a:rPr>
                  <a:t>ProgName</a:t>
                </a:r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25" name="Straight Arrow Connector 24"/>
            <p:cNvCxnSpPr>
              <a:stCxn id="4" idx="6"/>
              <a:endCxn id="18" idx="1"/>
            </p:cNvCxnSpPr>
            <p:nvPr/>
          </p:nvCxnSpPr>
          <p:spPr>
            <a:xfrm flipV="1">
              <a:off x="1436215" y="4004350"/>
              <a:ext cx="2449266" cy="657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369175" y="4010921"/>
              <a:ext cx="244926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745191" y="3577615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Inputs: …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69175" y="3577615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Outputs: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0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McMaster University, Faculty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Smith</dc:creator>
  <cp:lastModifiedBy>WS SMITH</cp:lastModifiedBy>
  <cp:revision>8</cp:revision>
  <dcterms:created xsi:type="dcterms:W3CDTF">2016-09-17T12:04:26Z</dcterms:created>
  <dcterms:modified xsi:type="dcterms:W3CDTF">2019-09-04T20:47:43Z</dcterms:modified>
</cp:coreProperties>
</file>