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211888" cy="8001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Platformer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00101"/>
            <a:ext cx="6211888" cy="4106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presentation made for Ala-too university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734"/>
            <a:ext cx="3307095" cy="324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8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game we used </a:t>
            </a:r>
            <a:r>
              <a:rPr lang="en-US" dirty="0" err="1" smtClean="0"/>
              <a:t>pygame</a:t>
            </a:r>
            <a:r>
              <a:rPr lang="en-US" dirty="0" smtClean="0"/>
              <a:t> library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8000" cy="47491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-268" t="-111" r="67505" b="82683"/>
          <a:stretch/>
        </p:blipFill>
        <p:spPr>
          <a:xfrm>
            <a:off x="6614365" y="0"/>
            <a:ext cx="5577635" cy="3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4487332"/>
            <a:ext cx="9695328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We used three python files for level, for player and for blocks in game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09529" cy="35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73705"/>
            <a:ext cx="9306953" cy="2101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this python file we write how blocks in game work. There are three kinds of blocks – platforms, spikes and </a:t>
            </a:r>
            <a:r>
              <a:rPr lang="en-US" dirty="0" err="1" smtClean="0"/>
              <a:t>trophey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-1447" t="-1103" r="31225" b="34008"/>
          <a:stretch/>
        </p:blipFill>
        <p:spPr>
          <a:xfrm>
            <a:off x="-194422" y="-134471"/>
            <a:ext cx="9136716" cy="49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2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224" y="527124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this file we write player behavior like movement, jump, gravitation, reaction on blocks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53032" b="27941"/>
          <a:stretch/>
        </p:blipFill>
        <p:spPr>
          <a:xfrm>
            <a:off x="0" y="0"/>
            <a:ext cx="6111128" cy="52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4456" y="107577"/>
            <a:ext cx="7077544" cy="6750423"/>
          </a:xfrm>
        </p:spPr>
        <p:txBody>
          <a:bodyPr/>
          <a:lstStyle/>
          <a:p>
            <a:r>
              <a:rPr lang="en-US" dirty="0" smtClean="0"/>
              <a:t>In file game we write basis of our game like display, level size, place where player start, location of spikes, blocks and </a:t>
            </a:r>
            <a:r>
              <a:rPr lang="en-US" dirty="0" err="1" smtClean="0"/>
              <a:t>trophey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665" t="6802" r="59026" b="5698"/>
          <a:stretch/>
        </p:blipFill>
        <p:spPr>
          <a:xfrm>
            <a:off x="0" y="107577"/>
            <a:ext cx="511445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5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1719" y="0"/>
            <a:ext cx="4500282" cy="1507067"/>
          </a:xfrm>
        </p:spPr>
        <p:txBody>
          <a:bodyPr/>
          <a:lstStyle/>
          <a:p>
            <a:r>
              <a:rPr lang="en-US" dirty="0" smtClean="0"/>
              <a:t>           result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408" t="6802" r="20476" b="10294"/>
          <a:stretch/>
        </p:blipFill>
        <p:spPr>
          <a:xfrm>
            <a:off x="0" y="0"/>
            <a:ext cx="7691718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5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made by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Tamerlan</a:t>
            </a:r>
            <a:r>
              <a:rPr lang="en-US" dirty="0" smtClean="0"/>
              <a:t> </a:t>
            </a:r>
            <a:r>
              <a:rPr lang="en-US" dirty="0" err="1" smtClean="0"/>
              <a:t>Rakhmanberdiev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Nuriza</a:t>
            </a:r>
            <a:r>
              <a:rPr lang="en-US" dirty="0" smtClean="0"/>
              <a:t> </a:t>
            </a:r>
            <a:r>
              <a:rPr lang="en-US" dirty="0" err="1" smtClean="0"/>
              <a:t>paishan</a:t>
            </a:r>
            <a:r>
              <a:rPr lang="en-US" dirty="0" smtClean="0"/>
              <a:t> </a:t>
            </a:r>
            <a:r>
              <a:rPr lang="en-US" dirty="0" err="1" smtClean="0"/>
              <a:t>kyzy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thanks for listening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2711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103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Platformer game</vt:lpstr>
      <vt:lpstr>In our game we used pygame library</vt:lpstr>
      <vt:lpstr>We used three python files for level, for player and for blocks in game</vt:lpstr>
      <vt:lpstr>In this python file we write how blocks in game work. There are three kinds of blocks – platforms, spikes and trophey</vt:lpstr>
      <vt:lpstr>In this file we write player behavior like movement, jump, gravitation, reaction on blocks</vt:lpstr>
      <vt:lpstr>In file game we write basis of our game like display, level size, place where player start, location of spikes, blocks and trophey</vt:lpstr>
      <vt:lpstr>           result</vt:lpstr>
      <vt:lpstr>Presentation made by  Tamerlan Rakhmanberdiev  Nuriza paishan kyzy  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 game</dc:title>
  <dc:creator>гость1</dc:creator>
  <cp:lastModifiedBy>гость1</cp:lastModifiedBy>
  <cp:revision>8</cp:revision>
  <dcterms:created xsi:type="dcterms:W3CDTF">2020-12-21T12:01:26Z</dcterms:created>
  <dcterms:modified xsi:type="dcterms:W3CDTF">2020-12-21T12:49:08Z</dcterms:modified>
</cp:coreProperties>
</file>