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2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67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5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495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42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03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91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9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70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2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3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7085AB-75EB-4D74-AF43-81EBEEF2E0B8}" type="datetimeFigureOut">
              <a:rPr lang="pt-BR" smtClean="0"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FE1382-C965-4CE1-A4F4-FE94F9447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01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799"/>
            <a:ext cx="8001000" cy="4048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002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pPr algn="ctr"/>
            <a:r>
              <a:rPr lang="pt-BR" b="1" u="sng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2346821"/>
            <a:ext cx="8534400" cy="3615267"/>
          </a:xfrm>
        </p:spPr>
        <p:txBody>
          <a:bodyPr/>
          <a:lstStyle/>
          <a:p>
            <a:r>
              <a:rPr lang="pt-BR" dirty="0"/>
              <a:t>Criada por Larry Wall em 1987</a:t>
            </a:r>
          </a:p>
          <a:p>
            <a:r>
              <a:rPr lang="pt-BR" dirty="0" err="1"/>
              <a:t>Multiplataforma</a:t>
            </a:r>
            <a:endParaRPr lang="pt-BR" dirty="0"/>
          </a:p>
          <a:p>
            <a:r>
              <a:rPr lang="pt-BR" dirty="0"/>
              <a:t>Muita versatilidade</a:t>
            </a:r>
          </a:p>
          <a:p>
            <a:pPr lvl="1"/>
            <a:r>
              <a:rPr lang="en-US" i="1" dirty="0"/>
              <a:t>"</a:t>
            </a:r>
            <a:r>
              <a:rPr lang="en-US" sz="1600" i="1" dirty="0"/>
              <a:t>There's more than one way to do it"</a:t>
            </a:r>
            <a:endParaRPr lang="pt-BR" sz="1600" i="1" dirty="0"/>
          </a:p>
          <a:p>
            <a:r>
              <a:rPr lang="pt-BR" dirty="0"/>
              <a:t>Principal utilização na web</a:t>
            </a:r>
          </a:p>
          <a:p>
            <a:r>
              <a:rPr lang="pt-BR" dirty="0"/>
              <a:t>Se destaca na manipulação de cadeias de caracteres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48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pPr algn="ctr"/>
            <a:r>
              <a:rPr lang="pt-BR" b="1" u="sng" dirty="0"/>
              <a:t>Origens e Influências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2330043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Origens:</a:t>
            </a:r>
          </a:p>
          <a:p>
            <a:r>
              <a:rPr lang="pt-BR" dirty="0"/>
              <a:t>C</a:t>
            </a:r>
          </a:p>
          <a:p>
            <a:r>
              <a:rPr lang="pt-BR" dirty="0" err="1"/>
              <a:t>Snobol</a:t>
            </a:r>
            <a:endParaRPr lang="pt-BR" dirty="0"/>
          </a:p>
          <a:p>
            <a:r>
              <a:rPr lang="pt-BR" dirty="0" err="1"/>
              <a:t>Lisp</a:t>
            </a:r>
            <a:endParaRPr lang="pt-BR" dirty="0"/>
          </a:p>
          <a:p>
            <a:r>
              <a:rPr lang="pt-BR" dirty="0"/>
              <a:t>AWK</a:t>
            </a:r>
          </a:p>
          <a:p>
            <a:r>
              <a:rPr lang="pt-BR" dirty="0"/>
              <a:t>SED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Influências:</a:t>
            </a:r>
          </a:p>
          <a:p>
            <a:r>
              <a:rPr lang="pt-BR" dirty="0"/>
              <a:t>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7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pPr algn="ctr"/>
            <a:r>
              <a:rPr lang="pt-BR" b="1" u="sng" dirty="0" err="1"/>
              <a:t>Caracteristicas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2330043"/>
            <a:ext cx="8534400" cy="3615267"/>
          </a:xfrm>
        </p:spPr>
        <p:txBody>
          <a:bodyPr/>
          <a:lstStyle/>
          <a:p>
            <a:r>
              <a:rPr lang="pt-BR" dirty="0" err="1"/>
              <a:t>Multiplataforma</a:t>
            </a:r>
            <a:endParaRPr lang="pt-BR" dirty="0"/>
          </a:p>
          <a:p>
            <a:r>
              <a:rPr lang="pt-BR" dirty="0"/>
              <a:t>Imperativa e Orientado a Objetos</a:t>
            </a:r>
          </a:p>
          <a:p>
            <a:r>
              <a:rPr lang="pt-BR" dirty="0" err="1"/>
              <a:t>Writeability</a:t>
            </a:r>
            <a:r>
              <a:rPr lang="pt-BR" dirty="0"/>
              <a:t> (+)</a:t>
            </a:r>
          </a:p>
          <a:p>
            <a:r>
              <a:rPr lang="pt-BR" dirty="0" err="1"/>
              <a:t>Readability</a:t>
            </a:r>
            <a:r>
              <a:rPr lang="pt-BR" dirty="0"/>
              <a:t> (-)</a:t>
            </a:r>
          </a:p>
          <a:p>
            <a:r>
              <a:rPr lang="pt-BR" dirty="0"/>
              <a:t>Lento</a:t>
            </a:r>
          </a:p>
        </p:txBody>
      </p:sp>
    </p:spTree>
    <p:extLst>
      <p:ext uri="{BB962C8B-B14F-4D97-AF65-F5344CB8AC3E}">
        <p14:creationId xmlns:p14="http://schemas.microsoft.com/office/powerpoint/2010/main" val="41683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28" y="0"/>
            <a:ext cx="8534400" cy="1507067"/>
          </a:xfrm>
        </p:spPr>
        <p:txBody>
          <a:bodyPr/>
          <a:lstStyle/>
          <a:p>
            <a:pPr algn="ctr"/>
            <a:r>
              <a:rPr lang="pt-BR" b="1" u="sng" dirty="0"/>
              <a:t>Código Significativo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11" y="2027591"/>
            <a:ext cx="4820323" cy="1457528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49960"/>
            <a:ext cx="6120574" cy="55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pPr algn="ctr"/>
            <a:r>
              <a:rPr lang="pt-BR" b="1" u="sng" dirty="0"/>
              <a:t>Avaliação Comparativa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9" y="2936555"/>
            <a:ext cx="6005131" cy="1618667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70" y="2936555"/>
            <a:ext cx="462027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743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9058</TotalTime>
  <Words>63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Fatia</vt:lpstr>
      <vt:lpstr>Apresentação do PowerPoint</vt:lpstr>
      <vt:lpstr>Introdução</vt:lpstr>
      <vt:lpstr>Origens e Influências</vt:lpstr>
      <vt:lpstr>Caracteristicas</vt:lpstr>
      <vt:lpstr>Código Significativo</vt:lpstr>
      <vt:lpstr>Avaliação Comparativa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Paiva</dc:creator>
  <cp:lastModifiedBy>Hugo Paiva</cp:lastModifiedBy>
  <cp:revision>17</cp:revision>
  <dcterms:created xsi:type="dcterms:W3CDTF">2016-10-18T23:24:23Z</dcterms:created>
  <dcterms:modified xsi:type="dcterms:W3CDTF">2016-11-07T10:57:36Z</dcterms:modified>
</cp:coreProperties>
</file>