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317" r:id="rId6"/>
    <p:sldId id="323" r:id="rId7"/>
    <p:sldId id="324" r:id="rId8"/>
    <p:sldId id="325" r:id="rId9"/>
    <p:sldId id="327" r:id="rId10"/>
    <p:sldId id="329" r:id="rId11"/>
    <p:sldId id="322" r:id="rId12"/>
    <p:sldId id="320" r:id="rId13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1pPr>
    <a:lvl2pPr marL="0" marR="0" indent="4572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2pPr>
    <a:lvl3pPr marL="0" marR="0" indent="9144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3pPr>
    <a:lvl4pPr marL="0" marR="0" indent="13716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4pPr>
    <a:lvl5pPr marL="0" marR="0" indent="18288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5pPr>
    <a:lvl6pPr marL="0" marR="0" indent="22860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6pPr>
    <a:lvl7pPr marL="0" marR="0" indent="27432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7pPr>
    <a:lvl8pPr marL="0" marR="0" indent="32004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8pPr>
    <a:lvl9pPr marL="0" marR="0" indent="3657600" algn="l" defTabSz="914400" rtl="0" fontAlgn="auto" latinLnBrk="0" hangingPunct="0">
      <a:lnSpc>
        <a:spcPts val="24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lobotipo Corporativa"/>
      </a:defRPr>
    </a:lvl9pPr>
  </p:defaultTextStyle>
  <p:extLst>
    <p:ext uri="{521415D9-36F7-43E2-AB2F-B90AF26B5E84}">
      <p14:sectionLst xmlns:p14="http://schemas.microsoft.com/office/powerpoint/2010/main">
        <p14:section name="Apresentação" id="{89A36695-31CC-9940-BEF2-A2D8317707BD}">
          <p14:sldIdLst>
            <p14:sldId id="256"/>
            <p14:sldId id="317"/>
            <p14:sldId id="323"/>
            <p14:sldId id="324"/>
            <p14:sldId id="325"/>
            <p14:sldId id="327"/>
            <p14:sldId id="329"/>
            <p14:sldId id="322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1701A-76D4-5613-ED38-AC01F8FFCDBE}" v="3" dt="2025-03-11T18:49:35.03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4"/>
    <p:restoredTop sz="94686"/>
  </p:normalViewPr>
  <p:slideViewPr>
    <p:cSldViewPr snapToGrid="0">
      <p:cViewPr>
        <p:scale>
          <a:sx n="100" d="100"/>
          <a:sy n="100" d="100"/>
        </p:scale>
        <p:origin x="99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ca Beser" userId="S::bianca.beser@g.globo::b188a5ad-80d1-4144-84f6-4b6d5e7ea0eb" providerId="AD" clId="Web-{8B9BDFC9-6037-DD98-7944-2D4083A32BA9}"/>
    <pc:docChg chg="mod">
      <pc:chgData name="Bianca Beser" userId="S::bianca.beser@g.globo::b188a5ad-80d1-4144-84f6-4b6d5e7ea0eb" providerId="AD" clId="Web-{8B9BDFC9-6037-DD98-7944-2D4083A32BA9}" dt="2024-04-26T14:49:35.599" v="0" actId="33475"/>
      <pc:docMkLst>
        <pc:docMk/>
      </pc:docMkLst>
    </pc:docChg>
  </pc:docChgLst>
  <pc:docChgLst>
    <pc:chgData name="Thaisa Madeira" userId="S::thaisa.madeira@g.globo::a9c68317-ba36-4a7d-9c93-884ed4930022" providerId="AD" clId="Web-{93B1701A-76D4-5613-ED38-AC01F8FFCDBE}"/>
    <pc:docChg chg="modSld">
      <pc:chgData name="Thaisa Madeira" userId="S::thaisa.madeira@g.globo::a9c68317-ba36-4a7d-9c93-884ed4930022" providerId="AD" clId="Web-{93B1701A-76D4-5613-ED38-AC01F8FFCDBE}" dt="2025-03-11T18:49:35.036" v="2"/>
      <pc:docMkLst>
        <pc:docMk/>
      </pc:docMkLst>
      <pc:sldChg chg="addSp delSp modSp">
        <pc:chgData name="Thaisa Madeira" userId="S::thaisa.madeira@g.globo::a9c68317-ba36-4a7d-9c93-884ed4930022" providerId="AD" clId="Web-{93B1701A-76D4-5613-ED38-AC01F8FFCDBE}" dt="2025-03-11T18:49:35.036" v="2"/>
        <pc:sldMkLst>
          <pc:docMk/>
          <pc:sldMk cId="0" sldId="258"/>
        </pc:sldMkLst>
        <pc:spChg chg="add del mod">
          <ac:chgData name="Thaisa Madeira" userId="S::thaisa.madeira@g.globo::a9c68317-ba36-4a7d-9c93-884ed4930022" providerId="AD" clId="Web-{93B1701A-76D4-5613-ED38-AC01F8FFCDBE}" dt="2025-03-11T18:49:26.380" v="1"/>
          <ac:spMkLst>
            <pc:docMk/>
            <pc:sldMk cId="0" sldId="258"/>
            <ac:spMk id="3" creationId="{D4CBA0C0-7BDC-A13F-D31F-E274A4D03506}"/>
          </ac:spMkLst>
        </pc:spChg>
        <pc:spChg chg="del">
          <ac:chgData name="Thaisa Madeira" userId="S::thaisa.madeira@g.globo::a9c68317-ba36-4a7d-9c93-884ed4930022" providerId="AD" clId="Web-{93B1701A-76D4-5613-ED38-AC01F8FFCDBE}" dt="2025-03-11T18:49:22.567" v="0"/>
          <ac:spMkLst>
            <pc:docMk/>
            <pc:sldMk cId="0" sldId="258"/>
            <ac:spMk id="1157" creationId="{00000000-0000-0000-0000-000000000000}"/>
          </ac:spMkLst>
        </pc:spChg>
        <pc:picChg chg="del">
          <ac:chgData name="Thaisa Madeira" userId="S::thaisa.madeira@g.globo::a9c68317-ba36-4a7d-9c93-884ed4930022" providerId="AD" clId="Web-{93B1701A-76D4-5613-ED38-AC01F8FFCDBE}" dt="2025-03-11T18:49:35.036" v="2"/>
          <ac:picMkLst>
            <pc:docMk/>
            <pc:sldMk cId="0" sldId="258"/>
            <ac:picMk id="116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1pPr>
    <a:lvl2pPr indent="4572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2pPr>
    <a:lvl3pPr indent="9144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3pPr>
    <a:lvl4pPr indent="13716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4pPr>
    <a:lvl5pPr indent="18288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5pPr>
    <a:lvl6pPr indent="22860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6pPr>
    <a:lvl7pPr indent="27432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7pPr>
    <a:lvl8pPr indent="32004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8pPr>
    <a:lvl9pPr indent="3657600" latinLnBrk="0">
      <a:lnSpc>
        <a:spcPts val="2400"/>
      </a:lnSpc>
      <a:defRPr sz="2200">
        <a:latin typeface="+mn-lt"/>
        <a:ea typeface="+mn-ea"/>
        <a:cs typeface="+mn-cs"/>
        <a:sym typeface="Globotipo Corporativ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ertur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/>
          <p:cNvSpPr txBox="1">
            <a:spLocks noGrp="1"/>
          </p:cNvSpPr>
          <p:nvPr>
            <p:ph type="body" sz="half" idx="21"/>
          </p:nvPr>
        </p:nvSpPr>
        <p:spPr>
          <a:xfrm>
            <a:off x="266700" y="285750"/>
            <a:ext cx="12296775" cy="327755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indent="0">
              <a:lnSpc>
                <a:spcPts val="12800"/>
              </a:lnSpc>
              <a:buSzTx/>
              <a:buFontTx/>
              <a:buNone/>
              <a:defRPr sz="13500"/>
            </a:pPr>
            <a:r>
              <a:t>Título da</a:t>
            </a:r>
          </a:p>
          <a:p>
            <a:pPr marL="0" indent="0">
              <a:lnSpc>
                <a:spcPts val="12800"/>
              </a:lnSpc>
              <a:buSzTx/>
              <a:buFontTx/>
              <a:buNone/>
              <a:defRPr sz="13500"/>
            </a:pPr>
            <a:r>
              <a:t>Apresentação</a:t>
            </a:r>
          </a:p>
        </p:txBody>
      </p:sp>
      <p:sp>
        <p:nvSpPr>
          <p:cNvPr id="13" name="Text 19"/>
          <p:cNvSpPr txBox="1">
            <a:spLocks noGrp="1"/>
          </p:cNvSpPr>
          <p:nvPr>
            <p:ph type="body" sz="quarter" idx="22"/>
          </p:nvPr>
        </p:nvSpPr>
        <p:spPr>
          <a:xfrm>
            <a:off x="7019925" y="9698087"/>
            <a:ext cx="4295775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Projeto</a:t>
            </a:r>
          </a:p>
        </p:txBody>
      </p:sp>
      <p:sp>
        <p:nvSpPr>
          <p:cNvPr id="14" name="Text 20"/>
          <p:cNvSpPr txBox="1">
            <a:spLocks noGrp="1"/>
          </p:cNvSpPr>
          <p:nvPr>
            <p:ph type="body" sz="quarter" idx="23"/>
          </p:nvPr>
        </p:nvSpPr>
        <p:spPr>
          <a:xfrm>
            <a:off x="11515725" y="9698087"/>
            <a:ext cx="3801428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Nome da Área</a:t>
            </a:r>
          </a:p>
        </p:txBody>
      </p:sp>
      <p:sp>
        <p:nvSpPr>
          <p:cNvPr id="15" name="Text 21"/>
          <p:cNvSpPr txBox="1">
            <a:spLocks noGrp="1"/>
          </p:cNvSpPr>
          <p:nvPr>
            <p:ph type="body" sz="quarter" idx="24"/>
          </p:nvPr>
        </p:nvSpPr>
        <p:spPr>
          <a:xfrm>
            <a:off x="15517176" y="9698087"/>
            <a:ext cx="1256349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Versão 1.0</a:t>
            </a:r>
          </a:p>
        </p:txBody>
      </p:sp>
      <p:sp>
        <p:nvSpPr>
          <p:cNvPr id="16" name="Text 22"/>
          <p:cNvSpPr txBox="1">
            <a:spLocks noGrp="1"/>
          </p:cNvSpPr>
          <p:nvPr>
            <p:ph type="body" sz="quarter" idx="25"/>
          </p:nvPr>
        </p:nvSpPr>
        <p:spPr>
          <a:xfrm>
            <a:off x="16973550" y="9698087"/>
            <a:ext cx="1028700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2023</a:t>
            </a:r>
          </a:p>
        </p:txBody>
      </p:sp>
      <p:sp>
        <p:nvSpPr>
          <p:cNvPr id="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a capitulo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OMOS-GLOBO---DIA#1---SPFM---20221483.jpg"/>
          <p:cNvSpPr>
            <a:spLocks noGrp="1"/>
          </p:cNvSpPr>
          <p:nvPr>
            <p:ph type="pic" idx="21"/>
          </p:nvPr>
        </p:nvSpPr>
        <p:spPr>
          <a:xfrm>
            <a:off x="0" y="0"/>
            <a:ext cx="9001125" cy="1350709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65" name="Text 4"/>
          <p:cNvSpPr txBox="1">
            <a:spLocks noGrp="1"/>
          </p:cNvSpPr>
          <p:nvPr>
            <p:ph type="body" sz="quarter" idx="22"/>
          </p:nvPr>
        </p:nvSpPr>
        <p:spPr>
          <a:xfrm>
            <a:off x="266700" y="285750"/>
            <a:ext cx="8401050" cy="165195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2800"/>
              </a:lnSpc>
              <a:buSzTx/>
              <a:buFontTx/>
              <a:buNone/>
              <a:defRPr sz="13500">
                <a:solidFill>
                  <a:srgbClr val="FFFFFF"/>
                </a:solidFill>
              </a:defRPr>
            </a:lvl1pPr>
          </a:lstStyle>
          <a:p>
            <a:r>
              <a:t>Plataforma</a:t>
            </a:r>
          </a:p>
        </p:txBody>
      </p:sp>
      <p:sp>
        <p:nvSpPr>
          <p:cNvPr id="366" name="Text 19"/>
          <p:cNvSpPr txBox="1">
            <a:spLocks noGrp="1"/>
          </p:cNvSpPr>
          <p:nvPr>
            <p:ph type="body" sz="quarter" idx="23"/>
          </p:nvPr>
        </p:nvSpPr>
        <p:spPr>
          <a:xfrm>
            <a:off x="7019925" y="9898112"/>
            <a:ext cx="4295775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Projeto</a:t>
            </a:r>
          </a:p>
        </p:txBody>
      </p:sp>
      <p:sp>
        <p:nvSpPr>
          <p:cNvPr id="367" name="Text 20"/>
          <p:cNvSpPr txBox="1">
            <a:spLocks noGrp="1"/>
          </p:cNvSpPr>
          <p:nvPr>
            <p:ph type="body" sz="quarter" idx="24"/>
          </p:nvPr>
        </p:nvSpPr>
        <p:spPr>
          <a:xfrm>
            <a:off x="11515725" y="9898112"/>
            <a:ext cx="3801428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Nome da Área</a:t>
            </a:r>
          </a:p>
        </p:txBody>
      </p:sp>
      <p:sp>
        <p:nvSpPr>
          <p:cNvPr id="368" name="Text 21"/>
          <p:cNvSpPr txBox="1">
            <a:spLocks noGrp="1"/>
          </p:cNvSpPr>
          <p:nvPr>
            <p:ph type="body" sz="quarter" idx="25"/>
          </p:nvPr>
        </p:nvSpPr>
        <p:spPr>
          <a:xfrm>
            <a:off x="15517176" y="9898112"/>
            <a:ext cx="1256349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Versão 1.0</a:t>
            </a:r>
          </a:p>
        </p:txBody>
      </p:sp>
      <p:sp>
        <p:nvSpPr>
          <p:cNvPr id="369" name="Text 22"/>
          <p:cNvSpPr txBox="1">
            <a:spLocks noGrp="1"/>
          </p:cNvSpPr>
          <p:nvPr>
            <p:ph type="body" sz="quarter" idx="26"/>
          </p:nvPr>
        </p:nvSpPr>
        <p:spPr>
          <a:xfrm>
            <a:off x="16973550" y="9898112"/>
            <a:ext cx="1028700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2023</a:t>
            </a:r>
          </a:p>
        </p:txBody>
      </p:sp>
      <p:pic>
        <p:nvPicPr>
          <p:cNvPr id="370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200"/>
            <a:ext cx="18288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7757775" y="296544"/>
            <a:ext cx="219075" cy="196407"/>
          </a:xfrm>
          <a:prstGeom prst="rect">
            <a:avLst/>
          </a:prstGeom>
        </p:spPr>
        <p:txBody>
          <a:bodyPr wrap="square" lIns="0" tIns="0" rIns="0" bIns="0" anchor="t"/>
          <a:lstStyle>
            <a:lvl1pPr algn="r">
              <a:lnSpc>
                <a:spcPts val="1600"/>
              </a:lnSpc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a capitulo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2023.01.05-2023.01.06_GLOBO_RJ_4587.jpg"/>
          <p:cNvSpPr>
            <a:spLocks noGrp="1"/>
          </p:cNvSpPr>
          <p:nvPr>
            <p:ph type="pic" idx="21"/>
          </p:nvPr>
        </p:nvSpPr>
        <p:spPr>
          <a:xfrm>
            <a:off x="7578225" y="292100"/>
            <a:ext cx="13107067" cy="874077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79" name="Text 4"/>
          <p:cNvSpPr txBox="1">
            <a:spLocks noGrp="1"/>
          </p:cNvSpPr>
          <p:nvPr>
            <p:ph type="body" sz="quarter" idx="22"/>
          </p:nvPr>
        </p:nvSpPr>
        <p:spPr>
          <a:xfrm>
            <a:off x="266700" y="285750"/>
            <a:ext cx="8401050" cy="165195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2800"/>
              </a:lnSpc>
              <a:buSzTx/>
              <a:buFontTx/>
              <a:buNone/>
              <a:defRPr sz="13500"/>
            </a:lvl1pPr>
          </a:lstStyle>
          <a:p>
            <a:r>
              <a:t>Plataforma</a:t>
            </a:r>
          </a:p>
        </p:txBody>
      </p:sp>
      <p:sp>
        <p:nvSpPr>
          <p:cNvPr id="380" name="Text 19"/>
          <p:cNvSpPr txBox="1">
            <a:spLocks noGrp="1"/>
          </p:cNvSpPr>
          <p:nvPr>
            <p:ph type="body" sz="quarter" idx="23"/>
          </p:nvPr>
        </p:nvSpPr>
        <p:spPr>
          <a:xfrm>
            <a:off x="7019925" y="9898112"/>
            <a:ext cx="4295775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Projeto</a:t>
            </a:r>
          </a:p>
        </p:txBody>
      </p:sp>
      <p:sp>
        <p:nvSpPr>
          <p:cNvPr id="381" name="Text 20"/>
          <p:cNvSpPr txBox="1">
            <a:spLocks noGrp="1"/>
          </p:cNvSpPr>
          <p:nvPr>
            <p:ph type="body" sz="quarter" idx="24"/>
          </p:nvPr>
        </p:nvSpPr>
        <p:spPr>
          <a:xfrm>
            <a:off x="11515725" y="9898112"/>
            <a:ext cx="3801428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Nome da Área</a:t>
            </a:r>
          </a:p>
        </p:txBody>
      </p:sp>
      <p:sp>
        <p:nvSpPr>
          <p:cNvPr id="382" name="Text 21"/>
          <p:cNvSpPr txBox="1">
            <a:spLocks noGrp="1"/>
          </p:cNvSpPr>
          <p:nvPr>
            <p:ph type="body" sz="quarter" idx="25"/>
          </p:nvPr>
        </p:nvSpPr>
        <p:spPr>
          <a:xfrm>
            <a:off x="15517176" y="9898112"/>
            <a:ext cx="1256349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Versão 1.0</a:t>
            </a:r>
          </a:p>
        </p:txBody>
      </p:sp>
      <p:sp>
        <p:nvSpPr>
          <p:cNvPr id="383" name="Text 22"/>
          <p:cNvSpPr txBox="1">
            <a:spLocks noGrp="1"/>
          </p:cNvSpPr>
          <p:nvPr>
            <p:ph type="body" sz="quarter" idx="26"/>
          </p:nvPr>
        </p:nvSpPr>
        <p:spPr>
          <a:xfrm>
            <a:off x="16973550" y="9898112"/>
            <a:ext cx="1028700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2023</a:t>
            </a:r>
          </a:p>
        </p:txBody>
      </p:sp>
      <p:pic>
        <p:nvPicPr>
          <p:cNvPr id="384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200"/>
            <a:ext cx="18288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7485360" y="477295"/>
            <a:ext cx="4267201" cy="23258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ginas Internas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200"/>
            <a:ext cx="18288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Text 19"/>
          <p:cNvSpPr txBox="1">
            <a:spLocks noGrp="1"/>
          </p:cNvSpPr>
          <p:nvPr>
            <p:ph type="body" sz="quarter" idx="21"/>
          </p:nvPr>
        </p:nvSpPr>
        <p:spPr>
          <a:xfrm>
            <a:off x="7019925" y="9898112"/>
            <a:ext cx="4295775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Projeto</a:t>
            </a:r>
          </a:p>
        </p:txBody>
      </p:sp>
      <p:sp>
        <p:nvSpPr>
          <p:cNvPr id="766" name="Text 20"/>
          <p:cNvSpPr txBox="1">
            <a:spLocks noGrp="1"/>
          </p:cNvSpPr>
          <p:nvPr>
            <p:ph type="body" sz="quarter" idx="22"/>
          </p:nvPr>
        </p:nvSpPr>
        <p:spPr>
          <a:xfrm>
            <a:off x="11515725" y="9898112"/>
            <a:ext cx="3801428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Nome da Área</a:t>
            </a:r>
          </a:p>
        </p:txBody>
      </p:sp>
      <p:sp>
        <p:nvSpPr>
          <p:cNvPr id="767" name="Text 21"/>
          <p:cNvSpPr txBox="1">
            <a:spLocks noGrp="1"/>
          </p:cNvSpPr>
          <p:nvPr>
            <p:ph type="body" sz="quarter" idx="23"/>
          </p:nvPr>
        </p:nvSpPr>
        <p:spPr>
          <a:xfrm>
            <a:off x="15517176" y="9898112"/>
            <a:ext cx="1256349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Versão 1.0</a:t>
            </a:r>
          </a:p>
        </p:txBody>
      </p:sp>
      <p:sp>
        <p:nvSpPr>
          <p:cNvPr id="768" name="Text 22"/>
          <p:cNvSpPr txBox="1">
            <a:spLocks noGrp="1"/>
          </p:cNvSpPr>
          <p:nvPr>
            <p:ph type="body" sz="quarter" idx="24"/>
          </p:nvPr>
        </p:nvSpPr>
        <p:spPr>
          <a:xfrm>
            <a:off x="16973550" y="9898112"/>
            <a:ext cx="1028700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2023</a:t>
            </a:r>
          </a:p>
        </p:txBody>
      </p:sp>
      <p:sp>
        <p:nvSpPr>
          <p:cNvPr id="769" name="Text 4"/>
          <p:cNvSpPr txBox="1">
            <a:spLocks noGrp="1"/>
          </p:cNvSpPr>
          <p:nvPr>
            <p:ph type="body" sz="quarter" idx="25"/>
          </p:nvPr>
        </p:nvSpPr>
        <p:spPr>
          <a:xfrm>
            <a:off x="11006136" y="2994913"/>
            <a:ext cx="5276851" cy="13012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5100"/>
              </a:lnSpc>
              <a:buSzTx/>
              <a:buFontTx/>
              <a:buNone/>
              <a:defRPr sz="5200"/>
            </a:lvl1pPr>
          </a:lstStyle>
          <a:p>
            <a:r>
              <a:t>Onde cada dia é uma nova história</a:t>
            </a:r>
          </a:p>
        </p:txBody>
      </p:sp>
      <p:sp>
        <p:nvSpPr>
          <p:cNvPr id="770" name="Text 2"/>
          <p:cNvSpPr txBox="1">
            <a:spLocks noGrp="1"/>
          </p:cNvSpPr>
          <p:nvPr>
            <p:ph type="body" sz="quarter" idx="26"/>
          </p:nvPr>
        </p:nvSpPr>
        <p:spPr>
          <a:xfrm>
            <a:off x="11006136" y="4644008"/>
            <a:ext cx="5276851" cy="27395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SzTx/>
              <a:buFontTx/>
              <a:buNone/>
            </a:lvl1pPr>
          </a:lstStyle>
          <a:p>
            <a:r>
              <a:t>Na Globo, a magia das nossas melhores histórias acontece todos os dias. Somos contadores de sonhos, artesãos de emoções, e cada tela é um convite para mergulhar em um universo de narrativas envolventes. Das histórias que nos fazem rir até aquelas que nos fazem refletir, oferecemos um compromisso diário com a excelência no entretenimento.</a:t>
            </a:r>
          </a:p>
        </p:txBody>
      </p:sp>
      <p:sp>
        <p:nvSpPr>
          <p:cNvPr id="771" name="Imagem"/>
          <p:cNvSpPr>
            <a:spLocks noGrp="1"/>
          </p:cNvSpPr>
          <p:nvPr>
            <p:ph type="pic" sz="half" idx="27"/>
          </p:nvPr>
        </p:nvSpPr>
        <p:spPr>
          <a:xfrm>
            <a:off x="1100856" y="1728421"/>
            <a:ext cx="8086756" cy="64574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77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7485360" y="477295"/>
            <a:ext cx="4267201" cy="23258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ginas Internas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200"/>
            <a:ext cx="18288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2" name="Text 4"/>
          <p:cNvSpPr txBox="1">
            <a:spLocks noGrp="1"/>
          </p:cNvSpPr>
          <p:nvPr>
            <p:ph type="body" sz="quarter" idx="21"/>
          </p:nvPr>
        </p:nvSpPr>
        <p:spPr>
          <a:xfrm>
            <a:off x="266700" y="285750"/>
            <a:ext cx="2647950" cy="43135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400"/>
              </a:lnSpc>
              <a:buSzTx/>
              <a:buFontTx/>
              <a:buNone/>
              <a:defRPr sz="3300"/>
            </a:lvl1pPr>
          </a:lstStyle>
          <a:p>
            <a:r>
              <a:t>Título pequeno</a:t>
            </a:r>
          </a:p>
        </p:txBody>
      </p:sp>
      <p:sp>
        <p:nvSpPr>
          <p:cNvPr id="1053" name="Text 15"/>
          <p:cNvSpPr txBox="1">
            <a:spLocks noGrp="1"/>
          </p:cNvSpPr>
          <p:nvPr>
            <p:ph type="body" sz="half" idx="22"/>
          </p:nvPr>
        </p:nvSpPr>
        <p:spPr>
          <a:xfrm>
            <a:off x="266700" y="1514475"/>
            <a:ext cx="9601200" cy="413296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indent="0">
              <a:lnSpc>
                <a:spcPts val="8100"/>
              </a:lnSpc>
              <a:buSzTx/>
              <a:buFontTx/>
              <a:buNone/>
              <a:defRPr sz="8600"/>
            </a:pPr>
            <a:r>
              <a:t>Acreditamos </a:t>
            </a:r>
          </a:p>
          <a:p>
            <a:pPr marL="0" indent="0">
              <a:lnSpc>
                <a:spcPts val="8100"/>
              </a:lnSpc>
              <a:buSzTx/>
              <a:buFontTx/>
              <a:buNone/>
              <a:defRPr sz="8600"/>
            </a:pPr>
            <a:r>
              <a:t>que a vida </a:t>
            </a:r>
          </a:p>
          <a:p>
            <a:pPr marL="0" indent="0">
              <a:lnSpc>
                <a:spcPts val="8100"/>
              </a:lnSpc>
              <a:buSzTx/>
              <a:buFontTx/>
              <a:buNone/>
              <a:defRPr sz="8600"/>
            </a:pPr>
            <a:r>
              <a:t>é uma coleção </a:t>
            </a:r>
          </a:p>
          <a:p>
            <a:pPr marL="0" indent="0">
              <a:lnSpc>
                <a:spcPts val="8100"/>
              </a:lnSpc>
              <a:buSzTx/>
              <a:buFontTx/>
              <a:buNone/>
              <a:defRPr sz="8600"/>
            </a:pPr>
            <a:r>
              <a:t>de histórias.</a:t>
            </a:r>
          </a:p>
        </p:txBody>
      </p:sp>
      <p:sp>
        <p:nvSpPr>
          <p:cNvPr id="1054" name="Text 3"/>
          <p:cNvSpPr txBox="1">
            <a:spLocks noGrp="1"/>
          </p:cNvSpPr>
          <p:nvPr>
            <p:ph type="body" sz="quarter" idx="23"/>
          </p:nvPr>
        </p:nvSpPr>
        <p:spPr>
          <a:xfrm>
            <a:off x="17621250" y="9898112"/>
            <a:ext cx="381000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2023</a:t>
            </a:r>
          </a:p>
        </p:txBody>
      </p:sp>
      <p:sp>
        <p:nvSpPr>
          <p:cNvPr id="1055" name="Text 19"/>
          <p:cNvSpPr txBox="1">
            <a:spLocks noGrp="1"/>
          </p:cNvSpPr>
          <p:nvPr>
            <p:ph type="body" sz="quarter" idx="24"/>
          </p:nvPr>
        </p:nvSpPr>
        <p:spPr>
          <a:xfrm>
            <a:off x="7019925" y="9898112"/>
            <a:ext cx="4295775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Projeto</a:t>
            </a:r>
          </a:p>
        </p:txBody>
      </p:sp>
      <p:sp>
        <p:nvSpPr>
          <p:cNvPr id="1056" name="Text 20"/>
          <p:cNvSpPr txBox="1">
            <a:spLocks noGrp="1"/>
          </p:cNvSpPr>
          <p:nvPr>
            <p:ph type="body" sz="quarter" idx="25"/>
          </p:nvPr>
        </p:nvSpPr>
        <p:spPr>
          <a:xfrm>
            <a:off x="11515725" y="9898112"/>
            <a:ext cx="3801428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Nome da Área</a:t>
            </a:r>
          </a:p>
        </p:txBody>
      </p:sp>
      <p:sp>
        <p:nvSpPr>
          <p:cNvPr id="1057" name="Text 21"/>
          <p:cNvSpPr txBox="1">
            <a:spLocks noGrp="1"/>
          </p:cNvSpPr>
          <p:nvPr>
            <p:ph type="body" sz="quarter" idx="26"/>
          </p:nvPr>
        </p:nvSpPr>
        <p:spPr>
          <a:xfrm>
            <a:off x="15517176" y="9898112"/>
            <a:ext cx="1256349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Versão 1.0</a:t>
            </a:r>
          </a:p>
        </p:txBody>
      </p:sp>
      <p:sp>
        <p:nvSpPr>
          <p:cNvPr id="10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7783175" y="296911"/>
            <a:ext cx="219075" cy="165927"/>
          </a:xfrm>
          <a:prstGeom prst="rect">
            <a:avLst/>
          </a:prstGeom>
        </p:spPr>
        <p:txBody>
          <a:bodyPr wrap="square" lIns="0" tIns="0" rIns="0" bIns="0" anchor="t"/>
          <a:lstStyle>
            <a:lvl1pPr algn="r">
              <a:lnSpc>
                <a:spcPts val="1300"/>
              </a:lnSpc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ginas Internas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200"/>
            <a:ext cx="18288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6" name="Text 4"/>
          <p:cNvSpPr txBox="1">
            <a:spLocks noGrp="1"/>
          </p:cNvSpPr>
          <p:nvPr>
            <p:ph type="body" sz="quarter" idx="21"/>
          </p:nvPr>
        </p:nvSpPr>
        <p:spPr>
          <a:xfrm>
            <a:off x="266700" y="285750"/>
            <a:ext cx="2647950" cy="43135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400"/>
              </a:lnSpc>
              <a:buSzTx/>
              <a:buFontTx/>
              <a:buNone/>
              <a:defRPr sz="3300"/>
            </a:lvl1pPr>
          </a:lstStyle>
          <a:p>
            <a:r>
              <a:t>Título pequeno</a:t>
            </a:r>
          </a:p>
        </p:txBody>
      </p:sp>
      <p:sp>
        <p:nvSpPr>
          <p:cNvPr id="1067" name="Text 15"/>
          <p:cNvSpPr txBox="1">
            <a:spLocks noGrp="1"/>
          </p:cNvSpPr>
          <p:nvPr>
            <p:ph type="body" sz="half" idx="22"/>
          </p:nvPr>
        </p:nvSpPr>
        <p:spPr>
          <a:xfrm>
            <a:off x="266700" y="1514475"/>
            <a:ext cx="9601200" cy="413296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indent="0">
              <a:lnSpc>
                <a:spcPts val="8100"/>
              </a:lnSpc>
              <a:buSzTx/>
              <a:buFontTx/>
              <a:buNone/>
              <a:defRPr sz="8600">
                <a:gradFill flip="none" rotWithShape="1">
                  <a:gsLst>
                    <a:gs pos="0">
                      <a:srgbClr val="05A6FF"/>
                    </a:gs>
                    <a:gs pos="100000">
                      <a:srgbClr val="8800F8"/>
                    </a:gs>
                  </a:gsLst>
                  <a:lin ang="0" scaled="0"/>
                </a:gradFill>
              </a:defRPr>
            </a:pPr>
            <a:r>
              <a:t>Acreditamos </a:t>
            </a:r>
          </a:p>
          <a:p>
            <a:pPr marL="0" indent="0">
              <a:lnSpc>
                <a:spcPts val="8100"/>
              </a:lnSpc>
              <a:buSzTx/>
              <a:buFontTx/>
              <a:buNone/>
              <a:defRPr sz="8600">
                <a:gradFill flip="none" rotWithShape="1">
                  <a:gsLst>
                    <a:gs pos="0">
                      <a:srgbClr val="05A6FF"/>
                    </a:gs>
                    <a:gs pos="100000">
                      <a:srgbClr val="8800F8"/>
                    </a:gs>
                  </a:gsLst>
                  <a:lin ang="0" scaled="0"/>
                </a:gradFill>
              </a:defRPr>
            </a:pPr>
            <a:r>
              <a:t>que a vida </a:t>
            </a:r>
          </a:p>
          <a:p>
            <a:pPr marL="0" indent="0">
              <a:lnSpc>
                <a:spcPts val="8100"/>
              </a:lnSpc>
              <a:buSzTx/>
              <a:buFontTx/>
              <a:buNone/>
              <a:defRPr sz="8600">
                <a:gradFill flip="none" rotWithShape="1">
                  <a:gsLst>
                    <a:gs pos="0">
                      <a:srgbClr val="05A6FF"/>
                    </a:gs>
                    <a:gs pos="100000">
                      <a:srgbClr val="8800F8"/>
                    </a:gs>
                  </a:gsLst>
                  <a:lin ang="0" scaled="0"/>
                </a:gradFill>
              </a:defRPr>
            </a:pPr>
            <a:r>
              <a:t>é uma coleção </a:t>
            </a:r>
          </a:p>
          <a:p>
            <a:pPr marL="0" indent="0">
              <a:lnSpc>
                <a:spcPts val="8100"/>
              </a:lnSpc>
              <a:buSzTx/>
              <a:buFontTx/>
              <a:buNone/>
              <a:defRPr sz="8600">
                <a:gradFill flip="none" rotWithShape="1">
                  <a:gsLst>
                    <a:gs pos="0">
                      <a:srgbClr val="05A6FF"/>
                    </a:gs>
                    <a:gs pos="100000">
                      <a:srgbClr val="8800F8"/>
                    </a:gs>
                  </a:gsLst>
                  <a:lin ang="0" scaled="0"/>
                </a:gradFill>
              </a:defRPr>
            </a:pPr>
            <a:r>
              <a:t>de histórias.</a:t>
            </a:r>
          </a:p>
        </p:txBody>
      </p:sp>
      <p:sp>
        <p:nvSpPr>
          <p:cNvPr id="1068" name="Text 3"/>
          <p:cNvSpPr txBox="1">
            <a:spLocks noGrp="1"/>
          </p:cNvSpPr>
          <p:nvPr>
            <p:ph type="body" sz="quarter" idx="23"/>
          </p:nvPr>
        </p:nvSpPr>
        <p:spPr>
          <a:xfrm>
            <a:off x="17621250" y="9898112"/>
            <a:ext cx="381000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2023</a:t>
            </a:r>
          </a:p>
        </p:txBody>
      </p:sp>
      <p:sp>
        <p:nvSpPr>
          <p:cNvPr id="1069" name="Text 19"/>
          <p:cNvSpPr txBox="1">
            <a:spLocks noGrp="1"/>
          </p:cNvSpPr>
          <p:nvPr>
            <p:ph type="body" sz="quarter" idx="24"/>
          </p:nvPr>
        </p:nvSpPr>
        <p:spPr>
          <a:xfrm>
            <a:off x="7019925" y="9898112"/>
            <a:ext cx="4295775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Projeto</a:t>
            </a:r>
          </a:p>
        </p:txBody>
      </p:sp>
      <p:sp>
        <p:nvSpPr>
          <p:cNvPr id="1070" name="Text 20"/>
          <p:cNvSpPr txBox="1">
            <a:spLocks noGrp="1"/>
          </p:cNvSpPr>
          <p:nvPr>
            <p:ph type="body" sz="quarter" idx="25"/>
          </p:nvPr>
        </p:nvSpPr>
        <p:spPr>
          <a:xfrm>
            <a:off x="11515725" y="9898112"/>
            <a:ext cx="3801428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Nome da Área</a:t>
            </a:r>
          </a:p>
        </p:txBody>
      </p:sp>
      <p:sp>
        <p:nvSpPr>
          <p:cNvPr id="1071" name="Text 21"/>
          <p:cNvSpPr txBox="1">
            <a:spLocks noGrp="1"/>
          </p:cNvSpPr>
          <p:nvPr>
            <p:ph type="body" sz="quarter" idx="26"/>
          </p:nvPr>
        </p:nvSpPr>
        <p:spPr>
          <a:xfrm>
            <a:off x="15517176" y="9898112"/>
            <a:ext cx="1256349" cy="196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>
              <a:lnSpc>
                <a:spcPts val="1600"/>
              </a:lnSpc>
              <a:buSzTx/>
              <a:buFontTx/>
              <a:buNone/>
              <a:defRPr sz="1300"/>
            </a:lvl1pPr>
          </a:lstStyle>
          <a:p>
            <a:r>
              <a:t>Versão 1.0</a:t>
            </a:r>
          </a:p>
        </p:txBody>
      </p:sp>
      <p:sp>
        <p:nvSpPr>
          <p:cNvPr id="107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7783175" y="296911"/>
            <a:ext cx="219075" cy="605919"/>
          </a:xfrm>
          <a:prstGeom prst="rect">
            <a:avLst/>
          </a:prstGeom>
        </p:spPr>
        <p:txBody>
          <a:bodyPr wrap="square" lIns="0" tIns="0" rIns="0" bIns="0" anchor="t"/>
          <a:lstStyle>
            <a:lvl1pPr>
              <a:lnSpc>
                <a:spcPts val="2400"/>
              </a:lnSpc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 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9401175"/>
            <a:ext cx="18288000" cy="8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o do Título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Texto do Título</a:t>
            </a:r>
          </a:p>
        </p:txBody>
      </p:sp>
      <p:sp>
        <p:nvSpPr>
          <p:cNvPr id="4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3106400" y="8371615"/>
            <a:ext cx="4267200" cy="23258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lnSpc>
                <a:spcPts val="17200"/>
              </a:lnSpc>
              <a:defRPr sz="187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86" r:id="rId4"/>
    <p:sldLayoutId id="2147483701" r:id="rId5"/>
    <p:sldLayoutId id="2147483702" r:id="rId6"/>
  </p:sldLayoutIdLst>
  <p:transition spd="med"/>
  <p:txStyles>
    <p:titleStyle>
      <a:lvl1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1pPr>
      <a:lvl2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2pPr>
      <a:lvl3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3pPr>
      <a:lvl4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4pPr>
      <a:lvl5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5pPr>
      <a:lvl6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6pPr>
      <a:lvl7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7pPr>
      <a:lvl8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8pPr>
      <a:lvl9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9pPr>
    </p:titleStyle>
    <p:bodyStyle>
      <a:lvl1pPr marL="235743" marR="0" indent="-235743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1pPr>
      <a:lvl2pPr marL="681717" marR="0" indent="-224517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–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2pPr>
      <a:lvl3pPr marL="1123950" marR="0" indent="-20955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3pPr>
      <a:lvl4pPr marL="1623060" marR="0" indent="-25146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–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4pPr>
      <a:lvl5pPr marL="2080260" marR="0" indent="-25146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»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5pPr>
      <a:lvl6pPr marL="2537460" marR="0" indent="-25146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6pPr>
      <a:lvl7pPr marL="2994660" marR="0" indent="-25146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7pPr>
      <a:lvl8pPr marL="3451859" marR="0" indent="-251459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8pPr>
      <a:lvl9pPr marL="3909059" marR="0" indent="-251459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 typeface="Globotipo Corporativa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lobotipo Corporativa"/>
        </a:defRPr>
      </a:lvl9pPr>
    </p:bodyStyle>
    <p:otherStyle>
      <a:lvl1pPr marL="0" marR="0" indent="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1pPr>
      <a:lvl2pPr marL="0" marR="0" indent="4572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2pPr>
      <a:lvl3pPr marL="0" marR="0" indent="9144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3pPr>
      <a:lvl4pPr marL="0" marR="0" indent="13716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4pPr>
      <a:lvl5pPr marL="0" marR="0" indent="18288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5pPr>
      <a:lvl6pPr marL="0" marR="0" indent="22860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6pPr>
      <a:lvl7pPr marL="0" marR="0" indent="27432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7pPr>
      <a:lvl8pPr marL="0" marR="0" indent="32004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8pPr>
      <a:lvl9pPr marL="0" marR="0" indent="3657600" algn="l" defTabSz="914400" rtl="0" latinLnBrk="0">
        <a:lnSpc>
          <a:spcPts val="17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lobotipo Corporati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Text 0"/>
          <p:cNvSpPr txBox="1">
            <a:spLocks noGrp="1"/>
          </p:cNvSpPr>
          <p:nvPr>
            <p:ph type="body" idx="21"/>
          </p:nvPr>
        </p:nvSpPr>
        <p:spPr>
          <a:xfrm>
            <a:off x="266700" y="285750"/>
            <a:ext cx="17735550" cy="319760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2800"/>
              </a:lnSpc>
              <a:buSzTx/>
              <a:buFontTx/>
              <a:buNone/>
              <a:defRPr sz="13500"/>
            </a:pPr>
            <a:r>
              <a:rPr lang="en-US" sz="9600" dirty="0"/>
              <a:t>Prompt Engineering:</a:t>
            </a:r>
          </a:p>
          <a:p>
            <a:pPr marL="0" indent="0">
              <a:lnSpc>
                <a:spcPts val="12800"/>
              </a:lnSpc>
              <a:buSzTx/>
              <a:buFontTx/>
              <a:buNone/>
              <a:defRPr sz="13500"/>
            </a:pPr>
            <a:r>
              <a:rPr lang="en-US" sz="9600" dirty="0"/>
              <a:t>A Arte de </a:t>
            </a:r>
            <a:r>
              <a:rPr lang="en-US" sz="9600" dirty="0" err="1"/>
              <a:t>Guiar</a:t>
            </a:r>
            <a:r>
              <a:rPr lang="en-US" sz="9600" dirty="0"/>
              <a:t> a IA </a:t>
            </a:r>
            <a:r>
              <a:rPr lang="en-US" sz="9600" dirty="0" err="1"/>
              <a:t>Generativa</a:t>
            </a:r>
            <a:endParaRPr lang="en-US" sz="9600" dirty="0"/>
          </a:p>
        </p:txBody>
      </p:sp>
      <p:sp>
        <p:nvSpPr>
          <p:cNvPr id="1144" name="Text 19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145" name="Text 20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146" name="Text 21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sp>
        <p:nvSpPr>
          <p:cNvPr id="1147" name="Text 22"/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8347A-258A-18E5-2BF1-0B56B44FC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Text 19">
            <a:extLst>
              <a:ext uri="{FF2B5EF4-FFF2-40B4-BE49-F238E27FC236}">
                <a16:creationId xmlns:a16="http://schemas.microsoft.com/office/drawing/2014/main" id="{5CE2DC42-1E3D-3131-8DCB-DCF970F7F45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676" name="Text 20">
            <a:extLst>
              <a:ext uri="{FF2B5EF4-FFF2-40B4-BE49-F238E27FC236}">
                <a16:creationId xmlns:a16="http://schemas.microsoft.com/office/drawing/2014/main" id="{BDE38FDF-631F-FDA5-F887-0E48C1A4D38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677" name="Text 22">
            <a:extLst>
              <a:ext uri="{FF2B5EF4-FFF2-40B4-BE49-F238E27FC236}">
                <a16:creationId xmlns:a16="http://schemas.microsoft.com/office/drawing/2014/main" id="{35ABA5C2-6556-2A91-2D5C-44019E2DEC8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sp>
        <p:nvSpPr>
          <p:cNvPr id="1678" name="Text 22">
            <a:extLst>
              <a:ext uri="{FF2B5EF4-FFF2-40B4-BE49-F238E27FC236}">
                <a16:creationId xmlns:a16="http://schemas.microsoft.com/office/drawing/2014/main" id="{8B796CDF-65BA-AFFB-D2A6-AC48EF58074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  <p:sp>
        <p:nvSpPr>
          <p:cNvPr id="1679" name="Text 4">
            <a:extLst>
              <a:ext uri="{FF2B5EF4-FFF2-40B4-BE49-F238E27FC236}">
                <a16:creationId xmlns:a16="http://schemas.microsoft.com/office/drawing/2014/main" id="{99F016B7-3C25-D74D-7C7C-3B190878CF27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xfrm>
            <a:off x="11006136" y="2994913"/>
            <a:ext cx="5967414" cy="1320618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Um pouco sobre mim</a:t>
            </a:r>
            <a:endParaRPr dirty="0"/>
          </a:p>
        </p:txBody>
      </p:sp>
      <p:sp>
        <p:nvSpPr>
          <p:cNvPr id="1680" name="Text 2">
            <a:extLst>
              <a:ext uri="{FF2B5EF4-FFF2-40B4-BE49-F238E27FC236}">
                <a16:creationId xmlns:a16="http://schemas.microsoft.com/office/drawing/2014/main" id="{AFE578CC-C35B-EDFD-2FDF-0413F1F8499D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xfrm>
            <a:off x="11006136" y="4644008"/>
            <a:ext cx="6824664" cy="3077766"/>
          </a:xfrm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pt-BR" dirty="0"/>
              <a:t>Formado em Ciência da Computação</a:t>
            </a:r>
          </a:p>
          <a:p>
            <a:pPr marL="342900" indent="-342900">
              <a:buFontTx/>
              <a:buChar char="-"/>
            </a:pPr>
            <a:endParaRPr lang="pt-BR" dirty="0"/>
          </a:p>
          <a:p>
            <a:pPr marL="342900" indent="-342900">
              <a:buFontTx/>
              <a:buChar char="-"/>
            </a:pPr>
            <a:r>
              <a:rPr lang="pt-BR" dirty="0"/>
              <a:t>Pós graduação em Data </a:t>
            </a:r>
            <a:r>
              <a:rPr lang="pt-BR" dirty="0" err="1"/>
              <a:t>Analytics</a:t>
            </a:r>
            <a:r>
              <a:rPr lang="pt-BR" dirty="0"/>
              <a:t> e Processamento de Linguagem Natural</a:t>
            </a:r>
          </a:p>
          <a:p>
            <a:pPr marL="342900" indent="-342900">
              <a:buFontTx/>
              <a:buChar char="-"/>
            </a:pPr>
            <a:endParaRPr lang="pt-BR" dirty="0"/>
          </a:p>
          <a:p>
            <a:pPr marL="342900" indent="-342900">
              <a:buFontTx/>
              <a:buChar char="-"/>
            </a:pPr>
            <a:r>
              <a:rPr lang="pt-BR" dirty="0"/>
              <a:t>8 Anos na Globo</a:t>
            </a:r>
          </a:p>
          <a:p>
            <a:pPr marL="342900" indent="-342900">
              <a:buFontTx/>
              <a:buChar char="-"/>
            </a:pPr>
            <a:endParaRPr lang="pt-BR" dirty="0"/>
          </a:p>
          <a:p>
            <a:pPr marL="342900" indent="-342900">
              <a:buFontTx/>
              <a:buChar char="-"/>
            </a:pPr>
            <a:r>
              <a:rPr lang="pt-BR" dirty="0"/>
              <a:t>Trabalho com inovação</a:t>
            </a:r>
          </a:p>
          <a:p>
            <a:pPr marL="342900" indent="-342900">
              <a:buFontTx/>
              <a:buChar char="-"/>
            </a:pPr>
            <a:endParaRPr lang="pt-BR" dirty="0"/>
          </a:p>
          <a:p>
            <a:pPr marL="342900" indent="-342900">
              <a:buFontTx/>
              <a:buChar char="-"/>
            </a:pPr>
            <a:r>
              <a:rPr lang="pt-BR" dirty="0"/>
              <a:t>Hoje estamos focados em IA</a:t>
            </a:r>
            <a:endParaRPr dirty="0"/>
          </a:p>
        </p:txBody>
      </p:sp>
      <p:pic>
        <p:nvPicPr>
          <p:cNvPr id="1681" name="Imagem" descr="Imagem">
            <a:extLst>
              <a:ext uri="{FF2B5EF4-FFF2-40B4-BE49-F238E27FC236}">
                <a16:creationId xmlns:a16="http://schemas.microsoft.com/office/drawing/2014/main" id="{DBE7183B-E82A-0E86-2A17-E04B4B2F16E0}"/>
              </a:ext>
            </a:extLst>
          </p:cNvPr>
          <p:cNvPicPr>
            <a:picLocks noGrp="1" noChangeAspect="1"/>
          </p:cNvPicPr>
          <p:nvPr>
            <p:ph type="pic" idx="27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DA9D9C-5D65-7EF2-82E8-5535F81E5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5270500"/>
            <a:ext cx="2184400" cy="218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1AF4B9-3A13-6288-5EA9-6DFE50F75C35}"/>
              </a:ext>
            </a:extLst>
          </p:cNvPr>
          <p:cNvSpPr txBox="1"/>
          <p:nvPr/>
        </p:nvSpPr>
        <p:spPr>
          <a:xfrm>
            <a:off x="3977226" y="7486708"/>
            <a:ext cx="201112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lobotipo Corporativa"/>
              </a:rPr>
              <a:t>hugopaiva93</a:t>
            </a:r>
            <a:endParaRPr kumimoji="0" lang="en-B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E5420-BA8D-F539-027D-C29884EB2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12582" cy="36125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473876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641B-9EDB-6356-33C2-8BF6EC6A4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Text 20">
            <a:extLst>
              <a:ext uri="{FF2B5EF4-FFF2-40B4-BE49-F238E27FC236}">
                <a16:creationId xmlns:a16="http://schemas.microsoft.com/office/drawing/2014/main" id="{B719C94D-29FA-86CD-E9D3-AF11C60A9E4A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Projeto</a:t>
            </a:r>
          </a:p>
        </p:txBody>
      </p:sp>
      <p:sp>
        <p:nvSpPr>
          <p:cNvPr id="1415" name="Text 21">
            <a:extLst>
              <a:ext uri="{FF2B5EF4-FFF2-40B4-BE49-F238E27FC236}">
                <a16:creationId xmlns:a16="http://schemas.microsoft.com/office/drawing/2014/main" id="{9D09054A-811F-5585-80D1-7E68E3E11549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&amp; AI</a:t>
            </a:r>
            <a:endParaRPr dirty="0"/>
          </a:p>
        </p:txBody>
      </p:sp>
      <p:sp>
        <p:nvSpPr>
          <p:cNvPr id="1416" name="Text 22">
            <a:extLst>
              <a:ext uri="{FF2B5EF4-FFF2-40B4-BE49-F238E27FC236}">
                <a16:creationId xmlns:a16="http://schemas.microsoft.com/office/drawing/2014/main" id="{CE4D2EE1-3560-416A-7D67-25E58E78C644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sp>
        <p:nvSpPr>
          <p:cNvPr id="1417" name="Text 22">
            <a:extLst>
              <a:ext uri="{FF2B5EF4-FFF2-40B4-BE49-F238E27FC236}">
                <a16:creationId xmlns:a16="http://schemas.microsoft.com/office/drawing/2014/main" id="{C403A05C-D5FF-F1F1-8C7D-1D406CB88C28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en-BR" dirty="0"/>
              <a:t>5</a:t>
            </a:r>
            <a:endParaRPr dirty="0"/>
          </a:p>
        </p:txBody>
      </p:sp>
      <p:pic>
        <p:nvPicPr>
          <p:cNvPr id="4098" name="Picture 2" descr="IA que Cria Imagens: 5 Sites Gratuitos para Criar Imagens com IA">
            <a:extLst>
              <a:ext uri="{FF2B5EF4-FFF2-40B4-BE49-F238E27FC236}">
                <a16:creationId xmlns:a16="http://schemas.microsoft.com/office/drawing/2014/main" id="{E935F056-A6CF-816B-85FA-E1FD54B99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r="27476"/>
          <a:stretch/>
        </p:blipFill>
        <p:spPr bwMode="auto">
          <a:xfrm>
            <a:off x="0" y="0"/>
            <a:ext cx="9001125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Image 1" descr="Image 1">
            <a:extLst>
              <a:ext uri="{FF2B5EF4-FFF2-40B4-BE49-F238E27FC236}">
                <a16:creationId xmlns:a16="http://schemas.microsoft.com/office/drawing/2014/main" id="{92B15016-5CBC-126E-A308-70A157DB42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631"/>
          <a:stretch/>
        </p:blipFill>
        <p:spPr>
          <a:xfrm>
            <a:off x="0" y="9601200"/>
            <a:ext cx="6651171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3" name="Text 19">
            <a:extLst>
              <a:ext uri="{FF2B5EF4-FFF2-40B4-BE49-F238E27FC236}">
                <a16:creationId xmlns:a16="http://schemas.microsoft.com/office/drawing/2014/main" id="{6FF8D365-DE2A-FD19-3F63-3D41F2C68B84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266700" y="285750"/>
            <a:ext cx="8401050" cy="1641475"/>
          </a:xfrm>
          <a:prstGeom prst="rect">
            <a:avLst/>
          </a:prstGeom>
        </p:spPr>
        <p:txBody>
          <a:bodyPr/>
          <a:lstStyle/>
          <a:p>
            <a:r>
              <a:rPr lang="pt-BR" sz="11300" dirty="0"/>
              <a:t>Avanços da IA</a:t>
            </a:r>
            <a:endParaRPr sz="11300" dirty="0"/>
          </a:p>
        </p:txBody>
      </p:sp>
      <p:sp>
        <p:nvSpPr>
          <p:cNvPr id="12" name="Text 21">
            <a:extLst>
              <a:ext uri="{FF2B5EF4-FFF2-40B4-BE49-F238E27FC236}">
                <a16:creationId xmlns:a16="http://schemas.microsoft.com/office/drawing/2014/main" id="{14E60873-D40D-1DD9-1DAF-6BD6943B8C11}"/>
              </a:ext>
            </a:extLst>
          </p:cNvPr>
          <p:cNvSpPr txBox="1">
            <a:spLocks/>
          </p:cNvSpPr>
          <p:nvPr/>
        </p:nvSpPr>
        <p:spPr>
          <a:xfrm>
            <a:off x="7035775" y="9898112"/>
            <a:ext cx="3801428" cy="1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0" marR="0" indent="0" algn="l" defTabSz="914400" rtl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1pPr>
            <a:lvl2pPr marL="681717" marR="0" indent="-224517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2pPr>
            <a:lvl3pPr marL="1123950" marR="0" indent="-20955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3pPr>
            <a:lvl4pPr marL="16230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4pPr>
            <a:lvl5pPr marL="20802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»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5pPr>
            <a:lvl6pPr marL="25374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6pPr>
            <a:lvl7pPr marL="29946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7pPr>
            <a:lvl8pPr marL="3451859" marR="0" indent="-251459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8pPr>
            <a:lvl9pPr marL="3909059" marR="0" indent="-251459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9pPr>
          </a:lstStyle>
          <a:p>
            <a:pPr hangingPunct="1"/>
            <a:r>
              <a:rPr lang="en-US" dirty="0">
                <a:solidFill>
                  <a:schemeClr val="bg1"/>
                </a:solidFill>
              </a:rPr>
              <a:t>Workshop UFRJ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4910E-46C8-EE76-4BA5-4A9BC6287A67}"/>
              </a:ext>
            </a:extLst>
          </p:cNvPr>
          <p:cNvSpPr txBox="1"/>
          <p:nvPr/>
        </p:nvSpPr>
        <p:spPr>
          <a:xfrm>
            <a:off x="10049252" y="2359619"/>
            <a:ext cx="22098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Machine Learning: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F1-BB64-835E-AF50-5C2B171CEE07}"/>
              </a:ext>
            </a:extLst>
          </p:cNvPr>
          <p:cNvSpPr txBox="1"/>
          <p:nvPr/>
        </p:nvSpPr>
        <p:spPr>
          <a:xfrm>
            <a:off x="10560044" y="5805627"/>
            <a:ext cx="7367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Texto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88909-CC3A-4031-8D72-477E0C4E5E45}"/>
              </a:ext>
            </a:extLst>
          </p:cNvPr>
          <p:cNvSpPr txBox="1"/>
          <p:nvPr/>
        </p:nvSpPr>
        <p:spPr>
          <a:xfrm>
            <a:off x="10560044" y="6452104"/>
            <a:ext cx="102367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Imagem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8B1B4-2FFB-A421-4015-458AE723BAB9}"/>
              </a:ext>
            </a:extLst>
          </p:cNvPr>
          <p:cNvSpPr txBox="1"/>
          <p:nvPr/>
        </p:nvSpPr>
        <p:spPr>
          <a:xfrm>
            <a:off x="10560044" y="7098581"/>
            <a:ext cx="75437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Video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C2AE3-A5B5-6071-1346-D0AA08963432}"/>
              </a:ext>
            </a:extLst>
          </p:cNvPr>
          <p:cNvSpPr txBox="1"/>
          <p:nvPr/>
        </p:nvSpPr>
        <p:spPr>
          <a:xfrm>
            <a:off x="10099177" y="5159150"/>
            <a:ext cx="172579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Generative Ai: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542AC-FD16-1BB8-E875-3EDF4BBD8073}"/>
              </a:ext>
            </a:extLst>
          </p:cNvPr>
          <p:cNvSpPr txBox="1"/>
          <p:nvPr/>
        </p:nvSpPr>
        <p:spPr>
          <a:xfrm>
            <a:off x="10439788" y="3006096"/>
            <a:ext cx="15334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Classificação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BF4604-E1E1-2A99-E65C-7A284EDB7F87}"/>
              </a:ext>
            </a:extLst>
          </p:cNvPr>
          <p:cNvSpPr/>
          <p:nvPr/>
        </p:nvSpPr>
        <p:spPr>
          <a:xfrm>
            <a:off x="10227015" y="3178936"/>
            <a:ext cx="195942" cy="54428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7F6624-2C17-2CC3-B71A-C6FE73C69BC0}"/>
              </a:ext>
            </a:extLst>
          </p:cNvPr>
          <p:cNvSpPr/>
          <p:nvPr/>
        </p:nvSpPr>
        <p:spPr>
          <a:xfrm>
            <a:off x="10343260" y="5978467"/>
            <a:ext cx="195942" cy="54428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F68D4AC-CE17-C22B-6986-3032B0EA188E}"/>
              </a:ext>
            </a:extLst>
          </p:cNvPr>
          <p:cNvSpPr/>
          <p:nvPr/>
        </p:nvSpPr>
        <p:spPr>
          <a:xfrm>
            <a:off x="10360091" y="6624944"/>
            <a:ext cx="195942" cy="54428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EA84F5-1261-FA62-73C4-74DD7862CF7D}"/>
              </a:ext>
            </a:extLst>
          </p:cNvPr>
          <p:cNvSpPr/>
          <p:nvPr/>
        </p:nvSpPr>
        <p:spPr>
          <a:xfrm>
            <a:off x="10360091" y="7271421"/>
            <a:ext cx="195942" cy="54428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C85D2-32F6-FD68-7BE7-3575F20FEAF5}"/>
              </a:ext>
            </a:extLst>
          </p:cNvPr>
          <p:cNvSpPr txBox="1"/>
          <p:nvPr/>
        </p:nvSpPr>
        <p:spPr>
          <a:xfrm>
            <a:off x="10439788" y="3579044"/>
            <a:ext cx="266996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Análise de Sentimento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981A01B-96B1-3654-18EC-99C09F3991B7}"/>
              </a:ext>
            </a:extLst>
          </p:cNvPr>
          <p:cNvSpPr/>
          <p:nvPr/>
        </p:nvSpPr>
        <p:spPr>
          <a:xfrm>
            <a:off x="10227015" y="3751884"/>
            <a:ext cx="195942" cy="54428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163D2-617E-440F-C90D-5DD1FC63A4D0}"/>
              </a:ext>
            </a:extLst>
          </p:cNvPr>
          <p:cNvSpPr txBox="1"/>
          <p:nvPr/>
        </p:nvSpPr>
        <p:spPr>
          <a:xfrm>
            <a:off x="11370842" y="5805627"/>
            <a:ext cx="274690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>
                <a:solidFill>
                  <a:srgbClr val="C00000"/>
                </a:solidFill>
              </a:rPr>
              <a:t>( GPT, Gemini, LLAMA )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Globotipo Corporativ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B7795-C6A5-F385-E413-064FCCF6BA88}"/>
              </a:ext>
            </a:extLst>
          </p:cNvPr>
          <p:cNvSpPr txBox="1"/>
          <p:nvPr/>
        </p:nvSpPr>
        <p:spPr>
          <a:xfrm>
            <a:off x="11723420" y="6452104"/>
            <a:ext cx="3465049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>
                <a:solidFill>
                  <a:srgbClr val="C00000"/>
                </a:solidFill>
              </a:rPr>
              <a:t>( Dalle, ImaGen, Midjourney )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Globotipo Corporativ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829CC-C069-8A86-6DC3-D1FC35EC2776}"/>
              </a:ext>
            </a:extLst>
          </p:cNvPr>
          <p:cNvSpPr txBox="1"/>
          <p:nvPr/>
        </p:nvSpPr>
        <p:spPr>
          <a:xfrm>
            <a:off x="11397582" y="7098581"/>
            <a:ext cx="90184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>
                <a:solidFill>
                  <a:srgbClr val="C00000"/>
                </a:solidFill>
              </a:rPr>
              <a:t>( Sora )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Globotipo Corporativ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51242-95E8-6E24-57A5-4FF72D8826E8}"/>
              </a:ext>
            </a:extLst>
          </p:cNvPr>
          <p:cNvSpPr txBox="1"/>
          <p:nvPr/>
        </p:nvSpPr>
        <p:spPr>
          <a:xfrm>
            <a:off x="10556033" y="7745058"/>
            <a:ext cx="153503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/>
              <a:t>Multimodais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0E56F9E-2D5F-9AD2-CABC-B4BADBA2302B}"/>
              </a:ext>
            </a:extLst>
          </p:cNvPr>
          <p:cNvSpPr/>
          <p:nvPr/>
        </p:nvSpPr>
        <p:spPr>
          <a:xfrm>
            <a:off x="10356080" y="7917898"/>
            <a:ext cx="195942" cy="54428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C8B2B9-5A7F-76FB-B699-F80F34F14FEE}"/>
              </a:ext>
            </a:extLst>
          </p:cNvPr>
          <p:cNvSpPr txBox="1"/>
          <p:nvPr/>
        </p:nvSpPr>
        <p:spPr>
          <a:xfrm>
            <a:off x="12195867" y="7758487"/>
            <a:ext cx="18075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dirty="0">
                <a:solidFill>
                  <a:srgbClr val="C00000"/>
                </a:solidFill>
              </a:rPr>
              <a:t>( GPT, Gemini )</a:t>
            </a:r>
            <a:endParaRPr kumimoji="0" lang="en-BR" sz="2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Globotipo Corporativa"/>
            </a:endParaRPr>
          </a:p>
        </p:txBody>
      </p:sp>
    </p:spTree>
    <p:extLst>
      <p:ext uri="{BB962C8B-B14F-4D97-AF65-F5344CB8AC3E}">
        <p14:creationId xmlns:p14="http://schemas.microsoft.com/office/powerpoint/2010/main" val="3274276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9EC15-F3CC-D354-BD83-C358945C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Text 19">
            <a:extLst>
              <a:ext uri="{FF2B5EF4-FFF2-40B4-BE49-F238E27FC236}">
                <a16:creationId xmlns:a16="http://schemas.microsoft.com/office/drawing/2014/main" id="{7F5C157C-CD11-504D-A63B-58E317554A49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266699" y="285750"/>
            <a:ext cx="12295415" cy="1529008"/>
          </a:xfrm>
          <a:prstGeom prst="rect">
            <a:avLst/>
          </a:prstGeom>
        </p:spPr>
        <p:txBody>
          <a:bodyPr/>
          <a:lstStyle/>
          <a:p>
            <a:r>
              <a:rPr lang="pt-BR" sz="8800" dirty="0"/>
              <a:t>Como montar um Prompt</a:t>
            </a:r>
            <a:endParaRPr sz="8800" dirty="0"/>
          </a:p>
        </p:txBody>
      </p:sp>
      <p:sp>
        <p:nvSpPr>
          <p:cNvPr id="1422" name="Text 20">
            <a:extLst>
              <a:ext uri="{FF2B5EF4-FFF2-40B4-BE49-F238E27FC236}">
                <a16:creationId xmlns:a16="http://schemas.microsoft.com/office/drawing/2014/main" id="{E184CB19-3025-DAFE-AAC3-0FABC89A0CDB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423" name="Text 21">
            <a:extLst>
              <a:ext uri="{FF2B5EF4-FFF2-40B4-BE49-F238E27FC236}">
                <a16:creationId xmlns:a16="http://schemas.microsoft.com/office/drawing/2014/main" id="{A88E39C0-058D-212A-F4DA-E4D843435761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424" name="Text 22">
            <a:extLst>
              <a:ext uri="{FF2B5EF4-FFF2-40B4-BE49-F238E27FC236}">
                <a16:creationId xmlns:a16="http://schemas.microsoft.com/office/drawing/2014/main" id="{A1AC250F-21EB-EAAB-A405-E2822C1AB541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sp>
        <p:nvSpPr>
          <p:cNvPr id="1425" name="Text 22">
            <a:extLst>
              <a:ext uri="{FF2B5EF4-FFF2-40B4-BE49-F238E27FC236}">
                <a16:creationId xmlns:a16="http://schemas.microsoft.com/office/drawing/2014/main" id="{F01A7174-DB71-74A3-B7AC-68596A6D6399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B825C-3C88-DC99-2815-48154EE1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7" y="0"/>
            <a:ext cx="5225143" cy="9783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A7D77-E41B-0CB2-1E93-6613D112D68C}"/>
              </a:ext>
            </a:extLst>
          </p:cNvPr>
          <p:cNvSpPr txBox="1"/>
          <p:nvPr/>
        </p:nvSpPr>
        <p:spPr>
          <a:xfrm>
            <a:off x="489665" y="3046931"/>
            <a:ext cx="1142293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</a:rPr>
              <a:t>Você é um avaliador de sentimento em frases.</a:t>
            </a:r>
            <a:endParaRPr lang="pt-BR" sz="2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A8CB6-8CF8-0E99-3E3B-15CADE08C206}"/>
              </a:ext>
            </a:extLst>
          </p:cNvPr>
          <p:cNvSpPr txBox="1"/>
          <p:nvPr/>
        </p:nvSpPr>
        <p:spPr>
          <a:xfrm>
            <a:off x="489666" y="3498908"/>
            <a:ext cx="120724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Avalie como Positivo, Negativo ou Neutro o sentimento das frases que são apresentadas para você.</a:t>
            </a:r>
            <a:endParaRPr kumimoji="0" lang="en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DE07F-56E6-AA0C-E3F7-AB79DC81CC2A}"/>
              </a:ext>
            </a:extLst>
          </p:cNvPr>
          <p:cNvSpPr txBox="1"/>
          <p:nvPr/>
        </p:nvSpPr>
        <p:spPr>
          <a:xfrm>
            <a:off x="489667" y="4257592"/>
            <a:ext cx="12072448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dirty="0">
                <a:solidFill>
                  <a:srgbClr val="FFC000"/>
                </a:solidFill>
              </a:rPr>
              <a:t>Por exemplo, a frase “Adorei a comida desse restaurante!” é classificada como Positivo, a frase “Quando comi nesse restaurante a comida estava fria.” é classificada como Negativo e a frase “Fui no restaurante na semana passada encontrar amigos.” é classificada como Neutra.</a:t>
            </a:r>
            <a:endParaRPr kumimoji="0" lang="en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51CBE-133D-9389-5437-79FF8F54D4C8}"/>
              </a:ext>
            </a:extLst>
          </p:cNvPr>
          <p:cNvSpPr txBox="1"/>
          <p:nvPr/>
        </p:nvSpPr>
        <p:spPr>
          <a:xfrm>
            <a:off x="489666" y="5682629"/>
            <a:ext cx="120724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Todo o conhecimento que você possui é sobre avaliação de comentários de restaurante, não fale sobre nada além disso.</a:t>
            </a:r>
            <a:endParaRPr kumimoji="0" lang="en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2CAA1-A440-04CA-2DDC-1B2BF354A77C}"/>
              </a:ext>
            </a:extLst>
          </p:cNvPr>
          <p:cNvSpPr txBox="1"/>
          <p:nvPr/>
        </p:nvSpPr>
        <p:spPr>
          <a:xfrm>
            <a:off x="489666" y="6466713"/>
            <a:ext cx="10352147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dirty="0">
                <a:solidFill>
                  <a:srgbClr val="7030A0"/>
                </a:solidFill>
              </a:rPr>
              <a:t>Qual o sentimento da frase a seguir: “Gostei da experiência que tive no restaurante.”</a:t>
            </a:r>
            <a:endParaRPr kumimoji="0" lang="en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</p:spTree>
    <p:extLst>
      <p:ext uri="{BB962C8B-B14F-4D97-AF65-F5344CB8AC3E}">
        <p14:creationId xmlns:p14="http://schemas.microsoft.com/office/powerpoint/2010/main" val="3534782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5FA6-E1EE-21BC-8590-399F11E63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Text 19">
            <a:extLst>
              <a:ext uri="{FF2B5EF4-FFF2-40B4-BE49-F238E27FC236}">
                <a16:creationId xmlns:a16="http://schemas.microsoft.com/office/drawing/2014/main" id="{11917753-6DF5-582A-0877-D2B5A8D8496E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266699" y="285750"/>
            <a:ext cx="12295415" cy="1529008"/>
          </a:xfrm>
          <a:prstGeom prst="rect">
            <a:avLst/>
          </a:prstGeom>
        </p:spPr>
        <p:txBody>
          <a:bodyPr/>
          <a:lstStyle/>
          <a:p>
            <a:r>
              <a:rPr lang="pt-BR" sz="8800" dirty="0"/>
              <a:t>Como montar um Prompt</a:t>
            </a:r>
            <a:endParaRPr sz="8800" dirty="0"/>
          </a:p>
        </p:txBody>
      </p:sp>
      <p:sp>
        <p:nvSpPr>
          <p:cNvPr id="1422" name="Text 20">
            <a:extLst>
              <a:ext uri="{FF2B5EF4-FFF2-40B4-BE49-F238E27FC236}">
                <a16:creationId xmlns:a16="http://schemas.microsoft.com/office/drawing/2014/main" id="{87A7CB3A-DCB2-4BB5-7BF8-FCF8F2F6B47F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423" name="Text 21">
            <a:extLst>
              <a:ext uri="{FF2B5EF4-FFF2-40B4-BE49-F238E27FC236}">
                <a16:creationId xmlns:a16="http://schemas.microsoft.com/office/drawing/2014/main" id="{A5E5C639-819E-E810-E288-16F6020EC248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424" name="Text 22">
            <a:extLst>
              <a:ext uri="{FF2B5EF4-FFF2-40B4-BE49-F238E27FC236}">
                <a16:creationId xmlns:a16="http://schemas.microsoft.com/office/drawing/2014/main" id="{75AA03FD-733B-DB11-26A5-745DB8165E38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sp>
        <p:nvSpPr>
          <p:cNvPr id="1425" name="Text 22">
            <a:extLst>
              <a:ext uri="{FF2B5EF4-FFF2-40B4-BE49-F238E27FC236}">
                <a16:creationId xmlns:a16="http://schemas.microsoft.com/office/drawing/2014/main" id="{8912FF26-3476-F7F7-A798-83BC013A299A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ACA19-9F69-EB6D-15B2-4A4762E9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7" y="0"/>
            <a:ext cx="5225143" cy="978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DD26FF-652A-19A4-500B-88FC40C2B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0" y="7444606"/>
            <a:ext cx="4521200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43FCD-28FE-6A60-BE36-B888F0B1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5143500"/>
            <a:ext cx="4508500" cy="1485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BAE942-35E4-DDC7-7C4D-7C8BE2665F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747500" y="5886450"/>
            <a:ext cx="2095500" cy="1414484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A63A0-D8E8-9E6A-8959-7FE270EC3EE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747500" y="7597846"/>
            <a:ext cx="2095500" cy="61511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11AADB-FE7D-76AE-0088-EFB9F4E32A91}"/>
              </a:ext>
            </a:extLst>
          </p:cNvPr>
          <p:cNvSpPr txBox="1"/>
          <p:nvPr/>
        </p:nvSpPr>
        <p:spPr>
          <a:xfrm>
            <a:off x="1667327" y="5694311"/>
            <a:ext cx="655320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Escreva o resultado no formato XML</a:t>
            </a:r>
            <a:endParaRPr kumimoji="0" lang="en-BR" sz="24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Globotipo Corporativ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1FB9E4-9BA4-A729-58C3-DF338CE8C861}"/>
              </a:ext>
            </a:extLst>
          </p:cNvPr>
          <p:cNvSpPr txBox="1"/>
          <p:nvPr/>
        </p:nvSpPr>
        <p:spPr>
          <a:xfrm>
            <a:off x="1667326" y="8050959"/>
            <a:ext cx="655320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Nunca utilize a palavra “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”.</a:t>
            </a:r>
          </a:p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sym typeface="Globotipo Corporativa"/>
              </a:rPr>
              <a:t>Seja cordial em suas respostas.</a:t>
            </a:r>
            <a:endParaRPr kumimoji="0" lang="en-BR" sz="24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Globotipo Corporativa"/>
            </a:endParaRPr>
          </a:p>
        </p:txBody>
      </p:sp>
    </p:spTree>
    <p:extLst>
      <p:ext uri="{BB962C8B-B14F-4D97-AF65-F5344CB8AC3E}">
        <p14:creationId xmlns:p14="http://schemas.microsoft.com/office/powerpoint/2010/main" val="1143733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2FF23-5ACC-EC42-A7A2-12EDD5BC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Text 19">
            <a:extLst>
              <a:ext uri="{FF2B5EF4-FFF2-40B4-BE49-F238E27FC236}">
                <a16:creationId xmlns:a16="http://schemas.microsoft.com/office/drawing/2014/main" id="{7AD2A293-C6AE-FFDE-2462-554FAE743B0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0" y="286829"/>
            <a:ext cx="12295415" cy="1529008"/>
          </a:xfrm>
          <a:prstGeom prst="rect">
            <a:avLst/>
          </a:prstGeom>
        </p:spPr>
        <p:txBody>
          <a:bodyPr/>
          <a:lstStyle/>
          <a:p>
            <a:r>
              <a:rPr lang="pt-BR" sz="8800" dirty="0"/>
              <a:t>Nova forma de pensar</a:t>
            </a:r>
            <a:endParaRPr sz="8800" dirty="0"/>
          </a:p>
        </p:txBody>
      </p:sp>
      <p:sp>
        <p:nvSpPr>
          <p:cNvPr id="1422" name="Text 20">
            <a:extLst>
              <a:ext uri="{FF2B5EF4-FFF2-40B4-BE49-F238E27FC236}">
                <a16:creationId xmlns:a16="http://schemas.microsoft.com/office/drawing/2014/main" id="{7914BC75-1655-553F-561B-2126B47B8763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423" name="Text 21">
            <a:extLst>
              <a:ext uri="{FF2B5EF4-FFF2-40B4-BE49-F238E27FC236}">
                <a16:creationId xmlns:a16="http://schemas.microsoft.com/office/drawing/2014/main" id="{A7518281-E9AD-6557-6081-D18DDC75A703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424" name="Text 22">
            <a:extLst>
              <a:ext uri="{FF2B5EF4-FFF2-40B4-BE49-F238E27FC236}">
                <a16:creationId xmlns:a16="http://schemas.microsoft.com/office/drawing/2014/main" id="{4BFF8FB3-7B28-50BB-C797-6F4EC1C72AB7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sp>
        <p:nvSpPr>
          <p:cNvPr id="1425" name="Text 22">
            <a:extLst>
              <a:ext uri="{FF2B5EF4-FFF2-40B4-BE49-F238E27FC236}">
                <a16:creationId xmlns:a16="http://schemas.microsoft.com/office/drawing/2014/main" id="{07CD03C8-C587-1CAB-9A1D-F3BC903F8690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ABF66-F006-50B2-D18C-AFD1C129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4137025"/>
            <a:ext cx="5976913" cy="201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5F938-077B-FFE9-5D39-7BC99DE1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0" y="3242786"/>
            <a:ext cx="3801428" cy="3801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98C81-1C82-F60F-12CD-FA273EA726A8}"/>
              </a:ext>
            </a:extLst>
          </p:cNvPr>
          <p:cNvSpPr txBox="1"/>
          <p:nvPr/>
        </p:nvSpPr>
        <p:spPr>
          <a:xfrm>
            <a:off x="9135017" y="5635267"/>
            <a:ext cx="12641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1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lobotipo Corporativa"/>
              </a:rPr>
              <a:t>X</a:t>
            </a:r>
            <a:endParaRPr kumimoji="0" lang="en-BR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05222-2968-E916-F8B3-4A1D02F784FB}"/>
              </a:ext>
            </a:extLst>
          </p:cNvPr>
          <p:cNvSpPr txBox="1"/>
          <p:nvPr/>
        </p:nvSpPr>
        <p:spPr>
          <a:xfrm>
            <a:off x="3867811" y="6680200"/>
            <a:ext cx="140358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lobotipo Corporativa"/>
              </a:rPr>
              <a:t>Tokenizado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A2CA6-115E-5E95-9F67-1C4C8DB6BC05}"/>
              </a:ext>
            </a:extLst>
          </p:cNvPr>
          <p:cNvSpPr txBox="1"/>
          <p:nvPr/>
        </p:nvSpPr>
        <p:spPr>
          <a:xfrm>
            <a:off x="13175020" y="6699308"/>
            <a:ext cx="134908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lobotipo Corporativa"/>
              </a:rPr>
              <a:t>Texto Livre</a:t>
            </a:r>
          </a:p>
        </p:txBody>
      </p:sp>
    </p:spTree>
    <p:extLst>
      <p:ext uri="{BB962C8B-B14F-4D97-AF65-F5344CB8AC3E}">
        <p14:creationId xmlns:p14="http://schemas.microsoft.com/office/powerpoint/2010/main" val="15903832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AFC7A-E8E8-49C9-E3CC-71A6F1C7A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Text 19">
            <a:extLst>
              <a:ext uri="{FF2B5EF4-FFF2-40B4-BE49-F238E27FC236}">
                <a16:creationId xmlns:a16="http://schemas.microsoft.com/office/drawing/2014/main" id="{46D1B96E-AEA6-D0F4-2C32-D8741D2591C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0" y="286829"/>
            <a:ext cx="12295415" cy="1529008"/>
          </a:xfrm>
          <a:prstGeom prst="rect">
            <a:avLst/>
          </a:prstGeom>
        </p:spPr>
        <p:txBody>
          <a:bodyPr/>
          <a:lstStyle/>
          <a:p>
            <a:r>
              <a:rPr lang="pt-BR" sz="8800" dirty="0"/>
              <a:t>Nova forma de pensar</a:t>
            </a:r>
            <a:endParaRPr sz="8800" dirty="0"/>
          </a:p>
        </p:txBody>
      </p:sp>
      <p:sp>
        <p:nvSpPr>
          <p:cNvPr id="1422" name="Text 20">
            <a:extLst>
              <a:ext uri="{FF2B5EF4-FFF2-40B4-BE49-F238E27FC236}">
                <a16:creationId xmlns:a16="http://schemas.microsoft.com/office/drawing/2014/main" id="{43C85E06-9F84-08BD-7DFC-2077C79E4237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423" name="Text 21">
            <a:extLst>
              <a:ext uri="{FF2B5EF4-FFF2-40B4-BE49-F238E27FC236}">
                <a16:creationId xmlns:a16="http://schemas.microsoft.com/office/drawing/2014/main" id="{9527CAE1-4CFC-C45B-3198-B72895AAAEEF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424" name="Text 22">
            <a:extLst>
              <a:ext uri="{FF2B5EF4-FFF2-40B4-BE49-F238E27FC236}">
                <a16:creationId xmlns:a16="http://schemas.microsoft.com/office/drawing/2014/main" id="{A9576398-A546-D196-1DDD-515D3B37D1F7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sp>
        <p:nvSpPr>
          <p:cNvPr id="1425" name="Text 22">
            <a:extLst>
              <a:ext uri="{FF2B5EF4-FFF2-40B4-BE49-F238E27FC236}">
                <a16:creationId xmlns:a16="http://schemas.microsoft.com/office/drawing/2014/main" id="{4F09250B-647F-09BB-555D-2E375F5CFD88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36B8D-293D-FAA9-E4C1-5A7A50A3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2" y="-44175"/>
            <a:ext cx="8053387" cy="10375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051FC-F22F-FD5B-F071-2E3A6D7CE413}"/>
              </a:ext>
            </a:extLst>
          </p:cNvPr>
          <p:cNvSpPr txBox="1"/>
          <p:nvPr/>
        </p:nvSpPr>
        <p:spPr>
          <a:xfrm>
            <a:off x="1671444" y="4635668"/>
            <a:ext cx="747255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lobotipo Corporativa"/>
              </a:rPr>
              <a:t>Solução:</a:t>
            </a:r>
          </a:p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BR" sz="3200" dirty="0"/>
              <a:t>“Escreva um título que tenha um bom SEO.”</a:t>
            </a:r>
            <a:endParaRPr kumimoji="0" lang="en-BR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lobotipo Corporati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E5201-6A5C-7542-3DA5-7B859E032601}"/>
              </a:ext>
            </a:extLst>
          </p:cNvPr>
          <p:cNvSpPr txBox="1"/>
          <p:nvPr/>
        </p:nvSpPr>
        <p:spPr>
          <a:xfrm>
            <a:off x="1671444" y="2743490"/>
            <a:ext cx="4545473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lobotipo Corporativa"/>
              </a:rPr>
              <a:t>Problema:</a:t>
            </a:r>
          </a:p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BR" sz="3200" dirty="0"/>
          </a:p>
          <a:p>
            <a:pPr marL="0" marR="0" indent="0" algn="l" defTabSz="914400" rtl="0" fontAlgn="auto" latin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lobotipo Corporativa"/>
              </a:rPr>
              <a:t>Gerar títulos para receitas.</a:t>
            </a:r>
          </a:p>
        </p:txBody>
      </p:sp>
    </p:spTree>
    <p:extLst>
      <p:ext uri="{BB962C8B-B14F-4D97-AF65-F5344CB8AC3E}">
        <p14:creationId xmlns:p14="http://schemas.microsoft.com/office/powerpoint/2010/main" val="3421432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D078B-406D-450F-4F4A-BC71C2FC7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1" name="Image 0" descr="Image 0">
            <a:extLst>
              <a:ext uri="{FF2B5EF4-FFF2-40B4-BE49-F238E27FC236}">
                <a16:creationId xmlns:a16="http://schemas.microsoft.com/office/drawing/2014/main" id="{CB9ADAD1-C795-FF30-E661-5824A964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200"/>
            <a:ext cx="18288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3" name="Text 20">
            <a:extLst>
              <a:ext uri="{FF2B5EF4-FFF2-40B4-BE49-F238E27FC236}">
                <a16:creationId xmlns:a16="http://schemas.microsoft.com/office/drawing/2014/main" id="{2E364D3C-FA76-9B7D-61E4-C95FE2FF03C9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266700" y="3104148"/>
            <a:ext cx="9601200" cy="100245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8100"/>
              </a:lnSpc>
              <a:buSzTx/>
              <a:buFontTx/>
              <a:buNone/>
              <a:defRPr sz="8600"/>
            </a:pPr>
            <a:r>
              <a:rPr lang="pt-BR" sz="6600" dirty="0"/>
              <a:t>Dependências</a:t>
            </a:r>
            <a:endParaRPr sz="6600" dirty="0"/>
          </a:p>
        </p:txBody>
      </p:sp>
      <p:sp>
        <p:nvSpPr>
          <p:cNvPr id="1874" name="Text 22">
            <a:extLst>
              <a:ext uri="{FF2B5EF4-FFF2-40B4-BE49-F238E27FC236}">
                <a16:creationId xmlns:a16="http://schemas.microsoft.com/office/drawing/2014/main" id="{1D7AE6D7-7518-E410-E05D-BF5485695B79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  <p:sp>
        <p:nvSpPr>
          <p:cNvPr id="1875" name="Text 20">
            <a:extLst>
              <a:ext uri="{FF2B5EF4-FFF2-40B4-BE49-F238E27FC236}">
                <a16:creationId xmlns:a16="http://schemas.microsoft.com/office/drawing/2014/main" id="{B01A12E3-FBA2-8BE5-801B-2DF1DFE45CA5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876" name="Text 22">
            <a:extLst>
              <a:ext uri="{FF2B5EF4-FFF2-40B4-BE49-F238E27FC236}">
                <a16:creationId xmlns:a16="http://schemas.microsoft.com/office/drawing/2014/main" id="{91F276E9-A896-2564-05F1-9921C73E146D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877" name="Text 21">
            <a:extLst>
              <a:ext uri="{FF2B5EF4-FFF2-40B4-BE49-F238E27FC236}">
                <a16:creationId xmlns:a16="http://schemas.microsoft.com/office/drawing/2014/main" id="{E01881EF-B3E7-D632-7518-AAEDDFE00DA7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pic>
        <p:nvPicPr>
          <p:cNvPr id="2" name="Picture 4" descr="Python, o que é ? Vagas e salários - lginfo - soluções">
            <a:extLst>
              <a:ext uri="{FF2B5EF4-FFF2-40B4-BE49-F238E27FC236}">
                <a16:creationId xmlns:a16="http://schemas.microsoft.com/office/drawing/2014/main" id="{621CA014-B420-CDAC-9F96-D6E8F658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827" y="4622295"/>
            <a:ext cx="3829549" cy="21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isual Studio Code launches as a snap">
            <a:extLst>
              <a:ext uri="{FF2B5EF4-FFF2-40B4-BE49-F238E27FC236}">
                <a16:creationId xmlns:a16="http://schemas.microsoft.com/office/drawing/2014/main" id="{A42761B4-C703-D5A3-16C6-95F7F8EC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1" y="4929781"/>
            <a:ext cx="3521529" cy="176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21">
            <a:extLst>
              <a:ext uri="{FF2B5EF4-FFF2-40B4-BE49-F238E27FC236}">
                <a16:creationId xmlns:a16="http://schemas.microsoft.com/office/drawing/2014/main" id="{9DA74BB1-1502-26E0-6084-0DAE255CA8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266700" y="1286458"/>
            <a:ext cx="12296775" cy="716350"/>
          </a:xfrm>
          <a:prstGeom prst="rect">
            <a:avLst/>
          </a:prstGeom>
        </p:spPr>
        <p:txBody>
          <a:bodyPr/>
          <a:lstStyle/>
          <a:p>
            <a:r>
              <a:rPr lang="pt-BR" sz="11500" dirty="0"/>
              <a:t>Prática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4A5DA-275A-57EA-2303-9496990B5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321" y="5994232"/>
            <a:ext cx="3414486" cy="3414486"/>
          </a:xfrm>
          <a:prstGeom prst="rect">
            <a:avLst/>
          </a:prstGeom>
        </p:spPr>
      </p:pic>
      <p:pic>
        <p:nvPicPr>
          <p:cNvPr id="9" name="Picture 4" descr="Groq Provider | Drupal.org">
            <a:extLst>
              <a:ext uri="{FF2B5EF4-FFF2-40B4-BE49-F238E27FC236}">
                <a16:creationId xmlns:a16="http://schemas.microsoft.com/office/drawing/2014/main" id="{971C0776-211A-1E7E-2060-7D816E2D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33" y="5143499"/>
            <a:ext cx="2175828" cy="21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lama 3 is now on Unsloth 🦙 - Unsloth AI">
            <a:extLst>
              <a:ext uri="{FF2B5EF4-FFF2-40B4-BE49-F238E27FC236}">
                <a16:creationId xmlns:a16="http://schemas.microsoft.com/office/drawing/2014/main" id="{03B0D11A-AD30-5605-4E9D-2FA0B083B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3"/>
          <a:stretch/>
        </p:blipFill>
        <p:spPr bwMode="auto">
          <a:xfrm>
            <a:off x="7473043" y="4549565"/>
            <a:ext cx="3842657" cy="11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068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C048C-CFB5-4FA2-6F89-E00C02A57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Text 20">
            <a:extLst>
              <a:ext uri="{FF2B5EF4-FFF2-40B4-BE49-F238E27FC236}">
                <a16:creationId xmlns:a16="http://schemas.microsoft.com/office/drawing/2014/main" id="{ECFE3E59-2085-F77B-C471-67D5D6370E5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266700" y="1514475"/>
            <a:ext cx="9601200" cy="10702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8100"/>
              </a:lnSpc>
              <a:buSzTx/>
              <a:buFontTx/>
              <a:buNone/>
              <a:defRPr sz="8600">
                <a:gradFill flip="none" rotWithShape="1">
                  <a:gsLst>
                    <a:gs pos="0">
                      <a:srgbClr val="05A6FF"/>
                    </a:gs>
                    <a:gs pos="100000">
                      <a:srgbClr val="8800F8"/>
                    </a:gs>
                  </a:gsLst>
                  <a:lin ang="0" scaled="0"/>
                </a:gradFill>
              </a:defRPr>
            </a:pPr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1882" name="Text 22">
            <a:extLst>
              <a:ext uri="{FF2B5EF4-FFF2-40B4-BE49-F238E27FC236}">
                <a16:creationId xmlns:a16="http://schemas.microsoft.com/office/drawing/2014/main" id="{74A004FA-E02A-FC0F-05D6-1CC02ED1F8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202</a:t>
            </a:r>
            <a:r>
              <a:rPr lang="pt-BR" dirty="0"/>
              <a:t>5</a:t>
            </a:r>
            <a:endParaRPr dirty="0"/>
          </a:p>
        </p:txBody>
      </p:sp>
      <p:sp>
        <p:nvSpPr>
          <p:cNvPr id="1883" name="Text 20">
            <a:extLst>
              <a:ext uri="{FF2B5EF4-FFF2-40B4-BE49-F238E27FC236}">
                <a16:creationId xmlns:a16="http://schemas.microsoft.com/office/drawing/2014/main" id="{25F8C02A-579B-F0F5-EF3B-1C8449E476E4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Workshop UFRJ</a:t>
            </a:r>
            <a:endParaRPr dirty="0"/>
          </a:p>
        </p:txBody>
      </p:sp>
      <p:sp>
        <p:nvSpPr>
          <p:cNvPr id="1884" name="Text 22">
            <a:extLst>
              <a:ext uri="{FF2B5EF4-FFF2-40B4-BE49-F238E27FC236}">
                <a16:creationId xmlns:a16="http://schemas.microsoft.com/office/drawing/2014/main" id="{BF1B0406-E450-4BBE-4FDC-B1749EDF2CAA}"/>
              </a:ext>
            </a:extLst>
          </p:cNvPr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Data &amp; AI</a:t>
            </a:r>
            <a:endParaRPr dirty="0"/>
          </a:p>
        </p:txBody>
      </p:sp>
      <p:sp>
        <p:nvSpPr>
          <p:cNvPr id="1885" name="Text 21">
            <a:extLst>
              <a:ext uri="{FF2B5EF4-FFF2-40B4-BE49-F238E27FC236}">
                <a16:creationId xmlns:a16="http://schemas.microsoft.com/office/drawing/2014/main" id="{9F122A30-1CB6-B23B-E226-28994D17EEFC}"/>
              </a:ext>
            </a:extLst>
          </p:cNvPr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Versão 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FA371-4ACC-9BB8-080C-24EE8E67C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783787"/>
            <a:ext cx="3414486" cy="3414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764ED4-288A-BE32-8CA6-ED622A04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82" y="4783788"/>
            <a:ext cx="3414485" cy="3414485"/>
          </a:xfrm>
          <a:prstGeom prst="rect">
            <a:avLst/>
          </a:prstGeom>
        </p:spPr>
      </p:pic>
      <p:sp>
        <p:nvSpPr>
          <p:cNvPr id="4" name="Text 19">
            <a:extLst>
              <a:ext uri="{FF2B5EF4-FFF2-40B4-BE49-F238E27FC236}">
                <a16:creationId xmlns:a16="http://schemas.microsoft.com/office/drawing/2014/main" id="{2EE95183-F99A-2132-49A3-90966367EB14}"/>
              </a:ext>
            </a:extLst>
          </p:cNvPr>
          <p:cNvSpPr txBox="1">
            <a:spLocks/>
          </p:cNvSpPr>
          <p:nvPr/>
        </p:nvSpPr>
        <p:spPr>
          <a:xfrm>
            <a:off x="266700" y="3073150"/>
            <a:ext cx="6410325" cy="91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35743" marR="0" indent="-235743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1pPr>
            <a:lvl2pPr marL="681717" marR="0" indent="-224517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2pPr>
            <a:lvl3pPr marL="1123950" marR="0" indent="-20955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3pPr>
            <a:lvl4pPr marL="16230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–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4pPr>
            <a:lvl5pPr marL="20802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»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5pPr>
            <a:lvl6pPr marL="25374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6pPr>
            <a:lvl7pPr marL="2994660" marR="0" indent="-251460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7pPr>
            <a:lvl8pPr marL="3451859" marR="0" indent="-251459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8pPr>
            <a:lvl9pPr marL="3909059" marR="0" indent="-251459" algn="l" defTabSz="914400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Globotipo Corporativa"/>
              <a:buChar char="•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lobotipo Corporativa"/>
              </a:defRPr>
            </a:lvl9pPr>
          </a:lstStyle>
          <a:p>
            <a:pPr marL="0" indent="0" hangingPunct="1">
              <a:lnSpc>
                <a:spcPts val="8100"/>
              </a:lnSpc>
              <a:buSzTx/>
              <a:buFontTx/>
              <a:buNone/>
              <a:defRPr sz="8600"/>
            </a:pPr>
            <a:r>
              <a:rPr lang="en-US" sz="4000" dirty="0" err="1"/>
              <a:t>hugo.paiva@g.globo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29360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Globotipo Corporativa"/>
        <a:ea typeface="Globotipo Corporativa"/>
        <a:cs typeface="Globotipo Corporativa"/>
      </a:majorFont>
      <a:minorFont>
        <a:latin typeface="Globotipo Corporativa"/>
        <a:ea typeface="Globotipo Corporativa"/>
        <a:cs typeface="Globotipo Corporativ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ts val="24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lobotipo Corporati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ts val="24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lobotipo Corporati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Globotipo Corporativa"/>
        <a:ea typeface="Globotipo Corporativa"/>
        <a:cs typeface="Globotipo Corporativa"/>
      </a:majorFont>
      <a:minorFont>
        <a:latin typeface="Globotipo Corporativa"/>
        <a:ea typeface="Globotipo Corporativa"/>
        <a:cs typeface="Globotipo Corporativ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ts val="24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lobotipo Corporati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ts val="24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lobotipo Corporati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7af2ce-dab2-4f8d-93f5-57e64b79ccb4" xsi:nil="true"/>
    <lcf76f155ced4ddcb4097134ff3c332f xmlns="fc3f2fe7-3ee6-4d40-bd92-56ffc135c0c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634F1BCA2147B4BFE14980AE7AFA" ma:contentTypeVersion="11" ma:contentTypeDescription="Crie um novo documento." ma:contentTypeScope="" ma:versionID="558515bf620c24e6b3b3d5b5453e5c80">
  <xsd:schema xmlns:xsd="http://www.w3.org/2001/XMLSchema" xmlns:xs="http://www.w3.org/2001/XMLSchema" xmlns:p="http://schemas.microsoft.com/office/2006/metadata/properties" xmlns:ns2="fc3f2fe7-3ee6-4d40-bd92-56ffc135c0c0" xmlns:ns3="957af2ce-dab2-4f8d-93f5-57e64b79ccb4" targetNamespace="http://schemas.microsoft.com/office/2006/metadata/properties" ma:root="true" ma:fieldsID="8738d923647caf8eb0586ca4e9ca449d" ns2:_="" ns3:_="">
    <xsd:import namespace="fc3f2fe7-3ee6-4d40-bd92-56ffc135c0c0"/>
    <xsd:import namespace="957af2ce-dab2-4f8d-93f5-57e64b79ccb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f2fe7-3ee6-4d40-bd92-56ffc135c0c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fce95d02-0283-4058-b157-1f44ea38b5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af2ce-dab2-4f8d-93f5-57e64b79cc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e03cf31-ab72-4645-96ca-3679d7a9fb43}" ma:internalName="TaxCatchAll" ma:showField="CatchAllData" ma:web="957af2ce-dab2-4f8d-93f5-57e64b79c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E34249-9F78-4546-B388-25B64DF68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EF975-18AC-4851-85C0-6FD1A45CB849}">
  <ds:schemaRefs>
    <ds:schemaRef ds:uri="http://schemas.microsoft.com/office/2006/metadata/properties"/>
    <ds:schemaRef ds:uri="http://schemas.microsoft.com/office/infopath/2007/PartnerControls"/>
    <ds:schemaRef ds:uri="957af2ce-dab2-4f8d-93f5-57e64b79ccb4"/>
    <ds:schemaRef ds:uri="fc3f2fe7-3ee6-4d40-bd92-56ffc135c0c0"/>
  </ds:schemaRefs>
</ds:datastoreItem>
</file>

<file path=customXml/itemProps3.xml><?xml version="1.0" encoding="utf-8"?>
<ds:datastoreItem xmlns:ds="http://schemas.openxmlformats.org/officeDocument/2006/customXml" ds:itemID="{CEEC70E5-CFF6-4784-AFDA-10437E42B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f2fe7-3ee6-4d40-bd92-56ffc135c0c0"/>
    <ds:schemaRef ds:uri="957af2ce-dab2-4f8d-93f5-57e64b79c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7691</TotalTime>
  <Words>347</Words>
  <Application>Microsoft Macintosh PowerPoint</Application>
  <PresentationFormat>Custom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Globotipo Corporativa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Hugo Paiva</cp:lastModifiedBy>
  <cp:revision>28</cp:revision>
  <dcterms:modified xsi:type="dcterms:W3CDTF">2025-03-25T19:36:47Z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0x0101004B9F634F1BCA2147B4BFE14980AE7AFA</vt:lpwstr>
  </property>
  <property fmtid="{D5CDD505-2E9C-101B-9397-08002B2CF9AE}" pid="3" name="MSIP_Label_3dc542d3-6316-42ad-9eaa-e82fa419e5f2_Enabled">
    <vt:lpwstr>true</vt:lpwstr>
  </property>
  <property fmtid="{D5CDD505-2E9C-101B-9397-08002B2CF9AE}" pid="4" name="MSIP_Label_3dc542d3-6316-42ad-9eaa-e82fa419e5f2_SetDate">
    <vt:lpwstr>2024-04-26T14:49:35Z</vt:lpwstr>
  </property>
  <property fmtid="{D5CDD505-2E9C-101B-9397-08002B2CF9AE}" pid="5" name="MSIP_Label_3dc542d3-6316-42ad-9eaa-e82fa419e5f2_Method">
    <vt:lpwstr>Standard</vt:lpwstr>
  </property>
  <property fmtid="{D5CDD505-2E9C-101B-9397-08002B2CF9AE}" pid="6" name="MSIP_Label_3dc542d3-6316-42ad-9eaa-e82fa419e5f2_Name">
    <vt:lpwstr>3dc542d3-6316-42ad-9eaa-e82fa419e5f2</vt:lpwstr>
  </property>
  <property fmtid="{D5CDD505-2E9C-101B-9397-08002B2CF9AE}" pid="7" name="MSIP_Label_3dc542d3-6316-42ad-9eaa-e82fa419e5f2_SiteId">
    <vt:lpwstr>a7cdc447-3b29-4b41-b73e-8a2cb54b06c6</vt:lpwstr>
  </property>
  <property fmtid="{D5CDD505-2E9C-101B-9397-08002B2CF9AE}" pid="8" name="MSIP_Label_3dc542d3-6316-42ad-9eaa-e82fa419e5f2_ActionId">
    <vt:lpwstr>c60a4fd5-e8d3-4d6c-a685-29cbbdb0d7a1</vt:lpwstr>
  </property>
  <property fmtid="{D5CDD505-2E9C-101B-9397-08002B2CF9AE}" pid="9" name="MSIP_Label_3dc542d3-6316-42ad-9eaa-e82fa419e5f2_ContentBits">
    <vt:lpwstr>0</vt:lpwstr>
  </property>
  <property fmtid="{D5CDD505-2E9C-101B-9397-08002B2CF9AE}" pid="10" name="MediaServiceImageTags">
    <vt:lpwstr/>
  </property>
</Properties>
</file>