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2"/>
  </p:sldMasterIdLst>
  <p:notesMasterIdLst>
    <p:notesMasterId r:id="rId19"/>
  </p:notesMasterIdLst>
  <p:handoutMasterIdLst>
    <p:handoutMasterId r:id="rId20"/>
  </p:handoutMasterIdLst>
  <p:sldIdLst>
    <p:sldId id="267" r:id="rId3"/>
    <p:sldId id="272" r:id="rId4"/>
    <p:sldId id="279" r:id="rId5"/>
    <p:sldId id="277" r:id="rId6"/>
    <p:sldId id="283" r:id="rId7"/>
    <p:sldId id="280" r:id="rId8"/>
    <p:sldId id="281" r:id="rId9"/>
    <p:sldId id="282" r:id="rId10"/>
    <p:sldId id="284" r:id="rId11"/>
    <p:sldId id="286" r:id="rId12"/>
    <p:sldId id="285" r:id="rId13"/>
    <p:sldId id="288" r:id="rId14"/>
    <p:sldId id="289" r:id="rId15"/>
    <p:sldId id="290" r:id="rId16"/>
    <p:sldId id="293" r:id="rId17"/>
    <p:sldId id="29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0F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65" autoAdjust="0"/>
    <p:restoredTop sz="87831" autoAdjust="0"/>
  </p:normalViewPr>
  <p:slideViewPr>
    <p:cSldViewPr snapToGrid="0">
      <p:cViewPr varScale="1">
        <p:scale>
          <a:sx n="40" d="100"/>
          <a:sy n="40" d="100"/>
        </p:scale>
        <p:origin x="54" y="798"/>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2" d="100"/>
          <a:sy n="82" d="100"/>
        </p:scale>
        <p:origin x="38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C24CE1-8CF4-4E8A-B55D-DC3143258412}"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FBDE6FDE-E40C-419F-9782-80BEFA268E13}">
      <dgm:prSet phldrT="[Text]" custT="1"/>
      <dgm:spPr/>
      <dgm:t>
        <a:bodyPr/>
        <a:lstStyle/>
        <a:p>
          <a:r>
            <a:rPr lang="en-US" sz="1400" dirty="0"/>
            <a:t>Jokkolabs Dakar</a:t>
          </a:r>
        </a:p>
      </dgm:t>
    </dgm:pt>
    <dgm:pt modelId="{E112792F-5F6A-497E-B403-C16383FA0C57}" type="parTrans" cxnId="{E89D0B7D-61BD-43F8-9A61-8F7BFFE3EF2A}">
      <dgm:prSet/>
      <dgm:spPr/>
      <dgm:t>
        <a:bodyPr/>
        <a:lstStyle/>
        <a:p>
          <a:endParaRPr lang="en-US"/>
        </a:p>
      </dgm:t>
    </dgm:pt>
    <dgm:pt modelId="{9F26E0D9-2542-43D6-859F-335AC2B8DA71}" type="sibTrans" cxnId="{E89D0B7D-61BD-43F8-9A61-8F7BFFE3EF2A}">
      <dgm:prSet/>
      <dgm:spPr/>
      <dgm:t>
        <a:bodyPr/>
        <a:lstStyle/>
        <a:p>
          <a:endParaRPr lang="en-US"/>
        </a:p>
      </dgm:t>
    </dgm:pt>
    <dgm:pt modelId="{CD697C9E-CE37-4A32-AC42-B817BC02B59E}">
      <dgm:prSet phldrT="[Text]" custT="1"/>
      <dgm:spPr/>
      <dgm:t>
        <a:bodyPr/>
        <a:lstStyle/>
        <a:p>
          <a:r>
            <a:rPr lang="en-US" sz="1400" dirty="0"/>
            <a:t>Jokkolabs Abidjan</a:t>
          </a:r>
        </a:p>
      </dgm:t>
    </dgm:pt>
    <dgm:pt modelId="{01FA1DF3-373B-478A-8BA1-1591B4400BA7}" type="parTrans" cxnId="{DFBF4A8A-CC6B-4359-A305-B16D77EB8BC1}">
      <dgm:prSet/>
      <dgm:spPr/>
      <dgm:t>
        <a:bodyPr/>
        <a:lstStyle/>
        <a:p>
          <a:endParaRPr lang="en-US"/>
        </a:p>
      </dgm:t>
    </dgm:pt>
    <dgm:pt modelId="{B2285E1C-FC93-4114-94C0-881F3AE85647}" type="sibTrans" cxnId="{DFBF4A8A-CC6B-4359-A305-B16D77EB8BC1}">
      <dgm:prSet/>
      <dgm:spPr/>
      <dgm:t>
        <a:bodyPr/>
        <a:lstStyle/>
        <a:p>
          <a:endParaRPr lang="en-US"/>
        </a:p>
      </dgm:t>
    </dgm:pt>
    <dgm:pt modelId="{602B44DB-FE23-45E6-9F6B-1A26D65C4FE8}">
      <dgm:prSet phldrT="[Text]" custT="1"/>
      <dgm:spPr/>
      <dgm:t>
        <a:bodyPr/>
        <a:lstStyle/>
        <a:p>
          <a:r>
            <a:rPr lang="en-US" sz="1400" dirty="0"/>
            <a:t>Jokkolabs Bamako</a:t>
          </a:r>
        </a:p>
      </dgm:t>
    </dgm:pt>
    <dgm:pt modelId="{5F5BE119-FC0B-4C70-A14A-D3F271583926}" type="parTrans" cxnId="{0B4CAE5C-80D7-4976-A8C5-B1AEB980587F}">
      <dgm:prSet/>
      <dgm:spPr/>
      <dgm:t>
        <a:bodyPr/>
        <a:lstStyle/>
        <a:p>
          <a:endParaRPr lang="en-US"/>
        </a:p>
      </dgm:t>
    </dgm:pt>
    <dgm:pt modelId="{A833DFBD-6CC3-4654-AB7E-07B562A9AC5F}" type="sibTrans" cxnId="{0B4CAE5C-80D7-4976-A8C5-B1AEB980587F}">
      <dgm:prSet/>
      <dgm:spPr/>
      <dgm:t>
        <a:bodyPr/>
        <a:lstStyle/>
        <a:p>
          <a:endParaRPr lang="en-US"/>
        </a:p>
      </dgm:t>
    </dgm:pt>
    <dgm:pt modelId="{1B548006-9B73-4023-93CB-F14E80DB53D4}">
      <dgm:prSet phldrT="[Text]" custT="1"/>
      <dgm:spPr/>
      <dgm:t>
        <a:bodyPr/>
        <a:lstStyle/>
        <a:p>
          <a:r>
            <a:rPr lang="en-US" sz="1400" dirty="0"/>
            <a:t>Jokkolabs Cotonou</a:t>
          </a:r>
        </a:p>
      </dgm:t>
    </dgm:pt>
    <dgm:pt modelId="{676759EC-954F-4FA0-B2EB-57F3F2706BEB}" type="parTrans" cxnId="{C0EDC87D-DE2E-47D5-AE2D-79FDF53A9A80}">
      <dgm:prSet/>
      <dgm:spPr/>
      <dgm:t>
        <a:bodyPr/>
        <a:lstStyle/>
        <a:p>
          <a:endParaRPr lang="en-US"/>
        </a:p>
      </dgm:t>
    </dgm:pt>
    <dgm:pt modelId="{292AC9F7-0AEB-44DE-A8D1-E3A107299EED}" type="sibTrans" cxnId="{C0EDC87D-DE2E-47D5-AE2D-79FDF53A9A80}">
      <dgm:prSet/>
      <dgm:spPr/>
      <dgm:t>
        <a:bodyPr/>
        <a:lstStyle/>
        <a:p>
          <a:endParaRPr lang="en-US"/>
        </a:p>
      </dgm:t>
    </dgm:pt>
    <dgm:pt modelId="{2F106CF4-91F5-4C06-BCDE-D9C6C6A9E3C0}">
      <dgm:prSet phldrT="[Text]" custT="1"/>
      <dgm:spPr/>
      <dgm:t>
        <a:bodyPr/>
        <a:lstStyle/>
        <a:p>
          <a:r>
            <a:rPr lang="en-US" sz="1400" dirty="0"/>
            <a:t>Jokkolabs Douala</a:t>
          </a:r>
        </a:p>
      </dgm:t>
    </dgm:pt>
    <dgm:pt modelId="{FBBC036D-34FD-4C02-B7A9-DEF7F6429E2F}" type="parTrans" cxnId="{5BEFA205-8B88-463E-88EF-6C4D4664F1F2}">
      <dgm:prSet/>
      <dgm:spPr/>
      <dgm:t>
        <a:bodyPr/>
        <a:lstStyle/>
        <a:p>
          <a:endParaRPr lang="fr-FR"/>
        </a:p>
      </dgm:t>
    </dgm:pt>
    <dgm:pt modelId="{59C9C1F8-498A-4AA7-83FF-9FAB9EAEC674}" type="sibTrans" cxnId="{5BEFA205-8B88-463E-88EF-6C4D4664F1F2}">
      <dgm:prSet/>
      <dgm:spPr/>
      <dgm:t>
        <a:bodyPr/>
        <a:lstStyle/>
        <a:p>
          <a:endParaRPr lang="fr-FR"/>
        </a:p>
      </dgm:t>
    </dgm:pt>
    <dgm:pt modelId="{17652331-B8B4-4960-82B1-D9A8C9E8AE67}">
      <dgm:prSet phldrT="[Text]" custT="1"/>
      <dgm:spPr/>
      <dgm:t>
        <a:bodyPr/>
        <a:lstStyle/>
        <a:p>
          <a:r>
            <a:rPr lang="en-US" sz="1400" dirty="0"/>
            <a:t>Jokkolabs Nanterre</a:t>
          </a:r>
        </a:p>
      </dgm:t>
    </dgm:pt>
    <dgm:pt modelId="{E486AA87-5CF9-4294-872D-4F980D5A7035}" type="parTrans" cxnId="{79E77C2A-ED3C-4CC3-BA93-0BF491295039}">
      <dgm:prSet/>
      <dgm:spPr/>
      <dgm:t>
        <a:bodyPr/>
        <a:lstStyle/>
        <a:p>
          <a:endParaRPr lang="fr-FR"/>
        </a:p>
      </dgm:t>
    </dgm:pt>
    <dgm:pt modelId="{FE74AD2C-ED66-46FE-A30D-8E7C4C681629}" type="sibTrans" cxnId="{79E77C2A-ED3C-4CC3-BA93-0BF491295039}">
      <dgm:prSet/>
      <dgm:spPr/>
      <dgm:t>
        <a:bodyPr/>
        <a:lstStyle/>
        <a:p>
          <a:endParaRPr lang="fr-FR"/>
        </a:p>
      </dgm:t>
    </dgm:pt>
    <dgm:pt modelId="{13672C32-FA90-498F-BEE9-52E4C5DA5E28}">
      <dgm:prSet phldrT="[Text]" custT="1"/>
      <dgm:spPr/>
      <dgm:t>
        <a:bodyPr/>
        <a:lstStyle/>
        <a:p>
          <a:r>
            <a:rPr lang="en-US" sz="1400" dirty="0"/>
            <a:t>Jokkolabs Montreuil</a:t>
          </a:r>
        </a:p>
      </dgm:t>
    </dgm:pt>
    <dgm:pt modelId="{65FC20B5-295B-4C0F-A9CA-6EA25E00F972}" type="parTrans" cxnId="{87CBF1DD-C5D9-4227-B70C-3442B2E57594}">
      <dgm:prSet/>
      <dgm:spPr/>
      <dgm:t>
        <a:bodyPr/>
        <a:lstStyle/>
        <a:p>
          <a:endParaRPr lang="fr-FR"/>
        </a:p>
      </dgm:t>
    </dgm:pt>
    <dgm:pt modelId="{274C71BA-E5C7-4049-85FB-92BA9ED6ACAD}" type="sibTrans" cxnId="{87CBF1DD-C5D9-4227-B70C-3442B2E57594}">
      <dgm:prSet/>
      <dgm:spPr/>
      <dgm:t>
        <a:bodyPr/>
        <a:lstStyle/>
        <a:p>
          <a:endParaRPr lang="fr-FR"/>
        </a:p>
      </dgm:t>
    </dgm:pt>
    <dgm:pt modelId="{F62F326C-A4C9-420C-A57C-09570DEAA84C}">
      <dgm:prSet phldrT="[Text]" custT="1"/>
      <dgm:spPr/>
      <dgm:t>
        <a:bodyPr/>
        <a:lstStyle/>
        <a:p>
          <a:r>
            <a:rPr lang="en-US" sz="1400" dirty="0"/>
            <a:t>Jokkolabs Casablanca</a:t>
          </a:r>
        </a:p>
      </dgm:t>
    </dgm:pt>
    <dgm:pt modelId="{C041F940-6A3A-4005-9DEF-F669AA04D5F4}" type="parTrans" cxnId="{7D255538-C35E-4803-BAD6-CB31A5F40F20}">
      <dgm:prSet/>
      <dgm:spPr/>
      <dgm:t>
        <a:bodyPr/>
        <a:lstStyle/>
        <a:p>
          <a:endParaRPr lang="fr-FR"/>
        </a:p>
      </dgm:t>
    </dgm:pt>
    <dgm:pt modelId="{34143367-1322-47F3-9725-6F2760D92FB5}" type="sibTrans" cxnId="{7D255538-C35E-4803-BAD6-CB31A5F40F20}">
      <dgm:prSet/>
      <dgm:spPr/>
      <dgm:t>
        <a:bodyPr/>
        <a:lstStyle/>
        <a:p>
          <a:endParaRPr lang="fr-FR"/>
        </a:p>
      </dgm:t>
    </dgm:pt>
    <dgm:pt modelId="{657BE18B-9CE1-4536-9E45-41152AAA7FE6}">
      <dgm:prSet phldrT="[Text]" custT="1"/>
      <dgm:spPr/>
      <dgm:t>
        <a:bodyPr/>
        <a:lstStyle/>
        <a:p>
          <a:r>
            <a:rPr lang="en-US" sz="1400" dirty="0"/>
            <a:t>Jokkolabs Banjul</a:t>
          </a:r>
        </a:p>
      </dgm:t>
    </dgm:pt>
    <dgm:pt modelId="{3BE8DB87-1744-46A4-89B0-4FC7C92AD81F}" type="parTrans" cxnId="{41FF15C1-9BD7-4990-A481-1648218E6EB2}">
      <dgm:prSet/>
      <dgm:spPr/>
      <dgm:t>
        <a:bodyPr/>
        <a:lstStyle/>
        <a:p>
          <a:endParaRPr lang="fr-FR"/>
        </a:p>
      </dgm:t>
    </dgm:pt>
    <dgm:pt modelId="{D79552A7-5DC8-4F56-B0D3-6FC832F7AF11}" type="sibTrans" cxnId="{41FF15C1-9BD7-4990-A481-1648218E6EB2}">
      <dgm:prSet/>
      <dgm:spPr/>
      <dgm:t>
        <a:bodyPr/>
        <a:lstStyle/>
        <a:p>
          <a:endParaRPr lang="fr-FR"/>
        </a:p>
      </dgm:t>
    </dgm:pt>
    <dgm:pt modelId="{A85095EA-DB6C-4945-BC63-BC9E5A3EF377}">
      <dgm:prSet phldrT="[Text]" custT="1"/>
      <dgm:spPr/>
      <dgm:t>
        <a:bodyPr/>
        <a:lstStyle/>
        <a:p>
          <a:r>
            <a:rPr lang="en-US" sz="1400" dirty="0"/>
            <a:t>Jokkolabs Ziguinchor</a:t>
          </a:r>
        </a:p>
      </dgm:t>
    </dgm:pt>
    <dgm:pt modelId="{B537C568-D9B3-48A5-B262-DAADC3ABAFA0}" type="parTrans" cxnId="{C1CFCF7A-CC95-47C5-ACAC-F599EF3311AC}">
      <dgm:prSet/>
      <dgm:spPr/>
      <dgm:t>
        <a:bodyPr/>
        <a:lstStyle/>
        <a:p>
          <a:endParaRPr lang="fr-FR"/>
        </a:p>
      </dgm:t>
    </dgm:pt>
    <dgm:pt modelId="{14B8D46C-9A2A-4D4A-8876-9C77FB81D28A}" type="sibTrans" cxnId="{C1CFCF7A-CC95-47C5-ACAC-F599EF3311AC}">
      <dgm:prSet/>
      <dgm:spPr/>
      <dgm:t>
        <a:bodyPr/>
        <a:lstStyle/>
        <a:p>
          <a:endParaRPr lang="fr-FR"/>
        </a:p>
      </dgm:t>
    </dgm:pt>
    <dgm:pt modelId="{B632C507-8468-47B6-93F3-E1A961D7575D}">
      <dgm:prSet phldrT="[Text]" custT="1"/>
      <dgm:spPr/>
      <dgm:t>
        <a:bodyPr/>
        <a:lstStyle/>
        <a:p>
          <a:r>
            <a:rPr lang="en-US" sz="1400" dirty="0"/>
            <a:t>Jokkolabs Ouaga</a:t>
          </a:r>
        </a:p>
      </dgm:t>
    </dgm:pt>
    <dgm:pt modelId="{0FB04EF2-BA63-4D94-BB86-7EB48A6574D3}" type="parTrans" cxnId="{E18A0C7D-E71B-4D50-9C33-65FAB4AD79DF}">
      <dgm:prSet/>
      <dgm:spPr/>
      <dgm:t>
        <a:bodyPr/>
        <a:lstStyle/>
        <a:p>
          <a:endParaRPr lang="fr-FR"/>
        </a:p>
      </dgm:t>
    </dgm:pt>
    <dgm:pt modelId="{29B5FBC2-491C-4C15-8ACC-E93E2C0642BB}" type="sibTrans" cxnId="{E18A0C7D-E71B-4D50-9C33-65FAB4AD79DF}">
      <dgm:prSet/>
      <dgm:spPr/>
      <dgm:t>
        <a:bodyPr/>
        <a:lstStyle/>
        <a:p>
          <a:endParaRPr lang="fr-FR"/>
        </a:p>
      </dgm:t>
    </dgm:pt>
    <dgm:pt modelId="{37A75679-37D6-4BE2-8EEA-38315385CC39}" type="pres">
      <dgm:prSet presAssocID="{22C24CE1-8CF4-4E8A-B55D-DC3143258412}" presName="Name0" presStyleCnt="0">
        <dgm:presLayoutVars>
          <dgm:orgChart val="1"/>
          <dgm:chPref val="1"/>
          <dgm:dir/>
          <dgm:animOne val="branch"/>
          <dgm:animLvl val="lvl"/>
          <dgm:resizeHandles/>
        </dgm:presLayoutVars>
      </dgm:prSet>
      <dgm:spPr/>
    </dgm:pt>
    <dgm:pt modelId="{3E13E0CB-274C-4C5B-BF60-FAA15CC108F2}" type="pres">
      <dgm:prSet presAssocID="{FBDE6FDE-E40C-419F-9782-80BEFA268E13}" presName="hierRoot1" presStyleCnt="0">
        <dgm:presLayoutVars>
          <dgm:hierBranch val="init"/>
        </dgm:presLayoutVars>
      </dgm:prSet>
      <dgm:spPr/>
    </dgm:pt>
    <dgm:pt modelId="{847CE4BC-32DA-4C88-A0A1-CA98FDC4B81F}" type="pres">
      <dgm:prSet presAssocID="{FBDE6FDE-E40C-419F-9782-80BEFA268E13}" presName="rootComposite1" presStyleCnt="0"/>
      <dgm:spPr/>
    </dgm:pt>
    <dgm:pt modelId="{3AC7DB53-8789-4F71-841F-1573B0FE6479}" type="pres">
      <dgm:prSet presAssocID="{FBDE6FDE-E40C-419F-9782-80BEFA268E13}" presName="rootText1" presStyleLbl="alignAcc1" presStyleIdx="0" presStyleCnt="0" custScaleX="246080" custScaleY="285667" custLinFactY="-22591" custLinFactNeighborX="0" custLinFactNeighborY="-100000">
        <dgm:presLayoutVars>
          <dgm:chPref val="3"/>
        </dgm:presLayoutVars>
      </dgm:prSet>
      <dgm:spPr/>
    </dgm:pt>
    <dgm:pt modelId="{B0C436F8-92ED-4E6C-9467-6C3E718738DC}" type="pres">
      <dgm:prSet presAssocID="{FBDE6FDE-E40C-419F-9782-80BEFA268E13}" presName="topArc1" presStyleLbl="parChTrans1D1" presStyleIdx="0" presStyleCnt="22"/>
      <dgm:spPr/>
    </dgm:pt>
    <dgm:pt modelId="{8EA393D9-4024-4B21-B3F3-FDE75A3CE9E7}" type="pres">
      <dgm:prSet presAssocID="{FBDE6FDE-E40C-419F-9782-80BEFA268E13}" presName="bottomArc1" presStyleLbl="parChTrans1D1" presStyleIdx="1" presStyleCnt="22"/>
      <dgm:spPr/>
    </dgm:pt>
    <dgm:pt modelId="{8B1CBA19-59FC-46BC-A095-A06C815CA663}" type="pres">
      <dgm:prSet presAssocID="{FBDE6FDE-E40C-419F-9782-80BEFA268E13}" presName="topConnNode1" presStyleLbl="node1" presStyleIdx="0" presStyleCnt="0"/>
      <dgm:spPr/>
    </dgm:pt>
    <dgm:pt modelId="{BF43D9EA-FC84-4EEE-BBFD-AF5B4C50D4FC}" type="pres">
      <dgm:prSet presAssocID="{FBDE6FDE-E40C-419F-9782-80BEFA268E13}" presName="hierChild2" presStyleCnt="0"/>
      <dgm:spPr/>
    </dgm:pt>
    <dgm:pt modelId="{7F51F129-2DE4-4E1E-9F86-233F327C51AC}" type="pres">
      <dgm:prSet presAssocID="{01FA1DF3-373B-478A-8BA1-1591B4400BA7}" presName="Name28" presStyleLbl="parChTrans1D2" presStyleIdx="0" presStyleCnt="10"/>
      <dgm:spPr/>
    </dgm:pt>
    <dgm:pt modelId="{B56C4182-C366-4E49-A8B5-DA7A4847BE75}" type="pres">
      <dgm:prSet presAssocID="{CD697C9E-CE37-4A32-AC42-B817BC02B59E}" presName="hierRoot2" presStyleCnt="0">
        <dgm:presLayoutVars>
          <dgm:hierBranch val="init"/>
        </dgm:presLayoutVars>
      </dgm:prSet>
      <dgm:spPr/>
    </dgm:pt>
    <dgm:pt modelId="{6EB53146-8052-4059-83FA-6957CBE82DC1}" type="pres">
      <dgm:prSet presAssocID="{CD697C9E-CE37-4A32-AC42-B817BC02B59E}" presName="rootComposite2" presStyleCnt="0"/>
      <dgm:spPr/>
    </dgm:pt>
    <dgm:pt modelId="{4E556DB2-B8A5-4CE8-A0F7-E424736D43AE}" type="pres">
      <dgm:prSet presAssocID="{CD697C9E-CE37-4A32-AC42-B817BC02B59E}" presName="rootText2" presStyleLbl="alignAcc1" presStyleIdx="0" presStyleCnt="0" custScaleX="156614" custScaleY="273966">
        <dgm:presLayoutVars>
          <dgm:chPref val="3"/>
        </dgm:presLayoutVars>
      </dgm:prSet>
      <dgm:spPr/>
    </dgm:pt>
    <dgm:pt modelId="{3950CDCE-62B1-4F61-B252-0861534CC1F2}" type="pres">
      <dgm:prSet presAssocID="{CD697C9E-CE37-4A32-AC42-B817BC02B59E}" presName="topArc2" presStyleLbl="parChTrans1D1" presStyleIdx="2" presStyleCnt="22"/>
      <dgm:spPr/>
    </dgm:pt>
    <dgm:pt modelId="{25FDE5D2-C984-453C-91E5-FA03F66719D3}" type="pres">
      <dgm:prSet presAssocID="{CD697C9E-CE37-4A32-AC42-B817BC02B59E}" presName="bottomArc2" presStyleLbl="parChTrans1D1" presStyleIdx="3" presStyleCnt="22"/>
      <dgm:spPr/>
    </dgm:pt>
    <dgm:pt modelId="{CC1544D5-BE37-4F74-817D-DC7E458A9325}" type="pres">
      <dgm:prSet presAssocID="{CD697C9E-CE37-4A32-AC42-B817BC02B59E}" presName="topConnNode2" presStyleLbl="node2" presStyleIdx="0" presStyleCnt="0"/>
      <dgm:spPr/>
    </dgm:pt>
    <dgm:pt modelId="{02E35486-BCE8-4A4A-AD0F-B3E20783E0D4}" type="pres">
      <dgm:prSet presAssocID="{CD697C9E-CE37-4A32-AC42-B817BC02B59E}" presName="hierChild4" presStyleCnt="0"/>
      <dgm:spPr/>
    </dgm:pt>
    <dgm:pt modelId="{345E3D3D-DCB6-4AF7-B9C9-08F89CBAC704}" type="pres">
      <dgm:prSet presAssocID="{CD697C9E-CE37-4A32-AC42-B817BC02B59E}" presName="hierChild5" presStyleCnt="0"/>
      <dgm:spPr/>
    </dgm:pt>
    <dgm:pt modelId="{434A58C4-7B33-41F6-9B6E-BFFFDE5E4407}" type="pres">
      <dgm:prSet presAssocID="{5F5BE119-FC0B-4C70-A14A-D3F271583926}" presName="Name28" presStyleLbl="parChTrans1D2" presStyleIdx="1" presStyleCnt="10"/>
      <dgm:spPr/>
    </dgm:pt>
    <dgm:pt modelId="{382FB27D-89AE-42E0-8C42-F2271090DA9B}" type="pres">
      <dgm:prSet presAssocID="{602B44DB-FE23-45E6-9F6B-1A26D65C4FE8}" presName="hierRoot2" presStyleCnt="0">
        <dgm:presLayoutVars>
          <dgm:hierBranch val="init"/>
        </dgm:presLayoutVars>
      </dgm:prSet>
      <dgm:spPr/>
    </dgm:pt>
    <dgm:pt modelId="{21106EE7-126E-43D3-9A4D-3470ACC3E737}" type="pres">
      <dgm:prSet presAssocID="{602B44DB-FE23-45E6-9F6B-1A26D65C4FE8}" presName="rootComposite2" presStyleCnt="0"/>
      <dgm:spPr/>
    </dgm:pt>
    <dgm:pt modelId="{FD53A126-5640-4949-B888-FFE080040793}" type="pres">
      <dgm:prSet presAssocID="{602B44DB-FE23-45E6-9F6B-1A26D65C4FE8}" presName="rootText2" presStyleLbl="alignAcc1" presStyleIdx="0" presStyleCnt="0" custScaleX="215462" custScaleY="343801">
        <dgm:presLayoutVars>
          <dgm:chPref val="3"/>
        </dgm:presLayoutVars>
      </dgm:prSet>
      <dgm:spPr/>
    </dgm:pt>
    <dgm:pt modelId="{5FEE1B26-8553-4EDF-A106-D14A4C9D8C88}" type="pres">
      <dgm:prSet presAssocID="{602B44DB-FE23-45E6-9F6B-1A26D65C4FE8}" presName="topArc2" presStyleLbl="parChTrans1D1" presStyleIdx="4" presStyleCnt="22"/>
      <dgm:spPr/>
    </dgm:pt>
    <dgm:pt modelId="{C05EE2AD-792B-4F88-9093-5E4BC2A68D7C}" type="pres">
      <dgm:prSet presAssocID="{602B44DB-FE23-45E6-9F6B-1A26D65C4FE8}" presName="bottomArc2" presStyleLbl="parChTrans1D1" presStyleIdx="5" presStyleCnt="22"/>
      <dgm:spPr/>
    </dgm:pt>
    <dgm:pt modelId="{7B0B0504-422B-4359-AD43-23218B3A7924}" type="pres">
      <dgm:prSet presAssocID="{602B44DB-FE23-45E6-9F6B-1A26D65C4FE8}" presName="topConnNode2" presStyleLbl="node2" presStyleIdx="0" presStyleCnt="0"/>
      <dgm:spPr/>
    </dgm:pt>
    <dgm:pt modelId="{7FF8D6FB-A7BF-42F1-BD83-73C3B8CF8AC4}" type="pres">
      <dgm:prSet presAssocID="{602B44DB-FE23-45E6-9F6B-1A26D65C4FE8}" presName="hierChild4" presStyleCnt="0"/>
      <dgm:spPr/>
    </dgm:pt>
    <dgm:pt modelId="{CA16E795-B7C3-4F40-A7FC-C9FAC032EBA1}" type="pres">
      <dgm:prSet presAssocID="{602B44DB-FE23-45E6-9F6B-1A26D65C4FE8}" presName="hierChild5" presStyleCnt="0"/>
      <dgm:spPr/>
    </dgm:pt>
    <dgm:pt modelId="{F7112656-7669-45C2-A97C-9F37DB12DAC9}" type="pres">
      <dgm:prSet presAssocID="{676759EC-954F-4FA0-B2EB-57F3F2706BEB}" presName="Name28" presStyleLbl="parChTrans1D2" presStyleIdx="2" presStyleCnt="10"/>
      <dgm:spPr/>
    </dgm:pt>
    <dgm:pt modelId="{AA2696BD-2990-46B0-AD38-D0EC3FE49137}" type="pres">
      <dgm:prSet presAssocID="{1B548006-9B73-4023-93CB-F14E80DB53D4}" presName="hierRoot2" presStyleCnt="0">
        <dgm:presLayoutVars>
          <dgm:hierBranch val="init"/>
        </dgm:presLayoutVars>
      </dgm:prSet>
      <dgm:spPr/>
    </dgm:pt>
    <dgm:pt modelId="{51E8C156-86E9-4690-994A-E2C0ECE5AB33}" type="pres">
      <dgm:prSet presAssocID="{1B548006-9B73-4023-93CB-F14E80DB53D4}" presName="rootComposite2" presStyleCnt="0"/>
      <dgm:spPr/>
    </dgm:pt>
    <dgm:pt modelId="{76BF0B0A-6404-42B1-BEA3-F88E3BAC70E1}" type="pres">
      <dgm:prSet presAssocID="{1B548006-9B73-4023-93CB-F14E80DB53D4}" presName="rootText2" presStyleLbl="alignAcc1" presStyleIdx="0" presStyleCnt="0" custScaleX="153029" custScaleY="266822">
        <dgm:presLayoutVars>
          <dgm:chPref val="3"/>
        </dgm:presLayoutVars>
      </dgm:prSet>
      <dgm:spPr/>
    </dgm:pt>
    <dgm:pt modelId="{93993540-85C1-412D-9BF0-EE4F73BEE5FB}" type="pres">
      <dgm:prSet presAssocID="{1B548006-9B73-4023-93CB-F14E80DB53D4}" presName="topArc2" presStyleLbl="parChTrans1D1" presStyleIdx="6" presStyleCnt="22"/>
      <dgm:spPr/>
    </dgm:pt>
    <dgm:pt modelId="{47623C84-799B-4CD8-820F-B1D8C8F3767C}" type="pres">
      <dgm:prSet presAssocID="{1B548006-9B73-4023-93CB-F14E80DB53D4}" presName="bottomArc2" presStyleLbl="parChTrans1D1" presStyleIdx="7" presStyleCnt="22"/>
      <dgm:spPr/>
    </dgm:pt>
    <dgm:pt modelId="{E94A4ECF-5BF7-4AFB-82AD-56D27754D09F}" type="pres">
      <dgm:prSet presAssocID="{1B548006-9B73-4023-93CB-F14E80DB53D4}" presName="topConnNode2" presStyleLbl="node2" presStyleIdx="0" presStyleCnt="0"/>
      <dgm:spPr/>
    </dgm:pt>
    <dgm:pt modelId="{F8B0CD87-CCAE-4BC7-A3FF-B0727A50DC75}" type="pres">
      <dgm:prSet presAssocID="{1B548006-9B73-4023-93CB-F14E80DB53D4}" presName="hierChild4" presStyleCnt="0"/>
      <dgm:spPr/>
    </dgm:pt>
    <dgm:pt modelId="{2E49CCCD-F159-4333-8F73-93062127FF4B}" type="pres">
      <dgm:prSet presAssocID="{1B548006-9B73-4023-93CB-F14E80DB53D4}" presName="hierChild5" presStyleCnt="0"/>
      <dgm:spPr/>
    </dgm:pt>
    <dgm:pt modelId="{ED59F149-6801-4FBE-98F2-7FD6737B2D91}" type="pres">
      <dgm:prSet presAssocID="{FBBC036D-34FD-4C02-B7A9-DEF7F6429E2F}" presName="Name28" presStyleLbl="parChTrans1D2" presStyleIdx="3" presStyleCnt="10"/>
      <dgm:spPr/>
    </dgm:pt>
    <dgm:pt modelId="{F027BAC1-750E-430A-855A-F5B9F98015C5}" type="pres">
      <dgm:prSet presAssocID="{2F106CF4-91F5-4C06-BCDE-D9C6C6A9E3C0}" presName="hierRoot2" presStyleCnt="0">
        <dgm:presLayoutVars>
          <dgm:hierBranch val="init"/>
        </dgm:presLayoutVars>
      </dgm:prSet>
      <dgm:spPr/>
    </dgm:pt>
    <dgm:pt modelId="{D26B4249-5BB9-4076-A6B0-442FD832B70D}" type="pres">
      <dgm:prSet presAssocID="{2F106CF4-91F5-4C06-BCDE-D9C6C6A9E3C0}" presName="rootComposite2" presStyleCnt="0"/>
      <dgm:spPr/>
    </dgm:pt>
    <dgm:pt modelId="{09BDB27F-D610-4630-BD61-A450A369EE88}" type="pres">
      <dgm:prSet presAssocID="{2F106CF4-91F5-4C06-BCDE-D9C6C6A9E3C0}" presName="rootText2" presStyleLbl="alignAcc1" presStyleIdx="0" presStyleCnt="0" custScaleX="162795" custScaleY="314850">
        <dgm:presLayoutVars>
          <dgm:chPref val="3"/>
        </dgm:presLayoutVars>
      </dgm:prSet>
      <dgm:spPr/>
    </dgm:pt>
    <dgm:pt modelId="{CCFD2A06-03E8-4098-992F-9961B80E9228}" type="pres">
      <dgm:prSet presAssocID="{2F106CF4-91F5-4C06-BCDE-D9C6C6A9E3C0}" presName="topArc2" presStyleLbl="parChTrans1D1" presStyleIdx="8" presStyleCnt="22"/>
      <dgm:spPr/>
    </dgm:pt>
    <dgm:pt modelId="{7EFC6179-7A53-4975-B295-F27A967228B2}" type="pres">
      <dgm:prSet presAssocID="{2F106CF4-91F5-4C06-BCDE-D9C6C6A9E3C0}" presName="bottomArc2" presStyleLbl="parChTrans1D1" presStyleIdx="9" presStyleCnt="22"/>
      <dgm:spPr/>
    </dgm:pt>
    <dgm:pt modelId="{E03D6886-07CD-461B-AE3A-F927764D5139}" type="pres">
      <dgm:prSet presAssocID="{2F106CF4-91F5-4C06-BCDE-D9C6C6A9E3C0}" presName="topConnNode2" presStyleLbl="node2" presStyleIdx="0" presStyleCnt="0"/>
      <dgm:spPr/>
    </dgm:pt>
    <dgm:pt modelId="{73EBA827-C151-4097-88EA-B8FE4316A740}" type="pres">
      <dgm:prSet presAssocID="{2F106CF4-91F5-4C06-BCDE-D9C6C6A9E3C0}" presName="hierChild4" presStyleCnt="0"/>
      <dgm:spPr/>
    </dgm:pt>
    <dgm:pt modelId="{2140DBAB-FF15-451D-B2AC-871F3532F7C5}" type="pres">
      <dgm:prSet presAssocID="{2F106CF4-91F5-4C06-BCDE-D9C6C6A9E3C0}" presName="hierChild5" presStyleCnt="0"/>
      <dgm:spPr/>
    </dgm:pt>
    <dgm:pt modelId="{933DF969-D9CF-4FF3-9DB5-FEBBDD344620}" type="pres">
      <dgm:prSet presAssocID="{0FB04EF2-BA63-4D94-BB86-7EB48A6574D3}" presName="Name28" presStyleLbl="parChTrans1D2" presStyleIdx="4" presStyleCnt="10"/>
      <dgm:spPr/>
    </dgm:pt>
    <dgm:pt modelId="{A28DCF14-22B5-43B0-AD78-1FFC06561713}" type="pres">
      <dgm:prSet presAssocID="{B632C507-8468-47B6-93F3-E1A961D7575D}" presName="hierRoot2" presStyleCnt="0">
        <dgm:presLayoutVars>
          <dgm:hierBranch val="init"/>
        </dgm:presLayoutVars>
      </dgm:prSet>
      <dgm:spPr/>
    </dgm:pt>
    <dgm:pt modelId="{31728B75-18FC-4A13-8A63-2EE8C0A83BE8}" type="pres">
      <dgm:prSet presAssocID="{B632C507-8468-47B6-93F3-E1A961D7575D}" presName="rootComposite2" presStyleCnt="0"/>
      <dgm:spPr/>
    </dgm:pt>
    <dgm:pt modelId="{7E95A29A-FE33-4BBE-B34F-3183FAA93B90}" type="pres">
      <dgm:prSet presAssocID="{B632C507-8468-47B6-93F3-E1A961D7575D}" presName="rootText2" presStyleLbl="alignAcc1" presStyleIdx="0" presStyleCnt="0" custScaleX="239977" custScaleY="294132">
        <dgm:presLayoutVars>
          <dgm:chPref val="3"/>
        </dgm:presLayoutVars>
      </dgm:prSet>
      <dgm:spPr/>
    </dgm:pt>
    <dgm:pt modelId="{F7DA9221-30A2-42A6-B84E-935B1A582091}" type="pres">
      <dgm:prSet presAssocID="{B632C507-8468-47B6-93F3-E1A961D7575D}" presName="topArc2" presStyleLbl="parChTrans1D1" presStyleIdx="10" presStyleCnt="22"/>
      <dgm:spPr/>
    </dgm:pt>
    <dgm:pt modelId="{695F49FA-2EEE-4BCF-BD35-A706205999E1}" type="pres">
      <dgm:prSet presAssocID="{B632C507-8468-47B6-93F3-E1A961D7575D}" presName="bottomArc2" presStyleLbl="parChTrans1D1" presStyleIdx="11" presStyleCnt="22"/>
      <dgm:spPr/>
    </dgm:pt>
    <dgm:pt modelId="{A238872A-6716-4A1E-8E9A-3EA88D878447}" type="pres">
      <dgm:prSet presAssocID="{B632C507-8468-47B6-93F3-E1A961D7575D}" presName="topConnNode2" presStyleLbl="node2" presStyleIdx="0" presStyleCnt="0"/>
      <dgm:spPr/>
    </dgm:pt>
    <dgm:pt modelId="{1D8F542B-9819-4E4D-ADE9-C1E2F39D62AB}" type="pres">
      <dgm:prSet presAssocID="{B632C507-8468-47B6-93F3-E1A961D7575D}" presName="hierChild4" presStyleCnt="0"/>
      <dgm:spPr/>
    </dgm:pt>
    <dgm:pt modelId="{4BD34B23-3F9C-4E16-A397-17E0BBA7E1E8}" type="pres">
      <dgm:prSet presAssocID="{B632C507-8468-47B6-93F3-E1A961D7575D}" presName="hierChild5" presStyleCnt="0"/>
      <dgm:spPr/>
    </dgm:pt>
    <dgm:pt modelId="{0BFFFCA3-BE79-4181-A334-FA05E5EE31FE}" type="pres">
      <dgm:prSet presAssocID="{E486AA87-5CF9-4294-872D-4F980D5A7035}" presName="Name28" presStyleLbl="parChTrans1D2" presStyleIdx="5" presStyleCnt="10"/>
      <dgm:spPr/>
    </dgm:pt>
    <dgm:pt modelId="{CE796F5D-163F-4866-8D18-A7B6926480C5}" type="pres">
      <dgm:prSet presAssocID="{17652331-B8B4-4960-82B1-D9A8C9E8AE67}" presName="hierRoot2" presStyleCnt="0">
        <dgm:presLayoutVars>
          <dgm:hierBranch val="init"/>
        </dgm:presLayoutVars>
      </dgm:prSet>
      <dgm:spPr/>
    </dgm:pt>
    <dgm:pt modelId="{BC24EC14-7382-49DA-B418-84A7B178A792}" type="pres">
      <dgm:prSet presAssocID="{17652331-B8B4-4960-82B1-D9A8C9E8AE67}" presName="rootComposite2" presStyleCnt="0"/>
      <dgm:spPr/>
    </dgm:pt>
    <dgm:pt modelId="{E571BD9C-E1C2-4B98-8558-CDF0C8D4D058}" type="pres">
      <dgm:prSet presAssocID="{17652331-B8B4-4960-82B1-D9A8C9E8AE67}" presName="rootText2" presStyleLbl="alignAcc1" presStyleIdx="0" presStyleCnt="0" custScaleX="176986" custScaleY="294488">
        <dgm:presLayoutVars>
          <dgm:chPref val="3"/>
        </dgm:presLayoutVars>
      </dgm:prSet>
      <dgm:spPr/>
    </dgm:pt>
    <dgm:pt modelId="{654AFFF5-F66B-4B06-B45F-F8434937FE15}" type="pres">
      <dgm:prSet presAssocID="{17652331-B8B4-4960-82B1-D9A8C9E8AE67}" presName="topArc2" presStyleLbl="parChTrans1D1" presStyleIdx="12" presStyleCnt="22"/>
      <dgm:spPr/>
    </dgm:pt>
    <dgm:pt modelId="{1A3172E5-839F-4DC8-92C8-F4B67FD20222}" type="pres">
      <dgm:prSet presAssocID="{17652331-B8B4-4960-82B1-D9A8C9E8AE67}" presName="bottomArc2" presStyleLbl="parChTrans1D1" presStyleIdx="13" presStyleCnt="22"/>
      <dgm:spPr/>
    </dgm:pt>
    <dgm:pt modelId="{B93E01E3-4874-49E6-8ADE-0F4CCAEBF7F5}" type="pres">
      <dgm:prSet presAssocID="{17652331-B8B4-4960-82B1-D9A8C9E8AE67}" presName="topConnNode2" presStyleLbl="node2" presStyleIdx="0" presStyleCnt="0"/>
      <dgm:spPr/>
    </dgm:pt>
    <dgm:pt modelId="{7049924B-F956-435E-978C-8623B7F74994}" type="pres">
      <dgm:prSet presAssocID="{17652331-B8B4-4960-82B1-D9A8C9E8AE67}" presName="hierChild4" presStyleCnt="0"/>
      <dgm:spPr/>
    </dgm:pt>
    <dgm:pt modelId="{4142B447-5F39-4A1E-9F60-09E0532A0361}" type="pres">
      <dgm:prSet presAssocID="{17652331-B8B4-4960-82B1-D9A8C9E8AE67}" presName="hierChild5" presStyleCnt="0"/>
      <dgm:spPr/>
    </dgm:pt>
    <dgm:pt modelId="{AFED1674-B4E3-4D97-A31D-8426C2CCA30E}" type="pres">
      <dgm:prSet presAssocID="{65FC20B5-295B-4C0F-A9CA-6EA25E00F972}" presName="Name28" presStyleLbl="parChTrans1D2" presStyleIdx="6" presStyleCnt="10"/>
      <dgm:spPr/>
    </dgm:pt>
    <dgm:pt modelId="{00B39390-163F-43C3-84B3-55BF5A765234}" type="pres">
      <dgm:prSet presAssocID="{13672C32-FA90-498F-BEE9-52E4C5DA5E28}" presName="hierRoot2" presStyleCnt="0">
        <dgm:presLayoutVars>
          <dgm:hierBranch val="init"/>
        </dgm:presLayoutVars>
      </dgm:prSet>
      <dgm:spPr/>
    </dgm:pt>
    <dgm:pt modelId="{90EF3E3E-6009-49A7-ABCC-70CFD1618D80}" type="pres">
      <dgm:prSet presAssocID="{13672C32-FA90-498F-BEE9-52E4C5DA5E28}" presName="rootComposite2" presStyleCnt="0"/>
      <dgm:spPr/>
    </dgm:pt>
    <dgm:pt modelId="{79E0B930-C969-43F5-BAE4-11ACB443451D}" type="pres">
      <dgm:prSet presAssocID="{13672C32-FA90-498F-BEE9-52E4C5DA5E28}" presName="rootText2" presStyleLbl="alignAcc1" presStyleIdx="0" presStyleCnt="0" custScaleX="155166" custScaleY="302264">
        <dgm:presLayoutVars>
          <dgm:chPref val="3"/>
        </dgm:presLayoutVars>
      </dgm:prSet>
      <dgm:spPr/>
    </dgm:pt>
    <dgm:pt modelId="{3DCAC1D3-EA8A-43D8-BAAF-5DD8CEF7715C}" type="pres">
      <dgm:prSet presAssocID="{13672C32-FA90-498F-BEE9-52E4C5DA5E28}" presName="topArc2" presStyleLbl="parChTrans1D1" presStyleIdx="14" presStyleCnt="22"/>
      <dgm:spPr/>
    </dgm:pt>
    <dgm:pt modelId="{D7169BD4-703B-4F23-8FAB-47D0272C350C}" type="pres">
      <dgm:prSet presAssocID="{13672C32-FA90-498F-BEE9-52E4C5DA5E28}" presName="bottomArc2" presStyleLbl="parChTrans1D1" presStyleIdx="15" presStyleCnt="22"/>
      <dgm:spPr/>
    </dgm:pt>
    <dgm:pt modelId="{E76A831E-A903-4858-BE22-10E4DFB29CFB}" type="pres">
      <dgm:prSet presAssocID="{13672C32-FA90-498F-BEE9-52E4C5DA5E28}" presName="topConnNode2" presStyleLbl="node2" presStyleIdx="0" presStyleCnt="0"/>
      <dgm:spPr/>
    </dgm:pt>
    <dgm:pt modelId="{4BE88AE0-EFBF-4D56-85A9-0E03E71A84B5}" type="pres">
      <dgm:prSet presAssocID="{13672C32-FA90-498F-BEE9-52E4C5DA5E28}" presName="hierChild4" presStyleCnt="0"/>
      <dgm:spPr/>
    </dgm:pt>
    <dgm:pt modelId="{93171A91-EBDA-41B3-93B5-1539E52FEED2}" type="pres">
      <dgm:prSet presAssocID="{13672C32-FA90-498F-BEE9-52E4C5DA5E28}" presName="hierChild5" presStyleCnt="0"/>
      <dgm:spPr/>
    </dgm:pt>
    <dgm:pt modelId="{21F26879-CA07-4058-8004-984C4E3A7C17}" type="pres">
      <dgm:prSet presAssocID="{C041F940-6A3A-4005-9DEF-F669AA04D5F4}" presName="Name28" presStyleLbl="parChTrans1D2" presStyleIdx="7" presStyleCnt="10"/>
      <dgm:spPr/>
    </dgm:pt>
    <dgm:pt modelId="{76029A95-650C-4272-AFF5-58BC6FBE2418}" type="pres">
      <dgm:prSet presAssocID="{F62F326C-A4C9-420C-A57C-09570DEAA84C}" presName="hierRoot2" presStyleCnt="0">
        <dgm:presLayoutVars>
          <dgm:hierBranch val="init"/>
        </dgm:presLayoutVars>
      </dgm:prSet>
      <dgm:spPr/>
    </dgm:pt>
    <dgm:pt modelId="{E9E70FE0-09F9-4168-B785-A313A10A3F9E}" type="pres">
      <dgm:prSet presAssocID="{F62F326C-A4C9-420C-A57C-09570DEAA84C}" presName="rootComposite2" presStyleCnt="0"/>
      <dgm:spPr/>
    </dgm:pt>
    <dgm:pt modelId="{69D505EE-3EA1-45E6-9604-9679E6F43D10}" type="pres">
      <dgm:prSet presAssocID="{F62F326C-A4C9-420C-A57C-09570DEAA84C}" presName="rootText2" presStyleLbl="alignAcc1" presStyleIdx="0" presStyleCnt="0" custScaleX="183389" custScaleY="352861">
        <dgm:presLayoutVars>
          <dgm:chPref val="3"/>
        </dgm:presLayoutVars>
      </dgm:prSet>
      <dgm:spPr/>
    </dgm:pt>
    <dgm:pt modelId="{ED50E370-8B35-4C13-8174-8C75EAE39BC6}" type="pres">
      <dgm:prSet presAssocID="{F62F326C-A4C9-420C-A57C-09570DEAA84C}" presName="topArc2" presStyleLbl="parChTrans1D1" presStyleIdx="16" presStyleCnt="22"/>
      <dgm:spPr/>
    </dgm:pt>
    <dgm:pt modelId="{C185D656-A125-413D-A5A2-E000FD7AFC36}" type="pres">
      <dgm:prSet presAssocID="{F62F326C-A4C9-420C-A57C-09570DEAA84C}" presName="bottomArc2" presStyleLbl="parChTrans1D1" presStyleIdx="17" presStyleCnt="22"/>
      <dgm:spPr/>
    </dgm:pt>
    <dgm:pt modelId="{EF0DFC22-2188-4C4E-86E3-FFE0C5F8D608}" type="pres">
      <dgm:prSet presAssocID="{F62F326C-A4C9-420C-A57C-09570DEAA84C}" presName="topConnNode2" presStyleLbl="node2" presStyleIdx="0" presStyleCnt="0"/>
      <dgm:spPr/>
    </dgm:pt>
    <dgm:pt modelId="{985B0196-59C4-4008-B42A-F531786A3A22}" type="pres">
      <dgm:prSet presAssocID="{F62F326C-A4C9-420C-A57C-09570DEAA84C}" presName="hierChild4" presStyleCnt="0"/>
      <dgm:spPr/>
    </dgm:pt>
    <dgm:pt modelId="{7DB82BAD-8BFB-4BED-8FFA-BA653DCC1277}" type="pres">
      <dgm:prSet presAssocID="{F62F326C-A4C9-420C-A57C-09570DEAA84C}" presName="hierChild5" presStyleCnt="0"/>
      <dgm:spPr/>
    </dgm:pt>
    <dgm:pt modelId="{BDF00463-729B-4AAA-A44C-72D28F2D54EE}" type="pres">
      <dgm:prSet presAssocID="{3BE8DB87-1744-46A4-89B0-4FC7C92AD81F}" presName="Name28" presStyleLbl="parChTrans1D2" presStyleIdx="8" presStyleCnt="10"/>
      <dgm:spPr/>
    </dgm:pt>
    <dgm:pt modelId="{A06B6814-660A-4823-BCC9-9C27AB71C5A5}" type="pres">
      <dgm:prSet presAssocID="{657BE18B-9CE1-4536-9E45-41152AAA7FE6}" presName="hierRoot2" presStyleCnt="0">
        <dgm:presLayoutVars>
          <dgm:hierBranch val="init"/>
        </dgm:presLayoutVars>
      </dgm:prSet>
      <dgm:spPr/>
    </dgm:pt>
    <dgm:pt modelId="{19E5ADDD-8842-4E79-B080-CEA4EE687D23}" type="pres">
      <dgm:prSet presAssocID="{657BE18B-9CE1-4536-9E45-41152AAA7FE6}" presName="rootComposite2" presStyleCnt="0"/>
      <dgm:spPr/>
    </dgm:pt>
    <dgm:pt modelId="{01C90E86-64A3-40D1-B885-601471A47486}" type="pres">
      <dgm:prSet presAssocID="{657BE18B-9CE1-4536-9E45-41152AAA7FE6}" presName="rootText2" presStyleLbl="alignAcc1" presStyleIdx="0" presStyleCnt="0" custScaleX="181855" custScaleY="321518">
        <dgm:presLayoutVars>
          <dgm:chPref val="3"/>
        </dgm:presLayoutVars>
      </dgm:prSet>
      <dgm:spPr/>
    </dgm:pt>
    <dgm:pt modelId="{2126AC62-05CD-4473-B9AC-DC4699B88E51}" type="pres">
      <dgm:prSet presAssocID="{657BE18B-9CE1-4536-9E45-41152AAA7FE6}" presName="topArc2" presStyleLbl="parChTrans1D1" presStyleIdx="18" presStyleCnt="22"/>
      <dgm:spPr/>
    </dgm:pt>
    <dgm:pt modelId="{E8B18800-8DEA-4555-BA31-7B8788C8828C}" type="pres">
      <dgm:prSet presAssocID="{657BE18B-9CE1-4536-9E45-41152AAA7FE6}" presName="bottomArc2" presStyleLbl="parChTrans1D1" presStyleIdx="19" presStyleCnt="22"/>
      <dgm:spPr/>
    </dgm:pt>
    <dgm:pt modelId="{CAE18AB7-D387-4A88-81A9-75D32D4DFE61}" type="pres">
      <dgm:prSet presAssocID="{657BE18B-9CE1-4536-9E45-41152AAA7FE6}" presName="topConnNode2" presStyleLbl="node2" presStyleIdx="0" presStyleCnt="0"/>
      <dgm:spPr/>
    </dgm:pt>
    <dgm:pt modelId="{96CECBA1-12F2-48D1-94A2-ADB598B2BE44}" type="pres">
      <dgm:prSet presAssocID="{657BE18B-9CE1-4536-9E45-41152AAA7FE6}" presName="hierChild4" presStyleCnt="0"/>
      <dgm:spPr/>
    </dgm:pt>
    <dgm:pt modelId="{FD30E155-5B73-43D8-AB02-F995AF4F9144}" type="pres">
      <dgm:prSet presAssocID="{657BE18B-9CE1-4536-9E45-41152AAA7FE6}" presName="hierChild5" presStyleCnt="0"/>
      <dgm:spPr/>
    </dgm:pt>
    <dgm:pt modelId="{A8C443FB-B98A-409B-B11C-35E8ADA66022}" type="pres">
      <dgm:prSet presAssocID="{B537C568-D9B3-48A5-B262-DAADC3ABAFA0}" presName="Name28" presStyleLbl="parChTrans1D2" presStyleIdx="9" presStyleCnt="10"/>
      <dgm:spPr/>
    </dgm:pt>
    <dgm:pt modelId="{1D513B17-31EB-4558-97B7-F5FC5B952893}" type="pres">
      <dgm:prSet presAssocID="{A85095EA-DB6C-4945-BC63-BC9E5A3EF377}" presName="hierRoot2" presStyleCnt="0">
        <dgm:presLayoutVars>
          <dgm:hierBranch val="init"/>
        </dgm:presLayoutVars>
      </dgm:prSet>
      <dgm:spPr/>
    </dgm:pt>
    <dgm:pt modelId="{39582B9C-784B-4DFC-BE74-88E2095C0105}" type="pres">
      <dgm:prSet presAssocID="{A85095EA-DB6C-4945-BC63-BC9E5A3EF377}" presName="rootComposite2" presStyleCnt="0"/>
      <dgm:spPr/>
    </dgm:pt>
    <dgm:pt modelId="{ADB1EDFD-6B45-4E53-AF1A-CFA9BAB80BCC}" type="pres">
      <dgm:prSet presAssocID="{A85095EA-DB6C-4945-BC63-BC9E5A3EF377}" presName="rootText2" presStyleLbl="alignAcc1" presStyleIdx="0" presStyleCnt="0" custScaleX="176552" custScaleY="383293">
        <dgm:presLayoutVars>
          <dgm:chPref val="3"/>
        </dgm:presLayoutVars>
      </dgm:prSet>
      <dgm:spPr/>
    </dgm:pt>
    <dgm:pt modelId="{46ED0F64-97AB-4165-8B26-8A38CF73A37B}" type="pres">
      <dgm:prSet presAssocID="{A85095EA-DB6C-4945-BC63-BC9E5A3EF377}" presName="topArc2" presStyleLbl="parChTrans1D1" presStyleIdx="20" presStyleCnt="22"/>
      <dgm:spPr/>
    </dgm:pt>
    <dgm:pt modelId="{DCAE078F-6045-4EC2-93B1-88971B698621}" type="pres">
      <dgm:prSet presAssocID="{A85095EA-DB6C-4945-BC63-BC9E5A3EF377}" presName="bottomArc2" presStyleLbl="parChTrans1D1" presStyleIdx="21" presStyleCnt="22"/>
      <dgm:spPr/>
    </dgm:pt>
    <dgm:pt modelId="{DE00BA77-0AFA-4C8A-8721-A88853540B05}" type="pres">
      <dgm:prSet presAssocID="{A85095EA-DB6C-4945-BC63-BC9E5A3EF377}" presName="topConnNode2" presStyleLbl="node2" presStyleIdx="0" presStyleCnt="0"/>
      <dgm:spPr/>
    </dgm:pt>
    <dgm:pt modelId="{E3D7D32D-A2D9-4250-87C2-FECF46BF6BE7}" type="pres">
      <dgm:prSet presAssocID="{A85095EA-DB6C-4945-BC63-BC9E5A3EF377}" presName="hierChild4" presStyleCnt="0"/>
      <dgm:spPr/>
    </dgm:pt>
    <dgm:pt modelId="{E9AD1AB2-AAB5-4BF3-B3EB-39E07549461D}" type="pres">
      <dgm:prSet presAssocID="{A85095EA-DB6C-4945-BC63-BC9E5A3EF377}" presName="hierChild5" presStyleCnt="0"/>
      <dgm:spPr/>
    </dgm:pt>
    <dgm:pt modelId="{767B8118-63C8-4114-BEC2-FC0D27691A3A}" type="pres">
      <dgm:prSet presAssocID="{FBDE6FDE-E40C-419F-9782-80BEFA268E13}" presName="hierChild3" presStyleCnt="0"/>
      <dgm:spPr/>
    </dgm:pt>
  </dgm:ptLst>
  <dgm:cxnLst>
    <dgm:cxn modelId="{AF918F04-B37A-426B-B3AD-D8AFA9B99E4E}" type="presOf" srcId="{17652331-B8B4-4960-82B1-D9A8C9E8AE67}" destId="{E571BD9C-E1C2-4B98-8558-CDF0C8D4D058}" srcOrd="0" destOrd="0" presId="urn:microsoft.com/office/officeart/2008/layout/HalfCircleOrganizationChart"/>
    <dgm:cxn modelId="{5BEFA205-8B88-463E-88EF-6C4D4664F1F2}" srcId="{FBDE6FDE-E40C-419F-9782-80BEFA268E13}" destId="{2F106CF4-91F5-4C06-BCDE-D9C6C6A9E3C0}" srcOrd="3" destOrd="0" parTransId="{FBBC036D-34FD-4C02-B7A9-DEF7F6429E2F}" sibTransId="{59C9C1F8-498A-4AA7-83FF-9FAB9EAEC674}"/>
    <dgm:cxn modelId="{067FF11F-B43B-424B-AE13-7756DFC502E9}" type="presOf" srcId="{A85095EA-DB6C-4945-BC63-BC9E5A3EF377}" destId="{DE00BA77-0AFA-4C8A-8721-A88853540B05}" srcOrd="1" destOrd="0" presId="urn:microsoft.com/office/officeart/2008/layout/HalfCircleOrganizationChart"/>
    <dgm:cxn modelId="{50E07C2A-6D67-4EEF-829B-EE7288E2FC8E}" type="presOf" srcId="{602B44DB-FE23-45E6-9F6B-1A26D65C4FE8}" destId="{FD53A126-5640-4949-B888-FFE080040793}" srcOrd="0" destOrd="0" presId="urn:microsoft.com/office/officeart/2008/layout/HalfCircleOrganizationChart"/>
    <dgm:cxn modelId="{79E77C2A-ED3C-4CC3-BA93-0BF491295039}" srcId="{FBDE6FDE-E40C-419F-9782-80BEFA268E13}" destId="{17652331-B8B4-4960-82B1-D9A8C9E8AE67}" srcOrd="5" destOrd="0" parTransId="{E486AA87-5CF9-4294-872D-4F980D5A7035}" sibTransId="{FE74AD2C-ED66-46FE-A30D-8E7C4C681629}"/>
    <dgm:cxn modelId="{BE806635-8133-4A8A-955A-76FC0D68F561}" type="presOf" srcId="{602B44DB-FE23-45E6-9F6B-1A26D65C4FE8}" destId="{7B0B0504-422B-4359-AD43-23218B3A7924}" srcOrd="1" destOrd="0" presId="urn:microsoft.com/office/officeart/2008/layout/HalfCircleOrganizationChart"/>
    <dgm:cxn modelId="{E0BB1838-AA3A-45DA-A187-EFD5FBBB0873}" type="presOf" srcId="{676759EC-954F-4FA0-B2EB-57F3F2706BEB}" destId="{F7112656-7669-45C2-A97C-9F37DB12DAC9}" srcOrd="0" destOrd="0" presId="urn:microsoft.com/office/officeart/2008/layout/HalfCircleOrganizationChart"/>
    <dgm:cxn modelId="{7D255538-C35E-4803-BAD6-CB31A5F40F20}" srcId="{FBDE6FDE-E40C-419F-9782-80BEFA268E13}" destId="{F62F326C-A4C9-420C-A57C-09570DEAA84C}" srcOrd="7" destOrd="0" parTransId="{C041F940-6A3A-4005-9DEF-F669AA04D5F4}" sibTransId="{34143367-1322-47F3-9725-6F2760D92FB5}"/>
    <dgm:cxn modelId="{11C24A3F-F166-4314-AFB1-3FD0F41BA80D}" type="presOf" srcId="{1B548006-9B73-4023-93CB-F14E80DB53D4}" destId="{E94A4ECF-5BF7-4AFB-82AD-56D27754D09F}" srcOrd="1" destOrd="0" presId="urn:microsoft.com/office/officeart/2008/layout/HalfCircleOrganizationChart"/>
    <dgm:cxn modelId="{0B4CAE5C-80D7-4976-A8C5-B1AEB980587F}" srcId="{FBDE6FDE-E40C-419F-9782-80BEFA268E13}" destId="{602B44DB-FE23-45E6-9F6B-1A26D65C4FE8}" srcOrd="1" destOrd="0" parTransId="{5F5BE119-FC0B-4C70-A14A-D3F271583926}" sibTransId="{A833DFBD-6CC3-4654-AB7E-07B562A9AC5F}"/>
    <dgm:cxn modelId="{A5A43441-6225-449C-AEDC-DC501944CAB9}" type="presOf" srcId="{1B548006-9B73-4023-93CB-F14E80DB53D4}" destId="{76BF0B0A-6404-42B1-BEA3-F88E3BAC70E1}" srcOrd="0" destOrd="0" presId="urn:microsoft.com/office/officeart/2008/layout/HalfCircleOrganizationChart"/>
    <dgm:cxn modelId="{68449963-B52E-4C66-BF5C-0D2589FA2B60}" type="presOf" srcId="{17652331-B8B4-4960-82B1-D9A8C9E8AE67}" destId="{B93E01E3-4874-49E6-8ADE-0F4CCAEBF7F5}" srcOrd="1" destOrd="0" presId="urn:microsoft.com/office/officeart/2008/layout/HalfCircleOrganizationChart"/>
    <dgm:cxn modelId="{2989BD63-A708-4500-9B78-DEDF402EC007}" type="presOf" srcId="{657BE18B-9CE1-4536-9E45-41152AAA7FE6}" destId="{01C90E86-64A3-40D1-B885-601471A47486}" srcOrd="0" destOrd="0" presId="urn:microsoft.com/office/officeart/2008/layout/HalfCircleOrganizationChart"/>
    <dgm:cxn modelId="{2483A768-A685-4E0D-966B-7A977B0232D1}" type="presOf" srcId="{F62F326C-A4C9-420C-A57C-09570DEAA84C}" destId="{69D505EE-3EA1-45E6-9604-9679E6F43D10}" srcOrd="0" destOrd="0" presId="urn:microsoft.com/office/officeart/2008/layout/HalfCircleOrganizationChart"/>
    <dgm:cxn modelId="{770F426A-5660-4A36-92A1-EB7668570D24}" type="presOf" srcId="{2F106CF4-91F5-4C06-BCDE-D9C6C6A9E3C0}" destId="{E03D6886-07CD-461B-AE3A-F927764D5139}" srcOrd="1" destOrd="0" presId="urn:microsoft.com/office/officeart/2008/layout/HalfCircleOrganizationChart"/>
    <dgm:cxn modelId="{8D61744A-23DE-42EB-9AB8-040EFBBA8DC7}" type="presOf" srcId="{B632C507-8468-47B6-93F3-E1A961D7575D}" destId="{A238872A-6716-4A1E-8E9A-3EA88D878447}" srcOrd="1" destOrd="0" presId="urn:microsoft.com/office/officeart/2008/layout/HalfCircleOrganizationChart"/>
    <dgm:cxn modelId="{51F9E56B-65D1-4D85-9C4E-935E6DE827D8}" type="presOf" srcId="{C041F940-6A3A-4005-9DEF-F669AA04D5F4}" destId="{21F26879-CA07-4058-8004-984C4E3A7C17}" srcOrd="0" destOrd="0" presId="urn:microsoft.com/office/officeart/2008/layout/HalfCircleOrganizationChart"/>
    <dgm:cxn modelId="{1F5C966D-8DB2-4E0C-905A-36B334A18384}" type="presOf" srcId="{CD697C9E-CE37-4A32-AC42-B817BC02B59E}" destId="{4E556DB2-B8A5-4CE8-A0F7-E424736D43AE}" srcOrd="0" destOrd="0" presId="urn:microsoft.com/office/officeart/2008/layout/HalfCircleOrganizationChart"/>
    <dgm:cxn modelId="{4199DD75-6035-4AF2-925B-FDFB8A663425}" type="presOf" srcId="{E486AA87-5CF9-4294-872D-4F980D5A7035}" destId="{0BFFFCA3-BE79-4181-A334-FA05E5EE31FE}" srcOrd="0" destOrd="0" presId="urn:microsoft.com/office/officeart/2008/layout/HalfCircleOrganizationChart"/>
    <dgm:cxn modelId="{61FDB958-3561-4DAE-9EE5-D84F1CCC5422}" type="presOf" srcId="{A85095EA-DB6C-4945-BC63-BC9E5A3EF377}" destId="{ADB1EDFD-6B45-4E53-AF1A-CFA9BAB80BCC}" srcOrd="0" destOrd="0" presId="urn:microsoft.com/office/officeart/2008/layout/HalfCircleOrganizationChart"/>
    <dgm:cxn modelId="{C1CFCF7A-CC95-47C5-ACAC-F599EF3311AC}" srcId="{FBDE6FDE-E40C-419F-9782-80BEFA268E13}" destId="{A85095EA-DB6C-4945-BC63-BC9E5A3EF377}" srcOrd="9" destOrd="0" parTransId="{B537C568-D9B3-48A5-B262-DAADC3ABAFA0}" sibTransId="{14B8D46C-9A2A-4D4A-8876-9C77FB81D28A}"/>
    <dgm:cxn modelId="{8103757B-855C-4BDE-A3CB-597D3D11563D}" type="presOf" srcId="{0FB04EF2-BA63-4D94-BB86-7EB48A6574D3}" destId="{933DF969-D9CF-4FF3-9DB5-FEBBDD344620}" srcOrd="0" destOrd="0" presId="urn:microsoft.com/office/officeart/2008/layout/HalfCircleOrganizationChart"/>
    <dgm:cxn modelId="{E89D0B7D-61BD-43F8-9A61-8F7BFFE3EF2A}" srcId="{22C24CE1-8CF4-4E8A-B55D-DC3143258412}" destId="{FBDE6FDE-E40C-419F-9782-80BEFA268E13}" srcOrd="0" destOrd="0" parTransId="{E112792F-5F6A-497E-B403-C16383FA0C57}" sibTransId="{9F26E0D9-2542-43D6-859F-335AC2B8DA71}"/>
    <dgm:cxn modelId="{E18A0C7D-E71B-4D50-9C33-65FAB4AD79DF}" srcId="{FBDE6FDE-E40C-419F-9782-80BEFA268E13}" destId="{B632C507-8468-47B6-93F3-E1A961D7575D}" srcOrd="4" destOrd="0" parTransId="{0FB04EF2-BA63-4D94-BB86-7EB48A6574D3}" sibTransId="{29B5FBC2-491C-4C15-8ACC-E93E2C0642BB}"/>
    <dgm:cxn modelId="{C0EDC87D-DE2E-47D5-AE2D-79FDF53A9A80}" srcId="{FBDE6FDE-E40C-419F-9782-80BEFA268E13}" destId="{1B548006-9B73-4023-93CB-F14E80DB53D4}" srcOrd="2" destOrd="0" parTransId="{676759EC-954F-4FA0-B2EB-57F3F2706BEB}" sibTransId="{292AC9F7-0AEB-44DE-A8D1-E3A107299EED}"/>
    <dgm:cxn modelId="{DFBF4A8A-CC6B-4359-A305-B16D77EB8BC1}" srcId="{FBDE6FDE-E40C-419F-9782-80BEFA268E13}" destId="{CD697C9E-CE37-4A32-AC42-B817BC02B59E}" srcOrd="0" destOrd="0" parTransId="{01FA1DF3-373B-478A-8BA1-1591B4400BA7}" sibTransId="{B2285E1C-FC93-4114-94C0-881F3AE85647}"/>
    <dgm:cxn modelId="{9744B690-2B85-4213-9CE6-76E7AD40DD17}" type="presOf" srcId="{13672C32-FA90-498F-BEE9-52E4C5DA5E28}" destId="{79E0B930-C969-43F5-BAE4-11ACB443451D}" srcOrd="0" destOrd="0" presId="urn:microsoft.com/office/officeart/2008/layout/HalfCircleOrganizationChart"/>
    <dgm:cxn modelId="{B311B991-1845-4A92-BAD5-4F2B51D7DDC9}" type="presOf" srcId="{2F106CF4-91F5-4C06-BCDE-D9C6C6A9E3C0}" destId="{09BDB27F-D610-4630-BD61-A450A369EE88}" srcOrd="0" destOrd="0" presId="urn:microsoft.com/office/officeart/2008/layout/HalfCircleOrganizationChart"/>
    <dgm:cxn modelId="{C03232A1-D43B-47B6-9188-853E1171B7F0}" type="presOf" srcId="{FBDE6FDE-E40C-419F-9782-80BEFA268E13}" destId="{8B1CBA19-59FC-46BC-A095-A06C815CA663}" srcOrd="1" destOrd="0" presId="urn:microsoft.com/office/officeart/2008/layout/HalfCircleOrganizationChart"/>
    <dgm:cxn modelId="{A22F95AD-D3D1-4525-B6E3-024110303293}" type="presOf" srcId="{01FA1DF3-373B-478A-8BA1-1591B4400BA7}" destId="{7F51F129-2DE4-4E1E-9F86-233F327C51AC}" srcOrd="0" destOrd="0" presId="urn:microsoft.com/office/officeart/2008/layout/HalfCircleOrganizationChart"/>
    <dgm:cxn modelId="{37A7CDB1-68C3-44E4-8327-B731DB5FDAFB}" type="presOf" srcId="{5F5BE119-FC0B-4C70-A14A-D3F271583926}" destId="{434A58C4-7B33-41F6-9B6E-BFFFDE5E4407}" srcOrd="0" destOrd="0" presId="urn:microsoft.com/office/officeart/2008/layout/HalfCircleOrganizationChart"/>
    <dgm:cxn modelId="{238ED9B6-E815-426B-BED0-0932CDC37424}" type="presOf" srcId="{22C24CE1-8CF4-4E8A-B55D-DC3143258412}" destId="{37A75679-37D6-4BE2-8EEA-38315385CC39}" srcOrd="0" destOrd="0" presId="urn:microsoft.com/office/officeart/2008/layout/HalfCircleOrganizationChart"/>
    <dgm:cxn modelId="{E954E2BF-6706-413B-B435-1CBB8C21BC3E}" type="presOf" srcId="{FBBC036D-34FD-4C02-B7A9-DEF7F6429E2F}" destId="{ED59F149-6801-4FBE-98F2-7FD6737B2D91}" srcOrd="0" destOrd="0" presId="urn:microsoft.com/office/officeart/2008/layout/HalfCircleOrganizationChart"/>
    <dgm:cxn modelId="{13915FC0-ABF3-462D-BC83-6EA9959FC953}" type="presOf" srcId="{B632C507-8468-47B6-93F3-E1A961D7575D}" destId="{7E95A29A-FE33-4BBE-B34F-3183FAA93B90}" srcOrd="0" destOrd="0" presId="urn:microsoft.com/office/officeart/2008/layout/HalfCircleOrganizationChart"/>
    <dgm:cxn modelId="{41FF15C1-9BD7-4990-A481-1648218E6EB2}" srcId="{FBDE6FDE-E40C-419F-9782-80BEFA268E13}" destId="{657BE18B-9CE1-4536-9E45-41152AAA7FE6}" srcOrd="8" destOrd="0" parTransId="{3BE8DB87-1744-46A4-89B0-4FC7C92AD81F}" sibTransId="{D79552A7-5DC8-4F56-B0D3-6FC832F7AF11}"/>
    <dgm:cxn modelId="{CC68FFC7-367B-43D8-894D-7D177F09ED7B}" type="presOf" srcId="{657BE18B-9CE1-4536-9E45-41152AAA7FE6}" destId="{CAE18AB7-D387-4A88-81A9-75D32D4DFE61}" srcOrd="1" destOrd="0" presId="urn:microsoft.com/office/officeart/2008/layout/HalfCircleOrganizationChart"/>
    <dgm:cxn modelId="{C79036CE-A286-4D3C-BE42-26DD4B7E2B17}" type="presOf" srcId="{65FC20B5-295B-4C0F-A9CA-6EA25E00F972}" destId="{AFED1674-B4E3-4D97-A31D-8426C2CCA30E}" srcOrd="0" destOrd="0" presId="urn:microsoft.com/office/officeart/2008/layout/HalfCircleOrganizationChart"/>
    <dgm:cxn modelId="{BFE7FCD2-9EE9-4ACA-86B5-A9B5A75458C6}" type="presOf" srcId="{13672C32-FA90-498F-BEE9-52E4C5DA5E28}" destId="{E76A831E-A903-4858-BE22-10E4DFB29CFB}" srcOrd="1" destOrd="0" presId="urn:microsoft.com/office/officeart/2008/layout/HalfCircleOrganizationChart"/>
    <dgm:cxn modelId="{A7E65DDB-C5CF-45B6-9845-ED770B4761F5}" type="presOf" srcId="{F62F326C-A4C9-420C-A57C-09570DEAA84C}" destId="{EF0DFC22-2188-4C4E-86E3-FFE0C5F8D608}" srcOrd="1" destOrd="0" presId="urn:microsoft.com/office/officeart/2008/layout/HalfCircleOrganizationChart"/>
    <dgm:cxn modelId="{87CBF1DD-C5D9-4227-B70C-3442B2E57594}" srcId="{FBDE6FDE-E40C-419F-9782-80BEFA268E13}" destId="{13672C32-FA90-498F-BEE9-52E4C5DA5E28}" srcOrd="6" destOrd="0" parTransId="{65FC20B5-295B-4C0F-A9CA-6EA25E00F972}" sibTransId="{274C71BA-E5C7-4049-85FB-92BA9ED6ACAD}"/>
    <dgm:cxn modelId="{3E653AE1-407F-4902-B3D4-A7596F295822}" type="presOf" srcId="{3BE8DB87-1744-46A4-89B0-4FC7C92AD81F}" destId="{BDF00463-729B-4AAA-A44C-72D28F2D54EE}" srcOrd="0" destOrd="0" presId="urn:microsoft.com/office/officeart/2008/layout/HalfCircleOrganizationChart"/>
    <dgm:cxn modelId="{801286E5-77F0-4E1A-88D9-3129F5A6EAC4}" type="presOf" srcId="{CD697C9E-CE37-4A32-AC42-B817BC02B59E}" destId="{CC1544D5-BE37-4F74-817D-DC7E458A9325}" srcOrd="1" destOrd="0" presId="urn:microsoft.com/office/officeart/2008/layout/HalfCircleOrganizationChart"/>
    <dgm:cxn modelId="{66BF78E6-DD1B-4F64-B9A9-EBDC66259848}" type="presOf" srcId="{FBDE6FDE-E40C-419F-9782-80BEFA268E13}" destId="{3AC7DB53-8789-4F71-841F-1573B0FE6479}" srcOrd="0" destOrd="0" presId="urn:microsoft.com/office/officeart/2008/layout/HalfCircleOrganizationChart"/>
    <dgm:cxn modelId="{D0E8F8F3-18A9-4555-A1BA-5BA2286666D6}" type="presOf" srcId="{B537C568-D9B3-48A5-B262-DAADC3ABAFA0}" destId="{A8C443FB-B98A-409B-B11C-35E8ADA66022}" srcOrd="0" destOrd="0" presId="urn:microsoft.com/office/officeart/2008/layout/HalfCircleOrganizationChart"/>
    <dgm:cxn modelId="{BF26D7CD-5580-4CDF-BDDC-BBCBD9BF343A}" type="presParOf" srcId="{37A75679-37D6-4BE2-8EEA-38315385CC39}" destId="{3E13E0CB-274C-4C5B-BF60-FAA15CC108F2}" srcOrd="0" destOrd="0" presId="urn:microsoft.com/office/officeart/2008/layout/HalfCircleOrganizationChart"/>
    <dgm:cxn modelId="{1F2131C5-3CBC-4E5A-9082-46FA7970C8CA}" type="presParOf" srcId="{3E13E0CB-274C-4C5B-BF60-FAA15CC108F2}" destId="{847CE4BC-32DA-4C88-A0A1-CA98FDC4B81F}" srcOrd="0" destOrd="0" presId="urn:microsoft.com/office/officeart/2008/layout/HalfCircleOrganizationChart"/>
    <dgm:cxn modelId="{97486BC9-94A6-47F8-9535-7E89C832AC56}" type="presParOf" srcId="{847CE4BC-32DA-4C88-A0A1-CA98FDC4B81F}" destId="{3AC7DB53-8789-4F71-841F-1573B0FE6479}" srcOrd="0" destOrd="0" presId="urn:microsoft.com/office/officeart/2008/layout/HalfCircleOrganizationChart"/>
    <dgm:cxn modelId="{2DB4C050-9298-4A23-AC16-06F89FDE4B38}" type="presParOf" srcId="{847CE4BC-32DA-4C88-A0A1-CA98FDC4B81F}" destId="{B0C436F8-92ED-4E6C-9467-6C3E718738DC}" srcOrd="1" destOrd="0" presId="urn:microsoft.com/office/officeart/2008/layout/HalfCircleOrganizationChart"/>
    <dgm:cxn modelId="{71214EAB-1145-4840-AF12-A8E3C1E3F9F0}" type="presParOf" srcId="{847CE4BC-32DA-4C88-A0A1-CA98FDC4B81F}" destId="{8EA393D9-4024-4B21-B3F3-FDE75A3CE9E7}" srcOrd="2" destOrd="0" presId="urn:microsoft.com/office/officeart/2008/layout/HalfCircleOrganizationChart"/>
    <dgm:cxn modelId="{EF113F93-BFF9-4F2E-B914-B47EF8C6244F}" type="presParOf" srcId="{847CE4BC-32DA-4C88-A0A1-CA98FDC4B81F}" destId="{8B1CBA19-59FC-46BC-A095-A06C815CA663}" srcOrd="3" destOrd="0" presId="urn:microsoft.com/office/officeart/2008/layout/HalfCircleOrganizationChart"/>
    <dgm:cxn modelId="{7556AD8E-DA5D-4711-B56D-6E0DB13C0D7C}" type="presParOf" srcId="{3E13E0CB-274C-4C5B-BF60-FAA15CC108F2}" destId="{BF43D9EA-FC84-4EEE-BBFD-AF5B4C50D4FC}" srcOrd="1" destOrd="0" presId="urn:microsoft.com/office/officeart/2008/layout/HalfCircleOrganizationChart"/>
    <dgm:cxn modelId="{A7ACC779-0988-4352-AF86-409AF2BDA7CC}" type="presParOf" srcId="{BF43D9EA-FC84-4EEE-BBFD-AF5B4C50D4FC}" destId="{7F51F129-2DE4-4E1E-9F86-233F327C51AC}" srcOrd="0" destOrd="0" presId="urn:microsoft.com/office/officeart/2008/layout/HalfCircleOrganizationChart"/>
    <dgm:cxn modelId="{DF294173-6D62-422C-9859-4F25916139F0}" type="presParOf" srcId="{BF43D9EA-FC84-4EEE-BBFD-AF5B4C50D4FC}" destId="{B56C4182-C366-4E49-A8B5-DA7A4847BE75}" srcOrd="1" destOrd="0" presId="urn:microsoft.com/office/officeart/2008/layout/HalfCircleOrganizationChart"/>
    <dgm:cxn modelId="{8336217E-0C1D-4803-A946-1D1B8FB65CB7}" type="presParOf" srcId="{B56C4182-C366-4E49-A8B5-DA7A4847BE75}" destId="{6EB53146-8052-4059-83FA-6957CBE82DC1}" srcOrd="0" destOrd="0" presId="urn:microsoft.com/office/officeart/2008/layout/HalfCircleOrganizationChart"/>
    <dgm:cxn modelId="{29012442-ACE7-40F0-93CF-07335A5164C3}" type="presParOf" srcId="{6EB53146-8052-4059-83FA-6957CBE82DC1}" destId="{4E556DB2-B8A5-4CE8-A0F7-E424736D43AE}" srcOrd="0" destOrd="0" presId="urn:microsoft.com/office/officeart/2008/layout/HalfCircleOrganizationChart"/>
    <dgm:cxn modelId="{3599627B-3F99-4924-BD71-248D6989B085}" type="presParOf" srcId="{6EB53146-8052-4059-83FA-6957CBE82DC1}" destId="{3950CDCE-62B1-4F61-B252-0861534CC1F2}" srcOrd="1" destOrd="0" presId="urn:microsoft.com/office/officeart/2008/layout/HalfCircleOrganizationChart"/>
    <dgm:cxn modelId="{508F1E78-D72B-4E73-A8B4-62BE79303D2D}" type="presParOf" srcId="{6EB53146-8052-4059-83FA-6957CBE82DC1}" destId="{25FDE5D2-C984-453C-91E5-FA03F66719D3}" srcOrd="2" destOrd="0" presId="urn:microsoft.com/office/officeart/2008/layout/HalfCircleOrganizationChart"/>
    <dgm:cxn modelId="{DA0F9D65-4900-46D2-9984-1766E7D9B41D}" type="presParOf" srcId="{6EB53146-8052-4059-83FA-6957CBE82DC1}" destId="{CC1544D5-BE37-4F74-817D-DC7E458A9325}" srcOrd="3" destOrd="0" presId="urn:microsoft.com/office/officeart/2008/layout/HalfCircleOrganizationChart"/>
    <dgm:cxn modelId="{E0D6016D-3C7F-436D-93A5-9975958AFD90}" type="presParOf" srcId="{B56C4182-C366-4E49-A8B5-DA7A4847BE75}" destId="{02E35486-BCE8-4A4A-AD0F-B3E20783E0D4}" srcOrd="1" destOrd="0" presId="urn:microsoft.com/office/officeart/2008/layout/HalfCircleOrganizationChart"/>
    <dgm:cxn modelId="{29E0311C-0E74-4F59-A508-1DE2F265DBFE}" type="presParOf" srcId="{B56C4182-C366-4E49-A8B5-DA7A4847BE75}" destId="{345E3D3D-DCB6-4AF7-B9C9-08F89CBAC704}" srcOrd="2" destOrd="0" presId="urn:microsoft.com/office/officeart/2008/layout/HalfCircleOrganizationChart"/>
    <dgm:cxn modelId="{176B27B8-8CE5-445B-B3F0-0E664422488A}" type="presParOf" srcId="{BF43D9EA-FC84-4EEE-BBFD-AF5B4C50D4FC}" destId="{434A58C4-7B33-41F6-9B6E-BFFFDE5E4407}" srcOrd="2" destOrd="0" presId="urn:microsoft.com/office/officeart/2008/layout/HalfCircleOrganizationChart"/>
    <dgm:cxn modelId="{079BD302-323A-47AE-ACC3-48C3313A2DF1}" type="presParOf" srcId="{BF43D9EA-FC84-4EEE-BBFD-AF5B4C50D4FC}" destId="{382FB27D-89AE-42E0-8C42-F2271090DA9B}" srcOrd="3" destOrd="0" presId="urn:microsoft.com/office/officeart/2008/layout/HalfCircleOrganizationChart"/>
    <dgm:cxn modelId="{594AFB70-6B51-4F55-84D0-2AF6F6C57973}" type="presParOf" srcId="{382FB27D-89AE-42E0-8C42-F2271090DA9B}" destId="{21106EE7-126E-43D3-9A4D-3470ACC3E737}" srcOrd="0" destOrd="0" presId="urn:microsoft.com/office/officeart/2008/layout/HalfCircleOrganizationChart"/>
    <dgm:cxn modelId="{E44B2371-2FC9-4B0C-B61B-93841726DF67}" type="presParOf" srcId="{21106EE7-126E-43D3-9A4D-3470ACC3E737}" destId="{FD53A126-5640-4949-B888-FFE080040793}" srcOrd="0" destOrd="0" presId="urn:microsoft.com/office/officeart/2008/layout/HalfCircleOrganizationChart"/>
    <dgm:cxn modelId="{5AD9A956-FEC5-4499-8194-41BC28F9F37B}" type="presParOf" srcId="{21106EE7-126E-43D3-9A4D-3470ACC3E737}" destId="{5FEE1B26-8553-4EDF-A106-D14A4C9D8C88}" srcOrd="1" destOrd="0" presId="urn:microsoft.com/office/officeart/2008/layout/HalfCircleOrganizationChart"/>
    <dgm:cxn modelId="{73B82CFF-9679-4032-985E-FA5BB9451581}" type="presParOf" srcId="{21106EE7-126E-43D3-9A4D-3470ACC3E737}" destId="{C05EE2AD-792B-4F88-9093-5E4BC2A68D7C}" srcOrd="2" destOrd="0" presId="urn:microsoft.com/office/officeart/2008/layout/HalfCircleOrganizationChart"/>
    <dgm:cxn modelId="{369D6507-593E-42B9-AEDF-0EBBDC5D563A}" type="presParOf" srcId="{21106EE7-126E-43D3-9A4D-3470ACC3E737}" destId="{7B0B0504-422B-4359-AD43-23218B3A7924}" srcOrd="3" destOrd="0" presId="urn:microsoft.com/office/officeart/2008/layout/HalfCircleOrganizationChart"/>
    <dgm:cxn modelId="{C615D131-CB15-4244-8EEB-7C2E81E732A1}" type="presParOf" srcId="{382FB27D-89AE-42E0-8C42-F2271090DA9B}" destId="{7FF8D6FB-A7BF-42F1-BD83-73C3B8CF8AC4}" srcOrd="1" destOrd="0" presId="urn:microsoft.com/office/officeart/2008/layout/HalfCircleOrganizationChart"/>
    <dgm:cxn modelId="{6FB19233-4BB7-4163-AD4F-B41235F8459E}" type="presParOf" srcId="{382FB27D-89AE-42E0-8C42-F2271090DA9B}" destId="{CA16E795-B7C3-4F40-A7FC-C9FAC032EBA1}" srcOrd="2" destOrd="0" presId="urn:microsoft.com/office/officeart/2008/layout/HalfCircleOrganizationChart"/>
    <dgm:cxn modelId="{BA66EAA2-B0BD-4B77-AE44-FF803B98C6C7}" type="presParOf" srcId="{BF43D9EA-FC84-4EEE-BBFD-AF5B4C50D4FC}" destId="{F7112656-7669-45C2-A97C-9F37DB12DAC9}" srcOrd="4" destOrd="0" presId="urn:microsoft.com/office/officeart/2008/layout/HalfCircleOrganizationChart"/>
    <dgm:cxn modelId="{2FFF384B-BC75-4612-8020-8CA0AE607D82}" type="presParOf" srcId="{BF43D9EA-FC84-4EEE-BBFD-AF5B4C50D4FC}" destId="{AA2696BD-2990-46B0-AD38-D0EC3FE49137}" srcOrd="5" destOrd="0" presId="urn:microsoft.com/office/officeart/2008/layout/HalfCircleOrganizationChart"/>
    <dgm:cxn modelId="{EEAA3799-3433-4FB3-8825-B9FD380EDAE6}" type="presParOf" srcId="{AA2696BD-2990-46B0-AD38-D0EC3FE49137}" destId="{51E8C156-86E9-4690-994A-E2C0ECE5AB33}" srcOrd="0" destOrd="0" presId="urn:microsoft.com/office/officeart/2008/layout/HalfCircleOrganizationChart"/>
    <dgm:cxn modelId="{71DA1C50-9B77-4C7D-AE70-82F1D3F1E6C7}" type="presParOf" srcId="{51E8C156-86E9-4690-994A-E2C0ECE5AB33}" destId="{76BF0B0A-6404-42B1-BEA3-F88E3BAC70E1}" srcOrd="0" destOrd="0" presId="urn:microsoft.com/office/officeart/2008/layout/HalfCircleOrganizationChart"/>
    <dgm:cxn modelId="{F140CF84-D813-46EC-9556-387B5ABC63C3}" type="presParOf" srcId="{51E8C156-86E9-4690-994A-E2C0ECE5AB33}" destId="{93993540-85C1-412D-9BF0-EE4F73BEE5FB}" srcOrd="1" destOrd="0" presId="urn:microsoft.com/office/officeart/2008/layout/HalfCircleOrganizationChart"/>
    <dgm:cxn modelId="{3702C630-2439-4B50-A96A-09A030C0ACBA}" type="presParOf" srcId="{51E8C156-86E9-4690-994A-E2C0ECE5AB33}" destId="{47623C84-799B-4CD8-820F-B1D8C8F3767C}" srcOrd="2" destOrd="0" presId="urn:microsoft.com/office/officeart/2008/layout/HalfCircleOrganizationChart"/>
    <dgm:cxn modelId="{284CF665-9A17-45A2-B1D4-EA86F3C7BD75}" type="presParOf" srcId="{51E8C156-86E9-4690-994A-E2C0ECE5AB33}" destId="{E94A4ECF-5BF7-4AFB-82AD-56D27754D09F}" srcOrd="3" destOrd="0" presId="urn:microsoft.com/office/officeart/2008/layout/HalfCircleOrganizationChart"/>
    <dgm:cxn modelId="{292318D3-7E95-4667-8C28-B56A3CAF82F3}" type="presParOf" srcId="{AA2696BD-2990-46B0-AD38-D0EC3FE49137}" destId="{F8B0CD87-CCAE-4BC7-A3FF-B0727A50DC75}" srcOrd="1" destOrd="0" presId="urn:microsoft.com/office/officeart/2008/layout/HalfCircleOrganizationChart"/>
    <dgm:cxn modelId="{00762F9E-48EC-4D50-BDC5-7068CF21BF64}" type="presParOf" srcId="{AA2696BD-2990-46B0-AD38-D0EC3FE49137}" destId="{2E49CCCD-F159-4333-8F73-93062127FF4B}" srcOrd="2" destOrd="0" presId="urn:microsoft.com/office/officeart/2008/layout/HalfCircleOrganizationChart"/>
    <dgm:cxn modelId="{4DD2EE8C-E1D7-4A42-B79B-DC0F74E3E9B2}" type="presParOf" srcId="{BF43D9EA-FC84-4EEE-BBFD-AF5B4C50D4FC}" destId="{ED59F149-6801-4FBE-98F2-7FD6737B2D91}" srcOrd="6" destOrd="0" presId="urn:microsoft.com/office/officeart/2008/layout/HalfCircleOrganizationChart"/>
    <dgm:cxn modelId="{AABBF5E5-682D-4410-8BD5-C6C33C7DC0A2}" type="presParOf" srcId="{BF43D9EA-FC84-4EEE-BBFD-AF5B4C50D4FC}" destId="{F027BAC1-750E-430A-855A-F5B9F98015C5}" srcOrd="7" destOrd="0" presId="urn:microsoft.com/office/officeart/2008/layout/HalfCircleOrganizationChart"/>
    <dgm:cxn modelId="{B9DB8680-25E8-4652-AD61-29484EA69A70}" type="presParOf" srcId="{F027BAC1-750E-430A-855A-F5B9F98015C5}" destId="{D26B4249-5BB9-4076-A6B0-442FD832B70D}" srcOrd="0" destOrd="0" presId="urn:microsoft.com/office/officeart/2008/layout/HalfCircleOrganizationChart"/>
    <dgm:cxn modelId="{08C0AD97-21B3-466C-A0A9-2826F9A2ABD6}" type="presParOf" srcId="{D26B4249-5BB9-4076-A6B0-442FD832B70D}" destId="{09BDB27F-D610-4630-BD61-A450A369EE88}" srcOrd="0" destOrd="0" presId="urn:microsoft.com/office/officeart/2008/layout/HalfCircleOrganizationChart"/>
    <dgm:cxn modelId="{E41FA8EF-92DC-40EE-86E2-2EA74DCDE595}" type="presParOf" srcId="{D26B4249-5BB9-4076-A6B0-442FD832B70D}" destId="{CCFD2A06-03E8-4098-992F-9961B80E9228}" srcOrd="1" destOrd="0" presId="urn:microsoft.com/office/officeart/2008/layout/HalfCircleOrganizationChart"/>
    <dgm:cxn modelId="{A03B8E2E-9C81-496F-B3AE-1A5EFCA2D2A6}" type="presParOf" srcId="{D26B4249-5BB9-4076-A6B0-442FD832B70D}" destId="{7EFC6179-7A53-4975-B295-F27A967228B2}" srcOrd="2" destOrd="0" presId="urn:microsoft.com/office/officeart/2008/layout/HalfCircleOrganizationChart"/>
    <dgm:cxn modelId="{1D5F32D3-9B60-4C2B-BDEF-513DFC9D13D3}" type="presParOf" srcId="{D26B4249-5BB9-4076-A6B0-442FD832B70D}" destId="{E03D6886-07CD-461B-AE3A-F927764D5139}" srcOrd="3" destOrd="0" presId="urn:microsoft.com/office/officeart/2008/layout/HalfCircleOrganizationChart"/>
    <dgm:cxn modelId="{3065F742-07A4-4250-AE80-13BF0EF60A46}" type="presParOf" srcId="{F027BAC1-750E-430A-855A-F5B9F98015C5}" destId="{73EBA827-C151-4097-88EA-B8FE4316A740}" srcOrd="1" destOrd="0" presId="urn:microsoft.com/office/officeart/2008/layout/HalfCircleOrganizationChart"/>
    <dgm:cxn modelId="{3CFE9F84-E914-4FB2-8F6F-6F044457AB33}" type="presParOf" srcId="{F027BAC1-750E-430A-855A-F5B9F98015C5}" destId="{2140DBAB-FF15-451D-B2AC-871F3532F7C5}" srcOrd="2" destOrd="0" presId="urn:microsoft.com/office/officeart/2008/layout/HalfCircleOrganizationChart"/>
    <dgm:cxn modelId="{EA32F2C6-B0F7-4449-8887-E3CA8087EDCA}" type="presParOf" srcId="{BF43D9EA-FC84-4EEE-BBFD-AF5B4C50D4FC}" destId="{933DF969-D9CF-4FF3-9DB5-FEBBDD344620}" srcOrd="8" destOrd="0" presId="urn:microsoft.com/office/officeart/2008/layout/HalfCircleOrganizationChart"/>
    <dgm:cxn modelId="{F76F0447-6FB0-453B-8841-58B335404D45}" type="presParOf" srcId="{BF43D9EA-FC84-4EEE-BBFD-AF5B4C50D4FC}" destId="{A28DCF14-22B5-43B0-AD78-1FFC06561713}" srcOrd="9" destOrd="0" presId="urn:microsoft.com/office/officeart/2008/layout/HalfCircleOrganizationChart"/>
    <dgm:cxn modelId="{3A110744-9BBC-4BBC-9A87-C62781F4F77C}" type="presParOf" srcId="{A28DCF14-22B5-43B0-AD78-1FFC06561713}" destId="{31728B75-18FC-4A13-8A63-2EE8C0A83BE8}" srcOrd="0" destOrd="0" presId="urn:microsoft.com/office/officeart/2008/layout/HalfCircleOrganizationChart"/>
    <dgm:cxn modelId="{EFDC068B-EBD9-4494-BFA8-17A96CEF53DF}" type="presParOf" srcId="{31728B75-18FC-4A13-8A63-2EE8C0A83BE8}" destId="{7E95A29A-FE33-4BBE-B34F-3183FAA93B90}" srcOrd="0" destOrd="0" presId="urn:microsoft.com/office/officeart/2008/layout/HalfCircleOrganizationChart"/>
    <dgm:cxn modelId="{B6214762-5BEC-46C3-8B35-0235AB612620}" type="presParOf" srcId="{31728B75-18FC-4A13-8A63-2EE8C0A83BE8}" destId="{F7DA9221-30A2-42A6-B84E-935B1A582091}" srcOrd="1" destOrd="0" presId="urn:microsoft.com/office/officeart/2008/layout/HalfCircleOrganizationChart"/>
    <dgm:cxn modelId="{E50D45D4-56D1-4648-A06B-0BDE0AF6408A}" type="presParOf" srcId="{31728B75-18FC-4A13-8A63-2EE8C0A83BE8}" destId="{695F49FA-2EEE-4BCF-BD35-A706205999E1}" srcOrd="2" destOrd="0" presId="urn:microsoft.com/office/officeart/2008/layout/HalfCircleOrganizationChart"/>
    <dgm:cxn modelId="{F9841613-543A-4EAC-AD8B-01E361FF9A7B}" type="presParOf" srcId="{31728B75-18FC-4A13-8A63-2EE8C0A83BE8}" destId="{A238872A-6716-4A1E-8E9A-3EA88D878447}" srcOrd="3" destOrd="0" presId="urn:microsoft.com/office/officeart/2008/layout/HalfCircleOrganizationChart"/>
    <dgm:cxn modelId="{9CF340D9-4076-4A3B-ADB6-4A566579279E}" type="presParOf" srcId="{A28DCF14-22B5-43B0-AD78-1FFC06561713}" destId="{1D8F542B-9819-4E4D-ADE9-C1E2F39D62AB}" srcOrd="1" destOrd="0" presId="urn:microsoft.com/office/officeart/2008/layout/HalfCircleOrganizationChart"/>
    <dgm:cxn modelId="{D814DECB-1071-4D1D-B73C-915C573A9DB3}" type="presParOf" srcId="{A28DCF14-22B5-43B0-AD78-1FFC06561713}" destId="{4BD34B23-3F9C-4E16-A397-17E0BBA7E1E8}" srcOrd="2" destOrd="0" presId="urn:microsoft.com/office/officeart/2008/layout/HalfCircleOrganizationChart"/>
    <dgm:cxn modelId="{0AE4884E-756E-43F8-81D4-72F7AD30BDA6}" type="presParOf" srcId="{BF43D9EA-FC84-4EEE-BBFD-AF5B4C50D4FC}" destId="{0BFFFCA3-BE79-4181-A334-FA05E5EE31FE}" srcOrd="10" destOrd="0" presId="urn:microsoft.com/office/officeart/2008/layout/HalfCircleOrganizationChart"/>
    <dgm:cxn modelId="{4ABEECCE-0989-4060-82B4-1546EF3D995E}" type="presParOf" srcId="{BF43D9EA-FC84-4EEE-BBFD-AF5B4C50D4FC}" destId="{CE796F5D-163F-4866-8D18-A7B6926480C5}" srcOrd="11" destOrd="0" presId="urn:microsoft.com/office/officeart/2008/layout/HalfCircleOrganizationChart"/>
    <dgm:cxn modelId="{D85B4E37-9905-4E96-9DFF-16ACDD9C085E}" type="presParOf" srcId="{CE796F5D-163F-4866-8D18-A7B6926480C5}" destId="{BC24EC14-7382-49DA-B418-84A7B178A792}" srcOrd="0" destOrd="0" presId="urn:microsoft.com/office/officeart/2008/layout/HalfCircleOrganizationChart"/>
    <dgm:cxn modelId="{C095821E-6868-4CB8-B9F9-20960A91C0FE}" type="presParOf" srcId="{BC24EC14-7382-49DA-B418-84A7B178A792}" destId="{E571BD9C-E1C2-4B98-8558-CDF0C8D4D058}" srcOrd="0" destOrd="0" presId="urn:microsoft.com/office/officeart/2008/layout/HalfCircleOrganizationChart"/>
    <dgm:cxn modelId="{B29CEBFA-21E3-430D-A4B9-019B178FDB45}" type="presParOf" srcId="{BC24EC14-7382-49DA-B418-84A7B178A792}" destId="{654AFFF5-F66B-4B06-B45F-F8434937FE15}" srcOrd="1" destOrd="0" presId="urn:microsoft.com/office/officeart/2008/layout/HalfCircleOrganizationChart"/>
    <dgm:cxn modelId="{DE90516A-7819-4397-B89C-7B3A1ABC99F6}" type="presParOf" srcId="{BC24EC14-7382-49DA-B418-84A7B178A792}" destId="{1A3172E5-839F-4DC8-92C8-F4B67FD20222}" srcOrd="2" destOrd="0" presId="urn:microsoft.com/office/officeart/2008/layout/HalfCircleOrganizationChart"/>
    <dgm:cxn modelId="{4163E42C-53FA-4BF0-9737-DC4DEB96ECBB}" type="presParOf" srcId="{BC24EC14-7382-49DA-B418-84A7B178A792}" destId="{B93E01E3-4874-49E6-8ADE-0F4CCAEBF7F5}" srcOrd="3" destOrd="0" presId="urn:microsoft.com/office/officeart/2008/layout/HalfCircleOrganizationChart"/>
    <dgm:cxn modelId="{D4B6C131-5EE3-47C2-B246-EC4E5A8EB437}" type="presParOf" srcId="{CE796F5D-163F-4866-8D18-A7B6926480C5}" destId="{7049924B-F956-435E-978C-8623B7F74994}" srcOrd="1" destOrd="0" presId="urn:microsoft.com/office/officeart/2008/layout/HalfCircleOrganizationChart"/>
    <dgm:cxn modelId="{CB33A2EB-B2A7-4346-9488-A8910C4C5F35}" type="presParOf" srcId="{CE796F5D-163F-4866-8D18-A7B6926480C5}" destId="{4142B447-5F39-4A1E-9F60-09E0532A0361}" srcOrd="2" destOrd="0" presId="urn:microsoft.com/office/officeart/2008/layout/HalfCircleOrganizationChart"/>
    <dgm:cxn modelId="{187E4C5D-1357-4A2B-881C-9BAA1F6F38B3}" type="presParOf" srcId="{BF43D9EA-FC84-4EEE-BBFD-AF5B4C50D4FC}" destId="{AFED1674-B4E3-4D97-A31D-8426C2CCA30E}" srcOrd="12" destOrd="0" presId="urn:microsoft.com/office/officeart/2008/layout/HalfCircleOrganizationChart"/>
    <dgm:cxn modelId="{96BD1E34-5A18-4F0F-92DE-B5652A2DD1DC}" type="presParOf" srcId="{BF43D9EA-FC84-4EEE-BBFD-AF5B4C50D4FC}" destId="{00B39390-163F-43C3-84B3-55BF5A765234}" srcOrd="13" destOrd="0" presId="urn:microsoft.com/office/officeart/2008/layout/HalfCircleOrganizationChart"/>
    <dgm:cxn modelId="{7523B20F-7C17-43BD-AC77-5C38C4599690}" type="presParOf" srcId="{00B39390-163F-43C3-84B3-55BF5A765234}" destId="{90EF3E3E-6009-49A7-ABCC-70CFD1618D80}" srcOrd="0" destOrd="0" presId="urn:microsoft.com/office/officeart/2008/layout/HalfCircleOrganizationChart"/>
    <dgm:cxn modelId="{18B4F095-D741-40FC-B45A-E0E4E7E1B2F4}" type="presParOf" srcId="{90EF3E3E-6009-49A7-ABCC-70CFD1618D80}" destId="{79E0B930-C969-43F5-BAE4-11ACB443451D}" srcOrd="0" destOrd="0" presId="urn:microsoft.com/office/officeart/2008/layout/HalfCircleOrganizationChart"/>
    <dgm:cxn modelId="{233B21CF-83E8-46F4-9AA4-C0424187A27A}" type="presParOf" srcId="{90EF3E3E-6009-49A7-ABCC-70CFD1618D80}" destId="{3DCAC1D3-EA8A-43D8-BAAF-5DD8CEF7715C}" srcOrd="1" destOrd="0" presId="urn:microsoft.com/office/officeart/2008/layout/HalfCircleOrganizationChart"/>
    <dgm:cxn modelId="{1E11BBB6-6270-479C-94B8-3C33A08E5E7F}" type="presParOf" srcId="{90EF3E3E-6009-49A7-ABCC-70CFD1618D80}" destId="{D7169BD4-703B-4F23-8FAB-47D0272C350C}" srcOrd="2" destOrd="0" presId="urn:microsoft.com/office/officeart/2008/layout/HalfCircleOrganizationChart"/>
    <dgm:cxn modelId="{C4B70907-49BD-4E4D-81D7-F9D92D28E706}" type="presParOf" srcId="{90EF3E3E-6009-49A7-ABCC-70CFD1618D80}" destId="{E76A831E-A903-4858-BE22-10E4DFB29CFB}" srcOrd="3" destOrd="0" presId="urn:microsoft.com/office/officeart/2008/layout/HalfCircleOrganizationChart"/>
    <dgm:cxn modelId="{F1BD559B-52BB-4B26-93BC-1F8196BC5065}" type="presParOf" srcId="{00B39390-163F-43C3-84B3-55BF5A765234}" destId="{4BE88AE0-EFBF-4D56-85A9-0E03E71A84B5}" srcOrd="1" destOrd="0" presId="urn:microsoft.com/office/officeart/2008/layout/HalfCircleOrganizationChart"/>
    <dgm:cxn modelId="{26E6F359-6805-4D5F-B446-3670303F1176}" type="presParOf" srcId="{00B39390-163F-43C3-84B3-55BF5A765234}" destId="{93171A91-EBDA-41B3-93B5-1539E52FEED2}" srcOrd="2" destOrd="0" presId="urn:microsoft.com/office/officeart/2008/layout/HalfCircleOrganizationChart"/>
    <dgm:cxn modelId="{87470425-5296-440A-A364-8CE7183D1BD7}" type="presParOf" srcId="{BF43D9EA-FC84-4EEE-BBFD-AF5B4C50D4FC}" destId="{21F26879-CA07-4058-8004-984C4E3A7C17}" srcOrd="14" destOrd="0" presId="urn:microsoft.com/office/officeart/2008/layout/HalfCircleOrganizationChart"/>
    <dgm:cxn modelId="{84F536A5-317D-4D3A-AAAD-F24A221BCF2D}" type="presParOf" srcId="{BF43D9EA-FC84-4EEE-BBFD-AF5B4C50D4FC}" destId="{76029A95-650C-4272-AFF5-58BC6FBE2418}" srcOrd="15" destOrd="0" presId="urn:microsoft.com/office/officeart/2008/layout/HalfCircleOrganizationChart"/>
    <dgm:cxn modelId="{F89C9654-53DC-45DF-85B3-D6BFEB6174BD}" type="presParOf" srcId="{76029A95-650C-4272-AFF5-58BC6FBE2418}" destId="{E9E70FE0-09F9-4168-B785-A313A10A3F9E}" srcOrd="0" destOrd="0" presId="urn:microsoft.com/office/officeart/2008/layout/HalfCircleOrganizationChart"/>
    <dgm:cxn modelId="{CECB4499-652A-4D3F-A84F-76ED0F586B25}" type="presParOf" srcId="{E9E70FE0-09F9-4168-B785-A313A10A3F9E}" destId="{69D505EE-3EA1-45E6-9604-9679E6F43D10}" srcOrd="0" destOrd="0" presId="urn:microsoft.com/office/officeart/2008/layout/HalfCircleOrganizationChart"/>
    <dgm:cxn modelId="{48713864-FD67-4B86-86EC-A6A5E184EF86}" type="presParOf" srcId="{E9E70FE0-09F9-4168-B785-A313A10A3F9E}" destId="{ED50E370-8B35-4C13-8174-8C75EAE39BC6}" srcOrd="1" destOrd="0" presId="urn:microsoft.com/office/officeart/2008/layout/HalfCircleOrganizationChart"/>
    <dgm:cxn modelId="{B45A8A25-12E4-4C70-9BF1-C120B88AFFCE}" type="presParOf" srcId="{E9E70FE0-09F9-4168-B785-A313A10A3F9E}" destId="{C185D656-A125-413D-A5A2-E000FD7AFC36}" srcOrd="2" destOrd="0" presId="urn:microsoft.com/office/officeart/2008/layout/HalfCircleOrganizationChart"/>
    <dgm:cxn modelId="{FFD670E6-E931-4D1C-8C1C-38B568DADBBC}" type="presParOf" srcId="{E9E70FE0-09F9-4168-B785-A313A10A3F9E}" destId="{EF0DFC22-2188-4C4E-86E3-FFE0C5F8D608}" srcOrd="3" destOrd="0" presId="urn:microsoft.com/office/officeart/2008/layout/HalfCircleOrganizationChart"/>
    <dgm:cxn modelId="{611D9F42-E714-40FC-B4CE-9515257482E6}" type="presParOf" srcId="{76029A95-650C-4272-AFF5-58BC6FBE2418}" destId="{985B0196-59C4-4008-B42A-F531786A3A22}" srcOrd="1" destOrd="0" presId="urn:microsoft.com/office/officeart/2008/layout/HalfCircleOrganizationChart"/>
    <dgm:cxn modelId="{33A9E8E2-1DE7-4AFF-B9D4-1B63CDDB531A}" type="presParOf" srcId="{76029A95-650C-4272-AFF5-58BC6FBE2418}" destId="{7DB82BAD-8BFB-4BED-8FFA-BA653DCC1277}" srcOrd="2" destOrd="0" presId="urn:microsoft.com/office/officeart/2008/layout/HalfCircleOrganizationChart"/>
    <dgm:cxn modelId="{240F22A0-80BA-43C9-8FF3-315DC064AF62}" type="presParOf" srcId="{BF43D9EA-FC84-4EEE-BBFD-AF5B4C50D4FC}" destId="{BDF00463-729B-4AAA-A44C-72D28F2D54EE}" srcOrd="16" destOrd="0" presId="urn:microsoft.com/office/officeart/2008/layout/HalfCircleOrganizationChart"/>
    <dgm:cxn modelId="{1B8AB101-27AF-4F15-AF2F-BE3A16815A2D}" type="presParOf" srcId="{BF43D9EA-FC84-4EEE-BBFD-AF5B4C50D4FC}" destId="{A06B6814-660A-4823-BCC9-9C27AB71C5A5}" srcOrd="17" destOrd="0" presId="urn:microsoft.com/office/officeart/2008/layout/HalfCircleOrganizationChart"/>
    <dgm:cxn modelId="{FC6837C0-6235-44D4-B75F-DDD6B712D470}" type="presParOf" srcId="{A06B6814-660A-4823-BCC9-9C27AB71C5A5}" destId="{19E5ADDD-8842-4E79-B080-CEA4EE687D23}" srcOrd="0" destOrd="0" presId="urn:microsoft.com/office/officeart/2008/layout/HalfCircleOrganizationChart"/>
    <dgm:cxn modelId="{B62F3584-9B63-4820-967D-C0A81F5BC8D7}" type="presParOf" srcId="{19E5ADDD-8842-4E79-B080-CEA4EE687D23}" destId="{01C90E86-64A3-40D1-B885-601471A47486}" srcOrd="0" destOrd="0" presId="urn:microsoft.com/office/officeart/2008/layout/HalfCircleOrganizationChart"/>
    <dgm:cxn modelId="{687FDB5F-D075-4337-A42B-EB051CC731F1}" type="presParOf" srcId="{19E5ADDD-8842-4E79-B080-CEA4EE687D23}" destId="{2126AC62-05CD-4473-B9AC-DC4699B88E51}" srcOrd="1" destOrd="0" presId="urn:microsoft.com/office/officeart/2008/layout/HalfCircleOrganizationChart"/>
    <dgm:cxn modelId="{8467B1B6-B3A9-4D1E-8939-2CCED879ACFA}" type="presParOf" srcId="{19E5ADDD-8842-4E79-B080-CEA4EE687D23}" destId="{E8B18800-8DEA-4555-BA31-7B8788C8828C}" srcOrd="2" destOrd="0" presId="urn:microsoft.com/office/officeart/2008/layout/HalfCircleOrganizationChart"/>
    <dgm:cxn modelId="{BB016C91-9213-4540-8262-5B3FDA7288BD}" type="presParOf" srcId="{19E5ADDD-8842-4E79-B080-CEA4EE687D23}" destId="{CAE18AB7-D387-4A88-81A9-75D32D4DFE61}" srcOrd="3" destOrd="0" presId="urn:microsoft.com/office/officeart/2008/layout/HalfCircleOrganizationChart"/>
    <dgm:cxn modelId="{C57D1012-1FFF-4B9B-B142-8C8BF386BD62}" type="presParOf" srcId="{A06B6814-660A-4823-BCC9-9C27AB71C5A5}" destId="{96CECBA1-12F2-48D1-94A2-ADB598B2BE44}" srcOrd="1" destOrd="0" presId="urn:microsoft.com/office/officeart/2008/layout/HalfCircleOrganizationChart"/>
    <dgm:cxn modelId="{BBCFD4B9-DBE9-48D0-8AE2-AD54270E026D}" type="presParOf" srcId="{A06B6814-660A-4823-BCC9-9C27AB71C5A5}" destId="{FD30E155-5B73-43D8-AB02-F995AF4F9144}" srcOrd="2" destOrd="0" presId="urn:microsoft.com/office/officeart/2008/layout/HalfCircleOrganizationChart"/>
    <dgm:cxn modelId="{FF1050B9-B664-4040-B9F1-E8C0F121B87D}" type="presParOf" srcId="{BF43D9EA-FC84-4EEE-BBFD-AF5B4C50D4FC}" destId="{A8C443FB-B98A-409B-B11C-35E8ADA66022}" srcOrd="18" destOrd="0" presId="urn:microsoft.com/office/officeart/2008/layout/HalfCircleOrganizationChart"/>
    <dgm:cxn modelId="{6E572A5F-A599-45E2-B130-DB1BE7908A99}" type="presParOf" srcId="{BF43D9EA-FC84-4EEE-BBFD-AF5B4C50D4FC}" destId="{1D513B17-31EB-4558-97B7-F5FC5B952893}" srcOrd="19" destOrd="0" presId="urn:microsoft.com/office/officeart/2008/layout/HalfCircleOrganizationChart"/>
    <dgm:cxn modelId="{19D7AC84-8284-4FEC-989C-DDC77FA4C3B4}" type="presParOf" srcId="{1D513B17-31EB-4558-97B7-F5FC5B952893}" destId="{39582B9C-784B-4DFC-BE74-88E2095C0105}" srcOrd="0" destOrd="0" presId="urn:microsoft.com/office/officeart/2008/layout/HalfCircleOrganizationChart"/>
    <dgm:cxn modelId="{9B49A1C9-6B21-46DC-8DA6-FC7532770E8E}" type="presParOf" srcId="{39582B9C-784B-4DFC-BE74-88E2095C0105}" destId="{ADB1EDFD-6B45-4E53-AF1A-CFA9BAB80BCC}" srcOrd="0" destOrd="0" presId="urn:microsoft.com/office/officeart/2008/layout/HalfCircleOrganizationChart"/>
    <dgm:cxn modelId="{BA98138B-F8B9-4ADC-8688-164B3D8C54E2}" type="presParOf" srcId="{39582B9C-784B-4DFC-BE74-88E2095C0105}" destId="{46ED0F64-97AB-4165-8B26-8A38CF73A37B}" srcOrd="1" destOrd="0" presId="urn:microsoft.com/office/officeart/2008/layout/HalfCircleOrganizationChart"/>
    <dgm:cxn modelId="{0B94DDB3-12F3-4994-AEA9-84092212546E}" type="presParOf" srcId="{39582B9C-784B-4DFC-BE74-88E2095C0105}" destId="{DCAE078F-6045-4EC2-93B1-88971B698621}" srcOrd="2" destOrd="0" presId="urn:microsoft.com/office/officeart/2008/layout/HalfCircleOrganizationChart"/>
    <dgm:cxn modelId="{A05A4E5F-E641-469A-A278-86C7F62763B5}" type="presParOf" srcId="{39582B9C-784B-4DFC-BE74-88E2095C0105}" destId="{DE00BA77-0AFA-4C8A-8721-A88853540B05}" srcOrd="3" destOrd="0" presId="urn:microsoft.com/office/officeart/2008/layout/HalfCircleOrganizationChart"/>
    <dgm:cxn modelId="{75B98071-4577-43F9-B55B-A05690BAD59F}" type="presParOf" srcId="{1D513B17-31EB-4558-97B7-F5FC5B952893}" destId="{E3D7D32D-A2D9-4250-87C2-FECF46BF6BE7}" srcOrd="1" destOrd="0" presId="urn:microsoft.com/office/officeart/2008/layout/HalfCircleOrganizationChart"/>
    <dgm:cxn modelId="{4831A847-BCAC-4216-8114-EBFB461E7AC7}" type="presParOf" srcId="{1D513B17-31EB-4558-97B7-F5FC5B952893}" destId="{E9AD1AB2-AAB5-4BF3-B3EB-39E07549461D}" srcOrd="2" destOrd="0" presId="urn:microsoft.com/office/officeart/2008/layout/HalfCircleOrganizationChart"/>
    <dgm:cxn modelId="{91F4176E-5B36-45F6-A8BF-4DA4FA477426}" type="presParOf" srcId="{3E13E0CB-274C-4C5B-BF60-FAA15CC108F2}" destId="{767B8118-63C8-4114-BEC2-FC0D27691A3A}" srcOrd="2" destOrd="0" presId="urn:microsoft.com/office/officeart/2008/layout/HalfCircle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C443FB-B98A-409B-B11C-35E8ADA66022}">
      <dsp:nvSpPr>
        <dsp:cNvPr id="0" name=""/>
        <dsp:cNvSpPr/>
      </dsp:nvSpPr>
      <dsp:spPr>
        <a:xfrm>
          <a:off x="5818338" y="2416932"/>
          <a:ext cx="5299289" cy="351845"/>
        </a:xfrm>
        <a:custGeom>
          <a:avLst/>
          <a:gdLst/>
          <a:ahLst/>
          <a:cxnLst/>
          <a:rect l="0" t="0" r="0" b="0"/>
          <a:pathLst>
            <a:path>
              <a:moveTo>
                <a:pt x="0" y="0"/>
              </a:moveTo>
              <a:lnTo>
                <a:pt x="0" y="290506"/>
              </a:lnTo>
              <a:lnTo>
                <a:pt x="5299289" y="290506"/>
              </a:lnTo>
              <a:lnTo>
                <a:pt x="5299289" y="35184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DF00463-729B-4AAA-A44C-72D28F2D54EE}">
      <dsp:nvSpPr>
        <dsp:cNvPr id="0" name=""/>
        <dsp:cNvSpPr/>
      </dsp:nvSpPr>
      <dsp:spPr>
        <a:xfrm>
          <a:off x="5818338" y="2416932"/>
          <a:ext cx="4129745" cy="351845"/>
        </a:xfrm>
        <a:custGeom>
          <a:avLst/>
          <a:gdLst/>
          <a:ahLst/>
          <a:cxnLst/>
          <a:rect l="0" t="0" r="0" b="0"/>
          <a:pathLst>
            <a:path>
              <a:moveTo>
                <a:pt x="0" y="0"/>
              </a:moveTo>
              <a:lnTo>
                <a:pt x="0" y="290506"/>
              </a:lnTo>
              <a:lnTo>
                <a:pt x="4129745" y="290506"/>
              </a:lnTo>
              <a:lnTo>
                <a:pt x="4129745" y="35184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1F26879-CA07-4058-8004-984C4E3A7C17}">
      <dsp:nvSpPr>
        <dsp:cNvPr id="0" name=""/>
        <dsp:cNvSpPr/>
      </dsp:nvSpPr>
      <dsp:spPr>
        <a:xfrm>
          <a:off x="5818338" y="2416932"/>
          <a:ext cx="2940230" cy="351845"/>
        </a:xfrm>
        <a:custGeom>
          <a:avLst/>
          <a:gdLst/>
          <a:ahLst/>
          <a:cxnLst/>
          <a:rect l="0" t="0" r="0" b="0"/>
          <a:pathLst>
            <a:path>
              <a:moveTo>
                <a:pt x="0" y="0"/>
              </a:moveTo>
              <a:lnTo>
                <a:pt x="0" y="290506"/>
              </a:lnTo>
              <a:lnTo>
                <a:pt x="2940230" y="290506"/>
              </a:lnTo>
              <a:lnTo>
                <a:pt x="2940230" y="35184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ED1674-B4E3-4D97-A31D-8426C2CCA30E}">
      <dsp:nvSpPr>
        <dsp:cNvPr id="0" name=""/>
        <dsp:cNvSpPr/>
      </dsp:nvSpPr>
      <dsp:spPr>
        <a:xfrm>
          <a:off x="5818338" y="2416932"/>
          <a:ext cx="1828671" cy="351845"/>
        </a:xfrm>
        <a:custGeom>
          <a:avLst/>
          <a:gdLst/>
          <a:ahLst/>
          <a:cxnLst/>
          <a:rect l="0" t="0" r="0" b="0"/>
          <a:pathLst>
            <a:path>
              <a:moveTo>
                <a:pt x="0" y="0"/>
              </a:moveTo>
              <a:lnTo>
                <a:pt x="0" y="290506"/>
              </a:lnTo>
              <a:lnTo>
                <a:pt x="1828671" y="290506"/>
              </a:lnTo>
              <a:lnTo>
                <a:pt x="1828671" y="35184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BFFFCA3-BE79-4181-A334-FA05E5EE31FE}">
      <dsp:nvSpPr>
        <dsp:cNvPr id="0" name=""/>
        <dsp:cNvSpPr/>
      </dsp:nvSpPr>
      <dsp:spPr>
        <a:xfrm>
          <a:off x="5818338" y="2416932"/>
          <a:ext cx="735815" cy="351845"/>
        </a:xfrm>
        <a:custGeom>
          <a:avLst/>
          <a:gdLst/>
          <a:ahLst/>
          <a:cxnLst/>
          <a:rect l="0" t="0" r="0" b="0"/>
          <a:pathLst>
            <a:path>
              <a:moveTo>
                <a:pt x="0" y="0"/>
              </a:moveTo>
              <a:lnTo>
                <a:pt x="0" y="290506"/>
              </a:lnTo>
              <a:lnTo>
                <a:pt x="735815" y="290506"/>
              </a:lnTo>
              <a:lnTo>
                <a:pt x="735815" y="35184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33DF969-D9CF-4FF3-9DB5-FEBBDD344620}">
      <dsp:nvSpPr>
        <dsp:cNvPr id="0" name=""/>
        <dsp:cNvSpPr/>
      </dsp:nvSpPr>
      <dsp:spPr>
        <a:xfrm>
          <a:off x="5213574" y="2416932"/>
          <a:ext cx="604764" cy="351845"/>
        </a:xfrm>
        <a:custGeom>
          <a:avLst/>
          <a:gdLst/>
          <a:ahLst/>
          <a:cxnLst/>
          <a:rect l="0" t="0" r="0" b="0"/>
          <a:pathLst>
            <a:path>
              <a:moveTo>
                <a:pt x="604764" y="0"/>
              </a:moveTo>
              <a:lnTo>
                <a:pt x="604764" y="290506"/>
              </a:lnTo>
              <a:lnTo>
                <a:pt x="0" y="290506"/>
              </a:lnTo>
              <a:lnTo>
                <a:pt x="0" y="35184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D59F149-6801-4FBE-98F2-7FD6737B2D91}">
      <dsp:nvSpPr>
        <dsp:cNvPr id="0" name=""/>
        <dsp:cNvSpPr/>
      </dsp:nvSpPr>
      <dsp:spPr>
        <a:xfrm>
          <a:off x="3914445" y="2416932"/>
          <a:ext cx="1903893" cy="351845"/>
        </a:xfrm>
        <a:custGeom>
          <a:avLst/>
          <a:gdLst/>
          <a:ahLst/>
          <a:cxnLst/>
          <a:rect l="0" t="0" r="0" b="0"/>
          <a:pathLst>
            <a:path>
              <a:moveTo>
                <a:pt x="1903893" y="0"/>
              </a:moveTo>
              <a:lnTo>
                <a:pt x="1903893" y="290506"/>
              </a:lnTo>
              <a:lnTo>
                <a:pt x="0" y="290506"/>
              </a:lnTo>
              <a:lnTo>
                <a:pt x="0" y="35184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7112656-7669-45C2-A97C-9F37DB12DAC9}">
      <dsp:nvSpPr>
        <dsp:cNvPr id="0" name=""/>
        <dsp:cNvSpPr/>
      </dsp:nvSpPr>
      <dsp:spPr>
        <a:xfrm>
          <a:off x="2869281" y="2416932"/>
          <a:ext cx="2949057" cy="351845"/>
        </a:xfrm>
        <a:custGeom>
          <a:avLst/>
          <a:gdLst/>
          <a:ahLst/>
          <a:cxnLst/>
          <a:rect l="0" t="0" r="0" b="0"/>
          <a:pathLst>
            <a:path>
              <a:moveTo>
                <a:pt x="2949057" y="0"/>
              </a:moveTo>
              <a:lnTo>
                <a:pt x="2949057" y="290506"/>
              </a:lnTo>
              <a:lnTo>
                <a:pt x="0" y="290506"/>
              </a:lnTo>
              <a:lnTo>
                <a:pt x="0" y="35184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34A58C4-7B33-41F6-9B6E-BFFFDE5E4407}">
      <dsp:nvSpPr>
        <dsp:cNvPr id="0" name=""/>
        <dsp:cNvSpPr/>
      </dsp:nvSpPr>
      <dsp:spPr>
        <a:xfrm>
          <a:off x="1670282" y="2416932"/>
          <a:ext cx="4148056" cy="351845"/>
        </a:xfrm>
        <a:custGeom>
          <a:avLst/>
          <a:gdLst/>
          <a:ahLst/>
          <a:cxnLst/>
          <a:rect l="0" t="0" r="0" b="0"/>
          <a:pathLst>
            <a:path>
              <a:moveTo>
                <a:pt x="4148056" y="0"/>
              </a:moveTo>
              <a:lnTo>
                <a:pt x="4148056" y="290506"/>
              </a:lnTo>
              <a:lnTo>
                <a:pt x="0" y="290506"/>
              </a:lnTo>
              <a:lnTo>
                <a:pt x="0" y="35184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F51F129-2DE4-4E1E-9F86-233F327C51AC}">
      <dsp:nvSpPr>
        <dsp:cNvPr id="0" name=""/>
        <dsp:cNvSpPr/>
      </dsp:nvSpPr>
      <dsp:spPr>
        <a:xfrm>
          <a:off x="460813" y="2416932"/>
          <a:ext cx="5357525" cy="351845"/>
        </a:xfrm>
        <a:custGeom>
          <a:avLst/>
          <a:gdLst/>
          <a:ahLst/>
          <a:cxnLst/>
          <a:rect l="0" t="0" r="0" b="0"/>
          <a:pathLst>
            <a:path>
              <a:moveTo>
                <a:pt x="5357525" y="0"/>
              </a:moveTo>
              <a:lnTo>
                <a:pt x="5357525" y="290506"/>
              </a:lnTo>
              <a:lnTo>
                <a:pt x="0" y="290506"/>
              </a:lnTo>
              <a:lnTo>
                <a:pt x="0" y="35184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0C436F8-92ED-4E6C-9467-6C3E718738DC}">
      <dsp:nvSpPr>
        <dsp:cNvPr id="0" name=""/>
        <dsp:cNvSpPr/>
      </dsp:nvSpPr>
      <dsp:spPr>
        <a:xfrm>
          <a:off x="5458952" y="1582530"/>
          <a:ext cx="718772" cy="834401"/>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EA393D9-4024-4B21-B3F3-FDE75A3CE9E7}">
      <dsp:nvSpPr>
        <dsp:cNvPr id="0" name=""/>
        <dsp:cNvSpPr/>
      </dsp:nvSpPr>
      <dsp:spPr>
        <a:xfrm>
          <a:off x="5458952" y="1582530"/>
          <a:ext cx="718772" cy="834401"/>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AC7DB53-8789-4F71-841F-1573B0FE6479}">
      <dsp:nvSpPr>
        <dsp:cNvPr id="0" name=""/>
        <dsp:cNvSpPr/>
      </dsp:nvSpPr>
      <dsp:spPr>
        <a:xfrm>
          <a:off x="5099566" y="1732723"/>
          <a:ext cx="1437544" cy="53401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Jokkolabs Dakar</a:t>
          </a:r>
        </a:p>
      </dsp:txBody>
      <dsp:txXfrm>
        <a:off x="5099566" y="1732723"/>
        <a:ext cx="1437544" cy="534016"/>
      </dsp:txXfrm>
    </dsp:sp>
    <dsp:sp modelId="{3950CDCE-62B1-4F61-B252-0861534CC1F2}">
      <dsp:nvSpPr>
        <dsp:cNvPr id="0" name=""/>
        <dsp:cNvSpPr/>
      </dsp:nvSpPr>
      <dsp:spPr>
        <a:xfrm>
          <a:off x="232087" y="2768777"/>
          <a:ext cx="457452" cy="80022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5FDE5D2-C984-453C-91E5-FA03F66719D3}">
      <dsp:nvSpPr>
        <dsp:cNvPr id="0" name=""/>
        <dsp:cNvSpPr/>
      </dsp:nvSpPr>
      <dsp:spPr>
        <a:xfrm>
          <a:off x="232087" y="2768777"/>
          <a:ext cx="457452" cy="80022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E556DB2-B8A5-4CE8-A0F7-E424736D43AE}">
      <dsp:nvSpPr>
        <dsp:cNvPr id="0" name=""/>
        <dsp:cNvSpPr/>
      </dsp:nvSpPr>
      <dsp:spPr>
        <a:xfrm>
          <a:off x="3361" y="2912817"/>
          <a:ext cx="914904" cy="51214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Jokkolabs Abidjan</a:t>
          </a:r>
        </a:p>
      </dsp:txBody>
      <dsp:txXfrm>
        <a:off x="3361" y="2912817"/>
        <a:ext cx="914904" cy="512143"/>
      </dsp:txXfrm>
    </dsp:sp>
    <dsp:sp modelId="{5FEE1B26-8553-4EDF-A106-D14A4C9D8C88}">
      <dsp:nvSpPr>
        <dsp:cNvPr id="0" name=""/>
        <dsp:cNvSpPr/>
      </dsp:nvSpPr>
      <dsp:spPr>
        <a:xfrm>
          <a:off x="1355612" y="2768777"/>
          <a:ext cx="629340" cy="100420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05EE2AD-792B-4F88-9093-5E4BC2A68D7C}">
      <dsp:nvSpPr>
        <dsp:cNvPr id="0" name=""/>
        <dsp:cNvSpPr/>
      </dsp:nvSpPr>
      <dsp:spPr>
        <a:xfrm>
          <a:off x="1355612" y="2768777"/>
          <a:ext cx="629340" cy="100420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53A126-5640-4949-B888-FFE080040793}">
      <dsp:nvSpPr>
        <dsp:cNvPr id="0" name=""/>
        <dsp:cNvSpPr/>
      </dsp:nvSpPr>
      <dsp:spPr>
        <a:xfrm>
          <a:off x="1040942" y="2949534"/>
          <a:ext cx="1258680" cy="64269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Jokkolabs Bamako</a:t>
          </a:r>
        </a:p>
      </dsp:txBody>
      <dsp:txXfrm>
        <a:off x="1040942" y="2949534"/>
        <a:ext cx="1258680" cy="642690"/>
      </dsp:txXfrm>
    </dsp:sp>
    <dsp:sp modelId="{93993540-85C1-412D-9BF0-EE4F73BEE5FB}">
      <dsp:nvSpPr>
        <dsp:cNvPr id="0" name=""/>
        <dsp:cNvSpPr/>
      </dsp:nvSpPr>
      <dsp:spPr>
        <a:xfrm>
          <a:off x="2645791" y="2768777"/>
          <a:ext cx="446980" cy="77935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7623C84-799B-4CD8-820F-B1D8C8F3767C}">
      <dsp:nvSpPr>
        <dsp:cNvPr id="0" name=""/>
        <dsp:cNvSpPr/>
      </dsp:nvSpPr>
      <dsp:spPr>
        <a:xfrm>
          <a:off x="2645791" y="2768777"/>
          <a:ext cx="446980" cy="77935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6BF0B0A-6404-42B1-BEA3-F88E3BAC70E1}">
      <dsp:nvSpPr>
        <dsp:cNvPr id="0" name=""/>
        <dsp:cNvSpPr/>
      </dsp:nvSpPr>
      <dsp:spPr>
        <a:xfrm>
          <a:off x="2422300" y="2909061"/>
          <a:ext cx="893961" cy="49878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Jokkolabs Cotonou</a:t>
          </a:r>
        </a:p>
      </dsp:txBody>
      <dsp:txXfrm>
        <a:off x="2422300" y="2909061"/>
        <a:ext cx="893961" cy="498788"/>
      </dsp:txXfrm>
    </dsp:sp>
    <dsp:sp modelId="{CCFD2A06-03E8-4098-992F-9961B80E9228}">
      <dsp:nvSpPr>
        <dsp:cNvPr id="0" name=""/>
        <dsp:cNvSpPr/>
      </dsp:nvSpPr>
      <dsp:spPr>
        <a:xfrm>
          <a:off x="3676692" y="2768777"/>
          <a:ext cx="475506" cy="919641"/>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EFC6179-7A53-4975-B295-F27A967228B2}">
      <dsp:nvSpPr>
        <dsp:cNvPr id="0" name=""/>
        <dsp:cNvSpPr/>
      </dsp:nvSpPr>
      <dsp:spPr>
        <a:xfrm>
          <a:off x="3676692" y="2768777"/>
          <a:ext cx="475506" cy="919641"/>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9BDB27F-D610-4630-BD61-A450A369EE88}">
      <dsp:nvSpPr>
        <dsp:cNvPr id="0" name=""/>
        <dsp:cNvSpPr/>
      </dsp:nvSpPr>
      <dsp:spPr>
        <a:xfrm>
          <a:off x="3438939" y="2934312"/>
          <a:ext cx="951012" cy="58857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Jokkolabs Douala</a:t>
          </a:r>
        </a:p>
      </dsp:txBody>
      <dsp:txXfrm>
        <a:off x="3438939" y="2934312"/>
        <a:ext cx="951012" cy="588570"/>
      </dsp:txXfrm>
    </dsp:sp>
    <dsp:sp modelId="{F7DA9221-30A2-42A6-B84E-935B1A582091}">
      <dsp:nvSpPr>
        <dsp:cNvPr id="0" name=""/>
        <dsp:cNvSpPr/>
      </dsp:nvSpPr>
      <dsp:spPr>
        <a:xfrm>
          <a:off x="4863101" y="2768777"/>
          <a:ext cx="700946" cy="85912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5F49FA-2EEE-4BCF-BD35-A706205999E1}">
      <dsp:nvSpPr>
        <dsp:cNvPr id="0" name=""/>
        <dsp:cNvSpPr/>
      </dsp:nvSpPr>
      <dsp:spPr>
        <a:xfrm>
          <a:off x="4863101" y="2768777"/>
          <a:ext cx="700946" cy="85912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E95A29A-FE33-4BBE-B34F-3183FAA93B90}">
      <dsp:nvSpPr>
        <dsp:cNvPr id="0" name=""/>
        <dsp:cNvSpPr/>
      </dsp:nvSpPr>
      <dsp:spPr>
        <a:xfrm>
          <a:off x="4512628" y="2923420"/>
          <a:ext cx="1401892" cy="54984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Jokkolabs Ouaga</a:t>
          </a:r>
        </a:p>
      </dsp:txBody>
      <dsp:txXfrm>
        <a:off x="4512628" y="2923420"/>
        <a:ext cx="1401892" cy="549841"/>
      </dsp:txXfrm>
    </dsp:sp>
    <dsp:sp modelId="{654AFFF5-F66B-4B06-B45F-F8434937FE15}">
      <dsp:nvSpPr>
        <dsp:cNvPr id="0" name=""/>
        <dsp:cNvSpPr/>
      </dsp:nvSpPr>
      <dsp:spPr>
        <a:xfrm>
          <a:off x="6295676" y="2768777"/>
          <a:ext cx="516956" cy="86016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A3172E5-839F-4DC8-92C8-F4B67FD20222}">
      <dsp:nvSpPr>
        <dsp:cNvPr id="0" name=""/>
        <dsp:cNvSpPr/>
      </dsp:nvSpPr>
      <dsp:spPr>
        <a:xfrm>
          <a:off x="6295676" y="2768777"/>
          <a:ext cx="516956" cy="86016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571BD9C-E1C2-4B98-8558-CDF0C8D4D058}">
      <dsp:nvSpPr>
        <dsp:cNvPr id="0" name=""/>
        <dsp:cNvSpPr/>
      </dsp:nvSpPr>
      <dsp:spPr>
        <a:xfrm>
          <a:off x="6037198" y="2923607"/>
          <a:ext cx="1033912" cy="55050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Jokkolabs Nanterre</a:t>
          </a:r>
        </a:p>
      </dsp:txBody>
      <dsp:txXfrm>
        <a:off x="6037198" y="2923607"/>
        <a:ext cx="1033912" cy="550506"/>
      </dsp:txXfrm>
    </dsp:sp>
    <dsp:sp modelId="{3DCAC1D3-EA8A-43D8-BAAF-5DD8CEF7715C}">
      <dsp:nvSpPr>
        <dsp:cNvPr id="0" name=""/>
        <dsp:cNvSpPr/>
      </dsp:nvSpPr>
      <dsp:spPr>
        <a:xfrm>
          <a:off x="7420399" y="2768777"/>
          <a:ext cx="453222" cy="882879"/>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7169BD4-703B-4F23-8FAB-47D0272C350C}">
      <dsp:nvSpPr>
        <dsp:cNvPr id="0" name=""/>
        <dsp:cNvSpPr/>
      </dsp:nvSpPr>
      <dsp:spPr>
        <a:xfrm>
          <a:off x="7420399" y="2768777"/>
          <a:ext cx="453222" cy="882879"/>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9E0B930-C969-43F5-BAE4-11ACB443451D}">
      <dsp:nvSpPr>
        <dsp:cNvPr id="0" name=""/>
        <dsp:cNvSpPr/>
      </dsp:nvSpPr>
      <dsp:spPr>
        <a:xfrm>
          <a:off x="7193788" y="2927695"/>
          <a:ext cx="906445" cy="56504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Jokkolabs Montreuil</a:t>
          </a:r>
        </a:p>
      </dsp:txBody>
      <dsp:txXfrm>
        <a:off x="7193788" y="2927695"/>
        <a:ext cx="906445" cy="565042"/>
      </dsp:txXfrm>
    </dsp:sp>
    <dsp:sp modelId="{ED50E370-8B35-4C13-8174-8C75EAE39BC6}">
      <dsp:nvSpPr>
        <dsp:cNvPr id="0" name=""/>
        <dsp:cNvSpPr/>
      </dsp:nvSpPr>
      <dsp:spPr>
        <a:xfrm>
          <a:off x="8490740" y="2768777"/>
          <a:ext cx="535658" cy="103066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185D656-A125-413D-A5A2-E000FD7AFC36}">
      <dsp:nvSpPr>
        <dsp:cNvPr id="0" name=""/>
        <dsp:cNvSpPr/>
      </dsp:nvSpPr>
      <dsp:spPr>
        <a:xfrm>
          <a:off x="8490740" y="2768777"/>
          <a:ext cx="535658" cy="103066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D505EE-3EA1-45E6-9604-9679E6F43D10}">
      <dsp:nvSpPr>
        <dsp:cNvPr id="0" name=""/>
        <dsp:cNvSpPr/>
      </dsp:nvSpPr>
      <dsp:spPr>
        <a:xfrm>
          <a:off x="8222910" y="2954297"/>
          <a:ext cx="1071317" cy="659627"/>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Jokkolabs Casablanca</a:t>
          </a:r>
        </a:p>
      </dsp:txBody>
      <dsp:txXfrm>
        <a:off x="8222910" y="2954297"/>
        <a:ext cx="1071317" cy="659627"/>
      </dsp:txXfrm>
    </dsp:sp>
    <dsp:sp modelId="{2126AC62-05CD-4473-B9AC-DC4699B88E51}">
      <dsp:nvSpPr>
        <dsp:cNvPr id="0" name=""/>
        <dsp:cNvSpPr/>
      </dsp:nvSpPr>
      <dsp:spPr>
        <a:xfrm>
          <a:off x="9682494" y="2768777"/>
          <a:ext cx="531178" cy="939118"/>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8B18800-8DEA-4555-BA31-7B8788C8828C}">
      <dsp:nvSpPr>
        <dsp:cNvPr id="0" name=""/>
        <dsp:cNvSpPr/>
      </dsp:nvSpPr>
      <dsp:spPr>
        <a:xfrm>
          <a:off x="9682494" y="2768777"/>
          <a:ext cx="531178" cy="939118"/>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1C90E86-64A3-40D1-B885-601471A47486}">
      <dsp:nvSpPr>
        <dsp:cNvPr id="0" name=""/>
        <dsp:cNvSpPr/>
      </dsp:nvSpPr>
      <dsp:spPr>
        <a:xfrm>
          <a:off x="9416905" y="2937818"/>
          <a:ext cx="1062356" cy="60103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Jokkolabs Banjul</a:t>
          </a:r>
        </a:p>
      </dsp:txBody>
      <dsp:txXfrm>
        <a:off x="9416905" y="2937818"/>
        <a:ext cx="1062356" cy="601035"/>
      </dsp:txXfrm>
    </dsp:sp>
    <dsp:sp modelId="{46ED0F64-97AB-4165-8B26-8A38CF73A37B}">
      <dsp:nvSpPr>
        <dsp:cNvPr id="0" name=""/>
        <dsp:cNvSpPr/>
      </dsp:nvSpPr>
      <dsp:spPr>
        <a:xfrm>
          <a:off x="10859783" y="2768777"/>
          <a:ext cx="515688" cy="111955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CAE078F-6045-4EC2-93B1-88971B698621}">
      <dsp:nvSpPr>
        <dsp:cNvPr id="0" name=""/>
        <dsp:cNvSpPr/>
      </dsp:nvSpPr>
      <dsp:spPr>
        <a:xfrm>
          <a:off x="10859783" y="2768777"/>
          <a:ext cx="515688" cy="111955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DB1EDFD-6B45-4E53-AF1A-CFA9BAB80BCC}">
      <dsp:nvSpPr>
        <dsp:cNvPr id="0" name=""/>
        <dsp:cNvSpPr/>
      </dsp:nvSpPr>
      <dsp:spPr>
        <a:xfrm>
          <a:off x="10601939" y="2970297"/>
          <a:ext cx="1031377" cy="71651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Jokkolabs Ziguinchor</a:t>
          </a:r>
        </a:p>
      </dsp:txBody>
      <dsp:txXfrm>
        <a:off x="10601939" y="2970297"/>
        <a:ext cx="1031377" cy="716515"/>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900805A-D3CE-483D-B59C-178CDD462DCE}" type="datetime2">
              <a:rPr lang="fr-FR" smtClean="0"/>
              <a:t>samedi 6 mai 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‹N°›</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C6D26A-FFB6-4582-8919-3E31F661790F}" type="datetime2">
              <a:rPr lang="fr-FR" smtClean="0"/>
              <a:t>samedi 6 mai 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‹N°›</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lgn="just"/>
            <a:r>
              <a:rPr lang="fr-FR" dirty="0"/>
              <a:t>Monsieur le président</a:t>
            </a:r>
            <a:r>
              <a:rPr lang="fr-FR" baseline="0" dirty="0"/>
              <a:t> du jury, honorables membres du jury, chers parents, camarades et connaissances; bonsoir. Avant tout propos, permettez moi de vous remercier pour l’occasion que vous nous donnez de présenter le travail que nous avons réalisé en vue d’obtenir le diplôme d’ingénieur de travaux informatiques. Notre présentation va suivre le plan ci-après.</a:t>
            </a:r>
            <a:endParaRPr lang="fr-FR" dirty="0"/>
          </a:p>
        </p:txBody>
      </p:sp>
    </p:spTree>
    <p:extLst>
      <p:ext uri="{BB962C8B-B14F-4D97-AF65-F5344CB8AC3E}">
        <p14:creationId xmlns:p14="http://schemas.microsoft.com/office/powerpoint/2010/main" val="1772244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2336623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C’est une architecture à</a:t>
            </a:r>
            <a:r>
              <a:rPr lang="fr-FR" baseline="0" dirty="0"/>
              <a:t>  3 niveaux composé d’un client ou de plusieurs clients, d’un serveur d’application qui va héberger l’application et d’un serveur de données qui contient la base de données. </a:t>
            </a:r>
            <a:endParaRPr lang="fr-FR" dirty="0"/>
          </a:p>
          <a:p>
            <a:r>
              <a:rPr lang="fr-FR" dirty="0"/>
              <a:t>Cette</a:t>
            </a:r>
            <a:r>
              <a:rPr lang="fr-FR" baseline="0" dirty="0"/>
              <a:t> architecture permet de centraliser les informations ce qui permet aux différents utilisateurs d’accéder aux même informations, n’importe ou et n’importe quel moment.</a:t>
            </a:r>
            <a:endParaRPr lang="fr-FR" dirty="0"/>
          </a:p>
        </p:txBody>
      </p:sp>
    </p:spTree>
    <p:extLst>
      <p:ext uri="{BB962C8B-B14F-4D97-AF65-F5344CB8AC3E}">
        <p14:creationId xmlns:p14="http://schemas.microsoft.com/office/powerpoint/2010/main" val="14849971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Le diagramme de déploiement permet</a:t>
            </a:r>
            <a:r>
              <a:rPr lang="fr-FR" baseline="0" dirty="0"/>
              <a:t> de montrer une vue statique qui sert à représenter la manière dont les composants du système seront repartis ainsi que leur relation entre eux. Nous avons ici 3 nœuds qui sont respectivement le client, le serveur d’application( le serveur que nous avons utilisé est Apache) et le serveur de données. Le serveur d’application contient un conteneur PHP qui permet d’interpréter les pages HTML pour ce faire il doit implémenter la librairie Bootstrap. </a:t>
            </a:r>
            <a:endParaRPr lang="fr-FR" dirty="0"/>
          </a:p>
        </p:txBody>
      </p:sp>
    </p:spTree>
    <p:extLst>
      <p:ext uri="{BB962C8B-B14F-4D97-AF65-F5344CB8AC3E}">
        <p14:creationId xmlns:p14="http://schemas.microsoft.com/office/powerpoint/2010/main" val="42682043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Nous avons utilisé</a:t>
            </a:r>
            <a:r>
              <a:rPr lang="fr-FR" baseline="0" dirty="0"/>
              <a:t> la méthode COCOMO pour la fiabilité de ses estimations ainsi nous avons obtenu les estimations suivantes.</a:t>
            </a:r>
            <a:endParaRPr lang="fr-FR" dirty="0"/>
          </a:p>
        </p:txBody>
      </p:sp>
    </p:spTree>
    <p:extLst>
      <p:ext uri="{BB962C8B-B14F-4D97-AF65-F5344CB8AC3E}">
        <p14:creationId xmlns:p14="http://schemas.microsoft.com/office/powerpoint/2010/main" val="2390498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54461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40265011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630026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Nous aurons</a:t>
            </a:r>
            <a:r>
              <a:rPr lang="fr-FR" baseline="0" dirty="0"/>
              <a:t> d’abord l’introduction. </a:t>
            </a:r>
            <a:r>
              <a:rPr lang="fr-FR" dirty="0"/>
              <a:t>Après</a:t>
            </a:r>
            <a:r>
              <a:rPr lang="fr-FR" baseline="0" dirty="0"/>
              <a:t> l’introduction, nous présenterons quelques généralités ensuite viendra la phase d’analyse et conception et juste avant la conclusion nous ferons une démonstration de l’application.</a:t>
            </a:r>
            <a:endParaRPr lang="fr-FR" dirty="0"/>
          </a:p>
        </p:txBody>
      </p:sp>
    </p:spTree>
    <p:extLst>
      <p:ext uri="{BB962C8B-B14F-4D97-AF65-F5344CB8AC3E}">
        <p14:creationId xmlns:p14="http://schemas.microsoft.com/office/powerpoint/2010/main" val="3386464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Le</a:t>
            </a:r>
            <a:r>
              <a:rPr lang="fr-FR" baseline="0" dirty="0"/>
              <a:t>s étudiants en fin de cycle en MIAGE sont amenés à faire un stage d’au mois 3 trois. Ce stage a un double objectif : d’une part c’est de permettre aux étudiants de mettre en pratique les connaissances théoriques acquises lors de la formation universitaire et d’autre part, leur permettre de se familiariser aux réalités du monde professionnel. C’est dans ce cadre que nous avons été bien accueillis par Jokkolabs Ouaga ou nous avons réfléchis sur le thème « Conception et réalisation de la plateforme GAF (Gouvernance Accès Facile) ».</a:t>
            </a:r>
            <a:endParaRPr lang="fr-FR" dirty="0"/>
          </a:p>
        </p:txBody>
      </p:sp>
    </p:spTree>
    <p:extLst>
      <p:ext uri="{BB962C8B-B14F-4D97-AF65-F5344CB8AC3E}">
        <p14:creationId xmlns:p14="http://schemas.microsoft.com/office/powerpoint/2010/main" val="2614286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fr-FR" dirty="0"/>
              <a:t>Jokkolabs, organisation</a:t>
            </a:r>
            <a:r>
              <a:rPr lang="fr-FR" baseline="0" dirty="0"/>
              <a:t> indépendante à but non lucratif, a son siège à Dakar au Sénégal et ses représentations dans les autres pays de l’Afrique de l’Ouest. Notre stage a eu lieu à Jokkolabs Ouaga. Jokkolabs est le premier espace de Co-working de l’Afrique de l’Ouest. C’est un espace de bureaux partagés qui prône l’ouverture et le partage. C’est aussi un incubateur de projets…</a:t>
            </a:r>
            <a:endParaRPr lang="fr-FR" dirty="0"/>
          </a:p>
        </p:txBody>
      </p:sp>
    </p:spTree>
    <p:extLst>
      <p:ext uri="{BB962C8B-B14F-4D97-AF65-F5344CB8AC3E}">
        <p14:creationId xmlns:p14="http://schemas.microsoft.com/office/powerpoint/2010/main" val="35477840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40421435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050571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Le groupe de pilotage est</a:t>
            </a:r>
            <a:r>
              <a:rPr lang="fr-FR" baseline="0" dirty="0"/>
              <a:t> chargé de décider des orientations stratégiques, d’analyser les propositions du groupe de projet et de décider des date clés du projet. </a:t>
            </a:r>
          </a:p>
          <a:p>
            <a:r>
              <a:rPr lang="fr-FR" baseline="0" dirty="0"/>
              <a:t>Le groupe de projet est chargé de prendre en compte les différentes propositions du groupe de pilotage, et tenir comptes de besoins du groupe des utilisateurs afin de réaliser le projet.</a:t>
            </a:r>
          </a:p>
          <a:p>
            <a:r>
              <a:rPr lang="fr-FR" baseline="0" dirty="0"/>
              <a:t>Le groupe des utilisateurs participe à la capture des besoins fonctionnels de l’application.</a:t>
            </a:r>
          </a:p>
        </p:txBody>
      </p:sp>
    </p:spTree>
    <p:extLst>
      <p:ext uri="{BB962C8B-B14F-4D97-AF65-F5344CB8AC3E}">
        <p14:creationId xmlns:p14="http://schemas.microsoft.com/office/powerpoint/2010/main" val="17306435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Pour mieux réussir un</a:t>
            </a:r>
            <a:r>
              <a:rPr lang="fr-FR" baseline="0" dirty="0"/>
              <a:t> projet informatique il est crucial de suivre rigoureusement une démarche, et celle que nous choisie est 2TUP qui signifie littéralement … ce choix est justifié par le fait que 2TUP permet de construire des logiciels de bonne qualité en visant les critère comme l’extensibilité, la réutilisabilité et la comptabilité.</a:t>
            </a:r>
          </a:p>
          <a:p>
            <a:r>
              <a:rPr lang="fr-FR" baseline="0" dirty="0"/>
              <a:t>2TUP est une démarche centrée sur les besoins. Nous avons principalement une branche fonctionnelle et une branche technique.</a:t>
            </a:r>
          </a:p>
          <a:p>
            <a:r>
              <a:rPr lang="fr-FR" baseline="0" dirty="0"/>
              <a:t>… cette démarche s’appuie sur UML pour la présentation des différents diagrammes que nous verrons plus loin.</a:t>
            </a:r>
          </a:p>
        </p:txBody>
      </p:sp>
    </p:spTree>
    <p:extLst>
      <p:ext uri="{BB962C8B-B14F-4D97-AF65-F5344CB8AC3E}">
        <p14:creationId xmlns:p14="http://schemas.microsoft.com/office/powerpoint/2010/main" val="5422877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Le diagramme de cas d’utilisation représente</a:t>
            </a:r>
            <a:r>
              <a:rPr lang="fr-FR" baseline="0" dirty="0"/>
              <a:t> les interactions entre chaque acteur et le système. Il représente les associations entre les différents utilisateurs et les fonctionnalités du système. Ici nous avons l’acteur …</a:t>
            </a:r>
            <a:endParaRPr lang="fr-FR" dirty="0"/>
          </a:p>
        </p:txBody>
      </p:sp>
    </p:spTree>
    <p:extLst>
      <p:ext uri="{BB962C8B-B14F-4D97-AF65-F5344CB8AC3E}">
        <p14:creationId xmlns:p14="http://schemas.microsoft.com/office/powerpoint/2010/main" val="321716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2" y="0"/>
            <a:ext cx="12192003"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50" y="1909346"/>
            <a:ext cx="9604311"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50" y="5432564"/>
            <a:ext cx="9604311" cy="457200"/>
          </a:xfrm>
        </p:spPr>
        <p:txBody>
          <a:bodyPr>
            <a:normAutofit/>
          </a:bodyPr>
          <a:lstStyle>
            <a:lvl1pPr marL="0" indent="0" algn="l">
              <a:spcBef>
                <a:spcPts val="0"/>
              </a:spcBef>
              <a:buNone/>
              <a:defRPr sz="2000" b="0">
                <a:solidFill>
                  <a:schemeClr val="accent1"/>
                </a:solidFill>
              </a:defRPr>
            </a:lvl1pPr>
            <a:lvl2pPr marL="457177" indent="0" algn="ctr">
              <a:buNone/>
              <a:defRPr sz="2000"/>
            </a:lvl2pPr>
            <a:lvl3pPr marL="914354" indent="0" algn="ctr">
              <a:buNone/>
              <a:defRPr sz="1801"/>
            </a:lvl3pPr>
            <a:lvl4pPr marL="1371531" indent="0" algn="ctr">
              <a:buNone/>
              <a:defRPr sz="1600"/>
            </a:lvl4pPr>
            <a:lvl5pPr marL="1828709" indent="0" algn="ctr">
              <a:buNone/>
              <a:defRPr sz="1600"/>
            </a:lvl5pPr>
            <a:lvl6pPr marL="2285886" indent="0" algn="ctr">
              <a:buNone/>
              <a:defRPr sz="1600"/>
            </a:lvl6pPr>
            <a:lvl7pPr marL="2743063" indent="0" algn="ctr">
              <a:buNone/>
              <a:defRPr sz="1600"/>
            </a:lvl7pPr>
            <a:lvl8pPr marL="3200240" indent="0" algn="ctr">
              <a:buNone/>
              <a:defRPr sz="1600"/>
            </a:lvl8pPr>
            <a:lvl9pPr marL="3657417"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AB2D87-8AF6-4391-8F42-4720FE52B8DF}" type="datetime1">
              <a:rPr lang="en-US" smtClean="0"/>
              <a:t>5/6/2023</a:t>
            </a:fld>
            <a:endParaRPr lang="en-US"/>
          </a:p>
        </p:txBody>
      </p:sp>
      <p:sp>
        <p:nvSpPr>
          <p:cNvPr id="5" name="Footer Placeholder 4"/>
          <p:cNvSpPr>
            <a:spLocks noGrp="1"/>
          </p:cNvSpPr>
          <p:nvPr>
            <p:ph type="ftr" sz="quarter" idx="11"/>
          </p:nvPr>
        </p:nvSpPr>
        <p:spPr/>
        <p:txBody>
          <a:bodyPr/>
          <a:lstStyle/>
          <a:p>
            <a:r>
              <a:rPr lang="fr-FR"/>
              <a:t>réalisation d'un système automatisé de suivi de la gestion des comptables publics</a:t>
            </a:r>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‹N°›</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8" y="489864"/>
            <a:ext cx="1687287"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64"/>
            <a:ext cx="7587344" cy="53013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C5DC9C-474A-4DC5-9874-24CAE5C37978}" type="datetime1">
              <a:rPr lang="en-US" smtClean="0"/>
              <a:t>5/6/2023</a:t>
            </a:fld>
            <a:endParaRPr lang="en-US"/>
          </a:p>
        </p:txBody>
      </p:sp>
      <p:sp>
        <p:nvSpPr>
          <p:cNvPr id="5" name="Footer Placeholder 4"/>
          <p:cNvSpPr>
            <a:spLocks noGrp="1"/>
          </p:cNvSpPr>
          <p:nvPr>
            <p:ph type="ftr" sz="quarter" idx="11"/>
          </p:nvPr>
        </p:nvSpPr>
        <p:spPr/>
        <p:txBody>
          <a:bodyPr/>
          <a:lstStyle/>
          <a:p>
            <a:r>
              <a:rPr lang="fr-FR"/>
              <a:t>réalisation d'un système automatisé de suivi de la gestion des comptables publics</a:t>
            </a:r>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‹N°›</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7E946A-C089-45AB-B933-4D21BC75F01C}" type="datetime1">
              <a:rPr lang="en-US" smtClean="0"/>
              <a:t>5/6/2023</a:t>
            </a:fld>
            <a:endParaRPr lang="en-US"/>
          </a:p>
        </p:txBody>
      </p:sp>
      <p:sp>
        <p:nvSpPr>
          <p:cNvPr id="5" name="Footer Placeholder 4"/>
          <p:cNvSpPr>
            <a:spLocks noGrp="1"/>
          </p:cNvSpPr>
          <p:nvPr>
            <p:ph type="ftr" sz="quarter" idx="11"/>
          </p:nvPr>
        </p:nvSpPr>
        <p:spPr/>
        <p:txBody>
          <a:bodyPr/>
          <a:lstStyle/>
          <a:p>
            <a:r>
              <a:rPr lang="fr-FR"/>
              <a:t>réalisation d'un système automatisé de suivi de la gestion des comptables publics</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‹N°›</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2" y="0"/>
            <a:ext cx="12192003"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177" indent="0">
              <a:buNone/>
              <a:defRPr sz="2000"/>
            </a:lvl2pPr>
            <a:lvl3pPr marL="914354" indent="0">
              <a:buNone/>
              <a:defRPr sz="1801"/>
            </a:lvl3pPr>
            <a:lvl4pPr marL="1371531" indent="0">
              <a:buNone/>
              <a:defRPr sz="1600"/>
            </a:lvl4pPr>
            <a:lvl5pPr marL="1828709" indent="0">
              <a:buNone/>
              <a:defRPr sz="1600"/>
            </a:lvl5pPr>
            <a:lvl6pPr marL="2285886" indent="0">
              <a:buNone/>
              <a:defRPr sz="1600"/>
            </a:lvl6pPr>
            <a:lvl7pPr marL="2743063" indent="0">
              <a:buNone/>
              <a:defRPr sz="1600"/>
            </a:lvl7pPr>
            <a:lvl8pPr marL="3200240" indent="0">
              <a:buNone/>
              <a:defRPr sz="1600"/>
            </a:lvl8pPr>
            <a:lvl9pPr marL="3657417" indent="0">
              <a:buNone/>
              <a:defRPr sz="1600"/>
            </a:lvl9pPr>
          </a:lstStyle>
          <a:p>
            <a:pPr lvl="0"/>
            <a:r>
              <a:rPr lang="en-US"/>
              <a:t>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201"/>
            <a:ext cx="4572000" cy="3810001"/>
          </a:xfrm>
        </p:spPr>
        <p:txBody>
          <a:bodyPr>
            <a:normAutofit/>
          </a:bodyPr>
          <a:lstStyle>
            <a:lvl1pPr>
              <a:defRPr sz="2000"/>
            </a:lvl1pPr>
            <a:lvl2pPr>
              <a:defRPr sz="1801"/>
            </a:lvl2pPr>
            <a:lvl3pPr>
              <a:defRPr sz="1600"/>
            </a:lvl3pPr>
            <a:lvl4pPr>
              <a:defRPr sz="1401"/>
            </a:lvl4pPr>
            <a:lvl5pPr>
              <a:defRPr sz="1401"/>
            </a:lvl5pPr>
            <a:lvl6pPr>
              <a:defRPr sz="1801"/>
            </a:lvl6pPr>
            <a:lvl7pPr>
              <a:defRPr sz="1801"/>
            </a:lvl7pPr>
            <a:lvl8pPr>
              <a:defRPr sz="1801"/>
            </a:lvl8pPr>
            <a:lvl9pPr>
              <a:defRPr sz="1801"/>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201"/>
            <a:ext cx="4572000" cy="3810001"/>
          </a:xfrm>
        </p:spPr>
        <p:txBody>
          <a:bodyPr>
            <a:normAutofit/>
          </a:bodyPr>
          <a:lstStyle>
            <a:lvl1pPr>
              <a:defRPr sz="2000"/>
            </a:lvl1pPr>
            <a:lvl2pPr>
              <a:defRPr sz="1801"/>
            </a:lvl2pPr>
            <a:lvl3pPr>
              <a:defRPr sz="1600"/>
            </a:lvl3pPr>
            <a:lvl4pPr>
              <a:defRPr sz="1401"/>
            </a:lvl4pPr>
            <a:lvl5pPr>
              <a:defRPr sz="1401"/>
            </a:lvl5pPr>
            <a:lvl6pPr>
              <a:defRPr sz="1801"/>
            </a:lvl6pPr>
            <a:lvl7pPr>
              <a:defRPr sz="1801"/>
            </a:lvl7pPr>
            <a:lvl8pPr>
              <a:defRPr sz="1801"/>
            </a:lvl8pPr>
            <a:lvl9pPr>
              <a:defRPr sz="1801"/>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730EFA1-95F5-4EC1-B53E-2BD758F80E86}" type="datetime1">
              <a:rPr lang="en-US" smtClean="0"/>
              <a:t>5/6/2023</a:t>
            </a:fld>
            <a:endParaRPr lang="en-US"/>
          </a:p>
        </p:txBody>
      </p:sp>
      <p:sp>
        <p:nvSpPr>
          <p:cNvPr id="6" name="Footer Placeholder 5"/>
          <p:cNvSpPr>
            <a:spLocks noGrp="1"/>
          </p:cNvSpPr>
          <p:nvPr>
            <p:ph type="ftr" sz="quarter" idx="11"/>
          </p:nvPr>
        </p:nvSpPr>
        <p:spPr/>
        <p:txBody>
          <a:bodyPr/>
          <a:lstStyle/>
          <a:p>
            <a:r>
              <a:rPr lang="fr-FR"/>
              <a:t>réalisation d'un système automatisé de suivi de la gestion des comptables publics</a:t>
            </a:r>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‹N°›</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177" indent="0">
              <a:buNone/>
              <a:defRPr sz="2000" b="1"/>
            </a:lvl2pPr>
            <a:lvl3pPr marL="914354" indent="0">
              <a:buNone/>
              <a:defRPr sz="1801" b="1"/>
            </a:lvl3pPr>
            <a:lvl4pPr marL="1371531"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Edit Master text styles</a:t>
            </a:r>
          </a:p>
        </p:txBody>
      </p:sp>
      <p:sp>
        <p:nvSpPr>
          <p:cNvPr id="4" name="Content Placeholder 3"/>
          <p:cNvSpPr>
            <a:spLocks noGrp="1"/>
          </p:cNvSpPr>
          <p:nvPr>
            <p:ph sz="half" idx="2"/>
          </p:nvPr>
        </p:nvSpPr>
        <p:spPr>
          <a:xfrm>
            <a:off x="1295400" y="2503715"/>
            <a:ext cx="4572000" cy="3287487"/>
          </a:xfrm>
        </p:spPr>
        <p:txBody>
          <a:bodyPr>
            <a:normAutofit/>
          </a:bodyPr>
          <a:lstStyle>
            <a:lvl1pPr>
              <a:defRPr sz="2000"/>
            </a:lvl1pPr>
            <a:lvl2pPr>
              <a:defRPr sz="1801"/>
            </a:lvl2pPr>
            <a:lvl3pPr>
              <a:defRPr sz="1600"/>
            </a:lvl3pPr>
            <a:lvl4pPr>
              <a:defRPr sz="1401"/>
            </a:lvl4pPr>
            <a:lvl5pPr>
              <a:defRPr sz="1401"/>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177" indent="0">
              <a:buNone/>
              <a:defRPr sz="2000" b="1"/>
            </a:lvl2pPr>
            <a:lvl3pPr marL="914354" indent="0">
              <a:buNone/>
              <a:defRPr sz="1801" b="1"/>
            </a:lvl3pPr>
            <a:lvl4pPr marL="1371531"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03715"/>
            <a:ext cx="4572000" cy="3287487"/>
          </a:xfrm>
        </p:spPr>
        <p:txBody>
          <a:bodyPr>
            <a:normAutofit/>
          </a:bodyPr>
          <a:lstStyle>
            <a:lvl1pPr>
              <a:defRPr sz="2000"/>
            </a:lvl1pPr>
            <a:lvl2pPr>
              <a:defRPr sz="1801"/>
            </a:lvl2pPr>
            <a:lvl3pPr>
              <a:defRPr sz="1600"/>
            </a:lvl3pPr>
            <a:lvl4pPr>
              <a:defRPr sz="1401"/>
            </a:lvl4pPr>
            <a:lvl5pPr>
              <a:defRPr sz="1401"/>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8F13255-79BA-446D-BC6B-9EE8164752F4}" type="datetime1">
              <a:rPr lang="en-US" smtClean="0"/>
              <a:t>5/6/2023</a:t>
            </a:fld>
            <a:endParaRPr lang="en-US"/>
          </a:p>
        </p:txBody>
      </p:sp>
      <p:sp>
        <p:nvSpPr>
          <p:cNvPr id="8" name="Footer Placeholder 7"/>
          <p:cNvSpPr>
            <a:spLocks noGrp="1"/>
          </p:cNvSpPr>
          <p:nvPr>
            <p:ph type="ftr" sz="quarter" idx="11"/>
          </p:nvPr>
        </p:nvSpPr>
        <p:spPr/>
        <p:txBody>
          <a:bodyPr/>
          <a:lstStyle/>
          <a:p>
            <a:r>
              <a:rPr lang="fr-FR"/>
              <a:t>réalisation d'un système automatisé de suivi de la gestion des comptables publics</a:t>
            </a:r>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‹N°›</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A9786A3-2248-4C11-8DA9-58A200064399}" type="datetime1">
              <a:rPr lang="en-US" smtClean="0"/>
              <a:t>5/6/2023</a:t>
            </a:fld>
            <a:endParaRPr lang="en-US"/>
          </a:p>
        </p:txBody>
      </p:sp>
      <p:sp>
        <p:nvSpPr>
          <p:cNvPr id="4" name="Footer Placeholder 3"/>
          <p:cNvSpPr>
            <a:spLocks noGrp="1"/>
          </p:cNvSpPr>
          <p:nvPr>
            <p:ph type="ftr" sz="quarter" idx="11"/>
          </p:nvPr>
        </p:nvSpPr>
        <p:spPr/>
        <p:txBody>
          <a:bodyPr/>
          <a:lstStyle/>
          <a:p>
            <a:r>
              <a:rPr lang="fr-FR"/>
              <a:t>réalisation d'un système automatisé de suivi de la gestion des comptables publics</a:t>
            </a:r>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‹N°›</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2" y="0"/>
            <a:ext cx="12192003"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2" name="Date Placeholder 211"/>
          <p:cNvSpPr>
            <a:spLocks noGrp="1"/>
          </p:cNvSpPr>
          <p:nvPr>
            <p:ph type="dt" sz="half" idx="10"/>
          </p:nvPr>
        </p:nvSpPr>
        <p:spPr/>
        <p:txBody>
          <a:bodyPr/>
          <a:lstStyle/>
          <a:p>
            <a:fld id="{8F4189CF-A80C-4B2A-AE8E-EA6AB53B42EC}" type="datetime1">
              <a:rPr lang="en-US" smtClean="0"/>
              <a:t>5/6/2023</a:t>
            </a:fld>
            <a:endParaRPr lang="en-US"/>
          </a:p>
        </p:txBody>
      </p:sp>
      <p:sp>
        <p:nvSpPr>
          <p:cNvPr id="213" name="Footer Placeholder 212"/>
          <p:cNvSpPr>
            <a:spLocks noGrp="1"/>
          </p:cNvSpPr>
          <p:nvPr>
            <p:ph type="ftr" sz="quarter" idx="11"/>
          </p:nvPr>
        </p:nvSpPr>
        <p:spPr/>
        <p:txBody>
          <a:bodyPr/>
          <a:lstStyle/>
          <a:p>
            <a:r>
              <a:rPr lang="fr-FR"/>
              <a:t>réalisation d'un système automatisé de suivi de la gestion des comptables publics</a:t>
            </a:r>
            <a:endParaRPr lang="en-US" dirty="0"/>
          </a:p>
        </p:txBody>
      </p:sp>
      <p:sp>
        <p:nvSpPr>
          <p:cNvPr id="214" name="Slide Number Placeholder 213"/>
          <p:cNvSpPr>
            <a:spLocks noGrp="1"/>
          </p:cNvSpPr>
          <p:nvPr>
            <p:ph type="sldNum" sz="quarter" idx="12"/>
          </p:nvPr>
        </p:nvSpPr>
        <p:spPr/>
        <p:txBody>
          <a:bodyPr/>
          <a:lstStyle/>
          <a:p>
            <a:fld id="{E31375A4-56A4-47D6-9801-1991572033F7}" type="slidenum">
              <a:rPr lang="en-US" smtClean="0"/>
              <a:pPr/>
              <a:t>‹N°›</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2" y="0"/>
            <a:ext cx="12192003"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2" name="Title 1"/>
          <p:cNvSpPr>
            <a:spLocks noGrp="1"/>
          </p:cNvSpPr>
          <p:nvPr>
            <p:ph type="title"/>
          </p:nvPr>
        </p:nvSpPr>
        <p:spPr>
          <a:xfrm>
            <a:off x="7913152" y="571500"/>
            <a:ext cx="3657600" cy="2197100"/>
          </a:xfrm>
        </p:spPr>
        <p:txBody>
          <a:bodyPr anchor="b">
            <a:normAutofit/>
          </a:bodyPr>
          <a:lstStyle>
            <a:lvl1pPr>
              <a:defRPr sz="2601">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1"/>
            </a:lvl2pPr>
            <a:lvl3pPr>
              <a:defRPr sz="1600"/>
            </a:lvl3pPr>
            <a:lvl4pPr>
              <a:defRPr sz="1401"/>
            </a:lvl4pPr>
            <a:lvl5pPr>
              <a:defRPr sz="1401"/>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177" indent="0">
              <a:buNone/>
              <a:defRPr sz="1401"/>
            </a:lvl2pPr>
            <a:lvl3pPr marL="914354" indent="0">
              <a:buNone/>
              <a:defRPr sz="1200"/>
            </a:lvl3pPr>
            <a:lvl4pPr marL="1371531" indent="0">
              <a:buNone/>
              <a:defRPr sz="1001"/>
            </a:lvl4pPr>
            <a:lvl5pPr marL="1828709" indent="0">
              <a:buNone/>
              <a:defRPr sz="1001"/>
            </a:lvl5pPr>
            <a:lvl6pPr marL="2285886" indent="0">
              <a:buNone/>
              <a:defRPr sz="1001"/>
            </a:lvl6pPr>
            <a:lvl7pPr marL="2743063" indent="0">
              <a:buNone/>
              <a:defRPr sz="1001"/>
            </a:lvl7pPr>
            <a:lvl8pPr marL="3200240" indent="0">
              <a:buNone/>
              <a:defRPr sz="1001"/>
            </a:lvl8pPr>
            <a:lvl9pPr marL="3657417" indent="0">
              <a:buNone/>
              <a:defRPr sz="1001"/>
            </a:lvl9pPr>
          </a:lstStyle>
          <a:p>
            <a:pPr lvl="0"/>
            <a:r>
              <a:rPr lang="en-US"/>
              <a:t>Edit Master text styles</a:t>
            </a:r>
          </a:p>
        </p:txBody>
      </p:sp>
      <p:cxnSp>
        <p:nvCxnSpPr>
          <p:cNvPr id="60" name="Straight Connector 59"/>
          <p:cNvCxnSpPr/>
          <p:nvPr userDrawn="1"/>
        </p:nvCxnSpPr>
        <p:spPr>
          <a:xfrm>
            <a:off x="7923094"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0"/>
          </p:nvPr>
        </p:nvSpPr>
        <p:spPr/>
        <p:txBody>
          <a:bodyPr/>
          <a:lstStyle/>
          <a:p>
            <a:fld id="{B01AC24E-FFD5-4286-9E3E-231B4755065E}" type="datetime1">
              <a:rPr lang="en-US" smtClean="0"/>
              <a:t>5/6/2023</a:t>
            </a:fld>
            <a:endParaRPr lang="en-US"/>
          </a:p>
        </p:txBody>
      </p:sp>
      <p:sp>
        <p:nvSpPr>
          <p:cNvPr id="6" name="Footer Placeholder 5"/>
          <p:cNvSpPr>
            <a:spLocks noGrp="1"/>
          </p:cNvSpPr>
          <p:nvPr>
            <p:ph type="ftr" sz="quarter" idx="11"/>
          </p:nvPr>
        </p:nvSpPr>
        <p:spPr/>
        <p:txBody>
          <a:bodyPr/>
          <a:lstStyle/>
          <a:p>
            <a:r>
              <a:rPr lang="fr-FR"/>
              <a:t>réalisation d'un système automatisé de suivi de la gestion des comptables publics</a:t>
            </a:r>
            <a:endParaRPr lang="en-US" dirty="0"/>
          </a:p>
        </p:txBody>
      </p:sp>
      <p:sp>
        <p:nvSpPr>
          <p:cNvPr id="8" name="Slide Number Placeholder 7"/>
          <p:cNvSpPr>
            <a:spLocks noGrp="1"/>
          </p:cNvSpPr>
          <p:nvPr>
            <p:ph type="sldNum" sz="quarter" idx="12"/>
          </p:nvPr>
        </p:nvSpPr>
        <p:spPr/>
        <p:txBody>
          <a:bodyPr/>
          <a:lstStyle/>
          <a:p>
            <a:fld id="{E31375A4-56A4-47D6-9801-1991572033F7}" type="slidenum">
              <a:rPr lang="en-US" smtClean="0"/>
              <a:pPr/>
              <a:t>‹N°›</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2" y="0"/>
            <a:ext cx="12192003"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3" name="Picture Placeholder 2"/>
          <p:cNvSpPr>
            <a:spLocks noGrp="1"/>
          </p:cNvSpPr>
          <p:nvPr>
            <p:ph type="pic" idx="1"/>
          </p:nvPr>
        </p:nvSpPr>
        <p:spPr>
          <a:xfrm>
            <a:off x="4412" y="-159"/>
            <a:ext cx="7315200" cy="6858000"/>
          </a:xfrm>
        </p:spPr>
        <p:txBody>
          <a:bodyPr tIns="457200">
            <a:normAutofit/>
          </a:bodyPr>
          <a:lstStyle>
            <a:lvl1pPr marL="0" indent="0" algn="ctr">
              <a:buNone/>
              <a:defRPr sz="2000"/>
            </a:lvl1pPr>
            <a:lvl2pPr marL="457177" indent="0">
              <a:buNone/>
              <a:defRPr sz="2800"/>
            </a:lvl2pPr>
            <a:lvl3pPr marL="914354" indent="0">
              <a:buNone/>
              <a:defRPr sz="2400"/>
            </a:lvl3pPr>
            <a:lvl4pPr marL="1371531" indent="0">
              <a:buNone/>
              <a:defRPr sz="2000"/>
            </a:lvl4pPr>
            <a:lvl5pPr marL="1828709" indent="0">
              <a:buNone/>
              <a:defRPr sz="2000"/>
            </a:lvl5pPr>
            <a:lvl6pPr marL="2285886" indent="0">
              <a:buNone/>
              <a:defRPr sz="2000"/>
            </a:lvl6pPr>
            <a:lvl7pPr marL="2743063" indent="0">
              <a:buNone/>
              <a:defRPr sz="2000"/>
            </a:lvl7pPr>
            <a:lvl8pPr marL="3200240" indent="0">
              <a:buNone/>
              <a:defRPr sz="2000"/>
            </a:lvl8pPr>
            <a:lvl9pPr marL="3657417" indent="0">
              <a:buNone/>
              <a:defRPr sz="2000"/>
            </a:lvl9pPr>
          </a:lstStyle>
          <a:p>
            <a:r>
              <a:rPr lang="en-US"/>
              <a:t>Click icon to add picture</a:t>
            </a:r>
          </a:p>
        </p:txBody>
      </p:sp>
      <p:cxnSp>
        <p:nvCxnSpPr>
          <p:cNvPr id="59" name="Straight Connector 58"/>
          <p:cNvCxnSpPr/>
          <p:nvPr/>
        </p:nvCxnSpPr>
        <p:spPr>
          <a:xfrm>
            <a:off x="7923094"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1">
                <a:solidFill>
                  <a:schemeClr val="bg1"/>
                </a:solidFill>
              </a:defRPr>
            </a:lvl1pPr>
          </a:lstStyle>
          <a:p>
            <a:r>
              <a:rPr lang="en-US"/>
              <a:t>Click to edit Master title style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177" indent="0">
              <a:buNone/>
              <a:defRPr sz="1401"/>
            </a:lvl2pPr>
            <a:lvl3pPr marL="914354" indent="0">
              <a:buNone/>
              <a:defRPr sz="1200"/>
            </a:lvl3pPr>
            <a:lvl4pPr marL="1371531" indent="0">
              <a:buNone/>
              <a:defRPr sz="1001"/>
            </a:lvl4pPr>
            <a:lvl5pPr marL="1828709" indent="0">
              <a:buNone/>
              <a:defRPr sz="1001"/>
            </a:lvl5pPr>
            <a:lvl6pPr marL="2285886" indent="0">
              <a:buNone/>
              <a:defRPr sz="1001"/>
            </a:lvl6pPr>
            <a:lvl7pPr marL="2743063" indent="0">
              <a:buNone/>
              <a:defRPr sz="1001"/>
            </a:lvl7pPr>
            <a:lvl8pPr marL="3200240" indent="0">
              <a:buNone/>
              <a:defRPr sz="1001"/>
            </a:lvl8pPr>
            <a:lvl9pPr marL="3657417" indent="0">
              <a:buNone/>
              <a:defRPr sz="1001"/>
            </a:lvl9pPr>
          </a:lstStyle>
          <a:p>
            <a:pPr lvl="0"/>
            <a:r>
              <a:rPr lang="en-US"/>
              <a:t>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2" y="0"/>
            <a:ext cx="12192003"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61"/>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2"/>
            <a:ext cx="9601200" cy="3809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294041" y="6289679"/>
            <a:ext cx="965947"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fld id="{0D716D3B-A7A7-4BAC-83E4-3FAAFCA31FF7}" type="datetime1">
              <a:rPr lang="en-US" smtClean="0"/>
              <a:t>5/6/2023</a:t>
            </a:fld>
            <a:endParaRPr lang="en-US"/>
          </a:p>
        </p:txBody>
      </p:sp>
      <p:sp>
        <p:nvSpPr>
          <p:cNvPr id="5" name="Footer Placeholder 4"/>
          <p:cNvSpPr>
            <a:spLocks noGrp="1"/>
          </p:cNvSpPr>
          <p:nvPr>
            <p:ph type="ftr" sz="quarter" idx="3"/>
          </p:nvPr>
        </p:nvSpPr>
        <p:spPr>
          <a:xfrm>
            <a:off x="609606" y="6289679"/>
            <a:ext cx="6128031" cy="222436"/>
          </a:xfrm>
          <a:prstGeom prst="rect">
            <a:avLst/>
          </a:prstGeom>
        </p:spPr>
        <p:txBody>
          <a:bodyPr vert="horz" lIns="91440" tIns="45720" rIns="91440" bIns="45720" rtlCol="0" anchor="ctr"/>
          <a:lstStyle>
            <a:lvl1pPr algn="l">
              <a:defRPr sz="800">
                <a:solidFill>
                  <a:schemeClr val="tx1">
                    <a:lumMod val="50000"/>
                    <a:lumOff val="50000"/>
                  </a:schemeClr>
                </a:solidFill>
              </a:defRPr>
            </a:lvl1pPr>
          </a:lstStyle>
          <a:p>
            <a:r>
              <a:rPr lang="fr-FR"/>
              <a:t>réalisation d'un système automatisé de suivi de la gestion des comptables publics</a:t>
            </a:r>
            <a:endParaRPr lang="en-US" dirty="0"/>
          </a:p>
        </p:txBody>
      </p:sp>
      <p:sp>
        <p:nvSpPr>
          <p:cNvPr id="6" name="Slide Number Placeholder 5"/>
          <p:cNvSpPr>
            <a:spLocks noGrp="1"/>
          </p:cNvSpPr>
          <p:nvPr>
            <p:ph type="sldNum" sz="quarter" idx="4"/>
          </p:nvPr>
        </p:nvSpPr>
        <p:spPr>
          <a:xfrm>
            <a:off x="10665313" y="6289679"/>
            <a:ext cx="918883"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fld id="{E31375A4-56A4-47D6-9801-1991572033F7}" type="slidenum">
              <a:rPr lang="en-US" smtClean="0"/>
              <a:pPr/>
              <a:t>‹N°›</a:t>
            </a:fld>
            <a:endParaRPr lang="en-US"/>
          </a:p>
        </p:txBody>
      </p:sp>
      <p:cxnSp>
        <p:nvCxnSpPr>
          <p:cNvPr id="148" name="Straight Connector 147"/>
          <p:cNvCxnSpPr/>
          <p:nvPr userDrawn="1"/>
        </p:nvCxnSpPr>
        <p:spPr>
          <a:xfrm>
            <a:off x="609600" y="6172200"/>
            <a:ext cx="109728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354" rtl="0" eaLnBrk="1" latinLnBrk="0" hangingPunct="1">
        <a:lnSpc>
          <a:spcPct val="90000"/>
        </a:lnSpc>
        <a:spcBef>
          <a:spcPct val="0"/>
        </a:spcBef>
        <a:buNone/>
        <a:defRPr sz="3200" b="1" kern="1200">
          <a:solidFill>
            <a:schemeClr val="accent1"/>
          </a:solidFill>
          <a:latin typeface="+mj-lt"/>
          <a:ea typeface="+mj-ea"/>
          <a:cs typeface="+mj-cs"/>
        </a:defRPr>
      </a:lvl1pPr>
    </p:titleStyle>
    <p:bodyStyle>
      <a:lvl1pPr marL="228589" indent="-228589" algn="l" defTabSz="914354" rtl="0" eaLnBrk="1" latinLnBrk="0" hangingPunct="1">
        <a:lnSpc>
          <a:spcPct val="90000"/>
        </a:lnSpc>
        <a:spcBef>
          <a:spcPts val="1801"/>
        </a:spcBef>
        <a:buClr>
          <a:schemeClr val="accent1"/>
        </a:buClr>
        <a:buSzPct val="100000"/>
        <a:buFont typeface="Arial" pitchFamily="34" charset="0"/>
        <a:buChar char="▪"/>
        <a:defRPr sz="2000" kern="1200">
          <a:solidFill>
            <a:schemeClr val="tx1"/>
          </a:solidFill>
          <a:latin typeface="+mn-lt"/>
          <a:ea typeface="+mn-ea"/>
          <a:cs typeface="+mn-cs"/>
        </a:defRPr>
      </a:lvl1pPr>
      <a:lvl2pPr marL="457177" indent="-182871" algn="l" defTabSz="914354" rtl="0" eaLnBrk="1" latinLnBrk="0" hangingPunct="1">
        <a:lnSpc>
          <a:spcPct val="90000"/>
        </a:lnSpc>
        <a:spcBef>
          <a:spcPts val="1200"/>
        </a:spcBef>
        <a:buClr>
          <a:schemeClr val="accent1"/>
        </a:buClr>
        <a:buSzPct val="100000"/>
        <a:buFont typeface="Arial" pitchFamily="34" charset="0"/>
        <a:buChar char="▪"/>
        <a:defRPr sz="1801" kern="1200">
          <a:solidFill>
            <a:schemeClr val="tx1"/>
          </a:solidFill>
          <a:latin typeface="+mn-lt"/>
          <a:ea typeface="+mn-ea"/>
          <a:cs typeface="+mn-cs"/>
        </a:defRPr>
      </a:lvl2pPr>
      <a:lvl3pPr marL="685767" indent="-179380" algn="l" defTabSz="914354"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354" indent="-182871" algn="l" defTabSz="914354" rtl="0" eaLnBrk="1" latinLnBrk="0" hangingPunct="1">
        <a:lnSpc>
          <a:spcPct val="90000"/>
        </a:lnSpc>
        <a:spcBef>
          <a:spcPts val="800"/>
        </a:spcBef>
        <a:buClr>
          <a:schemeClr val="accent1"/>
        </a:buClr>
        <a:buSzPct val="100000"/>
        <a:buFont typeface="Arial" pitchFamily="34" charset="0"/>
        <a:buChar char="▪"/>
        <a:defRPr sz="1401" kern="1200">
          <a:solidFill>
            <a:schemeClr val="tx1"/>
          </a:solidFill>
          <a:latin typeface="+mn-lt"/>
          <a:ea typeface="+mn-ea"/>
          <a:cs typeface="+mn-cs"/>
        </a:defRPr>
      </a:lvl4pPr>
      <a:lvl5pPr marL="1142943" indent="-179380" algn="l" defTabSz="914354" rtl="0" eaLnBrk="1" latinLnBrk="0" hangingPunct="1">
        <a:lnSpc>
          <a:spcPct val="90000"/>
        </a:lnSpc>
        <a:spcBef>
          <a:spcPts val="601"/>
        </a:spcBef>
        <a:buClr>
          <a:schemeClr val="accent1"/>
        </a:buClr>
        <a:buSzPct val="100000"/>
        <a:buFont typeface="Arial" pitchFamily="34" charset="0"/>
        <a:buChar char="▪"/>
        <a:defRPr sz="1401" kern="1200">
          <a:solidFill>
            <a:schemeClr val="tx1"/>
          </a:solidFill>
          <a:latin typeface="+mn-lt"/>
          <a:ea typeface="+mn-ea"/>
          <a:cs typeface="+mn-cs"/>
        </a:defRPr>
      </a:lvl5pPr>
      <a:lvl6pPr marL="1371531" indent="-182871" algn="l" defTabSz="914354" rtl="0" eaLnBrk="1" latinLnBrk="0" hangingPunct="1">
        <a:lnSpc>
          <a:spcPct val="90000"/>
        </a:lnSpc>
        <a:spcBef>
          <a:spcPts val="601"/>
        </a:spcBef>
        <a:buClr>
          <a:schemeClr val="accent1"/>
        </a:buClr>
        <a:buSzPct val="100000"/>
        <a:buFont typeface="Arial" pitchFamily="34" charset="0"/>
        <a:buChar char="▪"/>
        <a:defRPr sz="1401" kern="1200">
          <a:solidFill>
            <a:schemeClr val="tx1"/>
          </a:solidFill>
          <a:latin typeface="+mn-lt"/>
          <a:ea typeface="+mn-ea"/>
          <a:cs typeface="+mn-cs"/>
        </a:defRPr>
      </a:lvl6pPr>
      <a:lvl7pPr marL="1600121" indent="-179380" algn="l" defTabSz="914354" rtl="0" eaLnBrk="1" latinLnBrk="0" hangingPunct="1">
        <a:lnSpc>
          <a:spcPct val="90000"/>
        </a:lnSpc>
        <a:spcBef>
          <a:spcPts val="601"/>
        </a:spcBef>
        <a:buClr>
          <a:schemeClr val="accent1"/>
        </a:buClr>
        <a:buSzPct val="100000"/>
        <a:buFont typeface="Arial" pitchFamily="34" charset="0"/>
        <a:buChar char="▪"/>
        <a:defRPr sz="1401" kern="1200">
          <a:solidFill>
            <a:schemeClr val="tx1"/>
          </a:solidFill>
          <a:latin typeface="+mn-lt"/>
          <a:ea typeface="+mn-ea"/>
          <a:cs typeface="+mn-cs"/>
        </a:defRPr>
      </a:lvl7pPr>
      <a:lvl8pPr marL="1828709" indent="-182871" algn="l" defTabSz="914354" rtl="0" eaLnBrk="1" latinLnBrk="0" hangingPunct="1">
        <a:lnSpc>
          <a:spcPct val="90000"/>
        </a:lnSpc>
        <a:spcBef>
          <a:spcPts val="601"/>
        </a:spcBef>
        <a:buClr>
          <a:schemeClr val="accent1"/>
        </a:buClr>
        <a:buSzPct val="100000"/>
        <a:buFont typeface="Arial" pitchFamily="34" charset="0"/>
        <a:buChar char="▪"/>
        <a:defRPr sz="1401" kern="1200">
          <a:solidFill>
            <a:schemeClr val="tx1"/>
          </a:solidFill>
          <a:latin typeface="+mn-lt"/>
          <a:ea typeface="+mn-ea"/>
          <a:cs typeface="+mn-cs"/>
        </a:defRPr>
      </a:lvl8pPr>
      <a:lvl9pPr marL="2057298" indent="-179380" algn="l" defTabSz="914354" rtl="0" eaLnBrk="1" latinLnBrk="0" hangingPunct="1">
        <a:lnSpc>
          <a:spcPct val="90000"/>
        </a:lnSpc>
        <a:spcBef>
          <a:spcPts val="601"/>
        </a:spcBef>
        <a:buClr>
          <a:schemeClr val="accent1"/>
        </a:buClr>
        <a:buSzPct val="100000"/>
        <a:buFont typeface="Arial" pitchFamily="34" charset="0"/>
        <a:buChar char="▪"/>
        <a:defRPr sz="1401" kern="1200">
          <a:solidFill>
            <a:schemeClr val="tx1"/>
          </a:solidFill>
          <a:latin typeface="+mn-lt"/>
          <a:ea typeface="+mn-ea"/>
          <a:cs typeface="+mn-cs"/>
        </a:defRPr>
      </a:lvl9pPr>
    </p:bodyStyle>
    <p:otherStyle>
      <a:defPPr>
        <a:defRPr lang="en-US"/>
      </a:defPPr>
      <a:lvl1pPr marL="0" algn="l" defTabSz="914354" rtl="0" eaLnBrk="1" latinLnBrk="0" hangingPunct="1">
        <a:defRPr sz="1801" kern="1200">
          <a:solidFill>
            <a:schemeClr val="tx1"/>
          </a:solidFill>
          <a:latin typeface="+mn-lt"/>
          <a:ea typeface="+mn-ea"/>
          <a:cs typeface="+mn-cs"/>
        </a:defRPr>
      </a:lvl1pPr>
      <a:lvl2pPr marL="457177" algn="l" defTabSz="914354" rtl="0" eaLnBrk="1" latinLnBrk="0" hangingPunct="1">
        <a:defRPr sz="1801" kern="1200">
          <a:solidFill>
            <a:schemeClr val="tx1"/>
          </a:solidFill>
          <a:latin typeface="+mn-lt"/>
          <a:ea typeface="+mn-ea"/>
          <a:cs typeface="+mn-cs"/>
        </a:defRPr>
      </a:lvl2pPr>
      <a:lvl3pPr marL="914354" algn="l" defTabSz="914354" rtl="0" eaLnBrk="1" latinLnBrk="0" hangingPunct="1">
        <a:defRPr sz="1801" kern="1200">
          <a:solidFill>
            <a:schemeClr val="tx1"/>
          </a:solidFill>
          <a:latin typeface="+mn-lt"/>
          <a:ea typeface="+mn-ea"/>
          <a:cs typeface="+mn-cs"/>
        </a:defRPr>
      </a:lvl3pPr>
      <a:lvl4pPr marL="1371531" algn="l" defTabSz="914354" rtl="0" eaLnBrk="1" latinLnBrk="0" hangingPunct="1">
        <a:defRPr sz="1801" kern="1200">
          <a:solidFill>
            <a:schemeClr val="tx1"/>
          </a:solidFill>
          <a:latin typeface="+mn-lt"/>
          <a:ea typeface="+mn-ea"/>
          <a:cs typeface="+mn-cs"/>
        </a:defRPr>
      </a:lvl4pPr>
      <a:lvl5pPr marL="1828709" algn="l" defTabSz="914354" rtl="0" eaLnBrk="1" latinLnBrk="0" hangingPunct="1">
        <a:defRPr sz="1801" kern="1200">
          <a:solidFill>
            <a:schemeClr val="tx1"/>
          </a:solidFill>
          <a:latin typeface="+mn-lt"/>
          <a:ea typeface="+mn-ea"/>
          <a:cs typeface="+mn-cs"/>
        </a:defRPr>
      </a:lvl5pPr>
      <a:lvl6pPr marL="2285886" algn="l" defTabSz="914354" rtl="0" eaLnBrk="1" latinLnBrk="0" hangingPunct="1">
        <a:defRPr sz="1801" kern="1200">
          <a:solidFill>
            <a:schemeClr val="tx1"/>
          </a:solidFill>
          <a:latin typeface="+mn-lt"/>
          <a:ea typeface="+mn-ea"/>
          <a:cs typeface="+mn-cs"/>
        </a:defRPr>
      </a:lvl6pPr>
      <a:lvl7pPr marL="2743063" algn="l" defTabSz="914354" rtl="0" eaLnBrk="1" latinLnBrk="0" hangingPunct="1">
        <a:defRPr sz="1801" kern="1200">
          <a:solidFill>
            <a:schemeClr val="tx1"/>
          </a:solidFill>
          <a:latin typeface="+mn-lt"/>
          <a:ea typeface="+mn-ea"/>
          <a:cs typeface="+mn-cs"/>
        </a:defRPr>
      </a:lvl7pPr>
      <a:lvl8pPr marL="3200240" algn="l" defTabSz="914354" rtl="0" eaLnBrk="1" latinLnBrk="0" hangingPunct="1">
        <a:defRPr sz="1801" kern="1200">
          <a:solidFill>
            <a:schemeClr val="tx1"/>
          </a:solidFill>
          <a:latin typeface="+mn-lt"/>
          <a:ea typeface="+mn-ea"/>
          <a:cs typeface="+mn-cs"/>
        </a:defRPr>
      </a:lvl8pPr>
      <a:lvl9pPr marL="3657417" algn="l" defTabSz="914354" rtl="0" eaLnBrk="1" latinLnBrk="0" hangingPunct="1">
        <a:defRPr sz="1801"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jpg"/><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localhost:8080/CautionDeficit-1.0-SNAPSHOT/"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5000"/>
                <a:satMod val="135000"/>
              </a:schemeClr>
              <a:prstClr val="white"/>
            </a:duotone>
            <a:extLst>
              <a:ext uri="{BEBA8EAE-BF5A-486C-A8C5-ECC9F3942E4B}">
                <a14:imgProps xmlns:a14="http://schemas.microsoft.com/office/drawing/2010/main">
                  <a14:imgLayer r:embed="rId4">
                    <a14:imgEffect>
                      <a14:artisticPencilGrayscale trans="19000"/>
                    </a14:imgEffect>
                    <a14:imgEffect>
                      <a14:sharpenSoften amount="-38000"/>
                    </a14:imgEffect>
                    <a14:imgEffect>
                      <a14:colorTemperature colorTemp="4700"/>
                    </a14:imgEffect>
                    <a14:imgEffect>
                      <a14:saturation sat="33000"/>
                    </a14:imgEffect>
                    <a14:imgEffect>
                      <a14:brightnessContrast bright="-5000" contrast="-9000"/>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pic>
        <p:nvPicPr>
          <p:cNvPr id="5" name="Imag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76305" y="4283241"/>
            <a:ext cx="1813859" cy="845273"/>
          </a:xfrm>
          <a:prstGeom prst="rect">
            <a:avLst/>
          </a:prstGeom>
        </p:spPr>
      </p:pic>
      <p:sp>
        <p:nvSpPr>
          <p:cNvPr id="9" name="TextBox 8"/>
          <p:cNvSpPr txBox="1"/>
          <p:nvPr/>
        </p:nvSpPr>
        <p:spPr>
          <a:xfrm>
            <a:off x="694751" y="2065330"/>
            <a:ext cx="10857791" cy="1077218"/>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pPr algn="ctr"/>
            <a:r>
              <a:rPr lang="fr-FR" sz="3200" dirty="0">
                <a:solidFill>
                  <a:srgbClr val="C00000"/>
                </a:solidFill>
                <a:latin typeface="Times New Roman" panose="02020603050405020304" pitchFamily="18" charset="0"/>
                <a:cs typeface="Times New Roman" panose="02020603050405020304" pitchFamily="18" charset="0"/>
              </a:rPr>
              <a:t> « Conception et réalisation de la plateforme </a:t>
            </a:r>
          </a:p>
          <a:p>
            <a:pPr algn="ctr"/>
            <a:r>
              <a:rPr lang="fr-FR" sz="3200" dirty="0">
                <a:solidFill>
                  <a:srgbClr val="C00000"/>
                </a:solidFill>
                <a:latin typeface="Times New Roman" panose="02020603050405020304" pitchFamily="18" charset="0"/>
                <a:cs typeface="Times New Roman" panose="02020603050405020304" pitchFamily="18" charset="0"/>
              </a:rPr>
              <a:t>GAF (Gouvernance Accès Facile) »</a:t>
            </a:r>
          </a:p>
        </p:txBody>
      </p:sp>
      <p:sp>
        <p:nvSpPr>
          <p:cNvPr id="11" name="TextBox 10"/>
          <p:cNvSpPr txBox="1"/>
          <p:nvPr/>
        </p:nvSpPr>
        <p:spPr>
          <a:xfrm>
            <a:off x="5047968" y="3217453"/>
            <a:ext cx="2982351" cy="369460"/>
          </a:xfrm>
          <a:prstGeom prst="rect">
            <a:avLst/>
          </a:prstGeom>
          <a:noFill/>
        </p:spPr>
        <p:txBody>
          <a:bodyPr wrap="square" rtlCol="0">
            <a:spAutoFit/>
          </a:bodyPr>
          <a:lstStyle/>
          <a:p>
            <a:r>
              <a:rPr lang="fr-FR" sz="1801" b="1" dirty="0"/>
              <a:t>Eléazar SAWADOGO</a:t>
            </a:r>
          </a:p>
        </p:txBody>
      </p:sp>
      <p:sp>
        <p:nvSpPr>
          <p:cNvPr id="12" name="TextBox 11"/>
          <p:cNvSpPr txBox="1"/>
          <p:nvPr/>
        </p:nvSpPr>
        <p:spPr>
          <a:xfrm>
            <a:off x="677967" y="5250327"/>
            <a:ext cx="2402859" cy="369460"/>
          </a:xfrm>
          <a:prstGeom prst="rect">
            <a:avLst/>
          </a:prstGeom>
          <a:noFill/>
        </p:spPr>
        <p:txBody>
          <a:bodyPr wrap="square" rtlCol="0">
            <a:spAutoFit/>
          </a:bodyPr>
          <a:lstStyle/>
          <a:p>
            <a:r>
              <a:rPr lang="fr-FR" sz="1801" u="sng" dirty="0"/>
              <a:t>MAITRE DE STAGE:</a:t>
            </a:r>
          </a:p>
        </p:txBody>
      </p:sp>
      <p:sp>
        <p:nvSpPr>
          <p:cNvPr id="13" name="TextBox 12"/>
          <p:cNvSpPr txBox="1"/>
          <p:nvPr/>
        </p:nvSpPr>
        <p:spPr>
          <a:xfrm>
            <a:off x="677967" y="5619661"/>
            <a:ext cx="4048779" cy="369460"/>
          </a:xfrm>
          <a:prstGeom prst="rect">
            <a:avLst/>
          </a:prstGeom>
          <a:noFill/>
        </p:spPr>
        <p:txBody>
          <a:bodyPr wrap="square" rtlCol="0">
            <a:spAutoFit/>
          </a:bodyPr>
          <a:lstStyle/>
          <a:p>
            <a:r>
              <a:rPr lang="fr-FR" sz="1801" b="1" dirty="0"/>
              <a:t>M. Cheick Omar OUEDRAOGO</a:t>
            </a:r>
          </a:p>
        </p:txBody>
      </p:sp>
      <p:sp>
        <p:nvSpPr>
          <p:cNvPr id="14" name="TextBox 13"/>
          <p:cNvSpPr txBox="1"/>
          <p:nvPr/>
        </p:nvSpPr>
        <p:spPr>
          <a:xfrm>
            <a:off x="8539094" y="5225267"/>
            <a:ext cx="3225013" cy="369460"/>
          </a:xfrm>
          <a:prstGeom prst="rect">
            <a:avLst/>
          </a:prstGeom>
          <a:noFill/>
        </p:spPr>
        <p:txBody>
          <a:bodyPr wrap="square" rtlCol="0">
            <a:spAutoFit/>
          </a:bodyPr>
          <a:lstStyle/>
          <a:p>
            <a:r>
              <a:rPr lang="fr-FR" sz="1801" u="sng" dirty="0"/>
              <a:t>DIRECTEUR DE RAPPORT</a:t>
            </a:r>
          </a:p>
        </p:txBody>
      </p:sp>
      <p:sp>
        <p:nvSpPr>
          <p:cNvPr id="15" name="TextBox 14"/>
          <p:cNvSpPr txBox="1"/>
          <p:nvPr/>
        </p:nvSpPr>
        <p:spPr>
          <a:xfrm>
            <a:off x="8539091" y="5619661"/>
            <a:ext cx="3053487" cy="369460"/>
          </a:xfrm>
          <a:prstGeom prst="rect">
            <a:avLst/>
          </a:prstGeom>
          <a:noFill/>
        </p:spPr>
        <p:txBody>
          <a:bodyPr wrap="square" rtlCol="0">
            <a:spAutoFit/>
          </a:bodyPr>
          <a:lstStyle/>
          <a:p>
            <a:r>
              <a:rPr lang="fr-FR" sz="1801" b="1" dirty="0"/>
              <a:t>Dr. Yaya TRAORE</a:t>
            </a:r>
          </a:p>
        </p:txBody>
      </p:sp>
      <p:sp>
        <p:nvSpPr>
          <p:cNvPr id="17" name="TextBox 16"/>
          <p:cNvSpPr txBox="1"/>
          <p:nvPr/>
        </p:nvSpPr>
        <p:spPr>
          <a:xfrm>
            <a:off x="4760515" y="6065735"/>
            <a:ext cx="3709723" cy="369460"/>
          </a:xfrm>
          <a:prstGeom prst="rect">
            <a:avLst/>
          </a:prstGeom>
          <a:noFill/>
        </p:spPr>
        <p:txBody>
          <a:bodyPr wrap="square" rtlCol="0">
            <a:spAutoFit/>
          </a:bodyPr>
          <a:lstStyle/>
          <a:p>
            <a:r>
              <a:rPr lang="fr-FR" sz="1801" dirty="0"/>
              <a:t>Année académique 2016-2017</a:t>
            </a:r>
          </a:p>
        </p:txBody>
      </p:sp>
      <p:cxnSp>
        <p:nvCxnSpPr>
          <p:cNvPr id="19" name="Straight Connector 18"/>
          <p:cNvCxnSpPr/>
          <p:nvPr/>
        </p:nvCxnSpPr>
        <p:spPr>
          <a:xfrm flipV="1">
            <a:off x="3942637" y="6565692"/>
            <a:ext cx="5186373" cy="3921"/>
          </a:xfrm>
          <a:prstGeom prst="line">
            <a:avLst/>
          </a:prstGeom>
        </p:spPr>
        <p:style>
          <a:lnRef idx="1">
            <a:schemeClr val="accent1"/>
          </a:lnRef>
          <a:fillRef idx="0">
            <a:schemeClr val="accent1"/>
          </a:fillRef>
          <a:effectRef idx="0">
            <a:schemeClr val="accent1"/>
          </a:effectRef>
          <a:fontRef idx="minor">
            <a:schemeClr val="tx1"/>
          </a:fontRef>
        </p:style>
      </p:cxnSp>
      <p:sp>
        <p:nvSpPr>
          <p:cNvPr id="16" name="Slide Number Placeholder 15"/>
          <p:cNvSpPr>
            <a:spLocks noGrp="1"/>
          </p:cNvSpPr>
          <p:nvPr>
            <p:ph type="sldNum" sz="quarter" idx="12"/>
          </p:nvPr>
        </p:nvSpPr>
        <p:spPr/>
        <p:txBody>
          <a:bodyPr/>
          <a:lstStyle/>
          <a:p>
            <a:fld id="{E31375A4-56A4-47D6-9801-1991572033F7}" type="slidenum">
              <a:rPr lang="en-US" smtClean="0"/>
              <a:pPr/>
              <a:t>1</a:t>
            </a:fld>
            <a:endParaRPr lang="en-US"/>
          </a:p>
        </p:txBody>
      </p:sp>
      <p:sp>
        <p:nvSpPr>
          <p:cNvPr id="18" name="TextBox 17"/>
          <p:cNvSpPr txBox="1"/>
          <p:nvPr/>
        </p:nvSpPr>
        <p:spPr>
          <a:xfrm>
            <a:off x="2799977" y="3611471"/>
            <a:ext cx="7756071" cy="369460"/>
          </a:xfrm>
          <a:prstGeom prst="rect">
            <a:avLst/>
          </a:prstGeom>
          <a:noFill/>
        </p:spPr>
        <p:txBody>
          <a:bodyPr wrap="square" rtlCol="0">
            <a:spAutoFit/>
          </a:bodyPr>
          <a:lstStyle/>
          <a:p>
            <a:r>
              <a:rPr lang="fr-FR" sz="1801" b="1" dirty="0">
                <a:latin typeface="Times New Roman" panose="02020603050405020304" pitchFamily="18" charset="0"/>
                <a:cs typeface="Times New Roman" panose="02020603050405020304" pitchFamily="18" charset="0"/>
              </a:rPr>
              <a:t>Option</a:t>
            </a:r>
            <a:r>
              <a:rPr lang="fr-FR" sz="1801" dirty="0">
                <a:latin typeface="Times New Roman" panose="02020603050405020304" pitchFamily="18" charset="0"/>
                <a:cs typeface="Times New Roman" panose="02020603050405020304" pitchFamily="18" charset="0"/>
              </a:rPr>
              <a:t> : </a:t>
            </a:r>
            <a:r>
              <a:rPr lang="fr-FR" sz="1801" b="1" dirty="0">
                <a:latin typeface="Times New Roman" panose="02020603050405020304" pitchFamily="18" charset="0"/>
                <a:cs typeface="Times New Roman" panose="02020603050405020304" pitchFamily="18" charset="0"/>
              </a:rPr>
              <a:t>M</a:t>
            </a:r>
            <a:r>
              <a:rPr lang="fr-FR" sz="1801" dirty="0">
                <a:latin typeface="Times New Roman" panose="02020603050405020304" pitchFamily="18" charset="0"/>
                <a:cs typeface="Times New Roman" panose="02020603050405020304" pitchFamily="18" charset="0"/>
              </a:rPr>
              <a:t>éthodes </a:t>
            </a:r>
            <a:r>
              <a:rPr lang="fr-FR" sz="1801" b="1" dirty="0">
                <a:latin typeface="Times New Roman" panose="02020603050405020304" pitchFamily="18" charset="0"/>
                <a:cs typeface="Times New Roman" panose="02020603050405020304" pitchFamily="18" charset="0"/>
              </a:rPr>
              <a:t>I</a:t>
            </a:r>
            <a:r>
              <a:rPr lang="fr-FR" sz="1801" dirty="0">
                <a:latin typeface="Times New Roman" panose="02020603050405020304" pitchFamily="18" charset="0"/>
                <a:cs typeface="Times New Roman" panose="02020603050405020304" pitchFamily="18" charset="0"/>
              </a:rPr>
              <a:t>nformatiques </a:t>
            </a:r>
            <a:r>
              <a:rPr lang="fr-FR" sz="1801" b="1" dirty="0">
                <a:latin typeface="Times New Roman" panose="02020603050405020304" pitchFamily="18" charset="0"/>
                <a:cs typeface="Times New Roman" panose="02020603050405020304" pitchFamily="18" charset="0"/>
              </a:rPr>
              <a:t>A</a:t>
            </a:r>
            <a:r>
              <a:rPr lang="fr-FR" sz="1801" dirty="0">
                <a:latin typeface="Times New Roman" panose="02020603050405020304" pitchFamily="18" charset="0"/>
                <a:cs typeface="Times New Roman" panose="02020603050405020304" pitchFamily="18" charset="0"/>
              </a:rPr>
              <a:t>ppliquées à la </a:t>
            </a:r>
            <a:r>
              <a:rPr lang="fr-FR" sz="1801" b="1" dirty="0">
                <a:latin typeface="Times New Roman" panose="02020603050405020304" pitchFamily="18" charset="0"/>
                <a:cs typeface="Times New Roman" panose="02020603050405020304" pitchFamily="18" charset="0"/>
              </a:rPr>
              <a:t>G</a:t>
            </a:r>
            <a:r>
              <a:rPr lang="fr-FR" sz="1801" dirty="0">
                <a:latin typeface="Times New Roman" panose="02020603050405020304" pitchFamily="18" charset="0"/>
                <a:cs typeface="Times New Roman" panose="02020603050405020304" pitchFamily="18" charset="0"/>
              </a:rPr>
              <a:t>estion </a:t>
            </a:r>
            <a:r>
              <a:rPr lang="fr-FR" sz="1801" b="1" dirty="0">
                <a:latin typeface="Times New Roman" panose="02020603050405020304" pitchFamily="18" charset="0"/>
                <a:cs typeface="Times New Roman" panose="02020603050405020304" pitchFamily="18" charset="0"/>
              </a:rPr>
              <a:t>(MIAGE)</a:t>
            </a:r>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2131" y="226273"/>
            <a:ext cx="1420227" cy="1458100"/>
          </a:xfrm>
          <a:prstGeom prst="rect">
            <a:avLst/>
          </a:prstGeom>
        </p:spPr>
      </p:pic>
      <p:pic>
        <p:nvPicPr>
          <p:cNvPr id="4" name="Image 3"/>
          <p:cNvPicPr>
            <a:picLocks noChangeAspect="1"/>
          </p:cNvPicPr>
          <p:nvPr/>
        </p:nvPicPr>
        <p:blipFill rotWithShape="1">
          <a:blip r:embed="rId7">
            <a:extLst>
              <a:ext uri="{28A0092B-C50C-407E-A947-70E740481C1C}">
                <a14:useLocalDpi xmlns:a14="http://schemas.microsoft.com/office/drawing/2010/main" val="0"/>
              </a:ext>
            </a:extLst>
          </a:blip>
          <a:srcRect l="5040" t="15024" r="4233" b="46463"/>
          <a:stretch/>
        </p:blipFill>
        <p:spPr>
          <a:xfrm>
            <a:off x="9364980" y="629788"/>
            <a:ext cx="2212259" cy="722671"/>
          </a:xfrm>
          <a:prstGeom prst="rect">
            <a:avLst/>
          </a:prstGeom>
        </p:spPr>
      </p:pic>
    </p:spTree>
    <p:extLst>
      <p:ext uri="{BB962C8B-B14F-4D97-AF65-F5344CB8AC3E}">
        <p14:creationId xmlns:p14="http://schemas.microsoft.com/office/powerpoint/2010/main" val="45273393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373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dirty="0"/>
              <a:t>ANALYSE ET CONCEPTION</a:t>
            </a:r>
          </a:p>
        </p:txBody>
      </p:sp>
      <p:sp>
        <p:nvSpPr>
          <p:cNvPr id="4" name="TextBox 3"/>
          <p:cNvSpPr txBox="1"/>
          <p:nvPr/>
        </p:nvSpPr>
        <p:spPr>
          <a:xfrm>
            <a:off x="609600" y="637309"/>
            <a:ext cx="10972800" cy="461665"/>
          </a:xfrm>
          <a:prstGeom prst="rect">
            <a:avLst/>
          </a:prstGeom>
          <a:solidFill>
            <a:schemeClr val="bg1">
              <a:lumMod val="95000"/>
            </a:schemeClr>
          </a:solidFill>
          <a:ln>
            <a:solidFill>
              <a:schemeClr val="accent1">
                <a:lumMod val="20000"/>
                <a:lumOff val="80000"/>
              </a:schemeClr>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fr-FR" sz="2400" dirty="0">
                <a:solidFill>
                  <a:schemeClr val="tx1"/>
                </a:solidFill>
              </a:rPr>
              <a:t>Diagramme de classe (1/1)</a:t>
            </a:r>
          </a:p>
        </p:txBody>
      </p:sp>
      <p:sp>
        <p:nvSpPr>
          <p:cNvPr id="5" name="Slide Number Placeholder 4"/>
          <p:cNvSpPr>
            <a:spLocks noGrp="1"/>
          </p:cNvSpPr>
          <p:nvPr>
            <p:ph type="sldNum" sz="quarter" idx="12"/>
          </p:nvPr>
        </p:nvSpPr>
        <p:spPr/>
        <p:txBody>
          <a:bodyPr/>
          <a:lstStyle/>
          <a:p>
            <a:fld id="{E31375A4-56A4-47D6-9801-1991572033F7}" type="slidenum">
              <a:rPr lang="en-US" smtClean="0"/>
              <a:pPr/>
              <a:t>10</a:t>
            </a:fld>
            <a:endParaRPr lang="en-US"/>
          </a:p>
        </p:txBody>
      </p:sp>
      <p:pic>
        <p:nvPicPr>
          <p:cNvPr id="6" name="Image 5"/>
          <p:cNvPicPr/>
          <p:nvPr/>
        </p:nvPicPr>
        <p:blipFill>
          <a:blip r:embed="rId3">
            <a:extLst>
              <a:ext uri="{28A0092B-C50C-407E-A947-70E740481C1C}">
                <a14:useLocalDpi xmlns:a14="http://schemas.microsoft.com/office/drawing/2010/main" val="0"/>
              </a:ext>
            </a:extLst>
          </a:blip>
          <a:srcRect/>
          <a:stretch>
            <a:fillRect/>
          </a:stretch>
        </p:blipFill>
        <p:spPr bwMode="auto">
          <a:xfrm>
            <a:off x="2651937" y="1215626"/>
            <a:ext cx="7052507" cy="5406400"/>
          </a:xfrm>
          <a:prstGeom prst="rect">
            <a:avLst/>
          </a:prstGeom>
          <a:noFill/>
          <a:ln>
            <a:noFill/>
          </a:ln>
        </p:spPr>
      </p:pic>
    </p:spTree>
    <p:extLst>
      <p:ext uri="{BB962C8B-B14F-4D97-AF65-F5344CB8AC3E}">
        <p14:creationId xmlns:p14="http://schemas.microsoft.com/office/powerpoint/2010/main" val="184338858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373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dirty="0"/>
              <a:t>ANALYSE ET CONCEPTION</a:t>
            </a:r>
          </a:p>
        </p:txBody>
      </p:sp>
      <p:sp>
        <p:nvSpPr>
          <p:cNvPr id="4" name="TextBox 3"/>
          <p:cNvSpPr txBox="1"/>
          <p:nvPr/>
        </p:nvSpPr>
        <p:spPr>
          <a:xfrm>
            <a:off x="609600" y="637309"/>
            <a:ext cx="10972800" cy="461665"/>
          </a:xfrm>
          <a:prstGeom prst="rect">
            <a:avLst/>
          </a:prstGeom>
          <a:solidFill>
            <a:schemeClr val="bg1">
              <a:lumMod val="95000"/>
            </a:schemeClr>
          </a:solidFill>
          <a:ln>
            <a:solidFill>
              <a:schemeClr val="accent1">
                <a:lumMod val="20000"/>
                <a:lumOff val="80000"/>
              </a:schemeClr>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fr-FR" sz="2400" dirty="0">
                <a:solidFill>
                  <a:schemeClr val="tx1"/>
                </a:solidFill>
              </a:rPr>
              <a:t>Architecture de développement : 3 tiers</a:t>
            </a:r>
          </a:p>
        </p:txBody>
      </p:sp>
      <p:sp>
        <p:nvSpPr>
          <p:cNvPr id="6" name="Slide Number Placeholder 5"/>
          <p:cNvSpPr>
            <a:spLocks noGrp="1"/>
          </p:cNvSpPr>
          <p:nvPr>
            <p:ph type="sldNum" sz="quarter" idx="12"/>
          </p:nvPr>
        </p:nvSpPr>
        <p:spPr/>
        <p:txBody>
          <a:bodyPr/>
          <a:lstStyle/>
          <a:p>
            <a:fld id="{E31375A4-56A4-47D6-9801-1991572033F7}" type="slidenum">
              <a:rPr lang="en-US" smtClean="0"/>
              <a:pPr/>
              <a:t>11</a:t>
            </a:fld>
            <a:endParaRPr lang="en-US"/>
          </a:p>
        </p:txBody>
      </p:sp>
      <p:sp>
        <p:nvSpPr>
          <p:cNvPr id="10" name="Slide Number Placeholder 5"/>
          <p:cNvSpPr txBox="1">
            <a:spLocks/>
          </p:cNvSpPr>
          <p:nvPr/>
        </p:nvSpPr>
        <p:spPr>
          <a:xfrm>
            <a:off x="10665313" y="6289679"/>
            <a:ext cx="918883" cy="222436"/>
          </a:xfrm>
          <a:prstGeom prst="rect">
            <a:avLst/>
          </a:prstGeom>
        </p:spPr>
        <p:txBody>
          <a:bodyPr vert="horz" lIns="91440" tIns="45720" rIns="91440" bIns="45720" rtlCol="0" anchor="ctr"/>
          <a:lstStyle>
            <a:defPPr>
              <a:defRPr lang="en-US"/>
            </a:defPPr>
            <a:lvl1pPr marL="0" algn="r" defTabSz="914400" rtl="0" eaLnBrk="1" latinLnBrk="0" hangingPunct="1">
              <a:defRPr sz="8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31375A4-56A4-47D6-9801-1991572033F7}" type="slidenum">
              <a:rPr lang="en-US" smtClean="0"/>
              <a:pPr/>
              <a:t>11</a:t>
            </a:fld>
            <a:endParaRPr lang="en-US"/>
          </a:p>
        </p:txBody>
      </p:sp>
      <p:pic>
        <p:nvPicPr>
          <p:cNvPr id="11"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4396" y="1871219"/>
            <a:ext cx="1310069" cy="1256378"/>
          </a:xfrm>
          <a:prstGeom prst="rect">
            <a:avLst/>
          </a:prstGeom>
        </p:spPr>
      </p:pic>
      <p:pic>
        <p:nvPicPr>
          <p:cNvPr id="12"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40492" y="2609209"/>
            <a:ext cx="1234803" cy="1697855"/>
          </a:xfrm>
          <a:prstGeom prst="rect">
            <a:avLst/>
          </a:prstGeom>
        </p:spPr>
      </p:pic>
      <p:pic>
        <p:nvPicPr>
          <p:cNvPr id="13"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44840" y="2524450"/>
            <a:ext cx="1210030" cy="1635175"/>
          </a:xfrm>
          <a:prstGeom prst="rect">
            <a:avLst/>
          </a:prstGeom>
        </p:spPr>
      </p:pic>
      <p:pic>
        <p:nvPicPr>
          <p:cNvPr id="14"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6823" y="4711171"/>
            <a:ext cx="1310069" cy="1256378"/>
          </a:xfrm>
          <a:prstGeom prst="rect">
            <a:avLst/>
          </a:prstGeom>
        </p:spPr>
      </p:pic>
      <p:pic>
        <p:nvPicPr>
          <p:cNvPr id="15"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8423" y="5426761"/>
            <a:ext cx="1310069" cy="1256378"/>
          </a:xfrm>
          <a:prstGeom prst="rect">
            <a:avLst/>
          </a:prstGeom>
        </p:spPr>
      </p:pic>
      <p:cxnSp>
        <p:nvCxnSpPr>
          <p:cNvPr id="16" name="Straight Arrow Connector 42"/>
          <p:cNvCxnSpPr/>
          <p:nvPr/>
        </p:nvCxnSpPr>
        <p:spPr>
          <a:xfrm>
            <a:off x="3394509" y="2747794"/>
            <a:ext cx="1263438" cy="5626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44"/>
          <p:cNvCxnSpPr/>
          <p:nvPr/>
        </p:nvCxnSpPr>
        <p:spPr>
          <a:xfrm flipH="1" flipV="1">
            <a:off x="2782162" y="2609209"/>
            <a:ext cx="1244066" cy="572329"/>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49"/>
          <p:cNvCxnSpPr/>
          <p:nvPr/>
        </p:nvCxnSpPr>
        <p:spPr>
          <a:xfrm>
            <a:off x="7014985" y="3342037"/>
            <a:ext cx="20035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51"/>
          <p:cNvCxnSpPr/>
          <p:nvPr/>
        </p:nvCxnSpPr>
        <p:spPr>
          <a:xfrm flipV="1">
            <a:off x="3022600" y="4001940"/>
            <a:ext cx="1252802" cy="610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55"/>
          <p:cNvCxnSpPr/>
          <p:nvPr/>
        </p:nvCxnSpPr>
        <p:spPr>
          <a:xfrm flipH="1" flipV="1">
            <a:off x="5819259" y="4528391"/>
            <a:ext cx="438106" cy="749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61"/>
          <p:cNvCxnSpPr/>
          <p:nvPr/>
        </p:nvCxnSpPr>
        <p:spPr>
          <a:xfrm flipH="1">
            <a:off x="3022600" y="4278551"/>
            <a:ext cx="1023000" cy="551807"/>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63"/>
          <p:cNvCxnSpPr/>
          <p:nvPr/>
        </p:nvCxnSpPr>
        <p:spPr>
          <a:xfrm flipH="1">
            <a:off x="6795247" y="3458136"/>
            <a:ext cx="1649506" cy="0"/>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65"/>
          <p:cNvCxnSpPr/>
          <p:nvPr/>
        </p:nvCxnSpPr>
        <p:spPr>
          <a:xfrm>
            <a:off x="6071306" y="4612188"/>
            <a:ext cx="430306" cy="719810"/>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4581110" y="3929464"/>
            <a:ext cx="2368300" cy="3776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Serveur d’application</a:t>
            </a:r>
          </a:p>
        </p:txBody>
      </p:sp>
      <p:sp>
        <p:nvSpPr>
          <p:cNvPr id="26" name="Rectangle 25"/>
          <p:cNvSpPr/>
          <p:nvPr/>
        </p:nvSpPr>
        <p:spPr>
          <a:xfrm>
            <a:off x="1434396" y="1271766"/>
            <a:ext cx="1762933" cy="381283"/>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Clients</a:t>
            </a:r>
          </a:p>
        </p:txBody>
      </p:sp>
      <p:sp>
        <p:nvSpPr>
          <p:cNvPr id="27" name="Rectangle 26"/>
          <p:cNvSpPr/>
          <p:nvPr/>
        </p:nvSpPr>
        <p:spPr>
          <a:xfrm>
            <a:off x="9360767" y="3877282"/>
            <a:ext cx="2438400" cy="40127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Serveur de données</a:t>
            </a:r>
          </a:p>
        </p:txBody>
      </p:sp>
    </p:spTree>
    <p:extLst>
      <p:ext uri="{BB962C8B-B14F-4D97-AF65-F5344CB8AC3E}">
        <p14:creationId xmlns:p14="http://schemas.microsoft.com/office/powerpoint/2010/main" val="362096145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p:cTn id="12" dur="500" fill="hold"/>
                                        <p:tgtEl>
                                          <p:spTgt spid="26"/>
                                        </p:tgtEl>
                                        <p:attrNameLst>
                                          <p:attrName>ppt_w</p:attrName>
                                        </p:attrNameLst>
                                      </p:cBhvr>
                                      <p:tavLst>
                                        <p:tav tm="0">
                                          <p:val>
                                            <p:fltVal val="0"/>
                                          </p:val>
                                        </p:tav>
                                        <p:tav tm="100000">
                                          <p:val>
                                            <p:strVal val="#ppt_w"/>
                                          </p:val>
                                        </p:tav>
                                      </p:tavLst>
                                    </p:anim>
                                    <p:anim calcmode="lin" valueType="num">
                                      <p:cBhvr>
                                        <p:cTn id="13" dur="500" fill="hold"/>
                                        <p:tgtEl>
                                          <p:spTgt spid="26"/>
                                        </p:tgtEl>
                                        <p:attrNameLst>
                                          <p:attrName>ppt_h</p:attrName>
                                        </p:attrNameLst>
                                      </p:cBhvr>
                                      <p:tavLst>
                                        <p:tav tm="0">
                                          <p:val>
                                            <p:fltVal val="0"/>
                                          </p:val>
                                        </p:tav>
                                        <p:tav tm="100000">
                                          <p:val>
                                            <p:strVal val="#ppt_h"/>
                                          </p:val>
                                        </p:tav>
                                      </p:tavLst>
                                    </p:anim>
                                    <p:animEffect transition="in" filter="fade">
                                      <p:cBhvr>
                                        <p:cTn id="14" dur="500"/>
                                        <p:tgtEl>
                                          <p:spTgt spid="26"/>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500" fill="hold"/>
                                        <p:tgtEl>
                                          <p:spTgt spid="12"/>
                                        </p:tgtEl>
                                        <p:attrNameLst>
                                          <p:attrName>ppt_w</p:attrName>
                                        </p:attrNameLst>
                                      </p:cBhvr>
                                      <p:tavLst>
                                        <p:tav tm="0">
                                          <p:val>
                                            <p:fltVal val="0"/>
                                          </p:val>
                                        </p:tav>
                                        <p:tav tm="100000">
                                          <p:val>
                                            <p:strVal val="#ppt_w"/>
                                          </p:val>
                                        </p:tav>
                                      </p:tavLst>
                                    </p:anim>
                                    <p:anim calcmode="lin" valueType="num">
                                      <p:cBhvr>
                                        <p:cTn id="20" dur="500" fill="hold"/>
                                        <p:tgtEl>
                                          <p:spTgt spid="12"/>
                                        </p:tgtEl>
                                        <p:attrNameLst>
                                          <p:attrName>ppt_h</p:attrName>
                                        </p:attrNameLst>
                                      </p:cBhvr>
                                      <p:tavLst>
                                        <p:tav tm="0">
                                          <p:val>
                                            <p:fltVal val="0"/>
                                          </p:val>
                                        </p:tav>
                                        <p:tav tm="100000">
                                          <p:val>
                                            <p:strVal val="#ppt_h"/>
                                          </p:val>
                                        </p:tav>
                                      </p:tavLst>
                                    </p:anim>
                                    <p:animEffect transition="in" filter="fade">
                                      <p:cBhvr>
                                        <p:cTn id="21" dur="500"/>
                                        <p:tgtEl>
                                          <p:spTgt spid="12"/>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 calcmode="lin" valueType="num">
                                      <p:cBhvr>
                                        <p:cTn id="24" dur="500" fill="hold"/>
                                        <p:tgtEl>
                                          <p:spTgt spid="25"/>
                                        </p:tgtEl>
                                        <p:attrNameLst>
                                          <p:attrName>ppt_w</p:attrName>
                                        </p:attrNameLst>
                                      </p:cBhvr>
                                      <p:tavLst>
                                        <p:tav tm="0">
                                          <p:val>
                                            <p:fltVal val="0"/>
                                          </p:val>
                                        </p:tav>
                                        <p:tav tm="100000">
                                          <p:val>
                                            <p:strVal val="#ppt_w"/>
                                          </p:val>
                                        </p:tav>
                                      </p:tavLst>
                                    </p:anim>
                                    <p:anim calcmode="lin" valueType="num">
                                      <p:cBhvr>
                                        <p:cTn id="25" dur="500" fill="hold"/>
                                        <p:tgtEl>
                                          <p:spTgt spid="25"/>
                                        </p:tgtEl>
                                        <p:attrNameLst>
                                          <p:attrName>ppt_h</p:attrName>
                                        </p:attrNameLst>
                                      </p:cBhvr>
                                      <p:tavLst>
                                        <p:tav tm="0">
                                          <p:val>
                                            <p:fltVal val="0"/>
                                          </p:val>
                                        </p:tav>
                                        <p:tav tm="100000">
                                          <p:val>
                                            <p:strVal val="#ppt_h"/>
                                          </p:val>
                                        </p:tav>
                                      </p:tavLst>
                                    </p:anim>
                                    <p:animEffect transition="in" filter="fade">
                                      <p:cBhvr>
                                        <p:cTn id="26" dur="500"/>
                                        <p:tgtEl>
                                          <p:spTgt spid="25"/>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p:cTn id="31" dur="500" fill="hold"/>
                                        <p:tgtEl>
                                          <p:spTgt spid="13"/>
                                        </p:tgtEl>
                                        <p:attrNameLst>
                                          <p:attrName>ppt_w</p:attrName>
                                        </p:attrNameLst>
                                      </p:cBhvr>
                                      <p:tavLst>
                                        <p:tav tm="0">
                                          <p:val>
                                            <p:fltVal val="0"/>
                                          </p:val>
                                        </p:tav>
                                        <p:tav tm="100000">
                                          <p:val>
                                            <p:strVal val="#ppt_w"/>
                                          </p:val>
                                        </p:tav>
                                      </p:tavLst>
                                    </p:anim>
                                    <p:anim calcmode="lin" valueType="num">
                                      <p:cBhvr>
                                        <p:cTn id="32" dur="500" fill="hold"/>
                                        <p:tgtEl>
                                          <p:spTgt spid="13"/>
                                        </p:tgtEl>
                                        <p:attrNameLst>
                                          <p:attrName>ppt_h</p:attrName>
                                        </p:attrNameLst>
                                      </p:cBhvr>
                                      <p:tavLst>
                                        <p:tav tm="0">
                                          <p:val>
                                            <p:fltVal val="0"/>
                                          </p:val>
                                        </p:tav>
                                        <p:tav tm="100000">
                                          <p:val>
                                            <p:strVal val="#ppt_h"/>
                                          </p:val>
                                        </p:tav>
                                      </p:tavLst>
                                    </p:anim>
                                    <p:animEffect transition="in" filter="fade">
                                      <p:cBhvr>
                                        <p:cTn id="33" dur="500"/>
                                        <p:tgtEl>
                                          <p:spTgt spid="13"/>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 calcmode="lin" valueType="num">
                                      <p:cBhvr>
                                        <p:cTn id="36" dur="500" fill="hold"/>
                                        <p:tgtEl>
                                          <p:spTgt spid="27"/>
                                        </p:tgtEl>
                                        <p:attrNameLst>
                                          <p:attrName>ppt_w</p:attrName>
                                        </p:attrNameLst>
                                      </p:cBhvr>
                                      <p:tavLst>
                                        <p:tav tm="0">
                                          <p:val>
                                            <p:fltVal val="0"/>
                                          </p:val>
                                        </p:tav>
                                        <p:tav tm="100000">
                                          <p:val>
                                            <p:strVal val="#ppt_w"/>
                                          </p:val>
                                        </p:tav>
                                      </p:tavLst>
                                    </p:anim>
                                    <p:anim calcmode="lin" valueType="num">
                                      <p:cBhvr>
                                        <p:cTn id="37" dur="500" fill="hold"/>
                                        <p:tgtEl>
                                          <p:spTgt spid="27"/>
                                        </p:tgtEl>
                                        <p:attrNameLst>
                                          <p:attrName>ppt_h</p:attrName>
                                        </p:attrNameLst>
                                      </p:cBhvr>
                                      <p:tavLst>
                                        <p:tav tm="0">
                                          <p:val>
                                            <p:fltVal val="0"/>
                                          </p:val>
                                        </p:tav>
                                        <p:tav tm="100000">
                                          <p:val>
                                            <p:strVal val="#ppt_h"/>
                                          </p:val>
                                        </p:tav>
                                      </p:tavLst>
                                    </p:anim>
                                    <p:animEffect transition="in" filter="fade">
                                      <p:cBhvr>
                                        <p:cTn id="38" dur="500"/>
                                        <p:tgtEl>
                                          <p:spTgt spid="27"/>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p:cTn id="43" dur="500" fill="hold"/>
                                        <p:tgtEl>
                                          <p:spTgt spid="16"/>
                                        </p:tgtEl>
                                        <p:attrNameLst>
                                          <p:attrName>ppt_w</p:attrName>
                                        </p:attrNameLst>
                                      </p:cBhvr>
                                      <p:tavLst>
                                        <p:tav tm="0">
                                          <p:val>
                                            <p:fltVal val="0"/>
                                          </p:val>
                                        </p:tav>
                                        <p:tav tm="100000">
                                          <p:val>
                                            <p:strVal val="#ppt_w"/>
                                          </p:val>
                                        </p:tav>
                                      </p:tavLst>
                                    </p:anim>
                                    <p:anim calcmode="lin" valueType="num">
                                      <p:cBhvr>
                                        <p:cTn id="44" dur="500" fill="hold"/>
                                        <p:tgtEl>
                                          <p:spTgt spid="16"/>
                                        </p:tgtEl>
                                        <p:attrNameLst>
                                          <p:attrName>ppt_h</p:attrName>
                                        </p:attrNameLst>
                                      </p:cBhvr>
                                      <p:tavLst>
                                        <p:tav tm="0">
                                          <p:val>
                                            <p:fltVal val="0"/>
                                          </p:val>
                                        </p:tav>
                                        <p:tav tm="100000">
                                          <p:val>
                                            <p:strVal val="#ppt_h"/>
                                          </p:val>
                                        </p:tav>
                                      </p:tavLst>
                                    </p:anim>
                                    <p:animEffect transition="in" filter="fade">
                                      <p:cBhvr>
                                        <p:cTn id="45" dur="500"/>
                                        <p:tgtEl>
                                          <p:spTgt spid="16"/>
                                        </p:tgtEl>
                                      </p:cBhvr>
                                    </p:animEffect>
                                  </p:childTnLst>
                                </p:cTn>
                              </p:par>
                            </p:childTnLst>
                          </p:cTn>
                        </p:par>
                      </p:childTnLst>
                    </p:cTn>
                  </p:par>
                  <p:par>
                    <p:cTn id="46" fill="hold">
                      <p:stCondLst>
                        <p:cond delay="indefinite"/>
                      </p:stCondLst>
                      <p:childTnLst>
                        <p:par>
                          <p:cTn id="47" fill="hold">
                            <p:stCondLst>
                              <p:cond delay="0"/>
                            </p:stCondLst>
                            <p:childTnLst>
                              <p:par>
                                <p:cTn id="48" presetID="53" presetClass="entr" presetSubtype="16" fill="hold" nodeType="clickEffect">
                                  <p:stCondLst>
                                    <p:cond delay="0"/>
                                  </p:stCondLst>
                                  <p:childTnLst>
                                    <p:set>
                                      <p:cBhvr>
                                        <p:cTn id="49" dur="1" fill="hold">
                                          <p:stCondLst>
                                            <p:cond delay="0"/>
                                          </p:stCondLst>
                                        </p:cTn>
                                        <p:tgtEl>
                                          <p:spTgt spid="18"/>
                                        </p:tgtEl>
                                        <p:attrNameLst>
                                          <p:attrName>style.visibility</p:attrName>
                                        </p:attrNameLst>
                                      </p:cBhvr>
                                      <p:to>
                                        <p:strVal val="visible"/>
                                      </p:to>
                                    </p:set>
                                    <p:anim calcmode="lin" valueType="num">
                                      <p:cBhvr>
                                        <p:cTn id="50" dur="500" fill="hold"/>
                                        <p:tgtEl>
                                          <p:spTgt spid="18"/>
                                        </p:tgtEl>
                                        <p:attrNameLst>
                                          <p:attrName>ppt_w</p:attrName>
                                        </p:attrNameLst>
                                      </p:cBhvr>
                                      <p:tavLst>
                                        <p:tav tm="0">
                                          <p:val>
                                            <p:fltVal val="0"/>
                                          </p:val>
                                        </p:tav>
                                        <p:tav tm="100000">
                                          <p:val>
                                            <p:strVal val="#ppt_w"/>
                                          </p:val>
                                        </p:tav>
                                      </p:tavLst>
                                    </p:anim>
                                    <p:anim calcmode="lin" valueType="num">
                                      <p:cBhvr>
                                        <p:cTn id="51" dur="500" fill="hold"/>
                                        <p:tgtEl>
                                          <p:spTgt spid="18"/>
                                        </p:tgtEl>
                                        <p:attrNameLst>
                                          <p:attrName>ppt_h</p:attrName>
                                        </p:attrNameLst>
                                      </p:cBhvr>
                                      <p:tavLst>
                                        <p:tav tm="0">
                                          <p:val>
                                            <p:fltVal val="0"/>
                                          </p:val>
                                        </p:tav>
                                        <p:tav tm="100000">
                                          <p:val>
                                            <p:strVal val="#ppt_h"/>
                                          </p:val>
                                        </p:tav>
                                      </p:tavLst>
                                    </p:anim>
                                    <p:animEffect transition="in" filter="fade">
                                      <p:cBhvr>
                                        <p:cTn id="52" dur="5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53" presetClass="entr" presetSubtype="16" fill="hold" nodeType="clickEffect">
                                  <p:stCondLst>
                                    <p:cond delay="0"/>
                                  </p:stCondLst>
                                  <p:childTnLst>
                                    <p:set>
                                      <p:cBhvr>
                                        <p:cTn id="56" dur="1" fill="hold">
                                          <p:stCondLst>
                                            <p:cond delay="0"/>
                                          </p:stCondLst>
                                        </p:cTn>
                                        <p:tgtEl>
                                          <p:spTgt spid="23"/>
                                        </p:tgtEl>
                                        <p:attrNameLst>
                                          <p:attrName>style.visibility</p:attrName>
                                        </p:attrNameLst>
                                      </p:cBhvr>
                                      <p:to>
                                        <p:strVal val="visible"/>
                                      </p:to>
                                    </p:set>
                                    <p:anim calcmode="lin" valueType="num">
                                      <p:cBhvr>
                                        <p:cTn id="57" dur="500" fill="hold"/>
                                        <p:tgtEl>
                                          <p:spTgt spid="23"/>
                                        </p:tgtEl>
                                        <p:attrNameLst>
                                          <p:attrName>ppt_w</p:attrName>
                                        </p:attrNameLst>
                                      </p:cBhvr>
                                      <p:tavLst>
                                        <p:tav tm="0">
                                          <p:val>
                                            <p:fltVal val="0"/>
                                          </p:val>
                                        </p:tav>
                                        <p:tav tm="100000">
                                          <p:val>
                                            <p:strVal val="#ppt_w"/>
                                          </p:val>
                                        </p:tav>
                                      </p:tavLst>
                                    </p:anim>
                                    <p:anim calcmode="lin" valueType="num">
                                      <p:cBhvr>
                                        <p:cTn id="58" dur="500" fill="hold"/>
                                        <p:tgtEl>
                                          <p:spTgt spid="23"/>
                                        </p:tgtEl>
                                        <p:attrNameLst>
                                          <p:attrName>ppt_h</p:attrName>
                                        </p:attrNameLst>
                                      </p:cBhvr>
                                      <p:tavLst>
                                        <p:tav tm="0">
                                          <p:val>
                                            <p:fltVal val="0"/>
                                          </p:val>
                                        </p:tav>
                                        <p:tav tm="100000">
                                          <p:val>
                                            <p:strVal val="#ppt_h"/>
                                          </p:val>
                                        </p:tav>
                                      </p:tavLst>
                                    </p:anim>
                                    <p:animEffect transition="in" filter="fade">
                                      <p:cBhvr>
                                        <p:cTn id="59" dur="500"/>
                                        <p:tgtEl>
                                          <p:spTgt spid="23"/>
                                        </p:tgtEl>
                                      </p:cBhvr>
                                    </p:animEffect>
                                  </p:childTnLst>
                                </p:cTn>
                              </p:par>
                            </p:childTnLst>
                          </p:cTn>
                        </p:par>
                      </p:childTnLst>
                    </p:cTn>
                  </p:par>
                  <p:par>
                    <p:cTn id="60" fill="hold">
                      <p:stCondLst>
                        <p:cond delay="indefinite"/>
                      </p:stCondLst>
                      <p:childTnLst>
                        <p:par>
                          <p:cTn id="61" fill="hold">
                            <p:stCondLst>
                              <p:cond delay="0"/>
                            </p:stCondLst>
                            <p:childTnLst>
                              <p:par>
                                <p:cTn id="62" presetID="53" presetClass="entr" presetSubtype="16" fill="hold" nodeType="clickEffect">
                                  <p:stCondLst>
                                    <p:cond delay="0"/>
                                  </p:stCondLst>
                                  <p:childTnLst>
                                    <p:set>
                                      <p:cBhvr>
                                        <p:cTn id="63" dur="1" fill="hold">
                                          <p:stCondLst>
                                            <p:cond delay="0"/>
                                          </p:stCondLst>
                                        </p:cTn>
                                        <p:tgtEl>
                                          <p:spTgt spid="17"/>
                                        </p:tgtEl>
                                        <p:attrNameLst>
                                          <p:attrName>style.visibility</p:attrName>
                                        </p:attrNameLst>
                                      </p:cBhvr>
                                      <p:to>
                                        <p:strVal val="visible"/>
                                      </p:to>
                                    </p:set>
                                    <p:anim calcmode="lin" valueType="num">
                                      <p:cBhvr>
                                        <p:cTn id="64" dur="500" fill="hold"/>
                                        <p:tgtEl>
                                          <p:spTgt spid="17"/>
                                        </p:tgtEl>
                                        <p:attrNameLst>
                                          <p:attrName>ppt_w</p:attrName>
                                        </p:attrNameLst>
                                      </p:cBhvr>
                                      <p:tavLst>
                                        <p:tav tm="0">
                                          <p:val>
                                            <p:fltVal val="0"/>
                                          </p:val>
                                        </p:tav>
                                        <p:tav tm="100000">
                                          <p:val>
                                            <p:strVal val="#ppt_w"/>
                                          </p:val>
                                        </p:tav>
                                      </p:tavLst>
                                    </p:anim>
                                    <p:anim calcmode="lin" valueType="num">
                                      <p:cBhvr>
                                        <p:cTn id="65" dur="500" fill="hold"/>
                                        <p:tgtEl>
                                          <p:spTgt spid="17"/>
                                        </p:tgtEl>
                                        <p:attrNameLst>
                                          <p:attrName>ppt_h</p:attrName>
                                        </p:attrNameLst>
                                      </p:cBhvr>
                                      <p:tavLst>
                                        <p:tav tm="0">
                                          <p:val>
                                            <p:fltVal val="0"/>
                                          </p:val>
                                        </p:tav>
                                        <p:tav tm="100000">
                                          <p:val>
                                            <p:strVal val="#ppt_h"/>
                                          </p:val>
                                        </p:tav>
                                      </p:tavLst>
                                    </p:anim>
                                    <p:animEffect transition="in" filter="fade">
                                      <p:cBhvr>
                                        <p:cTn id="66" dur="500"/>
                                        <p:tgtEl>
                                          <p:spTgt spid="17"/>
                                        </p:tgtEl>
                                      </p:cBhvr>
                                    </p:animEffect>
                                  </p:childTnLst>
                                </p:cTn>
                              </p:par>
                            </p:childTnLst>
                          </p:cTn>
                        </p:par>
                      </p:childTnLst>
                    </p:cTn>
                  </p:par>
                  <p:par>
                    <p:cTn id="67" fill="hold">
                      <p:stCondLst>
                        <p:cond delay="indefinite"/>
                      </p:stCondLst>
                      <p:childTnLst>
                        <p:par>
                          <p:cTn id="68" fill="hold">
                            <p:stCondLst>
                              <p:cond delay="0"/>
                            </p:stCondLst>
                            <p:childTnLst>
                              <p:par>
                                <p:cTn id="69" presetID="53" presetClass="entr" presetSubtype="16" fill="hold" nodeType="clickEffect">
                                  <p:stCondLst>
                                    <p:cond delay="0"/>
                                  </p:stCondLst>
                                  <p:childTnLst>
                                    <p:set>
                                      <p:cBhvr>
                                        <p:cTn id="70" dur="1" fill="hold">
                                          <p:stCondLst>
                                            <p:cond delay="0"/>
                                          </p:stCondLst>
                                        </p:cTn>
                                        <p:tgtEl>
                                          <p:spTgt spid="14"/>
                                        </p:tgtEl>
                                        <p:attrNameLst>
                                          <p:attrName>style.visibility</p:attrName>
                                        </p:attrNameLst>
                                      </p:cBhvr>
                                      <p:to>
                                        <p:strVal val="visible"/>
                                      </p:to>
                                    </p:set>
                                    <p:anim calcmode="lin" valueType="num">
                                      <p:cBhvr>
                                        <p:cTn id="71" dur="500" fill="hold"/>
                                        <p:tgtEl>
                                          <p:spTgt spid="14"/>
                                        </p:tgtEl>
                                        <p:attrNameLst>
                                          <p:attrName>ppt_w</p:attrName>
                                        </p:attrNameLst>
                                      </p:cBhvr>
                                      <p:tavLst>
                                        <p:tav tm="0">
                                          <p:val>
                                            <p:fltVal val="0"/>
                                          </p:val>
                                        </p:tav>
                                        <p:tav tm="100000">
                                          <p:val>
                                            <p:strVal val="#ppt_w"/>
                                          </p:val>
                                        </p:tav>
                                      </p:tavLst>
                                    </p:anim>
                                    <p:anim calcmode="lin" valueType="num">
                                      <p:cBhvr>
                                        <p:cTn id="72" dur="500" fill="hold"/>
                                        <p:tgtEl>
                                          <p:spTgt spid="14"/>
                                        </p:tgtEl>
                                        <p:attrNameLst>
                                          <p:attrName>ppt_h</p:attrName>
                                        </p:attrNameLst>
                                      </p:cBhvr>
                                      <p:tavLst>
                                        <p:tav tm="0">
                                          <p:val>
                                            <p:fltVal val="0"/>
                                          </p:val>
                                        </p:tav>
                                        <p:tav tm="100000">
                                          <p:val>
                                            <p:strVal val="#ppt_h"/>
                                          </p:val>
                                        </p:tav>
                                      </p:tavLst>
                                    </p:anim>
                                    <p:animEffect transition="in" filter="fade">
                                      <p:cBhvr>
                                        <p:cTn id="73" dur="500"/>
                                        <p:tgtEl>
                                          <p:spTgt spid="14"/>
                                        </p:tgtEl>
                                      </p:cBhvr>
                                    </p:animEffect>
                                  </p:childTnLst>
                                </p:cTn>
                              </p:par>
                              <p:par>
                                <p:cTn id="74" presetID="53" presetClass="entr" presetSubtype="16" fill="hold" nodeType="withEffect">
                                  <p:stCondLst>
                                    <p:cond delay="0"/>
                                  </p:stCondLst>
                                  <p:childTnLst>
                                    <p:set>
                                      <p:cBhvr>
                                        <p:cTn id="75" dur="1" fill="hold">
                                          <p:stCondLst>
                                            <p:cond delay="0"/>
                                          </p:stCondLst>
                                        </p:cTn>
                                        <p:tgtEl>
                                          <p:spTgt spid="15"/>
                                        </p:tgtEl>
                                        <p:attrNameLst>
                                          <p:attrName>style.visibility</p:attrName>
                                        </p:attrNameLst>
                                      </p:cBhvr>
                                      <p:to>
                                        <p:strVal val="visible"/>
                                      </p:to>
                                    </p:set>
                                    <p:anim calcmode="lin" valueType="num">
                                      <p:cBhvr>
                                        <p:cTn id="76" dur="500" fill="hold"/>
                                        <p:tgtEl>
                                          <p:spTgt spid="15"/>
                                        </p:tgtEl>
                                        <p:attrNameLst>
                                          <p:attrName>ppt_w</p:attrName>
                                        </p:attrNameLst>
                                      </p:cBhvr>
                                      <p:tavLst>
                                        <p:tav tm="0">
                                          <p:val>
                                            <p:fltVal val="0"/>
                                          </p:val>
                                        </p:tav>
                                        <p:tav tm="100000">
                                          <p:val>
                                            <p:strVal val="#ppt_w"/>
                                          </p:val>
                                        </p:tav>
                                      </p:tavLst>
                                    </p:anim>
                                    <p:anim calcmode="lin" valueType="num">
                                      <p:cBhvr>
                                        <p:cTn id="77" dur="500" fill="hold"/>
                                        <p:tgtEl>
                                          <p:spTgt spid="15"/>
                                        </p:tgtEl>
                                        <p:attrNameLst>
                                          <p:attrName>ppt_h</p:attrName>
                                        </p:attrNameLst>
                                      </p:cBhvr>
                                      <p:tavLst>
                                        <p:tav tm="0">
                                          <p:val>
                                            <p:fltVal val="0"/>
                                          </p:val>
                                        </p:tav>
                                        <p:tav tm="100000">
                                          <p:val>
                                            <p:strVal val="#ppt_h"/>
                                          </p:val>
                                        </p:tav>
                                      </p:tavLst>
                                    </p:anim>
                                    <p:animEffect transition="in" filter="fade">
                                      <p:cBhvr>
                                        <p:cTn id="78" dur="500"/>
                                        <p:tgtEl>
                                          <p:spTgt spid="15"/>
                                        </p:tgtEl>
                                      </p:cBhvr>
                                    </p:animEffect>
                                  </p:childTnLst>
                                </p:cTn>
                              </p:par>
                            </p:childTnLst>
                          </p:cTn>
                        </p:par>
                        <p:par>
                          <p:cTn id="79" fill="hold">
                            <p:stCondLst>
                              <p:cond delay="500"/>
                            </p:stCondLst>
                            <p:childTnLst>
                              <p:par>
                                <p:cTn id="80" presetID="53" presetClass="entr" presetSubtype="16" fill="hold" nodeType="afterEffect">
                                  <p:stCondLst>
                                    <p:cond delay="0"/>
                                  </p:stCondLst>
                                  <p:childTnLst>
                                    <p:set>
                                      <p:cBhvr>
                                        <p:cTn id="81" dur="1" fill="hold">
                                          <p:stCondLst>
                                            <p:cond delay="0"/>
                                          </p:stCondLst>
                                        </p:cTn>
                                        <p:tgtEl>
                                          <p:spTgt spid="19"/>
                                        </p:tgtEl>
                                        <p:attrNameLst>
                                          <p:attrName>style.visibility</p:attrName>
                                        </p:attrNameLst>
                                      </p:cBhvr>
                                      <p:to>
                                        <p:strVal val="visible"/>
                                      </p:to>
                                    </p:set>
                                    <p:anim calcmode="lin" valueType="num">
                                      <p:cBhvr>
                                        <p:cTn id="82" dur="500" fill="hold"/>
                                        <p:tgtEl>
                                          <p:spTgt spid="19"/>
                                        </p:tgtEl>
                                        <p:attrNameLst>
                                          <p:attrName>ppt_w</p:attrName>
                                        </p:attrNameLst>
                                      </p:cBhvr>
                                      <p:tavLst>
                                        <p:tav tm="0">
                                          <p:val>
                                            <p:fltVal val="0"/>
                                          </p:val>
                                        </p:tav>
                                        <p:tav tm="100000">
                                          <p:val>
                                            <p:strVal val="#ppt_w"/>
                                          </p:val>
                                        </p:tav>
                                      </p:tavLst>
                                    </p:anim>
                                    <p:anim calcmode="lin" valueType="num">
                                      <p:cBhvr>
                                        <p:cTn id="83" dur="500" fill="hold"/>
                                        <p:tgtEl>
                                          <p:spTgt spid="19"/>
                                        </p:tgtEl>
                                        <p:attrNameLst>
                                          <p:attrName>ppt_h</p:attrName>
                                        </p:attrNameLst>
                                      </p:cBhvr>
                                      <p:tavLst>
                                        <p:tav tm="0">
                                          <p:val>
                                            <p:fltVal val="0"/>
                                          </p:val>
                                        </p:tav>
                                        <p:tav tm="100000">
                                          <p:val>
                                            <p:strVal val="#ppt_h"/>
                                          </p:val>
                                        </p:tav>
                                      </p:tavLst>
                                    </p:anim>
                                    <p:animEffect transition="in" filter="fade">
                                      <p:cBhvr>
                                        <p:cTn id="84" dur="500"/>
                                        <p:tgtEl>
                                          <p:spTgt spid="19"/>
                                        </p:tgtEl>
                                      </p:cBhvr>
                                    </p:animEffect>
                                  </p:childTnLst>
                                </p:cTn>
                              </p:par>
                            </p:childTnLst>
                          </p:cTn>
                        </p:par>
                        <p:par>
                          <p:cTn id="85" fill="hold">
                            <p:stCondLst>
                              <p:cond delay="1000"/>
                            </p:stCondLst>
                            <p:childTnLst>
                              <p:par>
                                <p:cTn id="86" presetID="53" presetClass="entr" presetSubtype="16" fill="hold" nodeType="afterEffect">
                                  <p:stCondLst>
                                    <p:cond delay="0"/>
                                  </p:stCondLst>
                                  <p:childTnLst>
                                    <p:set>
                                      <p:cBhvr>
                                        <p:cTn id="87" dur="1" fill="hold">
                                          <p:stCondLst>
                                            <p:cond delay="0"/>
                                          </p:stCondLst>
                                        </p:cTn>
                                        <p:tgtEl>
                                          <p:spTgt spid="20"/>
                                        </p:tgtEl>
                                        <p:attrNameLst>
                                          <p:attrName>style.visibility</p:attrName>
                                        </p:attrNameLst>
                                      </p:cBhvr>
                                      <p:to>
                                        <p:strVal val="visible"/>
                                      </p:to>
                                    </p:set>
                                    <p:anim calcmode="lin" valueType="num">
                                      <p:cBhvr>
                                        <p:cTn id="88" dur="500" fill="hold"/>
                                        <p:tgtEl>
                                          <p:spTgt spid="20"/>
                                        </p:tgtEl>
                                        <p:attrNameLst>
                                          <p:attrName>ppt_w</p:attrName>
                                        </p:attrNameLst>
                                      </p:cBhvr>
                                      <p:tavLst>
                                        <p:tav tm="0">
                                          <p:val>
                                            <p:fltVal val="0"/>
                                          </p:val>
                                        </p:tav>
                                        <p:tav tm="100000">
                                          <p:val>
                                            <p:strVal val="#ppt_w"/>
                                          </p:val>
                                        </p:tav>
                                      </p:tavLst>
                                    </p:anim>
                                    <p:anim calcmode="lin" valueType="num">
                                      <p:cBhvr>
                                        <p:cTn id="89" dur="500" fill="hold"/>
                                        <p:tgtEl>
                                          <p:spTgt spid="20"/>
                                        </p:tgtEl>
                                        <p:attrNameLst>
                                          <p:attrName>ppt_h</p:attrName>
                                        </p:attrNameLst>
                                      </p:cBhvr>
                                      <p:tavLst>
                                        <p:tav tm="0">
                                          <p:val>
                                            <p:fltVal val="0"/>
                                          </p:val>
                                        </p:tav>
                                        <p:tav tm="100000">
                                          <p:val>
                                            <p:strVal val="#ppt_h"/>
                                          </p:val>
                                        </p:tav>
                                      </p:tavLst>
                                    </p:anim>
                                    <p:animEffect transition="in" filter="fade">
                                      <p:cBhvr>
                                        <p:cTn id="90" dur="500"/>
                                        <p:tgtEl>
                                          <p:spTgt spid="20"/>
                                        </p:tgtEl>
                                      </p:cBhvr>
                                    </p:animEffect>
                                  </p:childTnLst>
                                </p:cTn>
                              </p:par>
                            </p:childTnLst>
                          </p:cTn>
                        </p:par>
                        <p:par>
                          <p:cTn id="91" fill="hold">
                            <p:stCondLst>
                              <p:cond delay="1500"/>
                            </p:stCondLst>
                            <p:childTnLst>
                              <p:par>
                                <p:cTn id="92" presetID="53" presetClass="entr" presetSubtype="16" fill="hold" nodeType="afterEffect">
                                  <p:stCondLst>
                                    <p:cond delay="0"/>
                                  </p:stCondLst>
                                  <p:childTnLst>
                                    <p:set>
                                      <p:cBhvr>
                                        <p:cTn id="93" dur="1" fill="hold">
                                          <p:stCondLst>
                                            <p:cond delay="0"/>
                                          </p:stCondLst>
                                        </p:cTn>
                                        <p:tgtEl>
                                          <p:spTgt spid="21"/>
                                        </p:tgtEl>
                                        <p:attrNameLst>
                                          <p:attrName>style.visibility</p:attrName>
                                        </p:attrNameLst>
                                      </p:cBhvr>
                                      <p:to>
                                        <p:strVal val="visible"/>
                                      </p:to>
                                    </p:set>
                                    <p:anim calcmode="lin" valueType="num">
                                      <p:cBhvr>
                                        <p:cTn id="94" dur="500" fill="hold"/>
                                        <p:tgtEl>
                                          <p:spTgt spid="21"/>
                                        </p:tgtEl>
                                        <p:attrNameLst>
                                          <p:attrName>ppt_w</p:attrName>
                                        </p:attrNameLst>
                                      </p:cBhvr>
                                      <p:tavLst>
                                        <p:tav tm="0">
                                          <p:val>
                                            <p:fltVal val="0"/>
                                          </p:val>
                                        </p:tav>
                                        <p:tav tm="100000">
                                          <p:val>
                                            <p:strVal val="#ppt_w"/>
                                          </p:val>
                                        </p:tav>
                                      </p:tavLst>
                                    </p:anim>
                                    <p:anim calcmode="lin" valueType="num">
                                      <p:cBhvr>
                                        <p:cTn id="95" dur="500" fill="hold"/>
                                        <p:tgtEl>
                                          <p:spTgt spid="21"/>
                                        </p:tgtEl>
                                        <p:attrNameLst>
                                          <p:attrName>ppt_h</p:attrName>
                                        </p:attrNameLst>
                                      </p:cBhvr>
                                      <p:tavLst>
                                        <p:tav tm="0">
                                          <p:val>
                                            <p:fltVal val="0"/>
                                          </p:val>
                                        </p:tav>
                                        <p:tav tm="100000">
                                          <p:val>
                                            <p:strVal val="#ppt_h"/>
                                          </p:val>
                                        </p:tav>
                                      </p:tavLst>
                                    </p:anim>
                                    <p:animEffect transition="in" filter="fade">
                                      <p:cBhvr>
                                        <p:cTn id="96" dur="500"/>
                                        <p:tgtEl>
                                          <p:spTgt spid="21"/>
                                        </p:tgtEl>
                                      </p:cBhvr>
                                    </p:animEffect>
                                  </p:childTnLst>
                                </p:cTn>
                              </p:par>
                            </p:childTnLst>
                          </p:cTn>
                        </p:par>
                        <p:par>
                          <p:cTn id="97" fill="hold">
                            <p:stCondLst>
                              <p:cond delay="2000"/>
                            </p:stCondLst>
                            <p:childTnLst>
                              <p:par>
                                <p:cTn id="98" presetID="53" presetClass="entr" presetSubtype="16" fill="hold" nodeType="afterEffect">
                                  <p:stCondLst>
                                    <p:cond delay="0"/>
                                  </p:stCondLst>
                                  <p:childTnLst>
                                    <p:set>
                                      <p:cBhvr>
                                        <p:cTn id="99" dur="1" fill="hold">
                                          <p:stCondLst>
                                            <p:cond delay="0"/>
                                          </p:stCondLst>
                                        </p:cTn>
                                        <p:tgtEl>
                                          <p:spTgt spid="24"/>
                                        </p:tgtEl>
                                        <p:attrNameLst>
                                          <p:attrName>style.visibility</p:attrName>
                                        </p:attrNameLst>
                                      </p:cBhvr>
                                      <p:to>
                                        <p:strVal val="visible"/>
                                      </p:to>
                                    </p:set>
                                    <p:anim calcmode="lin" valueType="num">
                                      <p:cBhvr>
                                        <p:cTn id="100" dur="500" fill="hold"/>
                                        <p:tgtEl>
                                          <p:spTgt spid="24"/>
                                        </p:tgtEl>
                                        <p:attrNameLst>
                                          <p:attrName>ppt_w</p:attrName>
                                        </p:attrNameLst>
                                      </p:cBhvr>
                                      <p:tavLst>
                                        <p:tav tm="0">
                                          <p:val>
                                            <p:fltVal val="0"/>
                                          </p:val>
                                        </p:tav>
                                        <p:tav tm="100000">
                                          <p:val>
                                            <p:strVal val="#ppt_w"/>
                                          </p:val>
                                        </p:tav>
                                      </p:tavLst>
                                    </p:anim>
                                    <p:anim calcmode="lin" valueType="num">
                                      <p:cBhvr>
                                        <p:cTn id="101" dur="500" fill="hold"/>
                                        <p:tgtEl>
                                          <p:spTgt spid="24"/>
                                        </p:tgtEl>
                                        <p:attrNameLst>
                                          <p:attrName>ppt_h</p:attrName>
                                        </p:attrNameLst>
                                      </p:cBhvr>
                                      <p:tavLst>
                                        <p:tav tm="0">
                                          <p:val>
                                            <p:fltVal val="0"/>
                                          </p:val>
                                        </p:tav>
                                        <p:tav tm="100000">
                                          <p:val>
                                            <p:strVal val="#ppt_h"/>
                                          </p:val>
                                        </p:tav>
                                      </p:tavLst>
                                    </p:anim>
                                    <p:animEffect transition="in" filter="fade">
                                      <p:cBhvr>
                                        <p:cTn id="10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373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dirty="0"/>
              <a:t>ANALYSE ET CONCEPTION</a:t>
            </a:r>
          </a:p>
        </p:txBody>
      </p:sp>
      <p:sp>
        <p:nvSpPr>
          <p:cNvPr id="4" name="TextBox 3"/>
          <p:cNvSpPr txBox="1"/>
          <p:nvPr/>
        </p:nvSpPr>
        <p:spPr>
          <a:xfrm>
            <a:off x="609600" y="637309"/>
            <a:ext cx="10972800" cy="461665"/>
          </a:xfrm>
          <a:prstGeom prst="rect">
            <a:avLst/>
          </a:prstGeom>
          <a:solidFill>
            <a:schemeClr val="bg1">
              <a:lumMod val="95000"/>
            </a:schemeClr>
          </a:solidFill>
          <a:ln>
            <a:solidFill>
              <a:schemeClr val="accent1">
                <a:lumMod val="20000"/>
                <a:lumOff val="80000"/>
              </a:schemeClr>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fr-FR" sz="2400" dirty="0">
                <a:solidFill>
                  <a:schemeClr val="tx1"/>
                </a:solidFill>
              </a:rPr>
              <a:t>Diagramme de déploiement</a:t>
            </a:r>
          </a:p>
        </p:txBody>
      </p:sp>
      <p:sp>
        <p:nvSpPr>
          <p:cNvPr id="6" name="Slide Number Placeholder 5"/>
          <p:cNvSpPr>
            <a:spLocks noGrp="1"/>
          </p:cNvSpPr>
          <p:nvPr>
            <p:ph type="sldNum" sz="quarter" idx="12"/>
          </p:nvPr>
        </p:nvSpPr>
        <p:spPr/>
        <p:txBody>
          <a:bodyPr/>
          <a:lstStyle/>
          <a:p>
            <a:fld id="{E31375A4-56A4-47D6-9801-1991572033F7}" type="slidenum">
              <a:rPr lang="en-US" smtClean="0"/>
              <a:pPr/>
              <a:t>12</a:t>
            </a:fld>
            <a:endParaRPr lang="en-US"/>
          </a:p>
        </p:txBody>
      </p:sp>
      <p:pic>
        <p:nvPicPr>
          <p:cNvPr id="3" name="Image 2"/>
          <p:cNvPicPr>
            <a:picLocks noChangeAspect="1"/>
          </p:cNvPicPr>
          <p:nvPr/>
        </p:nvPicPr>
        <p:blipFill>
          <a:blip r:embed="rId3"/>
          <a:stretch>
            <a:fillRect/>
          </a:stretch>
        </p:blipFill>
        <p:spPr>
          <a:xfrm>
            <a:off x="2413949" y="1464793"/>
            <a:ext cx="8015456" cy="4662048"/>
          </a:xfrm>
          <a:prstGeom prst="rect">
            <a:avLst/>
          </a:prstGeom>
        </p:spPr>
      </p:pic>
    </p:spTree>
    <p:extLst>
      <p:ext uri="{BB962C8B-B14F-4D97-AF65-F5344CB8AC3E}">
        <p14:creationId xmlns:p14="http://schemas.microsoft.com/office/powerpoint/2010/main" val="332861739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373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dirty="0"/>
              <a:t>ANALYSE ET CONCEPTION</a:t>
            </a:r>
          </a:p>
        </p:txBody>
      </p:sp>
      <p:sp>
        <p:nvSpPr>
          <p:cNvPr id="4" name="TextBox 3"/>
          <p:cNvSpPr txBox="1"/>
          <p:nvPr/>
        </p:nvSpPr>
        <p:spPr>
          <a:xfrm>
            <a:off x="609600" y="637309"/>
            <a:ext cx="10972800" cy="461665"/>
          </a:xfrm>
          <a:prstGeom prst="rect">
            <a:avLst/>
          </a:prstGeom>
          <a:solidFill>
            <a:schemeClr val="bg1">
              <a:lumMod val="95000"/>
            </a:schemeClr>
          </a:solidFill>
          <a:ln>
            <a:solidFill>
              <a:schemeClr val="accent1">
                <a:lumMod val="20000"/>
                <a:lumOff val="80000"/>
              </a:schemeClr>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fr-FR" sz="2400" dirty="0">
                <a:solidFill>
                  <a:schemeClr val="tx1"/>
                </a:solidFill>
              </a:rPr>
              <a:t>Estimation du coût du projet</a:t>
            </a:r>
          </a:p>
        </p:txBody>
      </p:sp>
      <p:sp>
        <p:nvSpPr>
          <p:cNvPr id="7" name="TextBox 6"/>
          <p:cNvSpPr txBox="1"/>
          <p:nvPr/>
        </p:nvSpPr>
        <p:spPr>
          <a:xfrm>
            <a:off x="1221685" y="1505450"/>
            <a:ext cx="9443628" cy="1077218"/>
          </a:xfrm>
          <a:prstGeom prst="rect">
            <a:avLst/>
          </a:prstGeom>
          <a:noFill/>
        </p:spPr>
        <p:txBody>
          <a:bodyPr wrap="square" rtlCol="0">
            <a:spAutoFit/>
          </a:bodyPr>
          <a:lstStyle/>
          <a:p>
            <a:pPr algn="just"/>
            <a:r>
              <a:rPr lang="fr-FR" sz="3200" dirty="0"/>
              <a:t>Méthode d’estimation de coût : COCOMO (Constructive Cost Model)</a:t>
            </a:r>
          </a:p>
        </p:txBody>
      </p:sp>
      <p:graphicFrame>
        <p:nvGraphicFramePr>
          <p:cNvPr id="9" name="Table 8"/>
          <p:cNvGraphicFramePr>
            <a:graphicFrameLocks noGrp="1"/>
          </p:cNvGraphicFramePr>
          <p:nvPr>
            <p:extLst>
              <p:ext uri="{D42A27DB-BD31-4B8C-83A1-F6EECF244321}">
                <p14:modId xmlns:p14="http://schemas.microsoft.com/office/powerpoint/2010/main" val="3404408559"/>
              </p:ext>
            </p:extLst>
          </p:nvPr>
        </p:nvGraphicFramePr>
        <p:xfrm>
          <a:off x="1377877" y="2806820"/>
          <a:ext cx="9287436" cy="2272553"/>
        </p:xfrm>
        <a:graphic>
          <a:graphicData uri="http://schemas.openxmlformats.org/drawingml/2006/table">
            <a:tbl>
              <a:tblPr firstRow="1" bandRow="1">
                <a:tableStyleId>{69012ECD-51FC-41F1-AA8D-1B2483CD663E}</a:tableStyleId>
              </a:tblPr>
              <a:tblGrid>
                <a:gridCol w="6475942">
                  <a:extLst>
                    <a:ext uri="{9D8B030D-6E8A-4147-A177-3AD203B41FA5}">
                      <a16:colId xmlns:a16="http://schemas.microsoft.com/office/drawing/2014/main" val="1275528099"/>
                    </a:ext>
                  </a:extLst>
                </a:gridCol>
                <a:gridCol w="2811494">
                  <a:extLst>
                    <a:ext uri="{9D8B030D-6E8A-4147-A177-3AD203B41FA5}">
                      <a16:colId xmlns:a16="http://schemas.microsoft.com/office/drawing/2014/main" val="1367806161"/>
                    </a:ext>
                  </a:extLst>
                </a:gridCol>
              </a:tblGrid>
              <a:tr h="443753">
                <a:tc>
                  <a:txBody>
                    <a:bodyPr/>
                    <a:lstStyle/>
                    <a:p>
                      <a:r>
                        <a:rPr lang="fr-FR" dirty="0"/>
                        <a:t>Désignation</a:t>
                      </a:r>
                    </a:p>
                  </a:txBody>
                  <a:tcPr/>
                </a:tc>
                <a:tc>
                  <a:txBody>
                    <a:bodyPr/>
                    <a:lstStyle/>
                    <a:p>
                      <a:r>
                        <a:rPr lang="fr-FR" dirty="0"/>
                        <a:t>Coût (en FCFA)</a:t>
                      </a:r>
                    </a:p>
                  </a:txBody>
                  <a:tcPr/>
                </a:tc>
                <a:extLst>
                  <a:ext uri="{0D108BD9-81ED-4DB2-BD59-A6C34878D82A}">
                    <a16:rowId xmlns:a16="http://schemas.microsoft.com/office/drawing/2014/main" val="1968669343"/>
                  </a:ext>
                </a:extLst>
              </a:tr>
              <a:tr h="443753">
                <a:tc>
                  <a:txBody>
                    <a:bodyPr/>
                    <a:lstStyle/>
                    <a:p>
                      <a:r>
                        <a:rPr lang="fr-FR" sz="2400" dirty="0"/>
                        <a:t>Deux ordinateurs portables</a:t>
                      </a:r>
                    </a:p>
                  </a:txBody>
                  <a:tcPr/>
                </a:tc>
                <a:tc>
                  <a:txBody>
                    <a:bodyPr/>
                    <a:lstStyle/>
                    <a:p>
                      <a:r>
                        <a:rPr lang="fr-FR" sz="2400" dirty="0"/>
                        <a:t>500</a:t>
                      </a:r>
                      <a:r>
                        <a:rPr lang="fr-FR" sz="2400" baseline="0" dirty="0"/>
                        <a:t> 000</a:t>
                      </a:r>
                      <a:endParaRPr lang="fr-FR" sz="2400" dirty="0"/>
                    </a:p>
                  </a:txBody>
                  <a:tcPr/>
                </a:tc>
                <a:extLst>
                  <a:ext uri="{0D108BD9-81ED-4DB2-BD59-A6C34878D82A}">
                    <a16:rowId xmlns:a16="http://schemas.microsoft.com/office/drawing/2014/main" val="2409164974"/>
                  </a:ext>
                </a:extLst>
              </a:tr>
              <a:tr h="443753">
                <a:tc>
                  <a:txBody>
                    <a:bodyPr/>
                    <a:lstStyle/>
                    <a:p>
                      <a:r>
                        <a:rPr lang="fr-FR" sz="2400" dirty="0"/>
                        <a:t>Serveur d’hébergement pour une année</a:t>
                      </a:r>
                    </a:p>
                  </a:txBody>
                  <a:tcPr/>
                </a:tc>
                <a:tc>
                  <a:txBody>
                    <a:bodyPr/>
                    <a:lstStyle/>
                    <a:p>
                      <a:r>
                        <a:rPr lang="fr-FR" sz="2400" dirty="0"/>
                        <a:t>154 000</a:t>
                      </a:r>
                    </a:p>
                  </a:txBody>
                  <a:tcPr/>
                </a:tc>
                <a:extLst>
                  <a:ext uri="{0D108BD9-81ED-4DB2-BD59-A6C34878D82A}">
                    <a16:rowId xmlns:a16="http://schemas.microsoft.com/office/drawing/2014/main" val="749073084"/>
                  </a:ext>
                </a:extLst>
              </a:tr>
              <a:tr h="443753">
                <a:tc>
                  <a:txBody>
                    <a:bodyPr/>
                    <a:lstStyle/>
                    <a:p>
                      <a:r>
                        <a:rPr lang="fr-FR" sz="2400" dirty="0"/>
                        <a:t>Développement</a:t>
                      </a:r>
                    </a:p>
                  </a:txBody>
                  <a:tcPr/>
                </a:tc>
                <a:tc>
                  <a:txBody>
                    <a:bodyPr/>
                    <a:lstStyle/>
                    <a:p>
                      <a:r>
                        <a:rPr lang="fr-FR" sz="2400" dirty="0"/>
                        <a:t>3 800 000</a:t>
                      </a:r>
                    </a:p>
                  </a:txBody>
                  <a:tcPr/>
                </a:tc>
                <a:extLst>
                  <a:ext uri="{0D108BD9-81ED-4DB2-BD59-A6C34878D82A}">
                    <a16:rowId xmlns:a16="http://schemas.microsoft.com/office/drawing/2014/main" val="185180091"/>
                  </a:ext>
                </a:extLst>
              </a:tr>
              <a:tr h="443753">
                <a:tc>
                  <a:txBody>
                    <a:bodyPr/>
                    <a:lstStyle/>
                    <a:p>
                      <a:r>
                        <a:rPr lang="fr-FR" sz="2400" b="1" dirty="0"/>
                        <a:t>Coût total</a:t>
                      </a:r>
                    </a:p>
                  </a:txBody>
                  <a:tcPr/>
                </a:tc>
                <a:tc>
                  <a:txBody>
                    <a:bodyPr/>
                    <a:lstStyle/>
                    <a:p>
                      <a:r>
                        <a:rPr lang="fr-FR" sz="2400" b="1" dirty="0"/>
                        <a:t>4 454 000</a:t>
                      </a:r>
                    </a:p>
                  </a:txBody>
                  <a:tcPr/>
                </a:tc>
                <a:extLst>
                  <a:ext uri="{0D108BD9-81ED-4DB2-BD59-A6C34878D82A}">
                    <a16:rowId xmlns:a16="http://schemas.microsoft.com/office/drawing/2014/main" val="10004"/>
                  </a:ext>
                </a:extLst>
              </a:tr>
            </a:tbl>
          </a:graphicData>
        </a:graphic>
      </p:graphicFrame>
      <p:sp>
        <p:nvSpPr>
          <p:cNvPr id="3" name="Slide Number Placeholder 2"/>
          <p:cNvSpPr>
            <a:spLocks noGrp="1"/>
          </p:cNvSpPr>
          <p:nvPr>
            <p:ph type="sldNum" sz="quarter" idx="12"/>
          </p:nvPr>
        </p:nvSpPr>
        <p:spPr/>
        <p:txBody>
          <a:bodyPr/>
          <a:lstStyle/>
          <a:p>
            <a:fld id="{E31375A4-56A4-47D6-9801-1991572033F7}" type="slidenum">
              <a:rPr lang="en-US" smtClean="0"/>
              <a:pPr/>
              <a:t>13</a:t>
            </a:fld>
            <a:endParaRPr lang="en-US"/>
          </a:p>
        </p:txBody>
      </p:sp>
    </p:spTree>
    <p:extLst>
      <p:ext uri="{BB962C8B-B14F-4D97-AF65-F5344CB8AC3E}">
        <p14:creationId xmlns:p14="http://schemas.microsoft.com/office/powerpoint/2010/main" val="340002170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373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dirty="0"/>
              <a:t>DEMO DE L’APPLICATION</a:t>
            </a:r>
          </a:p>
        </p:txBody>
      </p:sp>
      <p:sp>
        <p:nvSpPr>
          <p:cNvPr id="6" name="TextBox 5"/>
          <p:cNvSpPr txBox="1"/>
          <p:nvPr/>
        </p:nvSpPr>
        <p:spPr>
          <a:xfrm>
            <a:off x="9164328" y="5240363"/>
            <a:ext cx="2560033" cy="461665"/>
          </a:xfrm>
          <a:prstGeom prst="rect">
            <a:avLst/>
          </a:prstGeom>
          <a:noFill/>
        </p:spPr>
        <p:txBody>
          <a:bodyPr wrap="square" rtlCol="0">
            <a:spAutoFit/>
          </a:bodyPr>
          <a:lstStyle/>
          <a:p>
            <a:pPr algn="ctr"/>
            <a:r>
              <a:rPr lang="fr-FR" sz="2400" b="1" dirty="0">
                <a:hlinkClick r:id="rId3"/>
              </a:rPr>
              <a:t>Plateforme GAF </a:t>
            </a:r>
            <a:endParaRPr lang="fr-FR" sz="2400" b="1" dirty="0"/>
          </a:p>
        </p:txBody>
      </p:sp>
      <p:sp>
        <p:nvSpPr>
          <p:cNvPr id="4" name="Slide Number Placeholder 3"/>
          <p:cNvSpPr>
            <a:spLocks noGrp="1"/>
          </p:cNvSpPr>
          <p:nvPr>
            <p:ph type="sldNum" sz="quarter" idx="12"/>
          </p:nvPr>
        </p:nvSpPr>
        <p:spPr/>
        <p:txBody>
          <a:bodyPr/>
          <a:lstStyle/>
          <a:p>
            <a:fld id="{E31375A4-56A4-47D6-9801-1991572033F7}" type="slidenum">
              <a:rPr lang="en-US" smtClean="0"/>
              <a:pPr/>
              <a:t>14</a:t>
            </a:fld>
            <a:endParaRPr lang="en-US"/>
          </a:p>
        </p:txBody>
      </p:sp>
      <p:grpSp>
        <p:nvGrpSpPr>
          <p:cNvPr id="7" name="Groupe 6"/>
          <p:cNvGrpSpPr/>
          <p:nvPr/>
        </p:nvGrpSpPr>
        <p:grpSpPr>
          <a:xfrm>
            <a:off x="1415845" y="803570"/>
            <a:ext cx="7556756" cy="5759459"/>
            <a:chOff x="0" y="0"/>
            <a:chExt cx="8892540" cy="7387602"/>
          </a:xfrm>
        </p:grpSpPr>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303917"/>
              <a:ext cx="8892540" cy="4083685"/>
            </a:xfrm>
            <a:prstGeom prst="rect">
              <a:avLst/>
            </a:prstGeom>
          </p:spPr>
        </p:pic>
        <p:pic>
          <p:nvPicPr>
            <p:cNvPr id="9" name="Imag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8892540" cy="3346450"/>
            </a:xfrm>
            <a:prstGeom prst="rect">
              <a:avLst/>
            </a:prstGeom>
          </p:spPr>
        </p:pic>
      </p:grpSp>
    </p:spTree>
    <p:extLst>
      <p:ext uri="{BB962C8B-B14F-4D97-AF65-F5344CB8AC3E}">
        <p14:creationId xmlns:p14="http://schemas.microsoft.com/office/powerpoint/2010/main" val="301281385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5859"/>
            <a:ext cx="12192000" cy="6373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dirty="0"/>
              <a:t>CONCLUSION</a:t>
            </a:r>
          </a:p>
        </p:txBody>
      </p:sp>
      <p:sp>
        <p:nvSpPr>
          <p:cNvPr id="4" name="Slide Number Placeholder 3"/>
          <p:cNvSpPr>
            <a:spLocks noGrp="1"/>
          </p:cNvSpPr>
          <p:nvPr>
            <p:ph type="sldNum" sz="quarter" idx="12"/>
          </p:nvPr>
        </p:nvSpPr>
        <p:spPr/>
        <p:txBody>
          <a:bodyPr/>
          <a:lstStyle/>
          <a:p>
            <a:fld id="{E31375A4-56A4-47D6-9801-1991572033F7}" type="slidenum">
              <a:rPr lang="en-US" smtClean="0"/>
              <a:pPr/>
              <a:t>15</a:t>
            </a:fld>
            <a:endParaRPr lang="en-US"/>
          </a:p>
        </p:txBody>
      </p:sp>
      <p:sp>
        <p:nvSpPr>
          <p:cNvPr id="3" name="TextBox 2"/>
          <p:cNvSpPr txBox="1"/>
          <p:nvPr/>
        </p:nvSpPr>
        <p:spPr>
          <a:xfrm>
            <a:off x="1684421" y="1184892"/>
            <a:ext cx="7652084" cy="523220"/>
          </a:xfrm>
          <a:prstGeom prst="rect">
            <a:avLst/>
          </a:prstGeom>
          <a:noFill/>
        </p:spPr>
        <p:txBody>
          <a:bodyPr wrap="square" rtlCol="0">
            <a:spAutoFit/>
          </a:bodyPr>
          <a:lstStyle/>
          <a:p>
            <a:pPr marL="285750" indent="-285750">
              <a:buClr>
                <a:schemeClr val="accent1"/>
              </a:buClr>
              <a:buFont typeface="Wingdings" panose="05000000000000000000" pitchFamily="2" charset="2"/>
              <a:buChar char="v"/>
            </a:pPr>
            <a:r>
              <a:rPr lang="fr-FR" sz="2800" b="1" dirty="0"/>
              <a:t> Pour l’étudiant</a:t>
            </a:r>
          </a:p>
        </p:txBody>
      </p:sp>
      <p:sp>
        <p:nvSpPr>
          <p:cNvPr id="5" name="TextBox 4"/>
          <p:cNvSpPr txBox="1"/>
          <p:nvPr/>
        </p:nvSpPr>
        <p:spPr>
          <a:xfrm>
            <a:off x="1684420" y="4183396"/>
            <a:ext cx="9513848" cy="523220"/>
          </a:xfrm>
          <a:prstGeom prst="rect">
            <a:avLst/>
          </a:prstGeom>
          <a:noFill/>
        </p:spPr>
        <p:txBody>
          <a:bodyPr wrap="square" rtlCol="0">
            <a:spAutoFit/>
          </a:bodyPr>
          <a:lstStyle/>
          <a:p>
            <a:pPr marL="285750" indent="-285750">
              <a:buClr>
                <a:schemeClr val="accent1"/>
              </a:buClr>
              <a:buFont typeface="Wingdings" panose="05000000000000000000" pitchFamily="2" charset="2"/>
              <a:buChar char="v"/>
            </a:pPr>
            <a:r>
              <a:rPr lang="fr-FR" sz="2400" b="1" dirty="0"/>
              <a:t> </a:t>
            </a:r>
            <a:r>
              <a:rPr lang="fr-FR" sz="2800" b="1" dirty="0"/>
              <a:t>Pour</a:t>
            </a:r>
            <a:r>
              <a:rPr lang="fr-FR" sz="2000" b="1" dirty="0"/>
              <a:t> </a:t>
            </a:r>
            <a:r>
              <a:rPr lang="fr-FR" sz="2800" b="1" dirty="0"/>
              <a:t>l’entreprise :</a:t>
            </a:r>
            <a:r>
              <a:rPr lang="fr-FR" sz="2400" b="1" dirty="0"/>
              <a:t> </a:t>
            </a:r>
            <a:r>
              <a:rPr lang="fr-FR" sz="2400" dirty="0"/>
              <a:t>La plateforme GAF est devenue une réalité</a:t>
            </a:r>
            <a:endParaRPr lang="fr-FR" sz="2400" b="1" dirty="0"/>
          </a:p>
        </p:txBody>
      </p:sp>
      <p:sp>
        <p:nvSpPr>
          <p:cNvPr id="7" name="TextBox 6"/>
          <p:cNvSpPr txBox="1"/>
          <p:nvPr/>
        </p:nvSpPr>
        <p:spPr>
          <a:xfrm>
            <a:off x="2117557" y="1646557"/>
            <a:ext cx="8028525" cy="2308324"/>
          </a:xfrm>
          <a:prstGeom prst="rect">
            <a:avLst/>
          </a:prstGeom>
          <a:noFill/>
        </p:spPr>
        <p:txBody>
          <a:bodyPr wrap="square" rtlCol="0">
            <a:spAutoFit/>
          </a:bodyPr>
          <a:lstStyle/>
          <a:p>
            <a:pPr marL="285750" indent="-285750">
              <a:lnSpc>
                <a:spcPct val="200000"/>
              </a:lnSpc>
              <a:buClr>
                <a:schemeClr val="accent1"/>
              </a:buClr>
              <a:buFont typeface="Wingdings" panose="05000000000000000000" pitchFamily="2" charset="2"/>
              <a:buChar char="§"/>
            </a:pPr>
            <a:r>
              <a:rPr lang="fr-FR" sz="2400" dirty="0"/>
              <a:t>Mise en pratique des connaissances théoriques</a:t>
            </a:r>
          </a:p>
          <a:p>
            <a:pPr marL="285750" indent="-285750">
              <a:lnSpc>
                <a:spcPct val="200000"/>
              </a:lnSpc>
              <a:buClr>
                <a:schemeClr val="accent1"/>
              </a:buClr>
              <a:buFont typeface="Wingdings" panose="05000000000000000000" pitchFamily="2" charset="2"/>
              <a:buChar char="§"/>
            </a:pPr>
            <a:r>
              <a:rPr lang="fr-FR" sz="2400" dirty="0"/>
              <a:t>Connaissance de nouveaux outils de développement</a:t>
            </a:r>
          </a:p>
          <a:p>
            <a:pPr marL="285750" indent="-285750">
              <a:lnSpc>
                <a:spcPct val="200000"/>
              </a:lnSpc>
              <a:buClr>
                <a:schemeClr val="accent1"/>
              </a:buClr>
              <a:buFont typeface="Wingdings" panose="05000000000000000000" pitchFamily="2" charset="2"/>
              <a:buChar char="§"/>
            </a:pPr>
            <a:r>
              <a:rPr lang="fr-FR" sz="2400" dirty="0"/>
              <a:t>Expérience des réalités en entreprise</a:t>
            </a:r>
          </a:p>
        </p:txBody>
      </p:sp>
    </p:spTree>
    <p:extLst>
      <p:ext uri="{BB962C8B-B14F-4D97-AF65-F5344CB8AC3E}">
        <p14:creationId xmlns:p14="http://schemas.microsoft.com/office/powerpoint/2010/main" val="3901241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p:cTn id="13" dur="500" fill="hold"/>
                                        <p:tgtEl>
                                          <p:spTgt spid="7">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7">
                                            <p:txEl>
                                              <p:pRg st="0" end="0"/>
                                            </p:txEl>
                                          </p:spTgt>
                                        </p:tgtEl>
                                        <p:attrNameLst>
                                          <p:attrName>ppt_h</p:attrName>
                                        </p:attrNameLst>
                                      </p:cBhvr>
                                      <p:tavLst>
                                        <p:tav tm="0">
                                          <p:val>
                                            <p:fltVal val="0"/>
                                          </p:val>
                                        </p:tav>
                                        <p:tav tm="100000">
                                          <p:val>
                                            <p:strVal val="#ppt_h"/>
                                          </p:val>
                                        </p:tav>
                                      </p:tavLst>
                                    </p:anim>
                                    <p:animEffect transition="in" filter="fade">
                                      <p:cBhvr>
                                        <p:cTn id="15" dur="500"/>
                                        <p:tgtEl>
                                          <p:spTgt spid="7">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nodeType="clickEffect">
                                  <p:stCondLst>
                                    <p:cond delay="0"/>
                                  </p:stCondLst>
                                  <p:childTnLst>
                                    <p:set>
                                      <p:cBhvr>
                                        <p:cTn id="19" dur="1" fill="hold">
                                          <p:stCondLst>
                                            <p:cond delay="0"/>
                                          </p:stCondLst>
                                        </p:cTn>
                                        <p:tgtEl>
                                          <p:spTgt spid="7">
                                            <p:txEl>
                                              <p:pRg st="1" end="1"/>
                                            </p:txEl>
                                          </p:spTgt>
                                        </p:tgtEl>
                                        <p:attrNameLst>
                                          <p:attrName>style.visibility</p:attrName>
                                        </p:attrNameLst>
                                      </p:cBhvr>
                                      <p:to>
                                        <p:strVal val="visible"/>
                                      </p:to>
                                    </p:set>
                                    <p:anim calcmode="lin" valueType="num">
                                      <p:cBhvr>
                                        <p:cTn id="20" dur="500" fill="hold"/>
                                        <p:tgtEl>
                                          <p:spTgt spid="7">
                                            <p:txEl>
                                              <p:pRg st="1" end="1"/>
                                            </p:txEl>
                                          </p:spTgt>
                                        </p:tgtEl>
                                        <p:attrNameLst>
                                          <p:attrName>ppt_w</p:attrName>
                                        </p:attrNameLst>
                                      </p:cBhvr>
                                      <p:tavLst>
                                        <p:tav tm="0">
                                          <p:val>
                                            <p:fltVal val="0"/>
                                          </p:val>
                                        </p:tav>
                                        <p:tav tm="100000">
                                          <p:val>
                                            <p:strVal val="#ppt_w"/>
                                          </p:val>
                                        </p:tav>
                                      </p:tavLst>
                                    </p:anim>
                                    <p:anim calcmode="lin" valueType="num">
                                      <p:cBhvr>
                                        <p:cTn id="21" dur="500" fill="hold"/>
                                        <p:tgtEl>
                                          <p:spTgt spid="7">
                                            <p:txEl>
                                              <p:pRg st="1" end="1"/>
                                            </p:txEl>
                                          </p:spTgt>
                                        </p:tgtEl>
                                        <p:attrNameLst>
                                          <p:attrName>ppt_h</p:attrName>
                                        </p:attrNameLst>
                                      </p:cBhvr>
                                      <p:tavLst>
                                        <p:tav tm="0">
                                          <p:val>
                                            <p:fltVal val="0"/>
                                          </p:val>
                                        </p:tav>
                                        <p:tav tm="100000">
                                          <p:val>
                                            <p:strVal val="#ppt_h"/>
                                          </p:val>
                                        </p:tav>
                                      </p:tavLst>
                                    </p:anim>
                                    <p:animEffect transition="in" filter="fade">
                                      <p:cBhvr>
                                        <p:cTn id="22" dur="500"/>
                                        <p:tgtEl>
                                          <p:spTgt spid="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anim calcmode="lin" valueType="num">
                                      <p:cBhvr>
                                        <p:cTn id="27" dur="500" fill="hold"/>
                                        <p:tgtEl>
                                          <p:spTgt spid="7">
                                            <p:txEl>
                                              <p:pRg st="2" end="2"/>
                                            </p:txEl>
                                          </p:spTgt>
                                        </p:tgtEl>
                                        <p:attrNameLst>
                                          <p:attrName>ppt_w</p:attrName>
                                        </p:attrNameLst>
                                      </p:cBhvr>
                                      <p:tavLst>
                                        <p:tav tm="0">
                                          <p:val>
                                            <p:fltVal val="0"/>
                                          </p:val>
                                        </p:tav>
                                        <p:tav tm="100000">
                                          <p:val>
                                            <p:strVal val="#ppt_w"/>
                                          </p:val>
                                        </p:tav>
                                      </p:tavLst>
                                    </p:anim>
                                    <p:anim calcmode="lin" valueType="num">
                                      <p:cBhvr>
                                        <p:cTn id="28" dur="500" fill="hold"/>
                                        <p:tgtEl>
                                          <p:spTgt spid="7">
                                            <p:txEl>
                                              <p:pRg st="2" end="2"/>
                                            </p:txEl>
                                          </p:spTgt>
                                        </p:tgtEl>
                                        <p:attrNameLst>
                                          <p:attrName>ppt_h</p:attrName>
                                        </p:attrNameLst>
                                      </p:cBhvr>
                                      <p:tavLst>
                                        <p:tav tm="0">
                                          <p:val>
                                            <p:fltVal val="0"/>
                                          </p:val>
                                        </p:tav>
                                        <p:tav tm="100000">
                                          <p:val>
                                            <p:strVal val="#ppt_h"/>
                                          </p:val>
                                        </p:tav>
                                      </p:tavLst>
                                    </p:anim>
                                    <p:animEffect transition="in" filter="fade">
                                      <p:cBhvr>
                                        <p:cTn id="29" dur="500"/>
                                        <p:tgtEl>
                                          <p:spTgt spid="7">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grpId="0" nodeType="clickEffect">
                                  <p:stCondLst>
                                    <p:cond delay="0"/>
                                  </p:stCondLst>
                                  <p:childTnLst>
                                    <p:set>
                                      <p:cBhvr>
                                        <p:cTn id="33" dur="1" fill="hold">
                                          <p:stCondLst>
                                            <p:cond delay="0"/>
                                          </p:stCondLst>
                                        </p:cTn>
                                        <p:tgtEl>
                                          <p:spTgt spid="5"/>
                                        </p:tgtEl>
                                        <p:attrNameLst>
                                          <p:attrName>style.visibility</p:attrName>
                                        </p:attrNameLst>
                                      </p:cBhvr>
                                      <p:to>
                                        <p:strVal val="visible"/>
                                      </p:to>
                                    </p:set>
                                    <p:anim calcmode="lin" valueType="num">
                                      <p:cBhvr>
                                        <p:cTn id="34" dur="500" fill="hold"/>
                                        <p:tgtEl>
                                          <p:spTgt spid="5"/>
                                        </p:tgtEl>
                                        <p:attrNameLst>
                                          <p:attrName>ppt_w</p:attrName>
                                        </p:attrNameLst>
                                      </p:cBhvr>
                                      <p:tavLst>
                                        <p:tav tm="0">
                                          <p:val>
                                            <p:fltVal val="0"/>
                                          </p:val>
                                        </p:tav>
                                        <p:tav tm="100000">
                                          <p:val>
                                            <p:strVal val="#ppt_w"/>
                                          </p:val>
                                        </p:tav>
                                      </p:tavLst>
                                    </p:anim>
                                    <p:anim calcmode="lin" valueType="num">
                                      <p:cBhvr>
                                        <p:cTn id="35" dur="500" fill="hold"/>
                                        <p:tgtEl>
                                          <p:spTgt spid="5"/>
                                        </p:tgtEl>
                                        <p:attrNameLst>
                                          <p:attrName>ppt_h</p:attrName>
                                        </p:attrNameLst>
                                      </p:cBhvr>
                                      <p:tavLst>
                                        <p:tav tm="0">
                                          <p:val>
                                            <p:fltVal val="0"/>
                                          </p:val>
                                        </p:tav>
                                        <p:tav tm="100000">
                                          <p:val>
                                            <p:strVal val="#ppt_h"/>
                                          </p:val>
                                        </p:tav>
                                      </p:tavLst>
                                    </p:anim>
                                    <p:animEffect transition="in" filter="fade">
                                      <p:cBhvr>
                                        <p:cTn id="3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5859"/>
            <a:ext cx="12192000" cy="6373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dirty="0"/>
              <a:t>FIN</a:t>
            </a:r>
          </a:p>
        </p:txBody>
      </p:sp>
      <p:sp>
        <p:nvSpPr>
          <p:cNvPr id="4" name="Slide Number Placeholder 3"/>
          <p:cNvSpPr>
            <a:spLocks noGrp="1"/>
          </p:cNvSpPr>
          <p:nvPr>
            <p:ph type="sldNum" sz="quarter" idx="12"/>
          </p:nvPr>
        </p:nvSpPr>
        <p:spPr/>
        <p:txBody>
          <a:bodyPr/>
          <a:lstStyle/>
          <a:p>
            <a:fld id="{E31375A4-56A4-47D6-9801-1991572033F7}" type="slidenum">
              <a:rPr lang="en-US" smtClean="0"/>
              <a:pPr/>
              <a:t>16</a:t>
            </a:fld>
            <a:endParaRPr lang="en-US" dirty="0"/>
          </a:p>
        </p:txBody>
      </p:sp>
      <p:sp>
        <p:nvSpPr>
          <p:cNvPr id="3" name="TextBox 2"/>
          <p:cNvSpPr txBox="1"/>
          <p:nvPr/>
        </p:nvSpPr>
        <p:spPr>
          <a:xfrm>
            <a:off x="1022838" y="2549769"/>
            <a:ext cx="10146323" cy="1754326"/>
          </a:xfrm>
          <a:prstGeom prst="rect">
            <a:avLst/>
          </a:prstGeom>
          <a:noFill/>
        </p:spPr>
        <p:txBody>
          <a:bodyPr wrap="square" rtlCol="0">
            <a:spAutoFit/>
          </a:bodyPr>
          <a:lstStyle/>
          <a:p>
            <a:pPr algn="ctr"/>
            <a:r>
              <a:rPr lang="fr-FR" sz="5400" dirty="0">
                <a:solidFill>
                  <a:schemeClr val="accent1"/>
                </a:solidFill>
              </a:rPr>
              <a:t>Merci pour votre aimable attention!</a:t>
            </a:r>
          </a:p>
        </p:txBody>
      </p:sp>
    </p:spTree>
    <p:extLst>
      <p:ext uri="{BB962C8B-B14F-4D97-AF65-F5344CB8AC3E}">
        <p14:creationId xmlns:p14="http://schemas.microsoft.com/office/powerpoint/2010/main" val="391330812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373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dirty="0"/>
              <a:t>PLAN</a:t>
            </a:r>
          </a:p>
        </p:txBody>
      </p:sp>
      <p:sp>
        <p:nvSpPr>
          <p:cNvPr id="6" name="TextBox 5"/>
          <p:cNvSpPr txBox="1"/>
          <p:nvPr/>
        </p:nvSpPr>
        <p:spPr>
          <a:xfrm>
            <a:off x="1843790" y="1396679"/>
            <a:ext cx="4422099" cy="584775"/>
          </a:xfrm>
          <a:prstGeom prst="rect">
            <a:avLst/>
          </a:prstGeom>
          <a:noFill/>
        </p:spPr>
        <p:txBody>
          <a:bodyPr wrap="square" rtlCol="0">
            <a:spAutoFit/>
          </a:bodyPr>
          <a:lstStyle/>
          <a:p>
            <a:pPr marL="457200" indent="-457200">
              <a:buClr>
                <a:schemeClr val="accent1"/>
              </a:buClr>
              <a:buFont typeface="Wingdings" panose="05000000000000000000" pitchFamily="2" charset="2"/>
              <a:buChar char="v"/>
            </a:pPr>
            <a:r>
              <a:rPr lang="fr-FR" sz="3200" dirty="0"/>
              <a:t>Introduction</a:t>
            </a:r>
          </a:p>
        </p:txBody>
      </p:sp>
      <p:sp>
        <p:nvSpPr>
          <p:cNvPr id="7" name="TextBox 6"/>
          <p:cNvSpPr txBox="1"/>
          <p:nvPr/>
        </p:nvSpPr>
        <p:spPr>
          <a:xfrm>
            <a:off x="1843787" y="2068912"/>
            <a:ext cx="4422099" cy="584775"/>
          </a:xfrm>
          <a:prstGeom prst="rect">
            <a:avLst/>
          </a:prstGeom>
          <a:noFill/>
        </p:spPr>
        <p:txBody>
          <a:bodyPr wrap="square" rtlCol="0">
            <a:spAutoFit/>
          </a:bodyPr>
          <a:lstStyle/>
          <a:p>
            <a:pPr marL="457200" indent="-457200">
              <a:buClr>
                <a:schemeClr val="accent1"/>
              </a:buClr>
              <a:buFont typeface="Wingdings" panose="05000000000000000000" pitchFamily="2" charset="2"/>
              <a:buChar char="v"/>
            </a:pPr>
            <a:r>
              <a:rPr lang="fr-FR" sz="3200" dirty="0"/>
              <a:t>Généralités</a:t>
            </a:r>
          </a:p>
        </p:txBody>
      </p:sp>
      <p:sp>
        <p:nvSpPr>
          <p:cNvPr id="8" name="TextBox 7"/>
          <p:cNvSpPr txBox="1"/>
          <p:nvPr/>
        </p:nvSpPr>
        <p:spPr>
          <a:xfrm>
            <a:off x="1843787" y="2771270"/>
            <a:ext cx="4744903" cy="584775"/>
          </a:xfrm>
          <a:prstGeom prst="rect">
            <a:avLst/>
          </a:prstGeom>
          <a:noFill/>
        </p:spPr>
        <p:txBody>
          <a:bodyPr wrap="square" rtlCol="0">
            <a:spAutoFit/>
          </a:bodyPr>
          <a:lstStyle/>
          <a:p>
            <a:pPr marL="457200" indent="-457200">
              <a:buClr>
                <a:schemeClr val="accent1"/>
              </a:buClr>
              <a:buFont typeface="Wingdings" panose="05000000000000000000" pitchFamily="2" charset="2"/>
              <a:buChar char="v"/>
            </a:pPr>
            <a:r>
              <a:rPr lang="fr-FR" sz="3200" dirty="0"/>
              <a:t>Analyse et conception</a:t>
            </a:r>
          </a:p>
        </p:txBody>
      </p:sp>
      <p:sp>
        <p:nvSpPr>
          <p:cNvPr id="9" name="TextBox 8"/>
          <p:cNvSpPr txBox="1"/>
          <p:nvPr/>
        </p:nvSpPr>
        <p:spPr>
          <a:xfrm>
            <a:off x="1843787" y="3500515"/>
            <a:ext cx="4744903" cy="584775"/>
          </a:xfrm>
          <a:prstGeom prst="rect">
            <a:avLst/>
          </a:prstGeom>
          <a:noFill/>
        </p:spPr>
        <p:txBody>
          <a:bodyPr wrap="square" rtlCol="0">
            <a:spAutoFit/>
          </a:bodyPr>
          <a:lstStyle/>
          <a:p>
            <a:pPr marL="457200" indent="-457200">
              <a:buClr>
                <a:schemeClr val="accent1"/>
              </a:buClr>
              <a:buFont typeface="Wingdings" panose="05000000000000000000" pitchFamily="2" charset="2"/>
              <a:buChar char="v"/>
            </a:pPr>
            <a:r>
              <a:rPr lang="fr-FR" sz="3200" dirty="0"/>
              <a:t>Démo de l’application</a:t>
            </a:r>
          </a:p>
        </p:txBody>
      </p:sp>
      <p:sp>
        <p:nvSpPr>
          <p:cNvPr id="10" name="TextBox 9"/>
          <p:cNvSpPr txBox="1"/>
          <p:nvPr/>
        </p:nvSpPr>
        <p:spPr>
          <a:xfrm>
            <a:off x="1843787" y="4145861"/>
            <a:ext cx="4422099" cy="584775"/>
          </a:xfrm>
          <a:prstGeom prst="rect">
            <a:avLst/>
          </a:prstGeom>
          <a:noFill/>
        </p:spPr>
        <p:txBody>
          <a:bodyPr wrap="square" rtlCol="0">
            <a:spAutoFit/>
          </a:bodyPr>
          <a:lstStyle/>
          <a:p>
            <a:pPr marL="457200" indent="-457200">
              <a:buClr>
                <a:schemeClr val="accent1"/>
              </a:buClr>
              <a:buFont typeface="Wingdings" panose="05000000000000000000" pitchFamily="2" charset="2"/>
              <a:buChar char="v"/>
            </a:pPr>
            <a:r>
              <a:rPr lang="fr-FR" sz="3200" dirty="0"/>
              <a:t>Conclusion</a:t>
            </a:r>
          </a:p>
        </p:txBody>
      </p:sp>
      <p:sp>
        <p:nvSpPr>
          <p:cNvPr id="4" name="Slide Number Placeholder 3"/>
          <p:cNvSpPr>
            <a:spLocks noGrp="1"/>
          </p:cNvSpPr>
          <p:nvPr>
            <p:ph type="sldNum" sz="quarter" idx="12"/>
          </p:nvPr>
        </p:nvSpPr>
        <p:spPr/>
        <p:txBody>
          <a:bodyPr/>
          <a:lstStyle/>
          <a:p>
            <a:fld id="{E31375A4-56A4-47D6-9801-1991572033F7}" type="slidenum">
              <a:rPr lang="en-US" smtClean="0"/>
              <a:pPr/>
              <a:t>2</a:t>
            </a:fld>
            <a:endParaRPr lang="en-US"/>
          </a:p>
        </p:txBody>
      </p:sp>
    </p:spTree>
    <p:extLst>
      <p:ext uri="{BB962C8B-B14F-4D97-AF65-F5344CB8AC3E}">
        <p14:creationId xmlns:p14="http://schemas.microsoft.com/office/powerpoint/2010/main" val="3748447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Effect transition="in" filter="fade">
                                      <p:cBhvr>
                                        <p:cTn id="9" dur="1000"/>
                                        <p:tgtEl>
                                          <p:spTgt spid="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1000" fill="hold"/>
                                        <p:tgtEl>
                                          <p:spTgt spid="7"/>
                                        </p:tgtEl>
                                        <p:attrNameLst>
                                          <p:attrName>ppt_w</p:attrName>
                                        </p:attrNameLst>
                                      </p:cBhvr>
                                      <p:tavLst>
                                        <p:tav tm="0">
                                          <p:val>
                                            <p:fltVal val="0"/>
                                          </p:val>
                                        </p:tav>
                                        <p:tav tm="100000">
                                          <p:val>
                                            <p:strVal val="#ppt_w"/>
                                          </p:val>
                                        </p:tav>
                                      </p:tavLst>
                                    </p:anim>
                                    <p:anim calcmode="lin" valueType="num">
                                      <p:cBhvr>
                                        <p:cTn id="13" dur="1000" fill="hold"/>
                                        <p:tgtEl>
                                          <p:spTgt spid="7"/>
                                        </p:tgtEl>
                                        <p:attrNameLst>
                                          <p:attrName>ppt_h</p:attrName>
                                        </p:attrNameLst>
                                      </p:cBhvr>
                                      <p:tavLst>
                                        <p:tav tm="0">
                                          <p:val>
                                            <p:fltVal val="0"/>
                                          </p:val>
                                        </p:tav>
                                        <p:tav tm="100000">
                                          <p:val>
                                            <p:strVal val="#ppt_h"/>
                                          </p:val>
                                        </p:tav>
                                      </p:tavLst>
                                    </p:anim>
                                    <p:animEffect transition="in" filter="fade">
                                      <p:cBhvr>
                                        <p:cTn id="14" dur="1000"/>
                                        <p:tgtEl>
                                          <p:spTgt spid="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1000" fill="hold"/>
                                        <p:tgtEl>
                                          <p:spTgt spid="8"/>
                                        </p:tgtEl>
                                        <p:attrNameLst>
                                          <p:attrName>ppt_w</p:attrName>
                                        </p:attrNameLst>
                                      </p:cBhvr>
                                      <p:tavLst>
                                        <p:tav tm="0">
                                          <p:val>
                                            <p:fltVal val="0"/>
                                          </p:val>
                                        </p:tav>
                                        <p:tav tm="100000">
                                          <p:val>
                                            <p:strVal val="#ppt_w"/>
                                          </p:val>
                                        </p:tav>
                                      </p:tavLst>
                                    </p:anim>
                                    <p:anim calcmode="lin" valueType="num">
                                      <p:cBhvr>
                                        <p:cTn id="18" dur="1000" fill="hold"/>
                                        <p:tgtEl>
                                          <p:spTgt spid="8"/>
                                        </p:tgtEl>
                                        <p:attrNameLst>
                                          <p:attrName>ppt_h</p:attrName>
                                        </p:attrNameLst>
                                      </p:cBhvr>
                                      <p:tavLst>
                                        <p:tav tm="0">
                                          <p:val>
                                            <p:fltVal val="0"/>
                                          </p:val>
                                        </p:tav>
                                        <p:tav tm="100000">
                                          <p:val>
                                            <p:strVal val="#ppt_h"/>
                                          </p:val>
                                        </p:tav>
                                      </p:tavLst>
                                    </p:anim>
                                    <p:animEffect transition="in" filter="fade">
                                      <p:cBhvr>
                                        <p:cTn id="19" dur="1000"/>
                                        <p:tgtEl>
                                          <p:spTgt spid="8"/>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1000" fill="hold"/>
                                        <p:tgtEl>
                                          <p:spTgt spid="9"/>
                                        </p:tgtEl>
                                        <p:attrNameLst>
                                          <p:attrName>ppt_w</p:attrName>
                                        </p:attrNameLst>
                                      </p:cBhvr>
                                      <p:tavLst>
                                        <p:tav tm="0">
                                          <p:val>
                                            <p:fltVal val="0"/>
                                          </p:val>
                                        </p:tav>
                                        <p:tav tm="100000">
                                          <p:val>
                                            <p:strVal val="#ppt_w"/>
                                          </p:val>
                                        </p:tav>
                                      </p:tavLst>
                                    </p:anim>
                                    <p:anim calcmode="lin" valueType="num">
                                      <p:cBhvr>
                                        <p:cTn id="23" dur="1000" fill="hold"/>
                                        <p:tgtEl>
                                          <p:spTgt spid="9"/>
                                        </p:tgtEl>
                                        <p:attrNameLst>
                                          <p:attrName>ppt_h</p:attrName>
                                        </p:attrNameLst>
                                      </p:cBhvr>
                                      <p:tavLst>
                                        <p:tav tm="0">
                                          <p:val>
                                            <p:fltVal val="0"/>
                                          </p:val>
                                        </p:tav>
                                        <p:tav tm="100000">
                                          <p:val>
                                            <p:strVal val="#ppt_h"/>
                                          </p:val>
                                        </p:tav>
                                      </p:tavLst>
                                    </p:anim>
                                    <p:animEffect transition="in" filter="fade">
                                      <p:cBhvr>
                                        <p:cTn id="24" dur="1000"/>
                                        <p:tgtEl>
                                          <p:spTgt spid="9"/>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1000" fill="hold"/>
                                        <p:tgtEl>
                                          <p:spTgt spid="10"/>
                                        </p:tgtEl>
                                        <p:attrNameLst>
                                          <p:attrName>ppt_w</p:attrName>
                                        </p:attrNameLst>
                                      </p:cBhvr>
                                      <p:tavLst>
                                        <p:tav tm="0">
                                          <p:val>
                                            <p:fltVal val="0"/>
                                          </p:val>
                                        </p:tav>
                                        <p:tav tm="100000">
                                          <p:val>
                                            <p:strVal val="#ppt_w"/>
                                          </p:val>
                                        </p:tav>
                                      </p:tavLst>
                                    </p:anim>
                                    <p:anim calcmode="lin" valueType="num">
                                      <p:cBhvr>
                                        <p:cTn id="28" dur="1000" fill="hold"/>
                                        <p:tgtEl>
                                          <p:spTgt spid="10"/>
                                        </p:tgtEl>
                                        <p:attrNameLst>
                                          <p:attrName>ppt_h</p:attrName>
                                        </p:attrNameLst>
                                      </p:cBhvr>
                                      <p:tavLst>
                                        <p:tav tm="0">
                                          <p:val>
                                            <p:fltVal val="0"/>
                                          </p:val>
                                        </p:tav>
                                        <p:tav tm="100000">
                                          <p:val>
                                            <p:strVal val="#ppt_h"/>
                                          </p:val>
                                        </p:tav>
                                      </p:tavLst>
                                    </p:anim>
                                    <p:animEffect transition="in" filter="fade">
                                      <p:cBhvr>
                                        <p:cTn id="2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373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dirty="0"/>
              <a:t>INTRODUCTION</a:t>
            </a:r>
          </a:p>
        </p:txBody>
      </p:sp>
      <p:sp>
        <p:nvSpPr>
          <p:cNvPr id="3" name="TextBox 2"/>
          <p:cNvSpPr txBox="1"/>
          <p:nvPr/>
        </p:nvSpPr>
        <p:spPr>
          <a:xfrm>
            <a:off x="1774374" y="1426852"/>
            <a:ext cx="8642614" cy="584775"/>
          </a:xfrm>
          <a:prstGeom prst="rect">
            <a:avLst/>
          </a:prstGeom>
          <a:noFill/>
        </p:spPr>
        <p:txBody>
          <a:bodyPr wrap="square" rtlCol="0">
            <a:spAutoFit/>
          </a:bodyPr>
          <a:lstStyle/>
          <a:p>
            <a:pPr marL="457200" indent="-457200">
              <a:buClr>
                <a:schemeClr val="accent1"/>
              </a:buClr>
              <a:buFont typeface="Wingdings" panose="05000000000000000000" pitchFamily="2" charset="2"/>
              <a:buChar char="v"/>
            </a:pPr>
            <a:r>
              <a:rPr lang="fr-FR" sz="2800" dirty="0"/>
              <a:t>Mettre</a:t>
            </a:r>
            <a:r>
              <a:rPr lang="fr-FR" sz="3200" dirty="0"/>
              <a:t> </a:t>
            </a:r>
            <a:r>
              <a:rPr lang="fr-FR" sz="2800" dirty="0"/>
              <a:t>en pratique des connaissances théoriques</a:t>
            </a:r>
          </a:p>
        </p:txBody>
      </p:sp>
      <p:sp>
        <p:nvSpPr>
          <p:cNvPr id="4" name="TextBox 3"/>
          <p:cNvSpPr txBox="1"/>
          <p:nvPr/>
        </p:nvSpPr>
        <p:spPr>
          <a:xfrm>
            <a:off x="1774373" y="2739615"/>
            <a:ext cx="9234285" cy="523220"/>
          </a:xfrm>
          <a:prstGeom prst="rect">
            <a:avLst/>
          </a:prstGeom>
          <a:noFill/>
        </p:spPr>
        <p:txBody>
          <a:bodyPr wrap="square" rtlCol="0">
            <a:spAutoFit/>
          </a:bodyPr>
          <a:lstStyle/>
          <a:p>
            <a:pPr marL="457200" indent="-457200">
              <a:buClr>
                <a:schemeClr val="accent1"/>
              </a:buClr>
              <a:buFont typeface="Wingdings" panose="05000000000000000000" pitchFamily="2" charset="2"/>
              <a:buChar char="v"/>
            </a:pPr>
            <a:r>
              <a:rPr lang="fr-FR" sz="2800" dirty="0"/>
              <a:t>Se familiariser aux réalités du monde professionnel</a:t>
            </a:r>
          </a:p>
        </p:txBody>
      </p:sp>
      <p:sp>
        <p:nvSpPr>
          <p:cNvPr id="5" name="TextBox 4"/>
          <p:cNvSpPr txBox="1"/>
          <p:nvPr/>
        </p:nvSpPr>
        <p:spPr>
          <a:xfrm>
            <a:off x="1774373" y="4888087"/>
            <a:ext cx="8965344" cy="954107"/>
          </a:xfrm>
          <a:prstGeom prst="rect">
            <a:avLst/>
          </a:prstGeom>
          <a:noFill/>
        </p:spPr>
        <p:txBody>
          <a:bodyPr wrap="square" rtlCol="0">
            <a:spAutoFit/>
          </a:bodyPr>
          <a:lstStyle/>
          <a:p>
            <a:pPr algn="ctr"/>
            <a:r>
              <a:rPr lang="fr-FR" sz="2800" dirty="0"/>
              <a:t>« Conception et réalisation de la plateforme GAF</a:t>
            </a:r>
          </a:p>
          <a:p>
            <a:pPr algn="ctr"/>
            <a:r>
              <a:rPr lang="fr-FR" sz="2800" dirty="0"/>
              <a:t>(Gouvernance Accès Facile) »</a:t>
            </a:r>
          </a:p>
        </p:txBody>
      </p:sp>
      <p:sp>
        <p:nvSpPr>
          <p:cNvPr id="6" name="Arrow: Down 5"/>
          <p:cNvSpPr/>
          <p:nvPr/>
        </p:nvSpPr>
        <p:spPr>
          <a:xfrm>
            <a:off x="5611586" y="3793672"/>
            <a:ext cx="645459" cy="5020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Slide Number Placeholder 7"/>
          <p:cNvSpPr>
            <a:spLocks noGrp="1"/>
          </p:cNvSpPr>
          <p:nvPr>
            <p:ph type="sldNum" sz="quarter" idx="12"/>
          </p:nvPr>
        </p:nvSpPr>
        <p:spPr/>
        <p:txBody>
          <a:bodyPr/>
          <a:lstStyle/>
          <a:p>
            <a:fld id="{E31375A4-56A4-47D6-9801-1991572033F7}" type="slidenum">
              <a:rPr lang="en-US" smtClean="0"/>
              <a:pPr/>
              <a:t>3</a:t>
            </a:fld>
            <a:endParaRPr lang="en-US"/>
          </a:p>
        </p:txBody>
      </p:sp>
    </p:spTree>
    <p:extLst>
      <p:ext uri="{BB962C8B-B14F-4D97-AF65-F5344CB8AC3E}">
        <p14:creationId xmlns:p14="http://schemas.microsoft.com/office/powerpoint/2010/main" val="406704616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Effect transition="in" filter="fade">
                                      <p:cBhvr>
                                        <p:cTn id="9" dur="10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1000" fill="hold"/>
                                        <p:tgtEl>
                                          <p:spTgt spid="4"/>
                                        </p:tgtEl>
                                        <p:attrNameLst>
                                          <p:attrName>ppt_w</p:attrName>
                                        </p:attrNameLst>
                                      </p:cBhvr>
                                      <p:tavLst>
                                        <p:tav tm="0">
                                          <p:val>
                                            <p:fltVal val="0"/>
                                          </p:val>
                                        </p:tav>
                                        <p:tav tm="100000">
                                          <p:val>
                                            <p:strVal val="#ppt_w"/>
                                          </p:val>
                                        </p:tav>
                                      </p:tavLst>
                                    </p:anim>
                                    <p:anim calcmode="lin" valueType="num">
                                      <p:cBhvr>
                                        <p:cTn id="15" dur="1000" fill="hold"/>
                                        <p:tgtEl>
                                          <p:spTgt spid="4"/>
                                        </p:tgtEl>
                                        <p:attrNameLst>
                                          <p:attrName>ppt_h</p:attrName>
                                        </p:attrNameLst>
                                      </p:cBhvr>
                                      <p:tavLst>
                                        <p:tav tm="0">
                                          <p:val>
                                            <p:fltVal val="0"/>
                                          </p:val>
                                        </p:tav>
                                        <p:tav tm="100000">
                                          <p:val>
                                            <p:strVal val="#ppt_h"/>
                                          </p:val>
                                        </p:tav>
                                      </p:tavLst>
                                    </p:anim>
                                    <p:animEffect transition="in" filter="fade">
                                      <p:cBhvr>
                                        <p:cTn id="16" dur="10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childTnLst>
                          </p:cTn>
                        </p:par>
                        <p:par>
                          <p:cTn id="24" fill="hold">
                            <p:stCondLst>
                              <p:cond delay="500"/>
                            </p:stCondLst>
                            <p:childTnLst>
                              <p:par>
                                <p:cTn id="25" presetID="53" presetClass="entr" presetSubtype="16"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1000" fill="hold"/>
                                        <p:tgtEl>
                                          <p:spTgt spid="5"/>
                                        </p:tgtEl>
                                        <p:attrNameLst>
                                          <p:attrName>ppt_w</p:attrName>
                                        </p:attrNameLst>
                                      </p:cBhvr>
                                      <p:tavLst>
                                        <p:tav tm="0">
                                          <p:val>
                                            <p:fltVal val="0"/>
                                          </p:val>
                                        </p:tav>
                                        <p:tav tm="100000">
                                          <p:val>
                                            <p:strVal val="#ppt_w"/>
                                          </p:val>
                                        </p:tav>
                                      </p:tavLst>
                                    </p:anim>
                                    <p:anim calcmode="lin" valueType="num">
                                      <p:cBhvr>
                                        <p:cTn id="28" dur="1000" fill="hold"/>
                                        <p:tgtEl>
                                          <p:spTgt spid="5"/>
                                        </p:tgtEl>
                                        <p:attrNameLst>
                                          <p:attrName>ppt_h</p:attrName>
                                        </p:attrNameLst>
                                      </p:cBhvr>
                                      <p:tavLst>
                                        <p:tav tm="0">
                                          <p:val>
                                            <p:fltVal val="0"/>
                                          </p:val>
                                        </p:tav>
                                        <p:tav tm="100000">
                                          <p:val>
                                            <p:strVal val="#ppt_h"/>
                                          </p:val>
                                        </p:tav>
                                      </p:tavLst>
                                    </p:anim>
                                    <p:animEffect transition="in" filter="fade">
                                      <p:cBhvr>
                                        <p:cTn id="2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Diagram 12"/>
          <p:cNvGraphicFramePr/>
          <p:nvPr>
            <p:extLst>
              <p:ext uri="{D42A27DB-BD31-4B8C-83A1-F6EECF244321}">
                <p14:modId xmlns:p14="http://schemas.microsoft.com/office/powerpoint/2010/main" val="1700542818"/>
              </p:ext>
            </p:extLst>
          </p:nvPr>
        </p:nvGraphicFramePr>
        <p:xfrm>
          <a:off x="313152" y="1157968"/>
          <a:ext cx="11636678" cy="57000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Ellipse 2"/>
          <p:cNvSpPr/>
          <p:nvPr/>
        </p:nvSpPr>
        <p:spPr>
          <a:xfrm>
            <a:off x="4784942" y="3907268"/>
            <a:ext cx="1490598" cy="1065565"/>
          </a:xfrm>
          <a:prstGeom prst="ellipse">
            <a:avLst/>
          </a:prstGeom>
          <a:noFill/>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 name="Rectangle 1"/>
          <p:cNvSpPr/>
          <p:nvPr/>
        </p:nvSpPr>
        <p:spPr>
          <a:xfrm>
            <a:off x="0" y="0"/>
            <a:ext cx="12192000" cy="6373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dirty="0"/>
              <a:t>GENERALITES</a:t>
            </a:r>
          </a:p>
        </p:txBody>
      </p:sp>
      <p:sp>
        <p:nvSpPr>
          <p:cNvPr id="4" name="TextBox 3"/>
          <p:cNvSpPr txBox="1"/>
          <p:nvPr/>
        </p:nvSpPr>
        <p:spPr>
          <a:xfrm>
            <a:off x="609600" y="637309"/>
            <a:ext cx="10972800" cy="461665"/>
          </a:xfrm>
          <a:prstGeom prst="rect">
            <a:avLst/>
          </a:prstGeom>
          <a:solidFill>
            <a:schemeClr val="bg1">
              <a:lumMod val="95000"/>
            </a:schemeClr>
          </a:solidFill>
          <a:ln>
            <a:solidFill>
              <a:schemeClr val="accent1">
                <a:lumMod val="20000"/>
                <a:lumOff val="80000"/>
              </a:schemeClr>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fr-FR" sz="2400" dirty="0">
                <a:solidFill>
                  <a:schemeClr val="tx1"/>
                </a:solidFill>
              </a:rPr>
              <a:t>Présentation de la structure</a:t>
            </a:r>
            <a:r>
              <a:rPr lang="fr-FR" sz="2400" dirty="0"/>
              <a:t> </a:t>
            </a:r>
            <a:r>
              <a:rPr lang="fr-FR" sz="2400" dirty="0">
                <a:solidFill>
                  <a:schemeClr val="tx1"/>
                </a:solidFill>
              </a:rPr>
              <a:t>d’accueil</a:t>
            </a:r>
          </a:p>
        </p:txBody>
      </p:sp>
      <p:sp>
        <p:nvSpPr>
          <p:cNvPr id="5" name="Slide Number Placeholder 4"/>
          <p:cNvSpPr>
            <a:spLocks noGrp="1"/>
          </p:cNvSpPr>
          <p:nvPr>
            <p:ph type="sldNum" sz="quarter" idx="12"/>
          </p:nvPr>
        </p:nvSpPr>
        <p:spPr/>
        <p:txBody>
          <a:bodyPr/>
          <a:lstStyle/>
          <a:p>
            <a:fld id="{E31375A4-56A4-47D6-9801-1991572033F7}" type="slidenum">
              <a:rPr lang="en-US" smtClean="0"/>
              <a:pPr/>
              <a:t>4</a:t>
            </a:fld>
            <a:endParaRPr lang="en-US"/>
          </a:p>
        </p:txBody>
      </p:sp>
    </p:spTree>
    <p:extLst>
      <p:ext uri="{BB962C8B-B14F-4D97-AF65-F5344CB8AC3E}">
        <p14:creationId xmlns:p14="http://schemas.microsoft.com/office/powerpoint/2010/main" val="73879871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graphicEl>
                                              <a:dgm id="{B0C436F8-92ED-4E6C-9467-6C3E718738DC}"/>
                                            </p:graphicEl>
                                          </p:spTgt>
                                        </p:tgtEl>
                                        <p:attrNameLst>
                                          <p:attrName>style.visibility</p:attrName>
                                        </p:attrNameLst>
                                      </p:cBhvr>
                                      <p:to>
                                        <p:strVal val="visible"/>
                                      </p:to>
                                    </p:set>
                                    <p:animEffect transition="in" filter="fade">
                                      <p:cBhvr>
                                        <p:cTn id="7" dur="1250"/>
                                        <p:tgtEl>
                                          <p:spTgt spid="13">
                                            <p:graphicEl>
                                              <a:dgm id="{B0C436F8-92ED-4E6C-9467-6C3E718738DC}"/>
                                            </p:graphicEl>
                                          </p:spTgt>
                                        </p:tgtEl>
                                      </p:cBhvr>
                                    </p:animEffect>
                                    <p:anim calcmode="lin" valueType="num">
                                      <p:cBhvr>
                                        <p:cTn id="8" dur="1250" fill="hold"/>
                                        <p:tgtEl>
                                          <p:spTgt spid="13">
                                            <p:graphicEl>
                                              <a:dgm id="{B0C436F8-92ED-4E6C-9467-6C3E718738DC}"/>
                                            </p:graphicEl>
                                          </p:spTgt>
                                        </p:tgtEl>
                                        <p:attrNameLst>
                                          <p:attrName>ppt_x</p:attrName>
                                        </p:attrNameLst>
                                      </p:cBhvr>
                                      <p:tavLst>
                                        <p:tav tm="0">
                                          <p:val>
                                            <p:strVal val="#ppt_x"/>
                                          </p:val>
                                        </p:tav>
                                        <p:tav tm="100000">
                                          <p:val>
                                            <p:strVal val="#ppt_x"/>
                                          </p:val>
                                        </p:tav>
                                      </p:tavLst>
                                    </p:anim>
                                    <p:anim calcmode="lin" valueType="num">
                                      <p:cBhvr>
                                        <p:cTn id="9" dur="1250" fill="hold"/>
                                        <p:tgtEl>
                                          <p:spTgt spid="13">
                                            <p:graphicEl>
                                              <a:dgm id="{B0C436F8-92ED-4E6C-9467-6C3E718738DC}"/>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
                                            <p:graphicEl>
                                              <a:dgm id="{8EA393D9-4024-4B21-B3F3-FDE75A3CE9E7}"/>
                                            </p:graphicEl>
                                          </p:spTgt>
                                        </p:tgtEl>
                                        <p:attrNameLst>
                                          <p:attrName>style.visibility</p:attrName>
                                        </p:attrNameLst>
                                      </p:cBhvr>
                                      <p:to>
                                        <p:strVal val="visible"/>
                                      </p:to>
                                    </p:set>
                                    <p:animEffect transition="in" filter="fade">
                                      <p:cBhvr>
                                        <p:cTn id="12" dur="1250"/>
                                        <p:tgtEl>
                                          <p:spTgt spid="13">
                                            <p:graphicEl>
                                              <a:dgm id="{8EA393D9-4024-4B21-B3F3-FDE75A3CE9E7}"/>
                                            </p:graphicEl>
                                          </p:spTgt>
                                        </p:tgtEl>
                                      </p:cBhvr>
                                    </p:animEffect>
                                    <p:anim calcmode="lin" valueType="num">
                                      <p:cBhvr>
                                        <p:cTn id="13" dur="1250" fill="hold"/>
                                        <p:tgtEl>
                                          <p:spTgt spid="13">
                                            <p:graphicEl>
                                              <a:dgm id="{8EA393D9-4024-4B21-B3F3-FDE75A3CE9E7}"/>
                                            </p:graphicEl>
                                          </p:spTgt>
                                        </p:tgtEl>
                                        <p:attrNameLst>
                                          <p:attrName>ppt_x</p:attrName>
                                        </p:attrNameLst>
                                      </p:cBhvr>
                                      <p:tavLst>
                                        <p:tav tm="0">
                                          <p:val>
                                            <p:strVal val="#ppt_x"/>
                                          </p:val>
                                        </p:tav>
                                        <p:tav tm="100000">
                                          <p:val>
                                            <p:strVal val="#ppt_x"/>
                                          </p:val>
                                        </p:tav>
                                      </p:tavLst>
                                    </p:anim>
                                    <p:anim calcmode="lin" valueType="num">
                                      <p:cBhvr>
                                        <p:cTn id="14" dur="1250" fill="hold"/>
                                        <p:tgtEl>
                                          <p:spTgt spid="13">
                                            <p:graphicEl>
                                              <a:dgm id="{8EA393D9-4024-4B21-B3F3-FDE75A3CE9E7}"/>
                                            </p:graphic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3">
                                            <p:graphicEl>
                                              <a:dgm id="{3AC7DB53-8789-4F71-841F-1573B0FE6479}"/>
                                            </p:graphicEl>
                                          </p:spTgt>
                                        </p:tgtEl>
                                        <p:attrNameLst>
                                          <p:attrName>style.visibility</p:attrName>
                                        </p:attrNameLst>
                                      </p:cBhvr>
                                      <p:to>
                                        <p:strVal val="visible"/>
                                      </p:to>
                                    </p:set>
                                    <p:animEffect transition="in" filter="fade">
                                      <p:cBhvr>
                                        <p:cTn id="17" dur="1250"/>
                                        <p:tgtEl>
                                          <p:spTgt spid="13">
                                            <p:graphicEl>
                                              <a:dgm id="{3AC7DB53-8789-4F71-841F-1573B0FE6479}"/>
                                            </p:graphicEl>
                                          </p:spTgt>
                                        </p:tgtEl>
                                      </p:cBhvr>
                                    </p:animEffect>
                                    <p:anim calcmode="lin" valueType="num">
                                      <p:cBhvr>
                                        <p:cTn id="18" dur="1250" fill="hold"/>
                                        <p:tgtEl>
                                          <p:spTgt spid="13">
                                            <p:graphicEl>
                                              <a:dgm id="{3AC7DB53-8789-4F71-841F-1573B0FE6479}"/>
                                            </p:graphicEl>
                                          </p:spTgt>
                                        </p:tgtEl>
                                        <p:attrNameLst>
                                          <p:attrName>ppt_x</p:attrName>
                                        </p:attrNameLst>
                                      </p:cBhvr>
                                      <p:tavLst>
                                        <p:tav tm="0">
                                          <p:val>
                                            <p:strVal val="#ppt_x"/>
                                          </p:val>
                                        </p:tav>
                                        <p:tav tm="100000">
                                          <p:val>
                                            <p:strVal val="#ppt_x"/>
                                          </p:val>
                                        </p:tav>
                                      </p:tavLst>
                                    </p:anim>
                                    <p:anim calcmode="lin" valueType="num">
                                      <p:cBhvr>
                                        <p:cTn id="19" dur="1250" fill="hold"/>
                                        <p:tgtEl>
                                          <p:spTgt spid="13">
                                            <p:graphicEl>
                                              <a:dgm id="{3AC7DB53-8789-4F71-841F-1573B0FE6479}"/>
                                            </p:graphic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3">
                                            <p:graphicEl>
                                              <a:dgm id="{7F51F129-2DE4-4E1E-9F86-233F327C51AC}"/>
                                            </p:graphicEl>
                                          </p:spTgt>
                                        </p:tgtEl>
                                        <p:attrNameLst>
                                          <p:attrName>style.visibility</p:attrName>
                                        </p:attrNameLst>
                                      </p:cBhvr>
                                      <p:to>
                                        <p:strVal val="visible"/>
                                      </p:to>
                                    </p:set>
                                    <p:animEffect transition="in" filter="fade">
                                      <p:cBhvr>
                                        <p:cTn id="24" dur="1250"/>
                                        <p:tgtEl>
                                          <p:spTgt spid="13">
                                            <p:graphicEl>
                                              <a:dgm id="{7F51F129-2DE4-4E1E-9F86-233F327C51AC}"/>
                                            </p:graphicEl>
                                          </p:spTgt>
                                        </p:tgtEl>
                                      </p:cBhvr>
                                    </p:animEffect>
                                    <p:anim calcmode="lin" valueType="num">
                                      <p:cBhvr>
                                        <p:cTn id="25" dur="1250" fill="hold"/>
                                        <p:tgtEl>
                                          <p:spTgt spid="13">
                                            <p:graphicEl>
                                              <a:dgm id="{7F51F129-2DE4-4E1E-9F86-233F327C51AC}"/>
                                            </p:graphicEl>
                                          </p:spTgt>
                                        </p:tgtEl>
                                        <p:attrNameLst>
                                          <p:attrName>ppt_x</p:attrName>
                                        </p:attrNameLst>
                                      </p:cBhvr>
                                      <p:tavLst>
                                        <p:tav tm="0">
                                          <p:val>
                                            <p:strVal val="#ppt_x"/>
                                          </p:val>
                                        </p:tav>
                                        <p:tav tm="100000">
                                          <p:val>
                                            <p:strVal val="#ppt_x"/>
                                          </p:val>
                                        </p:tav>
                                      </p:tavLst>
                                    </p:anim>
                                    <p:anim calcmode="lin" valueType="num">
                                      <p:cBhvr>
                                        <p:cTn id="26" dur="1250" fill="hold"/>
                                        <p:tgtEl>
                                          <p:spTgt spid="13">
                                            <p:graphicEl>
                                              <a:dgm id="{7F51F129-2DE4-4E1E-9F86-233F327C51AC}"/>
                                            </p:graphic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3">
                                            <p:graphicEl>
                                              <a:dgm id="{3950CDCE-62B1-4F61-B252-0861534CC1F2}"/>
                                            </p:graphicEl>
                                          </p:spTgt>
                                        </p:tgtEl>
                                        <p:attrNameLst>
                                          <p:attrName>style.visibility</p:attrName>
                                        </p:attrNameLst>
                                      </p:cBhvr>
                                      <p:to>
                                        <p:strVal val="visible"/>
                                      </p:to>
                                    </p:set>
                                    <p:animEffect transition="in" filter="fade">
                                      <p:cBhvr>
                                        <p:cTn id="29" dur="1250"/>
                                        <p:tgtEl>
                                          <p:spTgt spid="13">
                                            <p:graphicEl>
                                              <a:dgm id="{3950CDCE-62B1-4F61-B252-0861534CC1F2}"/>
                                            </p:graphicEl>
                                          </p:spTgt>
                                        </p:tgtEl>
                                      </p:cBhvr>
                                    </p:animEffect>
                                    <p:anim calcmode="lin" valueType="num">
                                      <p:cBhvr>
                                        <p:cTn id="30" dur="1250" fill="hold"/>
                                        <p:tgtEl>
                                          <p:spTgt spid="13">
                                            <p:graphicEl>
                                              <a:dgm id="{3950CDCE-62B1-4F61-B252-0861534CC1F2}"/>
                                            </p:graphicEl>
                                          </p:spTgt>
                                        </p:tgtEl>
                                        <p:attrNameLst>
                                          <p:attrName>ppt_x</p:attrName>
                                        </p:attrNameLst>
                                      </p:cBhvr>
                                      <p:tavLst>
                                        <p:tav tm="0">
                                          <p:val>
                                            <p:strVal val="#ppt_x"/>
                                          </p:val>
                                        </p:tav>
                                        <p:tav tm="100000">
                                          <p:val>
                                            <p:strVal val="#ppt_x"/>
                                          </p:val>
                                        </p:tav>
                                      </p:tavLst>
                                    </p:anim>
                                    <p:anim calcmode="lin" valueType="num">
                                      <p:cBhvr>
                                        <p:cTn id="31" dur="1250" fill="hold"/>
                                        <p:tgtEl>
                                          <p:spTgt spid="13">
                                            <p:graphicEl>
                                              <a:dgm id="{3950CDCE-62B1-4F61-B252-0861534CC1F2}"/>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3">
                                            <p:graphicEl>
                                              <a:dgm id="{25FDE5D2-C984-453C-91E5-FA03F66719D3}"/>
                                            </p:graphicEl>
                                          </p:spTgt>
                                        </p:tgtEl>
                                        <p:attrNameLst>
                                          <p:attrName>style.visibility</p:attrName>
                                        </p:attrNameLst>
                                      </p:cBhvr>
                                      <p:to>
                                        <p:strVal val="visible"/>
                                      </p:to>
                                    </p:set>
                                    <p:animEffect transition="in" filter="fade">
                                      <p:cBhvr>
                                        <p:cTn id="34" dur="1250"/>
                                        <p:tgtEl>
                                          <p:spTgt spid="13">
                                            <p:graphicEl>
                                              <a:dgm id="{25FDE5D2-C984-453C-91E5-FA03F66719D3}"/>
                                            </p:graphicEl>
                                          </p:spTgt>
                                        </p:tgtEl>
                                      </p:cBhvr>
                                    </p:animEffect>
                                    <p:anim calcmode="lin" valueType="num">
                                      <p:cBhvr>
                                        <p:cTn id="35" dur="1250" fill="hold"/>
                                        <p:tgtEl>
                                          <p:spTgt spid="13">
                                            <p:graphicEl>
                                              <a:dgm id="{25FDE5D2-C984-453C-91E5-FA03F66719D3}"/>
                                            </p:graphicEl>
                                          </p:spTgt>
                                        </p:tgtEl>
                                        <p:attrNameLst>
                                          <p:attrName>ppt_x</p:attrName>
                                        </p:attrNameLst>
                                      </p:cBhvr>
                                      <p:tavLst>
                                        <p:tav tm="0">
                                          <p:val>
                                            <p:strVal val="#ppt_x"/>
                                          </p:val>
                                        </p:tav>
                                        <p:tav tm="100000">
                                          <p:val>
                                            <p:strVal val="#ppt_x"/>
                                          </p:val>
                                        </p:tav>
                                      </p:tavLst>
                                    </p:anim>
                                    <p:anim calcmode="lin" valueType="num">
                                      <p:cBhvr>
                                        <p:cTn id="36" dur="1250" fill="hold"/>
                                        <p:tgtEl>
                                          <p:spTgt spid="13">
                                            <p:graphicEl>
                                              <a:dgm id="{25FDE5D2-C984-453C-91E5-FA03F66719D3}"/>
                                            </p:graphic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3">
                                            <p:graphicEl>
                                              <a:dgm id="{4E556DB2-B8A5-4CE8-A0F7-E424736D43AE}"/>
                                            </p:graphicEl>
                                          </p:spTgt>
                                        </p:tgtEl>
                                        <p:attrNameLst>
                                          <p:attrName>style.visibility</p:attrName>
                                        </p:attrNameLst>
                                      </p:cBhvr>
                                      <p:to>
                                        <p:strVal val="visible"/>
                                      </p:to>
                                    </p:set>
                                    <p:animEffect transition="in" filter="fade">
                                      <p:cBhvr>
                                        <p:cTn id="39" dur="1250"/>
                                        <p:tgtEl>
                                          <p:spTgt spid="13">
                                            <p:graphicEl>
                                              <a:dgm id="{4E556DB2-B8A5-4CE8-A0F7-E424736D43AE}"/>
                                            </p:graphicEl>
                                          </p:spTgt>
                                        </p:tgtEl>
                                      </p:cBhvr>
                                    </p:animEffect>
                                    <p:anim calcmode="lin" valueType="num">
                                      <p:cBhvr>
                                        <p:cTn id="40" dur="1250" fill="hold"/>
                                        <p:tgtEl>
                                          <p:spTgt spid="13">
                                            <p:graphicEl>
                                              <a:dgm id="{4E556DB2-B8A5-4CE8-A0F7-E424736D43AE}"/>
                                            </p:graphicEl>
                                          </p:spTgt>
                                        </p:tgtEl>
                                        <p:attrNameLst>
                                          <p:attrName>ppt_x</p:attrName>
                                        </p:attrNameLst>
                                      </p:cBhvr>
                                      <p:tavLst>
                                        <p:tav tm="0">
                                          <p:val>
                                            <p:strVal val="#ppt_x"/>
                                          </p:val>
                                        </p:tav>
                                        <p:tav tm="100000">
                                          <p:val>
                                            <p:strVal val="#ppt_x"/>
                                          </p:val>
                                        </p:tav>
                                      </p:tavLst>
                                    </p:anim>
                                    <p:anim calcmode="lin" valueType="num">
                                      <p:cBhvr>
                                        <p:cTn id="41" dur="1250" fill="hold"/>
                                        <p:tgtEl>
                                          <p:spTgt spid="13">
                                            <p:graphicEl>
                                              <a:dgm id="{4E556DB2-B8A5-4CE8-A0F7-E424736D43AE}"/>
                                            </p:graphic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3">
                                            <p:graphicEl>
                                              <a:dgm id="{434A58C4-7B33-41F6-9B6E-BFFFDE5E4407}"/>
                                            </p:graphicEl>
                                          </p:spTgt>
                                        </p:tgtEl>
                                        <p:attrNameLst>
                                          <p:attrName>style.visibility</p:attrName>
                                        </p:attrNameLst>
                                      </p:cBhvr>
                                      <p:to>
                                        <p:strVal val="visible"/>
                                      </p:to>
                                    </p:set>
                                    <p:animEffect transition="in" filter="fade">
                                      <p:cBhvr>
                                        <p:cTn id="44" dur="1250"/>
                                        <p:tgtEl>
                                          <p:spTgt spid="13">
                                            <p:graphicEl>
                                              <a:dgm id="{434A58C4-7B33-41F6-9B6E-BFFFDE5E4407}"/>
                                            </p:graphicEl>
                                          </p:spTgt>
                                        </p:tgtEl>
                                      </p:cBhvr>
                                    </p:animEffect>
                                    <p:anim calcmode="lin" valueType="num">
                                      <p:cBhvr>
                                        <p:cTn id="45" dur="1250" fill="hold"/>
                                        <p:tgtEl>
                                          <p:spTgt spid="13">
                                            <p:graphicEl>
                                              <a:dgm id="{434A58C4-7B33-41F6-9B6E-BFFFDE5E4407}"/>
                                            </p:graphicEl>
                                          </p:spTgt>
                                        </p:tgtEl>
                                        <p:attrNameLst>
                                          <p:attrName>ppt_x</p:attrName>
                                        </p:attrNameLst>
                                      </p:cBhvr>
                                      <p:tavLst>
                                        <p:tav tm="0">
                                          <p:val>
                                            <p:strVal val="#ppt_x"/>
                                          </p:val>
                                        </p:tav>
                                        <p:tav tm="100000">
                                          <p:val>
                                            <p:strVal val="#ppt_x"/>
                                          </p:val>
                                        </p:tav>
                                      </p:tavLst>
                                    </p:anim>
                                    <p:anim calcmode="lin" valueType="num">
                                      <p:cBhvr>
                                        <p:cTn id="46" dur="1250" fill="hold"/>
                                        <p:tgtEl>
                                          <p:spTgt spid="13">
                                            <p:graphicEl>
                                              <a:dgm id="{434A58C4-7B33-41F6-9B6E-BFFFDE5E4407}"/>
                                            </p:graphic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3">
                                            <p:graphicEl>
                                              <a:dgm id="{C05EE2AD-792B-4F88-9093-5E4BC2A68D7C}"/>
                                            </p:graphicEl>
                                          </p:spTgt>
                                        </p:tgtEl>
                                        <p:attrNameLst>
                                          <p:attrName>style.visibility</p:attrName>
                                        </p:attrNameLst>
                                      </p:cBhvr>
                                      <p:to>
                                        <p:strVal val="visible"/>
                                      </p:to>
                                    </p:set>
                                    <p:animEffect transition="in" filter="fade">
                                      <p:cBhvr>
                                        <p:cTn id="49" dur="1250"/>
                                        <p:tgtEl>
                                          <p:spTgt spid="13">
                                            <p:graphicEl>
                                              <a:dgm id="{C05EE2AD-792B-4F88-9093-5E4BC2A68D7C}"/>
                                            </p:graphicEl>
                                          </p:spTgt>
                                        </p:tgtEl>
                                      </p:cBhvr>
                                    </p:animEffect>
                                    <p:anim calcmode="lin" valueType="num">
                                      <p:cBhvr>
                                        <p:cTn id="50" dur="1250" fill="hold"/>
                                        <p:tgtEl>
                                          <p:spTgt spid="13">
                                            <p:graphicEl>
                                              <a:dgm id="{C05EE2AD-792B-4F88-9093-5E4BC2A68D7C}"/>
                                            </p:graphicEl>
                                          </p:spTgt>
                                        </p:tgtEl>
                                        <p:attrNameLst>
                                          <p:attrName>ppt_x</p:attrName>
                                        </p:attrNameLst>
                                      </p:cBhvr>
                                      <p:tavLst>
                                        <p:tav tm="0">
                                          <p:val>
                                            <p:strVal val="#ppt_x"/>
                                          </p:val>
                                        </p:tav>
                                        <p:tav tm="100000">
                                          <p:val>
                                            <p:strVal val="#ppt_x"/>
                                          </p:val>
                                        </p:tav>
                                      </p:tavLst>
                                    </p:anim>
                                    <p:anim calcmode="lin" valueType="num">
                                      <p:cBhvr>
                                        <p:cTn id="51" dur="1250" fill="hold"/>
                                        <p:tgtEl>
                                          <p:spTgt spid="13">
                                            <p:graphicEl>
                                              <a:dgm id="{C05EE2AD-792B-4F88-9093-5E4BC2A68D7C}"/>
                                            </p:graphicEl>
                                          </p:spTgt>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13">
                                            <p:graphicEl>
                                              <a:dgm id="{5FEE1B26-8553-4EDF-A106-D14A4C9D8C88}"/>
                                            </p:graphicEl>
                                          </p:spTgt>
                                        </p:tgtEl>
                                        <p:attrNameLst>
                                          <p:attrName>style.visibility</p:attrName>
                                        </p:attrNameLst>
                                      </p:cBhvr>
                                      <p:to>
                                        <p:strVal val="visible"/>
                                      </p:to>
                                    </p:set>
                                    <p:animEffect transition="in" filter="fade">
                                      <p:cBhvr>
                                        <p:cTn id="54" dur="1250"/>
                                        <p:tgtEl>
                                          <p:spTgt spid="13">
                                            <p:graphicEl>
                                              <a:dgm id="{5FEE1B26-8553-4EDF-A106-D14A4C9D8C88}"/>
                                            </p:graphicEl>
                                          </p:spTgt>
                                        </p:tgtEl>
                                      </p:cBhvr>
                                    </p:animEffect>
                                    <p:anim calcmode="lin" valueType="num">
                                      <p:cBhvr>
                                        <p:cTn id="55" dur="1250" fill="hold"/>
                                        <p:tgtEl>
                                          <p:spTgt spid="13">
                                            <p:graphicEl>
                                              <a:dgm id="{5FEE1B26-8553-4EDF-A106-D14A4C9D8C88}"/>
                                            </p:graphicEl>
                                          </p:spTgt>
                                        </p:tgtEl>
                                        <p:attrNameLst>
                                          <p:attrName>ppt_x</p:attrName>
                                        </p:attrNameLst>
                                      </p:cBhvr>
                                      <p:tavLst>
                                        <p:tav tm="0">
                                          <p:val>
                                            <p:strVal val="#ppt_x"/>
                                          </p:val>
                                        </p:tav>
                                        <p:tav tm="100000">
                                          <p:val>
                                            <p:strVal val="#ppt_x"/>
                                          </p:val>
                                        </p:tav>
                                      </p:tavLst>
                                    </p:anim>
                                    <p:anim calcmode="lin" valueType="num">
                                      <p:cBhvr>
                                        <p:cTn id="56" dur="1250" fill="hold"/>
                                        <p:tgtEl>
                                          <p:spTgt spid="13">
                                            <p:graphicEl>
                                              <a:dgm id="{5FEE1B26-8553-4EDF-A106-D14A4C9D8C88}"/>
                                            </p:graphicEl>
                                          </p:spTgt>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3">
                                            <p:graphicEl>
                                              <a:dgm id="{FD53A126-5640-4949-B888-FFE080040793}"/>
                                            </p:graphicEl>
                                          </p:spTgt>
                                        </p:tgtEl>
                                        <p:attrNameLst>
                                          <p:attrName>style.visibility</p:attrName>
                                        </p:attrNameLst>
                                      </p:cBhvr>
                                      <p:to>
                                        <p:strVal val="visible"/>
                                      </p:to>
                                    </p:set>
                                    <p:animEffect transition="in" filter="fade">
                                      <p:cBhvr>
                                        <p:cTn id="59" dur="1250"/>
                                        <p:tgtEl>
                                          <p:spTgt spid="13">
                                            <p:graphicEl>
                                              <a:dgm id="{FD53A126-5640-4949-B888-FFE080040793}"/>
                                            </p:graphicEl>
                                          </p:spTgt>
                                        </p:tgtEl>
                                      </p:cBhvr>
                                    </p:animEffect>
                                    <p:anim calcmode="lin" valueType="num">
                                      <p:cBhvr>
                                        <p:cTn id="60" dur="1250" fill="hold"/>
                                        <p:tgtEl>
                                          <p:spTgt spid="13">
                                            <p:graphicEl>
                                              <a:dgm id="{FD53A126-5640-4949-B888-FFE080040793}"/>
                                            </p:graphicEl>
                                          </p:spTgt>
                                        </p:tgtEl>
                                        <p:attrNameLst>
                                          <p:attrName>ppt_x</p:attrName>
                                        </p:attrNameLst>
                                      </p:cBhvr>
                                      <p:tavLst>
                                        <p:tav tm="0">
                                          <p:val>
                                            <p:strVal val="#ppt_x"/>
                                          </p:val>
                                        </p:tav>
                                        <p:tav tm="100000">
                                          <p:val>
                                            <p:strVal val="#ppt_x"/>
                                          </p:val>
                                        </p:tav>
                                      </p:tavLst>
                                    </p:anim>
                                    <p:anim calcmode="lin" valueType="num">
                                      <p:cBhvr>
                                        <p:cTn id="61" dur="1250" fill="hold"/>
                                        <p:tgtEl>
                                          <p:spTgt spid="13">
                                            <p:graphicEl>
                                              <a:dgm id="{FD53A126-5640-4949-B888-FFE080040793}"/>
                                            </p:graphicEl>
                                          </p:spTgt>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3">
                                            <p:graphicEl>
                                              <a:dgm id="{F7112656-7669-45C2-A97C-9F37DB12DAC9}"/>
                                            </p:graphicEl>
                                          </p:spTgt>
                                        </p:tgtEl>
                                        <p:attrNameLst>
                                          <p:attrName>style.visibility</p:attrName>
                                        </p:attrNameLst>
                                      </p:cBhvr>
                                      <p:to>
                                        <p:strVal val="visible"/>
                                      </p:to>
                                    </p:set>
                                    <p:animEffect transition="in" filter="fade">
                                      <p:cBhvr>
                                        <p:cTn id="64" dur="1250"/>
                                        <p:tgtEl>
                                          <p:spTgt spid="13">
                                            <p:graphicEl>
                                              <a:dgm id="{F7112656-7669-45C2-A97C-9F37DB12DAC9}"/>
                                            </p:graphicEl>
                                          </p:spTgt>
                                        </p:tgtEl>
                                      </p:cBhvr>
                                    </p:animEffect>
                                    <p:anim calcmode="lin" valueType="num">
                                      <p:cBhvr>
                                        <p:cTn id="65" dur="1250" fill="hold"/>
                                        <p:tgtEl>
                                          <p:spTgt spid="13">
                                            <p:graphicEl>
                                              <a:dgm id="{F7112656-7669-45C2-A97C-9F37DB12DAC9}"/>
                                            </p:graphicEl>
                                          </p:spTgt>
                                        </p:tgtEl>
                                        <p:attrNameLst>
                                          <p:attrName>ppt_x</p:attrName>
                                        </p:attrNameLst>
                                      </p:cBhvr>
                                      <p:tavLst>
                                        <p:tav tm="0">
                                          <p:val>
                                            <p:strVal val="#ppt_x"/>
                                          </p:val>
                                        </p:tav>
                                        <p:tav tm="100000">
                                          <p:val>
                                            <p:strVal val="#ppt_x"/>
                                          </p:val>
                                        </p:tav>
                                      </p:tavLst>
                                    </p:anim>
                                    <p:anim calcmode="lin" valueType="num">
                                      <p:cBhvr>
                                        <p:cTn id="66" dur="1250" fill="hold"/>
                                        <p:tgtEl>
                                          <p:spTgt spid="13">
                                            <p:graphicEl>
                                              <a:dgm id="{F7112656-7669-45C2-A97C-9F37DB12DAC9}"/>
                                            </p:graphicEl>
                                          </p:spTgt>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3">
                                            <p:graphicEl>
                                              <a:dgm id="{47623C84-799B-4CD8-820F-B1D8C8F3767C}"/>
                                            </p:graphicEl>
                                          </p:spTgt>
                                        </p:tgtEl>
                                        <p:attrNameLst>
                                          <p:attrName>style.visibility</p:attrName>
                                        </p:attrNameLst>
                                      </p:cBhvr>
                                      <p:to>
                                        <p:strVal val="visible"/>
                                      </p:to>
                                    </p:set>
                                    <p:animEffect transition="in" filter="fade">
                                      <p:cBhvr>
                                        <p:cTn id="69" dur="1250"/>
                                        <p:tgtEl>
                                          <p:spTgt spid="13">
                                            <p:graphicEl>
                                              <a:dgm id="{47623C84-799B-4CD8-820F-B1D8C8F3767C}"/>
                                            </p:graphicEl>
                                          </p:spTgt>
                                        </p:tgtEl>
                                      </p:cBhvr>
                                    </p:animEffect>
                                    <p:anim calcmode="lin" valueType="num">
                                      <p:cBhvr>
                                        <p:cTn id="70" dur="1250" fill="hold"/>
                                        <p:tgtEl>
                                          <p:spTgt spid="13">
                                            <p:graphicEl>
                                              <a:dgm id="{47623C84-799B-4CD8-820F-B1D8C8F3767C}"/>
                                            </p:graphicEl>
                                          </p:spTgt>
                                        </p:tgtEl>
                                        <p:attrNameLst>
                                          <p:attrName>ppt_x</p:attrName>
                                        </p:attrNameLst>
                                      </p:cBhvr>
                                      <p:tavLst>
                                        <p:tav tm="0">
                                          <p:val>
                                            <p:strVal val="#ppt_x"/>
                                          </p:val>
                                        </p:tav>
                                        <p:tav tm="100000">
                                          <p:val>
                                            <p:strVal val="#ppt_x"/>
                                          </p:val>
                                        </p:tav>
                                      </p:tavLst>
                                    </p:anim>
                                    <p:anim calcmode="lin" valueType="num">
                                      <p:cBhvr>
                                        <p:cTn id="71" dur="1250" fill="hold"/>
                                        <p:tgtEl>
                                          <p:spTgt spid="13">
                                            <p:graphicEl>
                                              <a:dgm id="{47623C84-799B-4CD8-820F-B1D8C8F3767C}"/>
                                            </p:graphicEl>
                                          </p:spTgt>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3">
                                            <p:graphicEl>
                                              <a:dgm id="{93993540-85C1-412D-9BF0-EE4F73BEE5FB}"/>
                                            </p:graphicEl>
                                          </p:spTgt>
                                        </p:tgtEl>
                                        <p:attrNameLst>
                                          <p:attrName>style.visibility</p:attrName>
                                        </p:attrNameLst>
                                      </p:cBhvr>
                                      <p:to>
                                        <p:strVal val="visible"/>
                                      </p:to>
                                    </p:set>
                                    <p:animEffect transition="in" filter="fade">
                                      <p:cBhvr>
                                        <p:cTn id="74" dur="1250"/>
                                        <p:tgtEl>
                                          <p:spTgt spid="13">
                                            <p:graphicEl>
                                              <a:dgm id="{93993540-85C1-412D-9BF0-EE4F73BEE5FB}"/>
                                            </p:graphicEl>
                                          </p:spTgt>
                                        </p:tgtEl>
                                      </p:cBhvr>
                                    </p:animEffect>
                                    <p:anim calcmode="lin" valueType="num">
                                      <p:cBhvr>
                                        <p:cTn id="75" dur="1250" fill="hold"/>
                                        <p:tgtEl>
                                          <p:spTgt spid="13">
                                            <p:graphicEl>
                                              <a:dgm id="{93993540-85C1-412D-9BF0-EE4F73BEE5FB}"/>
                                            </p:graphicEl>
                                          </p:spTgt>
                                        </p:tgtEl>
                                        <p:attrNameLst>
                                          <p:attrName>ppt_x</p:attrName>
                                        </p:attrNameLst>
                                      </p:cBhvr>
                                      <p:tavLst>
                                        <p:tav tm="0">
                                          <p:val>
                                            <p:strVal val="#ppt_x"/>
                                          </p:val>
                                        </p:tav>
                                        <p:tav tm="100000">
                                          <p:val>
                                            <p:strVal val="#ppt_x"/>
                                          </p:val>
                                        </p:tav>
                                      </p:tavLst>
                                    </p:anim>
                                    <p:anim calcmode="lin" valueType="num">
                                      <p:cBhvr>
                                        <p:cTn id="76" dur="1250" fill="hold"/>
                                        <p:tgtEl>
                                          <p:spTgt spid="13">
                                            <p:graphicEl>
                                              <a:dgm id="{93993540-85C1-412D-9BF0-EE4F73BEE5FB}"/>
                                            </p:graphicEl>
                                          </p:spTgt>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13">
                                            <p:graphicEl>
                                              <a:dgm id="{76BF0B0A-6404-42B1-BEA3-F88E3BAC70E1}"/>
                                            </p:graphicEl>
                                          </p:spTgt>
                                        </p:tgtEl>
                                        <p:attrNameLst>
                                          <p:attrName>style.visibility</p:attrName>
                                        </p:attrNameLst>
                                      </p:cBhvr>
                                      <p:to>
                                        <p:strVal val="visible"/>
                                      </p:to>
                                    </p:set>
                                    <p:animEffect transition="in" filter="fade">
                                      <p:cBhvr>
                                        <p:cTn id="79" dur="1250"/>
                                        <p:tgtEl>
                                          <p:spTgt spid="13">
                                            <p:graphicEl>
                                              <a:dgm id="{76BF0B0A-6404-42B1-BEA3-F88E3BAC70E1}"/>
                                            </p:graphicEl>
                                          </p:spTgt>
                                        </p:tgtEl>
                                      </p:cBhvr>
                                    </p:animEffect>
                                    <p:anim calcmode="lin" valueType="num">
                                      <p:cBhvr>
                                        <p:cTn id="80" dur="1250" fill="hold"/>
                                        <p:tgtEl>
                                          <p:spTgt spid="13">
                                            <p:graphicEl>
                                              <a:dgm id="{76BF0B0A-6404-42B1-BEA3-F88E3BAC70E1}"/>
                                            </p:graphicEl>
                                          </p:spTgt>
                                        </p:tgtEl>
                                        <p:attrNameLst>
                                          <p:attrName>ppt_x</p:attrName>
                                        </p:attrNameLst>
                                      </p:cBhvr>
                                      <p:tavLst>
                                        <p:tav tm="0">
                                          <p:val>
                                            <p:strVal val="#ppt_x"/>
                                          </p:val>
                                        </p:tav>
                                        <p:tav tm="100000">
                                          <p:val>
                                            <p:strVal val="#ppt_x"/>
                                          </p:val>
                                        </p:tav>
                                      </p:tavLst>
                                    </p:anim>
                                    <p:anim calcmode="lin" valueType="num">
                                      <p:cBhvr>
                                        <p:cTn id="81" dur="1250" fill="hold"/>
                                        <p:tgtEl>
                                          <p:spTgt spid="13">
                                            <p:graphicEl>
                                              <a:dgm id="{76BF0B0A-6404-42B1-BEA3-F88E3BAC70E1}"/>
                                            </p:graphicEl>
                                          </p:spTgt>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13">
                                            <p:graphicEl>
                                              <a:dgm id="{ED59F149-6801-4FBE-98F2-7FD6737B2D91}"/>
                                            </p:graphicEl>
                                          </p:spTgt>
                                        </p:tgtEl>
                                        <p:attrNameLst>
                                          <p:attrName>style.visibility</p:attrName>
                                        </p:attrNameLst>
                                      </p:cBhvr>
                                      <p:to>
                                        <p:strVal val="visible"/>
                                      </p:to>
                                    </p:set>
                                    <p:animEffect transition="in" filter="fade">
                                      <p:cBhvr>
                                        <p:cTn id="84" dur="1250"/>
                                        <p:tgtEl>
                                          <p:spTgt spid="13">
                                            <p:graphicEl>
                                              <a:dgm id="{ED59F149-6801-4FBE-98F2-7FD6737B2D91}"/>
                                            </p:graphicEl>
                                          </p:spTgt>
                                        </p:tgtEl>
                                      </p:cBhvr>
                                    </p:animEffect>
                                    <p:anim calcmode="lin" valueType="num">
                                      <p:cBhvr>
                                        <p:cTn id="85" dur="1250" fill="hold"/>
                                        <p:tgtEl>
                                          <p:spTgt spid="13">
                                            <p:graphicEl>
                                              <a:dgm id="{ED59F149-6801-4FBE-98F2-7FD6737B2D91}"/>
                                            </p:graphicEl>
                                          </p:spTgt>
                                        </p:tgtEl>
                                        <p:attrNameLst>
                                          <p:attrName>ppt_x</p:attrName>
                                        </p:attrNameLst>
                                      </p:cBhvr>
                                      <p:tavLst>
                                        <p:tav tm="0">
                                          <p:val>
                                            <p:strVal val="#ppt_x"/>
                                          </p:val>
                                        </p:tav>
                                        <p:tav tm="100000">
                                          <p:val>
                                            <p:strVal val="#ppt_x"/>
                                          </p:val>
                                        </p:tav>
                                      </p:tavLst>
                                    </p:anim>
                                    <p:anim calcmode="lin" valueType="num">
                                      <p:cBhvr>
                                        <p:cTn id="86" dur="1250" fill="hold"/>
                                        <p:tgtEl>
                                          <p:spTgt spid="13">
                                            <p:graphicEl>
                                              <a:dgm id="{ED59F149-6801-4FBE-98F2-7FD6737B2D91}"/>
                                            </p:graphicEl>
                                          </p:spTgt>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13">
                                            <p:graphicEl>
                                              <a:dgm id="{7EFC6179-7A53-4975-B295-F27A967228B2}"/>
                                            </p:graphicEl>
                                          </p:spTgt>
                                        </p:tgtEl>
                                        <p:attrNameLst>
                                          <p:attrName>style.visibility</p:attrName>
                                        </p:attrNameLst>
                                      </p:cBhvr>
                                      <p:to>
                                        <p:strVal val="visible"/>
                                      </p:to>
                                    </p:set>
                                    <p:animEffect transition="in" filter="fade">
                                      <p:cBhvr>
                                        <p:cTn id="89" dur="1250"/>
                                        <p:tgtEl>
                                          <p:spTgt spid="13">
                                            <p:graphicEl>
                                              <a:dgm id="{7EFC6179-7A53-4975-B295-F27A967228B2}"/>
                                            </p:graphicEl>
                                          </p:spTgt>
                                        </p:tgtEl>
                                      </p:cBhvr>
                                    </p:animEffect>
                                    <p:anim calcmode="lin" valueType="num">
                                      <p:cBhvr>
                                        <p:cTn id="90" dur="1250" fill="hold"/>
                                        <p:tgtEl>
                                          <p:spTgt spid="13">
                                            <p:graphicEl>
                                              <a:dgm id="{7EFC6179-7A53-4975-B295-F27A967228B2}"/>
                                            </p:graphicEl>
                                          </p:spTgt>
                                        </p:tgtEl>
                                        <p:attrNameLst>
                                          <p:attrName>ppt_x</p:attrName>
                                        </p:attrNameLst>
                                      </p:cBhvr>
                                      <p:tavLst>
                                        <p:tav tm="0">
                                          <p:val>
                                            <p:strVal val="#ppt_x"/>
                                          </p:val>
                                        </p:tav>
                                        <p:tav tm="100000">
                                          <p:val>
                                            <p:strVal val="#ppt_x"/>
                                          </p:val>
                                        </p:tav>
                                      </p:tavLst>
                                    </p:anim>
                                    <p:anim calcmode="lin" valueType="num">
                                      <p:cBhvr>
                                        <p:cTn id="91" dur="1250" fill="hold"/>
                                        <p:tgtEl>
                                          <p:spTgt spid="13">
                                            <p:graphicEl>
                                              <a:dgm id="{7EFC6179-7A53-4975-B295-F27A967228B2}"/>
                                            </p:graphicEl>
                                          </p:spTgt>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13">
                                            <p:graphicEl>
                                              <a:dgm id="{CCFD2A06-03E8-4098-992F-9961B80E9228}"/>
                                            </p:graphicEl>
                                          </p:spTgt>
                                        </p:tgtEl>
                                        <p:attrNameLst>
                                          <p:attrName>style.visibility</p:attrName>
                                        </p:attrNameLst>
                                      </p:cBhvr>
                                      <p:to>
                                        <p:strVal val="visible"/>
                                      </p:to>
                                    </p:set>
                                    <p:animEffect transition="in" filter="fade">
                                      <p:cBhvr>
                                        <p:cTn id="94" dur="1250"/>
                                        <p:tgtEl>
                                          <p:spTgt spid="13">
                                            <p:graphicEl>
                                              <a:dgm id="{CCFD2A06-03E8-4098-992F-9961B80E9228}"/>
                                            </p:graphicEl>
                                          </p:spTgt>
                                        </p:tgtEl>
                                      </p:cBhvr>
                                    </p:animEffect>
                                    <p:anim calcmode="lin" valueType="num">
                                      <p:cBhvr>
                                        <p:cTn id="95" dur="1250" fill="hold"/>
                                        <p:tgtEl>
                                          <p:spTgt spid="13">
                                            <p:graphicEl>
                                              <a:dgm id="{CCFD2A06-03E8-4098-992F-9961B80E9228}"/>
                                            </p:graphicEl>
                                          </p:spTgt>
                                        </p:tgtEl>
                                        <p:attrNameLst>
                                          <p:attrName>ppt_x</p:attrName>
                                        </p:attrNameLst>
                                      </p:cBhvr>
                                      <p:tavLst>
                                        <p:tav tm="0">
                                          <p:val>
                                            <p:strVal val="#ppt_x"/>
                                          </p:val>
                                        </p:tav>
                                        <p:tav tm="100000">
                                          <p:val>
                                            <p:strVal val="#ppt_x"/>
                                          </p:val>
                                        </p:tav>
                                      </p:tavLst>
                                    </p:anim>
                                    <p:anim calcmode="lin" valueType="num">
                                      <p:cBhvr>
                                        <p:cTn id="96" dur="1250" fill="hold"/>
                                        <p:tgtEl>
                                          <p:spTgt spid="13">
                                            <p:graphicEl>
                                              <a:dgm id="{CCFD2A06-03E8-4098-992F-9961B80E9228}"/>
                                            </p:graphicEl>
                                          </p:spTgt>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13">
                                            <p:graphicEl>
                                              <a:dgm id="{09BDB27F-D610-4630-BD61-A450A369EE88}"/>
                                            </p:graphicEl>
                                          </p:spTgt>
                                        </p:tgtEl>
                                        <p:attrNameLst>
                                          <p:attrName>style.visibility</p:attrName>
                                        </p:attrNameLst>
                                      </p:cBhvr>
                                      <p:to>
                                        <p:strVal val="visible"/>
                                      </p:to>
                                    </p:set>
                                    <p:animEffect transition="in" filter="fade">
                                      <p:cBhvr>
                                        <p:cTn id="99" dur="1250"/>
                                        <p:tgtEl>
                                          <p:spTgt spid="13">
                                            <p:graphicEl>
                                              <a:dgm id="{09BDB27F-D610-4630-BD61-A450A369EE88}"/>
                                            </p:graphicEl>
                                          </p:spTgt>
                                        </p:tgtEl>
                                      </p:cBhvr>
                                    </p:animEffect>
                                    <p:anim calcmode="lin" valueType="num">
                                      <p:cBhvr>
                                        <p:cTn id="100" dur="1250" fill="hold"/>
                                        <p:tgtEl>
                                          <p:spTgt spid="13">
                                            <p:graphicEl>
                                              <a:dgm id="{09BDB27F-D610-4630-BD61-A450A369EE88}"/>
                                            </p:graphicEl>
                                          </p:spTgt>
                                        </p:tgtEl>
                                        <p:attrNameLst>
                                          <p:attrName>ppt_x</p:attrName>
                                        </p:attrNameLst>
                                      </p:cBhvr>
                                      <p:tavLst>
                                        <p:tav tm="0">
                                          <p:val>
                                            <p:strVal val="#ppt_x"/>
                                          </p:val>
                                        </p:tav>
                                        <p:tav tm="100000">
                                          <p:val>
                                            <p:strVal val="#ppt_x"/>
                                          </p:val>
                                        </p:tav>
                                      </p:tavLst>
                                    </p:anim>
                                    <p:anim calcmode="lin" valueType="num">
                                      <p:cBhvr>
                                        <p:cTn id="101" dur="1250" fill="hold"/>
                                        <p:tgtEl>
                                          <p:spTgt spid="13">
                                            <p:graphicEl>
                                              <a:dgm id="{09BDB27F-D610-4630-BD61-A450A369EE88}"/>
                                            </p:graphicEl>
                                          </p:spTgt>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13">
                                            <p:graphicEl>
                                              <a:dgm id="{933DF969-D9CF-4FF3-9DB5-FEBBDD344620}"/>
                                            </p:graphicEl>
                                          </p:spTgt>
                                        </p:tgtEl>
                                        <p:attrNameLst>
                                          <p:attrName>style.visibility</p:attrName>
                                        </p:attrNameLst>
                                      </p:cBhvr>
                                      <p:to>
                                        <p:strVal val="visible"/>
                                      </p:to>
                                    </p:set>
                                    <p:animEffect transition="in" filter="fade">
                                      <p:cBhvr>
                                        <p:cTn id="104" dur="1250"/>
                                        <p:tgtEl>
                                          <p:spTgt spid="13">
                                            <p:graphicEl>
                                              <a:dgm id="{933DF969-D9CF-4FF3-9DB5-FEBBDD344620}"/>
                                            </p:graphicEl>
                                          </p:spTgt>
                                        </p:tgtEl>
                                      </p:cBhvr>
                                    </p:animEffect>
                                    <p:anim calcmode="lin" valueType="num">
                                      <p:cBhvr>
                                        <p:cTn id="105" dur="1250" fill="hold"/>
                                        <p:tgtEl>
                                          <p:spTgt spid="13">
                                            <p:graphicEl>
                                              <a:dgm id="{933DF969-D9CF-4FF3-9DB5-FEBBDD344620}"/>
                                            </p:graphicEl>
                                          </p:spTgt>
                                        </p:tgtEl>
                                        <p:attrNameLst>
                                          <p:attrName>ppt_x</p:attrName>
                                        </p:attrNameLst>
                                      </p:cBhvr>
                                      <p:tavLst>
                                        <p:tav tm="0">
                                          <p:val>
                                            <p:strVal val="#ppt_x"/>
                                          </p:val>
                                        </p:tav>
                                        <p:tav tm="100000">
                                          <p:val>
                                            <p:strVal val="#ppt_x"/>
                                          </p:val>
                                        </p:tav>
                                      </p:tavLst>
                                    </p:anim>
                                    <p:anim calcmode="lin" valueType="num">
                                      <p:cBhvr>
                                        <p:cTn id="106" dur="1250" fill="hold"/>
                                        <p:tgtEl>
                                          <p:spTgt spid="13">
                                            <p:graphicEl>
                                              <a:dgm id="{933DF969-D9CF-4FF3-9DB5-FEBBDD344620}"/>
                                            </p:graphicEl>
                                          </p:spTgt>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13">
                                            <p:graphicEl>
                                              <a:dgm id="{695F49FA-2EEE-4BCF-BD35-A706205999E1}"/>
                                            </p:graphicEl>
                                          </p:spTgt>
                                        </p:tgtEl>
                                        <p:attrNameLst>
                                          <p:attrName>style.visibility</p:attrName>
                                        </p:attrNameLst>
                                      </p:cBhvr>
                                      <p:to>
                                        <p:strVal val="visible"/>
                                      </p:to>
                                    </p:set>
                                    <p:animEffect transition="in" filter="fade">
                                      <p:cBhvr>
                                        <p:cTn id="109" dur="1250"/>
                                        <p:tgtEl>
                                          <p:spTgt spid="13">
                                            <p:graphicEl>
                                              <a:dgm id="{695F49FA-2EEE-4BCF-BD35-A706205999E1}"/>
                                            </p:graphicEl>
                                          </p:spTgt>
                                        </p:tgtEl>
                                      </p:cBhvr>
                                    </p:animEffect>
                                    <p:anim calcmode="lin" valueType="num">
                                      <p:cBhvr>
                                        <p:cTn id="110" dur="1250" fill="hold"/>
                                        <p:tgtEl>
                                          <p:spTgt spid="13">
                                            <p:graphicEl>
                                              <a:dgm id="{695F49FA-2EEE-4BCF-BD35-A706205999E1}"/>
                                            </p:graphicEl>
                                          </p:spTgt>
                                        </p:tgtEl>
                                        <p:attrNameLst>
                                          <p:attrName>ppt_x</p:attrName>
                                        </p:attrNameLst>
                                      </p:cBhvr>
                                      <p:tavLst>
                                        <p:tav tm="0">
                                          <p:val>
                                            <p:strVal val="#ppt_x"/>
                                          </p:val>
                                        </p:tav>
                                        <p:tav tm="100000">
                                          <p:val>
                                            <p:strVal val="#ppt_x"/>
                                          </p:val>
                                        </p:tav>
                                      </p:tavLst>
                                    </p:anim>
                                    <p:anim calcmode="lin" valueType="num">
                                      <p:cBhvr>
                                        <p:cTn id="111" dur="1250" fill="hold"/>
                                        <p:tgtEl>
                                          <p:spTgt spid="13">
                                            <p:graphicEl>
                                              <a:dgm id="{695F49FA-2EEE-4BCF-BD35-A706205999E1}"/>
                                            </p:graphicEl>
                                          </p:spTgt>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13">
                                            <p:graphicEl>
                                              <a:dgm id="{F7DA9221-30A2-42A6-B84E-935B1A582091}"/>
                                            </p:graphicEl>
                                          </p:spTgt>
                                        </p:tgtEl>
                                        <p:attrNameLst>
                                          <p:attrName>style.visibility</p:attrName>
                                        </p:attrNameLst>
                                      </p:cBhvr>
                                      <p:to>
                                        <p:strVal val="visible"/>
                                      </p:to>
                                    </p:set>
                                    <p:animEffect transition="in" filter="fade">
                                      <p:cBhvr>
                                        <p:cTn id="114" dur="1250"/>
                                        <p:tgtEl>
                                          <p:spTgt spid="13">
                                            <p:graphicEl>
                                              <a:dgm id="{F7DA9221-30A2-42A6-B84E-935B1A582091}"/>
                                            </p:graphicEl>
                                          </p:spTgt>
                                        </p:tgtEl>
                                      </p:cBhvr>
                                    </p:animEffect>
                                    <p:anim calcmode="lin" valueType="num">
                                      <p:cBhvr>
                                        <p:cTn id="115" dur="1250" fill="hold"/>
                                        <p:tgtEl>
                                          <p:spTgt spid="13">
                                            <p:graphicEl>
                                              <a:dgm id="{F7DA9221-30A2-42A6-B84E-935B1A582091}"/>
                                            </p:graphicEl>
                                          </p:spTgt>
                                        </p:tgtEl>
                                        <p:attrNameLst>
                                          <p:attrName>ppt_x</p:attrName>
                                        </p:attrNameLst>
                                      </p:cBhvr>
                                      <p:tavLst>
                                        <p:tav tm="0">
                                          <p:val>
                                            <p:strVal val="#ppt_x"/>
                                          </p:val>
                                        </p:tav>
                                        <p:tav tm="100000">
                                          <p:val>
                                            <p:strVal val="#ppt_x"/>
                                          </p:val>
                                        </p:tav>
                                      </p:tavLst>
                                    </p:anim>
                                    <p:anim calcmode="lin" valueType="num">
                                      <p:cBhvr>
                                        <p:cTn id="116" dur="1250" fill="hold"/>
                                        <p:tgtEl>
                                          <p:spTgt spid="13">
                                            <p:graphicEl>
                                              <a:dgm id="{F7DA9221-30A2-42A6-B84E-935B1A582091}"/>
                                            </p:graphicEl>
                                          </p:spTgt>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13">
                                            <p:graphicEl>
                                              <a:dgm id="{7E95A29A-FE33-4BBE-B34F-3183FAA93B90}"/>
                                            </p:graphicEl>
                                          </p:spTgt>
                                        </p:tgtEl>
                                        <p:attrNameLst>
                                          <p:attrName>style.visibility</p:attrName>
                                        </p:attrNameLst>
                                      </p:cBhvr>
                                      <p:to>
                                        <p:strVal val="visible"/>
                                      </p:to>
                                    </p:set>
                                    <p:animEffect transition="in" filter="fade">
                                      <p:cBhvr>
                                        <p:cTn id="119" dur="1250"/>
                                        <p:tgtEl>
                                          <p:spTgt spid="13">
                                            <p:graphicEl>
                                              <a:dgm id="{7E95A29A-FE33-4BBE-B34F-3183FAA93B90}"/>
                                            </p:graphicEl>
                                          </p:spTgt>
                                        </p:tgtEl>
                                      </p:cBhvr>
                                    </p:animEffect>
                                    <p:anim calcmode="lin" valueType="num">
                                      <p:cBhvr>
                                        <p:cTn id="120" dur="1250" fill="hold"/>
                                        <p:tgtEl>
                                          <p:spTgt spid="13">
                                            <p:graphicEl>
                                              <a:dgm id="{7E95A29A-FE33-4BBE-B34F-3183FAA93B90}"/>
                                            </p:graphicEl>
                                          </p:spTgt>
                                        </p:tgtEl>
                                        <p:attrNameLst>
                                          <p:attrName>ppt_x</p:attrName>
                                        </p:attrNameLst>
                                      </p:cBhvr>
                                      <p:tavLst>
                                        <p:tav tm="0">
                                          <p:val>
                                            <p:strVal val="#ppt_x"/>
                                          </p:val>
                                        </p:tav>
                                        <p:tav tm="100000">
                                          <p:val>
                                            <p:strVal val="#ppt_x"/>
                                          </p:val>
                                        </p:tav>
                                      </p:tavLst>
                                    </p:anim>
                                    <p:anim calcmode="lin" valueType="num">
                                      <p:cBhvr>
                                        <p:cTn id="121" dur="1250" fill="hold"/>
                                        <p:tgtEl>
                                          <p:spTgt spid="13">
                                            <p:graphicEl>
                                              <a:dgm id="{7E95A29A-FE33-4BBE-B34F-3183FAA93B90}"/>
                                            </p:graphicEl>
                                          </p:spTgt>
                                        </p:tgtEl>
                                        <p:attrNameLst>
                                          <p:attrName>ppt_y</p:attrName>
                                        </p:attrNameLst>
                                      </p:cBhvr>
                                      <p:tavLst>
                                        <p:tav tm="0">
                                          <p:val>
                                            <p:strVal val="#ppt_y+.1"/>
                                          </p:val>
                                        </p:tav>
                                        <p:tav tm="100000">
                                          <p:val>
                                            <p:strVal val="#ppt_y"/>
                                          </p:val>
                                        </p:tav>
                                      </p:tavLst>
                                    </p:anim>
                                  </p:childTnLst>
                                </p:cTn>
                              </p:par>
                              <p:par>
                                <p:cTn id="122" presetID="42" presetClass="entr" presetSubtype="0" fill="hold" grpId="0" nodeType="withEffect">
                                  <p:stCondLst>
                                    <p:cond delay="0"/>
                                  </p:stCondLst>
                                  <p:childTnLst>
                                    <p:set>
                                      <p:cBhvr>
                                        <p:cTn id="123" dur="1" fill="hold">
                                          <p:stCondLst>
                                            <p:cond delay="0"/>
                                          </p:stCondLst>
                                        </p:cTn>
                                        <p:tgtEl>
                                          <p:spTgt spid="13">
                                            <p:graphicEl>
                                              <a:dgm id="{0BFFFCA3-BE79-4181-A334-FA05E5EE31FE}"/>
                                            </p:graphicEl>
                                          </p:spTgt>
                                        </p:tgtEl>
                                        <p:attrNameLst>
                                          <p:attrName>style.visibility</p:attrName>
                                        </p:attrNameLst>
                                      </p:cBhvr>
                                      <p:to>
                                        <p:strVal val="visible"/>
                                      </p:to>
                                    </p:set>
                                    <p:animEffect transition="in" filter="fade">
                                      <p:cBhvr>
                                        <p:cTn id="124" dur="1250"/>
                                        <p:tgtEl>
                                          <p:spTgt spid="13">
                                            <p:graphicEl>
                                              <a:dgm id="{0BFFFCA3-BE79-4181-A334-FA05E5EE31FE}"/>
                                            </p:graphicEl>
                                          </p:spTgt>
                                        </p:tgtEl>
                                      </p:cBhvr>
                                    </p:animEffect>
                                    <p:anim calcmode="lin" valueType="num">
                                      <p:cBhvr>
                                        <p:cTn id="125" dur="1250" fill="hold"/>
                                        <p:tgtEl>
                                          <p:spTgt spid="13">
                                            <p:graphicEl>
                                              <a:dgm id="{0BFFFCA3-BE79-4181-A334-FA05E5EE31FE}"/>
                                            </p:graphicEl>
                                          </p:spTgt>
                                        </p:tgtEl>
                                        <p:attrNameLst>
                                          <p:attrName>ppt_x</p:attrName>
                                        </p:attrNameLst>
                                      </p:cBhvr>
                                      <p:tavLst>
                                        <p:tav tm="0">
                                          <p:val>
                                            <p:strVal val="#ppt_x"/>
                                          </p:val>
                                        </p:tav>
                                        <p:tav tm="100000">
                                          <p:val>
                                            <p:strVal val="#ppt_x"/>
                                          </p:val>
                                        </p:tav>
                                      </p:tavLst>
                                    </p:anim>
                                    <p:anim calcmode="lin" valueType="num">
                                      <p:cBhvr>
                                        <p:cTn id="126" dur="1250" fill="hold"/>
                                        <p:tgtEl>
                                          <p:spTgt spid="13">
                                            <p:graphicEl>
                                              <a:dgm id="{0BFFFCA3-BE79-4181-A334-FA05E5EE31FE}"/>
                                            </p:graphicEl>
                                          </p:spTgt>
                                        </p:tgtEl>
                                        <p:attrNameLst>
                                          <p:attrName>ppt_y</p:attrName>
                                        </p:attrNameLst>
                                      </p:cBhvr>
                                      <p:tavLst>
                                        <p:tav tm="0">
                                          <p:val>
                                            <p:strVal val="#ppt_y+.1"/>
                                          </p:val>
                                        </p:tav>
                                        <p:tav tm="100000">
                                          <p:val>
                                            <p:strVal val="#ppt_y"/>
                                          </p:val>
                                        </p:tav>
                                      </p:tavLst>
                                    </p:anim>
                                  </p:childTnLst>
                                </p:cTn>
                              </p:par>
                              <p:par>
                                <p:cTn id="127" presetID="42" presetClass="entr" presetSubtype="0" fill="hold" grpId="0" nodeType="withEffect">
                                  <p:stCondLst>
                                    <p:cond delay="0"/>
                                  </p:stCondLst>
                                  <p:childTnLst>
                                    <p:set>
                                      <p:cBhvr>
                                        <p:cTn id="128" dur="1" fill="hold">
                                          <p:stCondLst>
                                            <p:cond delay="0"/>
                                          </p:stCondLst>
                                        </p:cTn>
                                        <p:tgtEl>
                                          <p:spTgt spid="13">
                                            <p:graphicEl>
                                              <a:dgm id="{654AFFF5-F66B-4B06-B45F-F8434937FE15}"/>
                                            </p:graphicEl>
                                          </p:spTgt>
                                        </p:tgtEl>
                                        <p:attrNameLst>
                                          <p:attrName>style.visibility</p:attrName>
                                        </p:attrNameLst>
                                      </p:cBhvr>
                                      <p:to>
                                        <p:strVal val="visible"/>
                                      </p:to>
                                    </p:set>
                                    <p:animEffect transition="in" filter="fade">
                                      <p:cBhvr>
                                        <p:cTn id="129" dur="1250"/>
                                        <p:tgtEl>
                                          <p:spTgt spid="13">
                                            <p:graphicEl>
                                              <a:dgm id="{654AFFF5-F66B-4B06-B45F-F8434937FE15}"/>
                                            </p:graphicEl>
                                          </p:spTgt>
                                        </p:tgtEl>
                                      </p:cBhvr>
                                    </p:animEffect>
                                    <p:anim calcmode="lin" valueType="num">
                                      <p:cBhvr>
                                        <p:cTn id="130" dur="1250" fill="hold"/>
                                        <p:tgtEl>
                                          <p:spTgt spid="13">
                                            <p:graphicEl>
                                              <a:dgm id="{654AFFF5-F66B-4B06-B45F-F8434937FE15}"/>
                                            </p:graphicEl>
                                          </p:spTgt>
                                        </p:tgtEl>
                                        <p:attrNameLst>
                                          <p:attrName>ppt_x</p:attrName>
                                        </p:attrNameLst>
                                      </p:cBhvr>
                                      <p:tavLst>
                                        <p:tav tm="0">
                                          <p:val>
                                            <p:strVal val="#ppt_x"/>
                                          </p:val>
                                        </p:tav>
                                        <p:tav tm="100000">
                                          <p:val>
                                            <p:strVal val="#ppt_x"/>
                                          </p:val>
                                        </p:tav>
                                      </p:tavLst>
                                    </p:anim>
                                    <p:anim calcmode="lin" valueType="num">
                                      <p:cBhvr>
                                        <p:cTn id="131" dur="1250" fill="hold"/>
                                        <p:tgtEl>
                                          <p:spTgt spid="13">
                                            <p:graphicEl>
                                              <a:dgm id="{654AFFF5-F66B-4B06-B45F-F8434937FE15}"/>
                                            </p:graphicEl>
                                          </p:spTgt>
                                        </p:tgtEl>
                                        <p:attrNameLst>
                                          <p:attrName>ppt_y</p:attrName>
                                        </p:attrNameLst>
                                      </p:cBhvr>
                                      <p:tavLst>
                                        <p:tav tm="0">
                                          <p:val>
                                            <p:strVal val="#ppt_y+.1"/>
                                          </p:val>
                                        </p:tav>
                                        <p:tav tm="100000">
                                          <p:val>
                                            <p:strVal val="#ppt_y"/>
                                          </p:val>
                                        </p:tav>
                                      </p:tavLst>
                                    </p:anim>
                                  </p:childTnLst>
                                </p:cTn>
                              </p:par>
                              <p:par>
                                <p:cTn id="132" presetID="42" presetClass="entr" presetSubtype="0" fill="hold" grpId="0" nodeType="withEffect">
                                  <p:stCondLst>
                                    <p:cond delay="0"/>
                                  </p:stCondLst>
                                  <p:childTnLst>
                                    <p:set>
                                      <p:cBhvr>
                                        <p:cTn id="133" dur="1" fill="hold">
                                          <p:stCondLst>
                                            <p:cond delay="0"/>
                                          </p:stCondLst>
                                        </p:cTn>
                                        <p:tgtEl>
                                          <p:spTgt spid="13">
                                            <p:graphicEl>
                                              <a:dgm id="{1A3172E5-839F-4DC8-92C8-F4B67FD20222}"/>
                                            </p:graphicEl>
                                          </p:spTgt>
                                        </p:tgtEl>
                                        <p:attrNameLst>
                                          <p:attrName>style.visibility</p:attrName>
                                        </p:attrNameLst>
                                      </p:cBhvr>
                                      <p:to>
                                        <p:strVal val="visible"/>
                                      </p:to>
                                    </p:set>
                                    <p:animEffect transition="in" filter="fade">
                                      <p:cBhvr>
                                        <p:cTn id="134" dur="1250"/>
                                        <p:tgtEl>
                                          <p:spTgt spid="13">
                                            <p:graphicEl>
                                              <a:dgm id="{1A3172E5-839F-4DC8-92C8-F4B67FD20222}"/>
                                            </p:graphicEl>
                                          </p:spTgt>
                                        </p:tgtEl>
                                      </p:cBhvr>
                                    </p:animEffect>
                                    <p:anim calcmode="lin" valueType="num">
                                      <p:cBhvr>
                                        <p:cTn id="135" dur="1250" fill="hold"/>
                                        <p:tgtEl>
                                          <p:spTgt spid="13">
                                            <p:graphicEl>
                                              <a:dgm id="{1A3172E5-839F-4DC8-92C8-F4B67FD20222}"/>
                                            </p:graphicEl>
                                          </p:spTgt>
                                        </p:tgtEl>
                                        <p:attrNameLst>
                                          <p:attrName>ppt_x</p:attrName>
                                        </p:attrNameLst>
                                      </p:cBhvr>
                                      <p:tavLst>
                                        <p:tav tm="0">
                                          <p:val>
                                            <p:strVal val="#ppt_x"/>
                                          </p:val>
                                        </p:tav>
                                        <p:tav tm="100000">
                                          <p:val>
                                            <p:strVal val="#ppt_x"/>
                                          </p:val>
                                        </p:tav>
                                      </p:tavLst>
                                    </p:anim>
                                    <p:anim calcmode="lin" valueType="num">
                                      <p:cBhvr>
                                        <p:cTn id="136" dur="1250" fill="hold"/>
                                        <p:tgtEl>
                                          <p:spTgt spid="13">
                                            <p:graphicEl>
                                              <a:dgm id="{1A3172E5-839F-4DC8-92C8-F4B67FD20222}"/>
                                            </p:graphicEl>
                                          </p:spTgt>
                                        </p:tgtEl>
                                        <p:attrNameLst>
                                          <p:attrName>ppt_y</p:attrName>
                                        </p:attrNameLst>
                                      </p:cBhvr>
                                      <p:tavLst>
                                        <p:tav tm="0">
                                          <p:val>
                                            <p:strVal val="#ppt_y+.1"/>
                                          </p:val>
                                        </p:tav>
                                        <p:tav tm="100000">
                                          <p:val>
                                            <p:strVal val="#ppt_y"/>
                                          </p:val>
                                        </p:tav>
                                      </p:tavLst>
                                    </p:anim>
                                  </p:childTnLst>
                                </p:cTn>
                              </p:par>
                              <p:par>
                                <p:cTn id="137" presetID="42" presetClass="entr" presetSubtype="0" fill="hold" grpId="0" nodeType="withEffect">
                                  <p:stCondLst>
                                    <p:cond delay="0"/>
                                  </p:stCondLst>
                                  <p:childTnLst>
                                    <p:set>
                                      <p:cBhvr>
                                        <p:cTn id="138" dur="1" fill="hold">
                                          <p:stCondLst>
                                            <p:cond delay="0"/>
                                          </p:stCondLst>
                                        </p:cTn>
                                        <p:tgtEl>
                                          <p:spTgt spid="13">
                                            <p:graphicEl>
                                              <a:dgm id="{E571BD9C-E1C2-4B98-8558-CDF0C8D4D058}"/>
                                            </p:graphicEl>
                                          </p:spTgt>
                                        </p:tgtEl>
                                        <p:attrNameLst>
                                          <p:attrName>style.visibility</p:attrName>
                                        </p:attrNameLst>
                                      </p:cBhvr>
                                      <p:to>
                                        <p:strVal val="visible"/>
                                      </p:to>
                                    </p:set>
                                    <p:animEffect transition="in" filter="fade">
                                      <p:cBhvr>
                                        <p:cTn id="139" dur="1250"/>
                                        <p:tgtEl>
                                          <p:spTgt spid="13">
                                            <p:graphicEl>
                                              <a:dgm id="{E571BD9C-E1C2-4B98-8558-CDF0C8D4D058}"/>
                                            </p:graphicEl>
                                          </p:spTgt>
                                        </p:tgtEl>
                                      </p:cBhvr>
                                    </p:animEffect>
                                    <p:anim calcmode="lin" valueType="num">
                                      <p:cBhvr>
                                        <p:cTn id="140" dur="1250" fill="hold"/>
                                        <p:tgtEl>
                                          <p:spTgt spid="13">
                                            <p:graphicEl>
                                              <a:dgm id="{E571BD9C-E1C2-4B98-8558-CDF0C8D4D058}"/>
                                            </p:graphicEl>
                                          </p:spTgt>
                                        </p:tgtEl>
                                        <p:attrNameLst>
                                          <p:attrName>ppt_x</p:attrName>
                                        </p:attrNameLst>
                                      </p:cBhvr>
                                      <p:tavLst>
                                        <p:tav tm="0">
                                          <p:val>
                                            <p:strVal val="#ppt_x"/>
                                          </p:val>
                                        </p:tav>
                                        <p:tav tm="100000">
                                          <p:val>
                                            <p:strVal val="#ppt_x"/>
                                          </p:val>
                                        </p:tav>
                                      </p:tavLst>
                                    </p:anim>
                                    <p:anim calcmode="lin" valueType="num">
                                      <p:cBhvr>
                                        <p:cTn id="141" dur="1250" fill="hold"/>
                                        <p:tgtEl>
                                          <p:spTgt spid="13">
                                            <p:graphicEl>
                                              <a:dgm id="{E571BD9C-E1C2-4B98-8558-CDF0C8D4D058}"/>
                                            </p:graphicEl>
                                          </p:spTgt>
                                        </p:tgtEl>
                                        <p:attrNameLst>
                                          <p:attrName>ppt_y</p:attrName>
                                        </p:attrNameLst>
                                      </p:cBhvr>
                                      <p:tavLst>
                                        <p:tav tm="0">
                                          <p:val>
                                            <p:strVal val="#ppt_y+.1"/>
                                          </p:val>
                                        </p:tav>
                                        <p:tav tm="100000">
                                          <p:val>
                                            <p:strVal val="#ppt_y"/>
                                          </p:val>
                                        </p:tav>
                                      </p:tavLst>
                                    </p:anim>
                                  </p:childTnLst>
                                </p:cTn>
                              </p:par>
                              <p:par>
                                <p:cTn id="142" presetID="42" presetClass="entr" presetSubtype="0" fill="hold" grpId="0" nodeType="withEffect">
                                  <p:stCondLst>
                                    <p:cond delay="0"/>
                                  </p:stCondLst>
                                  <p:childTnLst>
                                    <p:set>
                                      <p:cBhvr>
                                        <p:cTn id="143" dur="1" fill="hold">
                                          <p:stCondLst>
                                            <p:cond delay="0"/>
                                          </p:stCondLst>
                                        </p:cTn>
                                        <p:tgtEl>
                                          <p:spTgt spid="13">
                                            <p:graphicEl>
                                              <a:dgm id="{AFED1674-B4E3-4D97-A31D-8426C2CCA30E}"/>
                                            </p:graphicEl>
                                          </p:spTgt>
                                        </p:tgtEl>
                                        <p:attrNameLst>
                                          <p:attrName>style.visibility</p:attrName>
                                        </p:attrNameLst>
                                      </p:cBhvr>
                                      <p:to>
                                        <p:strVal val="visible"/>
                                      </p:to>
                                    </p:set>
                                    <p:animEffect transition="in" filter="fade">
                                      <p:cBhvr>
                                        <p:cTn id="144" dur="1250"/>
                                        <p:tgtEl>
                                          <p:spTgt spid="13">
                                            <p:graphicEl>
                                              <a:dgm id="{AFED1674-B4E3-4D97-A31D-8426C2CCA30E}"/>
                                            </p:graphicEl>
                                          </p:spTgt>
                                        </p:tgtEl>
                                      </p:cBhvr>
                                    </p:animEffect>
                                    <p:anim calcmode="lin" valueType="num">
                                      <p:cBhvr>
                                        <p:cTn id="145" dur="1250" fill="hold"/>
                                        <p:tgtEl>
                                          <p:spTgt spid="13">
                                            <p:graphicEl>
                                              <a:dgm id="{AFED1674-B4E3-4D97-A31D-8426C2CCA30E}"/>
                                            </p:graphicEl>
                                          </p:spTgt>
                                        </p:tgtEl>
                                        <p:attrNameLst>
                                          <p:attrName>ppt_x</p:attrName>
                                        </p:attrNameLst>
                                      </p:cBhvr>
                                      <p:tavLst>
                                        <p:tav tm="0">
                                          <p:val>
                                            <p:strVal val="#ppt_x"/>
                                          </p:val>
                                        </p:tav>
                                        <p:tav tm="100000">
                                          <p:val>
                                            <p:strVal val="#ppt_x"/>
                                          </p:val>
                                        </p:tav>
                                      </p:tavLst>
                                    </p:anim>
                                    <p:anim calcmode="lin" valueType="num">
                                      <p:cBhvr>
                                        <p:cTn id="146" dur="1250" fill="hold"/>
                                        <p:tgtEl>
                                          <p:spTgt spid="13">
                                            <p:graphicEl>
                                              <a:dgm id="{AFED1674-B4E3-4D97-A31D-8426C2CCA30E}"/>
                                            </p:graphicEl>
                                          </p:spTgt>
                                        </p:tgtEl>
                                        <p:attrNameLst>
                                          <p:attrName>ppt_y</p:attrName>
                                        </p:attrNameLst>
                                      </p:cBhvr>
                                      <p:tavLst>
                                        <p:tav tm="0">
                                          <p:val>
                                            <p:strVal val="#ppt_y+.1"/>
                                          </p:val>
                                        </p:tav>
                                        <p:tav tm="100000">
                                          <p:val>
                                            <p:strVal val="#ppt_y"/>
                                          </p:val>
                                        </p:tav>
                                      </p:tavLst>
                                    </p:anim>
                                  </p:childTnLst>
                                </p:cTn>
                              </p:par>
                              <p:par>
                                <p:cTn id="147" presetID="42" presetClass="entr" presetSubtype="0" fill="hold" grpId="0" nodeType="withEffect">
                                  <p:stCondLst>
                                    <p:cond delay="0"/>
                                  </p:stCondLst>
                                  <p:childTnLst>
                                    <p:set>
                                      <p:cBhvr>
                                        <p:cTn id="148" dur="1" fill="hold">
                                          <p:stCondLst>
                                            <p:cond delay="0"/>
                                          </p:stCondLst>
                                        </p:cTn>
                                        <p:tgtEl>
                                          <p:spTgt spid="13">
                                            <p:graphicEl>
                                              <a:dgm id="{3DCAC1D3-EA8A-43D8-BAAF-5DD8CEF7715C}"/>
                                            </p:graphicEl>
                                          </p:spTgt>
                                        </p:tgtEl>
                                        <p:attrNameLst>
                                          <p:attrName>style.visibility</p:attrName>
                                        </p:attrNameLst>
                                      </p:cBhvr>
                                      <p:to>
                                        <p:strVal val="visible"/>
                                      </p:to>
                                    </p:set>
                                    <p:animEffect transition="in" filter="fade">
                                      <p:cBhvr>
                                        <p:cTn id="149" dur="1250"/>
                                        <p:tgtEl>
                                          <p:spTgt spid="13">
                                            <p:graphicEl>
                                              <a:dgm id="{3DCAC1D3-EA8A-43D8-BAAF-5DD8CEF7715C}"/>
                                            </p:graphicEl>
                                          </p:spTgt>
                                        </p:tgtEl>
                                      </p:cBhvr>
                                    </p:animEffect>
                                    <p:anim calcmode="lin" valueType="num">
                                      <p:cBhvr>
                                        <p:cTn id="150" dur="1250" fill="hold"/>
                                        <p:tgtEl>
                                          <p:spTgt spid="13">
                                            <p:graphicEl>
                                              <a:dgm id="{3DCAC1D3-EA8A-43D8-BAAF-5DD8CEF7715C}"/>
                                            </p:graphicEl>
                                          </p:spTgt>
                                        </p:tgtEl>
                                        <p:attrNameLst>
                                          <p:attrName>ppt_x</p:attrName>
                                        </p:attrNameLst>
                                      </p:cBhvr>
                                      <p:tavLst>
                                        <p:tav tm="0">
                                          <p:val>
                                            <p:strVal val="#ppt_x"/>
                                          </p:val>
                                        </p:tav>
                                        <p:tav tm="100000">
                                          <p:val>
                                            <p:strVal val="#ppt_x"/>
                                          </p:val>
                                        </p:tav>
                                      </p:tavLst>
                                    </p:anim>
                                    <p:anim calcmode="lin" valueType="num">
                                      <p:cBhvr>
                                        <p:cTn id="151" dur="1250" fill="hold"/>
                                        <p:tgtEl>
                                          <p:spTgt spid="13">
                                            <p:graphicEl>
                                              <a:dgm id="{3DCAC1D3-EA8A-43D8-BAAF-5DD8CEF7715C}"/>
                                            </p:graphicEl>
                                          </p:spTgt>
                                        </p:tgtEl>
                                        <p:attrNameLst>
                                          <p:attrName>ppt_y</p:attrName>
                                        </p:attrNameLst>
                                      </p:cBhvr>
                                      <p:tavLst>
                                        <p:tav tm="0">
                                          <p:val>
                                            <p:strVal val="#ppt_y+.1"/>
                                          </p:val>
                                        </p:tav>
                                        <p:tav tm="100000">
                                          <p:val>
                                            <p:strVal val="#ppt_y"/>
                                          </p:val>
                                        </p:tav>
                                      </p:tavLst>
                                    </p:anim>
                                  </p:childTnLst>
                                </p:cTn>
                              </p:par>
                              <p:par>
                                <p:cTn id="152" presetID="42" presetClass="entr" presetSubtype="0" fill="hold" grpId="0" nodeType="withEffect">
                                  <p:stCondLst>
                                    <p:cond delay="0"/>
                                  </p:stCondLst>
                                  <p:childTnLst>
                                    <p:set>
                                      <p:cBhvr>
                                        <p:cTn id="153" dur="1" fill="hold">
                                          <p:stCondLst>
                                            <p:cond delay="0"/>
                                          </p:stCondLst>
                                        </p:cTn>
                                        <p:tgtEl>
                                          <p:spTgt spid="13">
                                            <p:graphicEl>
                                              <a:dgm id="{D7169BD4-703B-4F23-8FAB-47D0272C350C}"/>
                                            </p:graphicEl>
                                          </p:spTgt>
                                        </p:tgtEl>
                                        <p:attrNameLst>
                                          <p:attrName>style.visibility</p:attrName>
                                        </p:attrNameLst>
                                      </p:cBhvr>
                                      <p:to>
                                        <p:strVal val="visible"/>
                                      </p:to>
                                    </p:set>
                                    <p:animEffect transition="in" filter="fade">
                                      <p:cBhvr>
                                        <p:cTn id="154" dur="1250"/>
                                        <p:tgtEl>
                                          <p:spTgt spid="13">
                                            <p:graphicEl>
                                              <a:dgm id="{D7169BD4-703B-4F23-8FAB-47D0272C350C}"/>
                                            </p:graphicEl>
                                          </p:spTgt>
                                        </p:tgtEl>
                                      </p:cBhvr>
                                    </p:animEffect>
                                    <p:anim calcmode="lin" valueType="num">
                                      <p:cBhvr>
                                        <p:cTn id="155" dur="1250" fill="hold"/>
                                        <p:tgtEl>
                                          <p:spTgt spid="13">
                                            <p:graphicEl>
                                              <a:dgm id="{D7169BD4-703B-4F23-8FAB-47D0272C350C}"/>
                                            </p:graphicEl>
                                          </p:spTgt>
                                        </p:tgtEl>
                                        <p:attrNameLst>
                                          <p:attrName>ppt_x</p:attrName>
                                        </p:attrNameLst>
                                      </p:cBhvr>
                                      <p:tavLst>
                                        <p:tav tm="0">
                                          <p:val>
                                            <p:strVal val="#ppt_x"/>
                                          </p:val>
                                        </p:tav>
                                        <p:tav tm="100000">
                                          <p:val>
                                            <p:strVal val="#ppt_x"/>
                                          </p:val>
                                        </p:tav>
                                      </p:tavLst>
                                    </p:anim>
                                    <p:anim calcmode="lin" valueType="num">
                                      <p:cBhvr>
                                        <p:cTn id="156" dur="1250" fill="hold"/>
                                        <p:tgtEl>
                                          <p:spTgt spid="13">
                                            <p:graphicEl>
                                              <a:dgm id="{D7169BD4-703B-4F23-8FAB-47D0272C350C}"/>
                                            </p:graphicEl>
                                          </p:spTgt>
                                        </p:tgtEl>
                                        <p:attrNameLst>
                                          <p:attrName>ppt_y</p:attrName>
                                        </p:attrNameLst>
                                      </p:cBhvr>
                                      <p:tavLst>
                                        <p:tav tm="0">
                                          <p:val>
                                            <p:strVal val="#ppt_y+.1"/>
                                          </p:val>
                                        </p:tav>
                                        <p:tav tm="100000">
                                          <p:val>
                                            <p:strVal val="#ppt_y"/>
                                          </p:val>
                                        </p:tav>
                                      </p:tavLst>
                                    </p:anim>
                                  </p:childTnLst>
                                </p:cTn>
                              </p:par>
                              <p:par>
                                <p:cTn id="157" presetID="42" presetClass="entr" presetSubtype="0" fill="hold" grpId="0" nodeType="withEffect">
                                  <p:stCondLst>
                                    <p:cond delay="0"/>
                                  </p:stCondLst>
                                  <p:childTnLst>
                                    <p:set>
                                      <p:cBhvr>
                                        <p:cTn id="158" dur="1" fill="hold">
                                          <p:stCondLst>
                                            <p:cond delay="0"/>
                                          </p:stCondLst>
                                        </p:cTn>
                                        <p:tgtEl>
                                          <p:spTgt spid="13">
                                            <p:graphicEl>
                                              <a:dgm id="{79E0B930-C969-43F5-BAE4-11ACB443451D}"/>
                                            </p:graphicEl>
                                          </p:spTgt>
                                        </p:tgtEl>
                                        <p:attrNameLst>
                                          <p:attrName>style.visibility</p:attrName>
                                        </p:attrNameLst>
                                      </p:cBhvr>
                                      <p:to>
                                        <p:strVal val="visible"/>
                                      </p:to>
                                    </p:set>
                                    <p:animEffect transition="in" filter="fade">
                                      <p:cBhvr>
                                        <p:cTn id="159" dur="1250"/>
                                        <p:tgtEl>
                                          <p:spTgt spid="13">
                                            <p:graphicEl>
                                              <a:dgm id="{79E0B930-C969-43F5-BAE4-11ACB443451D}"/>
                                            </p:graphicEl>
                                          </p:spTgt>
                                        </p:tgtEl>
                                      </p:cBhvr>
                                    </p:animEffect>
                                    <p:anim calcmode="lin" valueType="num">
                                      <p:cBhvr>
                                        <p:cTn id="160" dur="1250" fill="hold"/>
                                        <p:tgtEl>
                                          <p:spTgt spid="13">
                                            <p:graphicEl>
                                              <a:dgm id="{79E0B930-C969-43F5-BAE4-11ACB443451D}"/>
                                            </p:graphicEl>
                                          </p:spTgt>
                                        </p:tgtEl>
                                        <p:attrNameLst>
                                          <p:attrName>ppt_x</p:attrName>
                                        </p:attrNameLst>
                                      </p:cBhvr>
                                      <p:tavLst>
                                        <p:tav tm="0">
                                          <p:val>
                                            <p:strVal val="#ppt_x"/>
                                          </p:val>
                                        </p:tav>
                                        <p:tav tm="100000">
                                          <p:val>
                                            <p:strVal val="#ppt_x"/>
                                          </p:val>
                                        </p:tav>
                                      </p:tavLst>
                                    </p:anim>
                                    <p:anim calcmode="lin" valueType="num">
                                      <p:cBhvr>
                                        <p:cTn id="161" dur="1250" fill="hold"/>
                                        <p:tgtEl>
                                          <p:spTgt spid="13">
                                            <p:graphicEl>
                                              <a:dgm id="{79E0B930-C969-43F5-BAE4-11ACB443451D}"/>
                                            </p:graphicEl>
                                          </p:spTgt>
                                        </p:tgtEl>
                                        <p:attrNameLst>
                                          <p:attrName>ppt_y</p:attrName>
                                        </p:attrNameLst>
                                      </p:cBhvr>
                                      <p:tavLst>
                                        <p:tav tm="0">
                                          <p:val>
                                            <p:strVal val="#ppt_y+.1"/>
                                          </p:val>
                                        </p:tav>
                                        <p:tav tm="100000">
                                          <p:val>
                                            <p:strVal val="#ppt_y"/>
                                          </p:val>
                                        </p:tav>
                                      </p:tavLst>
                                    </p:anim>
                                  </p:childTnLst>
                                </p:cTn>
                              </p:par>
                              <p:par>
                                <p:cTn id="162" presetID="42" presetClass="entr" presetSubtype="0" fill="hold" grpId="0" nodeType="withEffect">
                                  <p:stCondLst>
                                    <p:cond delay="0"/>
                                  </p:stCondLst>
                                  <p:childTnLst>
                                    <p:set>
                                      <p:cBhvr>
                                        <p:cTn id="163" dur="1" fill="hold">
                                          <p:stCondLst>
                                            <p:cond delay="0"/>
                                          </p:stCondLst>
                                        </p:cTn>
                                        <p:tgtEl>
                                          <p:spTgt spid="13">
                                            <p:graphicEl>
                                              <a:dgm id="{21F26879-CA07-4058-8004-984C4E3A7C17}"/>
                                            </p:graphicEl>
                                          </p:spTgt>
                                        </p:tgtEl>
                                        <p:attrNameLst>
                                          <p:attrName>style.visibility</p:attrName>
                                        </p:attrNameLst>
                                      </p:cBhvr>
                                      <p:to>
                                        <p:strVal val="visible"/>
                                      </p:to>
                                    </p:set>
                                    <p:animEffect transition="in" filter="fade">
                                      <p:cBhvr>
                                        <p:cTn id="164" dur="1250"/>
                                        <p:tgtEl>
                                          <p:spTgt spid="13">
                                            <p:graphicEl>
                                              <a:dgm id="{21F26879-CA07-4058-8004-984C4E3A7C17}"/>
                                            </p:graphicEl>
                                          </p:spTgt>
                                        </p:tgtEl>
                                      </p:cBhvr>
                                    </p:animEffect>
                                    <p:anim calcmode="lin" valueType="num">
                                      <p:cBhvr>
                                        <p:cTn id="165" dur="1250" fill="hold"/>
                                        <p:tgtEl>
                                          <p:spTgt spid="13">
                                            <p:graphicEl>
                                              <a:dgm id="{21F26879-CA07-4058-8004-984C4E3A7C17}"/>
                                            </p:graphicEl>
                                          </p:spTgt>
                                        </p:tgtEl>
                                        <p:attrNameLst>
                                          <p:attrName>ppt_x</p:attrName>
                                        </p:attrNameLst>
                                      </p:cBhvr>
                                      <p:tavLst>
                                        <p:tav tm="0">
                                          <p:val>
                                            <p:strVal val="#ppt_x"/>
                                          </p:val>
                                        </p:tav>
                                        <p:tav tm="100000">
                                          <p:val>
                                            <p:strVal val="#ppt_x"/>
                                          </p:val>
                                        </p:tav>
                                      </p:tavLst>
                                    </p:anim>
                                    <p:anim calcmode="lin" valueType="num">
                                      <p:cBhvr>
                                        <p:cTn id="166" dur="1250" fill="hold"/>
                                        <p:tgtEl>
                                          <p:spTgt spid="13">
                                            <p:graphicEl>
                                              <a:dgm id="{21F26879-CA07-4058-8004-984C4E3A7C17}"/>
                                            </p:graphicEl>
                                          </p:spTgt>
                                        </p:tgtEl>
                                        <p:attrNameLst>
                                          <p:attrName>ppt_y</p:attrName>
                                        </p:attrNameLst>
                                      </p:cBhvr>
                                      <p:tavLst>
                                        <p:tav tm="0">
                                          <p:val>
                                            <p:strVal val="#ppt_y+.1"/>
                                          </p:val>
                                        </p:tav>
                                        <p:tav tm="100000">
                                          <p:val>
                                            <p:strVal val="#ppt_y"/>
                                          </p:val>
                                        </p:tav>
                                      </p:tavLst>
                                    </p:anim>
                                  </p:childTnLst>
                                </p:cTn>
                              </p:par>
                              <p:par>
                                <p:cTn id="167" presetID="42" presetClass="entr" presetSubtype="0" fill="hold" grpId="0" nodeType="withEffect">
                                  <p:stCondLst>
                                    <p:cond delay="0"/>
                                  </p:stCondLst>
                                  <p:childTnLst>
                                    <p:set>
                                      <p:cBhvr>
                                        <p:cTn id="168" dur="1" fill="hold">
                                          <p:stCondLst>
                                            <p:cond delay="0"/>
                                          </p:stCondLst>
                                        </p:cTn>
                                        <p:tgtEl>
                                          <p:spTgt spid="13">
                                            <p:graphicEl>
                                              <a:dgm id="{ED50E370-8B35-4C13-8174-8C75EAE39BC6}"/>
                                            </p:graphicEl>
                                          </p:spTgt>
                                        </p:tgtEl>
                                        <p:attrNameLst>
                                          <p:attrName>style.visibility</p:attrName>
                                        </p:attrNameLst>
                                      </p:cBhvr>
                                      <p:to>
                                        <p:strVal val="visible"/>
                                      </p:to>
                                    </p:set>
                                    <p:animEffect transition="in" filter="fade">
                                      <p:cBhvr>
                                        <p:cTn id="169" dur="1250"/>
                                        <p:tgtEl>
                                          <p:spTgt spid="13">
                                            <p:graphicEl>
                                              <a:dgm id="{ED50E370-8B35-4C13-8174-8C75EAE39BC6}"/>
                                            </p:graphicEl>
                                          </p:spTgt>
                                        </p:tgtEl>
                                      </p:cBhvr>
                                    </p:animEffect>
                                    <p:anim calcmode="lin" valueType="num">
                                      <p:cBhvr>
                                        <p:cTn id="170" dur="1250" fill="hold"/>
                                        <p:tgtEl>
                                          <p:spTgt spid="13">
                                            <p:graphicEl>
                                              <a:dgm id="{ED50E370-8B35-4C13-8174-8C75EAE39BC6}"/>
                                            </p:graphicEl>
                                          </p:spTgt>
                                        </p:tgtEl>
                                        <p:attrNameLst>
                                          <p:attrName>ppt_x</p:attrName>
                                        </p:attrNameLst>
                                      </p:cBhvr>
                                      <p:tavLst>
                                        <p:tav tm="0">
                                          <p:val>
                                            <p:strVal val="#ppt_x"/>
                                          </p:val>
                                        </p:tav>
                                        <p:tav tm="100000">
                                          <p:val>
                                            <p:strVal val="#ppt_x"/>
                                          </p:val>
                                        </p:tav>
                                      </p:tavLst>
                                    </p:anim>
                                    <p:anim calcmode="lin" valueType="num">
                                      <p:cBhvr>
                                        <p:cTn id="171" dur="1250" fill="hold"/>
                                        <p:tgtEl>
                                          <p:spTgt spid="13">
                                            <p:graphicEl>
                                              <a:dgm id="{ED50E370-8B35-4C13-8174-8C75EAE39BC6}"/>
                                            </p:graphicEl>
                                          </p:spTgt>
                                        </p:tgtEl>
                                        <p:attrNameLst>
                                          <p:attrName>ppt_y</p:attrName>
                                        </p:attrNameLst>
                                      </p:cBhvr>
                                      <p:tavLst>
                                        <p:tav tm="0">
                                          <p:val>
                                            <p:strVal val="#ppt_y+.1"/>
                                          </p:val>
                                        </p:tav>
                                        <p:tav tm="100000">
                                          <p:val>
                                            <p:strVal val="#ppt_y"/>
                                          </p:val>
                                        </p:tav>
                                      </p:tavLst>
                                    </p:anim>
                                  </p:childTnLst>
                                </p:cTn>
                              </p:par>
                              <p:par>
                                <p:cTn id="172" presetID="42" presetClass="entr" presetSubtype="0" fill="hold" grpId="0" nodeType="withEffect">
                                  <p:stCondLst>
                                    <p:cond delay="0"/>
                                  </p:stCondLst>
                                  <p:childTnLst>
                                    <p:set>
                                      <p:cBhvr>
                                        <p:cTn id="173" dur="1" fill="hold">
                                          <p:stCondLst>
                                            <p:cond delay="0"/>
                                          </p:stCondLst>
                                        </p:cTn>
                                        <p:tgtEl>
                                          <p:spTgt spid="13">
                                            <p:graphicEl>
                                              <a:dgm id="{C185D656-A125-413D-A5A2-E000FD7AFC36}"/>
                                            </p:graphicEl>
                                          </p:spTgt>
                                        </p:tgtEl>
                                        <p:attrNameLst>
                                          <p:attrName>style.visibility</p:attrName>
                                        </p:attrNameLst>
                                      </p:cBhvr>
                                      <p:to>
                                        <p:strVal val="visible"/>
                                      </p:to>
                                    </p:set>
                                    <p:animEffect transition="in" filter="fade">
                                      <p:cBhvr>
                                        <p:cTn id="174" dur="1250"/>
                                        <p:tgtEl>
                                          <p:spTgt spid="13">
                                            <p:graphicEl>
                                              <a:dgm id="{C185D656-A125-413D-A5A2-E000FD7AFC36}"/>
                                            </p:graphicEl>
                                          </p:spTgt>
                                        </p:tgtEl>
                                      </p:cBhvr>
                                    </p:animEffect>
                                    <p:anim calcmode="lin" valueType="num">
                                      <p:cBhvr>
                                        <p:cTn id="175" dur="1250" fill="hold"/>
                                        <p:tgtEl>
                                          <p:spTgt spid="13">
                                            <p:graphicEl>
                                              <a:dgm id="{C185D656-A125-413D-A5A2-E000FD7AFC36}"/>
                                            </p:graphicEl>
                                          </p:spTgt>
                                        </p:tgtEl>
                                        <p:attrNameLst>
                                          <p:attrName>ppt_x</p:attrName>
                                        </p:attrNameLst>
                                      </p:cBhvr>
                                      <p:tavLst>
                                        <p:tav tm="0">
                                          <p:val>
                                            <p:strVal val="#ppt_x"/>
                                          </p:val>
                                        </p:tav>
                                        <p:tav tm="100000">
                                          <p:val>
                                            <p:strVal val="#ppt_x"/>
                                          </p:val>
                                        </p:tav>
                                      </p:tavLst>
                                    </p:anim>
                                    <p:anim calcmode="lin" valueType="num">
                                      <p:cBhvr>
                                        <p:cTn id="176" dur="1250" fill="hold"/>
                                        <p:tgtEl>
                                          <p:spTgt spid="13">
                                            <p:graphicEl>
                                              <a:dgm id="{C185D656-A125-413D-A5A2-E000FD7AFC36}"/>
                                            </p:graphicEl>
                                          </p:spTgt>
                                        </p:tgtEl>
                                        <p:attrNameLst>
                                          <p:attrName>ppt_y</p:attrName>
                                        </p:attrNameLst>
                                      </p:cBhvr>
                                      <p:tavLst>
                                        <p:tav tm="0">
                                          <p:val>
                                            <p:strVal val="#ppt_y+.1"/>
                                          </p:val>
                                        </p:tav>
                                        <p:tav tm="100000">
                                          <p:val>
                                            <p:strVal val="#ppt_y"/>
                                          </p:val>
                                        </p:tav>
                                      </p:tavLst>
                                    </p:anim>
                                  </p:childTnLst>
                                </p:cTn>
                              </p:par>
                              <p:par>
                                <p:cTn id="177" presetID="42" presetClass="entr" presetSubtype="0" fill="hold" grpId="0" nodeType="withEffect">
                                  <p:stCondLst>
                                    <p:cond delay="0"/>
                                  </p:stCondLst>
                                  <p:childTnLst>
                                    <p:set>
                                      <p:cBhvr>
                                        <p:cTn id="178" dur="1" fill="hold">
                                          <p:stCondLst>
                                            <p:cond delay="0"/>
                                          </p:stCondLst>
                                        </p:cTn>
                                        <p:tgtEl>
                                          <p:spTgt spid="13">
                                            <p:graphicEl>
                                              <a:dgm id="{69D505EE-3EA1-45E6-9604-9679E6F43D10}"/>
                                            </p:graphicEl>
                                          </p:spTgt>
                                        </p:tgtEl>
                                        <p:attrNameLst>
                                          <p:attrName>style.visibility</p:attrName>
                                        </p:attrNameLst>
                                      </p:cBhvr>
                                      <p:to>
                                        <p:strVal val="visible"/>
                                      </p:to>
                                    </p:set>
                                    <p:animEffect transition="in" filter="fade">
                                      <p:cBhvr>
                                        <p:cTn id="179" dur="1250"/>
                                        <p:tgtEl>
                                          <p:spTgt spid="13">
                                            <p:graphicEl>
                                              <a:dgm id="{69D505EE-3EA1-45E6-9604-9679E6F43D10}"/>
                                            </p:graphicEl>
                                          </p:spTgt>
                                        </p:tgtEl>
                                      </p:cBhvr>
                                    </p:animEffect>
                                    <p:anim calcmode="lin" valueType="num">
                                      <p:cBhvr>
                                        <p:cTn id="180" dur="1250" fill="hold"/>
                                        <p:tgtEl>
                                          <p:spTgt spid="13">
                                            <p:graphicEl>
                                              <a:dgm id="{69D505EE-3EA1-45E6-9604-9679E6F43D10}"/>
                                            </p:graphicEl>
                                          </p:spTgt>
                                        </p:tgtEl>
                                        <p:attrNameLst>
                                          <p:attrName>ppt_x</p:attrName>
                                        </p:attrNameLst>
                                      </p:cBhvr>
                                      <p:tavLst>
                                        <p:tav tm="0">
                                          <p:val>
                                            <p:strVal val="#ppt_x"/>
                                          </p:val>
                                        </p:tav>
                                        <p:tav tm="100000">
                                          <p:val>
                                            <p:strVal val="#ppt_x"/>
                                          </p:val>
                                        </p:tav>
                                      </p:tavLst>
                                    </p:anim>
                                    <p:anim calcmode="lin" valueType="num">
                                      <p:cBhvr>
                                        <p:cTn id="181" dur="1250" fill="hold"/>
                                        <p:tgtEl>
                                          <p:spTgt spid="13">
                                            <p:graphicEl>
                                              <a:dgm id="{69D505EE-3EA1-45E6-9604-9679E6F43D10}"/>
                                            </p:graphicEl>
                                          </p:spTgt>
                                        </p:tgtEl>
                                        <p:attrNameLst>
                                          <p:attrName>ppt_y</p:attrName>
                                        </p:attrNameLst>
                                      </p:cBhvr>
                                      <p:tavLst>
                                        <p:tav tm="0">
                                          <p:val>
                                            <p:strVal val="#ppt_y+.1"/>
                                          </p:val>
                                        </p:tav>
                                        <p:tav tm="100000">
                                          <p:val>
                                            <p:strVal val="#ppt_y"/>
                                          </p:val>
                                        </p:tav>
                                      </p:tavLst>
                                    </p:anim>
                                  </p:childTnLst>
                                </p:cTn>
                              </p:par>
                              <p:par>
                                <p:cTn id="182" presetID="42" presetClass="entr" presetSubtype="0" fill="hold" grpId="0" nodeType="withEffect">
                                  <p:stCondLst>
                                    <p:cond delay="0"/>
                                  </p:stCondLst>
                                  <p:childTnLst>
                                    <p:set>
                                      <p:cBhvr>
                                        <p:cTn id="183" dur="1" fill="hold">
                                          <p:stCondLst>
                                            <p:cond delay="0"/>
                                          </p:stCondLst>
                                        </p:cTn>
                                        <p:tgtEl>
                                          <p:spTgt spid="13">
                                            <p:graphicEl>
                                              <a:dgm id="{BDF00463-729B-4AAA-A44C-72D28F2D54EE}"/>
                                            </p:graphicEl>
                                          </p:spTgt>
                                        </p:tgtEl>
                                        <p:attrNameLst>
                                          <p:attrName>style.visibility</p:attrName>
                                        </p:attrNameLst>
                                      </p:cBhvr>
                                      <p:to>
                                        <p:strVal val="visible"/>
                                      </p:to>
                                    </p:set>
                                    <p:animEffect transition="in" filter="fade">
                                      <p:cBhvr>
                                        <p:cTn id="184" dur="1250"/>
                                        <p:tgtEl>
                                          <p:spTgt spid="13">
                                            <p:graphicEl>
                                              <a:dgm id="{BDF00463-729B-4AAA-A44C-72D28F2D54EE}"/>
                                            </p:graphicEl>
                                          </p:spTgt>
                                        </p:tgtEl>
                                      </p:cBhvr>
                                    </p:animEffect>
                                    <p:anim calcmode="lin" valueType="num">
                                      <p:cBhvr>
                                        <p:cTn id="185" dur="1250" fill="hold"/>
                                        <p:tgtEl>
                                          <p:spTgt spid="13">
                                            <p:graphicEl>
                                              <a:dgm id="{BDF00463-729B-4AAA-A44C-72D28F2D54EE}"/>
                                            </p:graphicEl>
                                          </p:spTgt>
                                        </p:tgtEl>
                                        <p:attrNameLst>
                                          <p:attrName>ppt_x</p:attrName>
                                        </p:attrNameLst>
                                      </p:cBhvr>
                                      <p:tavLst>
                                        <p:tav tm="0">
                                          <p:val>
                                            <p:strVal val="#ppt_x"/>
                                          </p:val>
                                        </p:tav>
                                        <p:tav tm="100000">
                                          <p:val>
                                            <p:strVal val="#ppt_x"/>
                                          </p:val>
                                        </p:tav>
                                      </p:tavLst>
                                    </p:anim>
                                    <p:anim calcmode="lin" valueType="num">
                                      <p:cBhvr>
                                        <p:cTn id="186" dur="1250" fill="hold"/>
                                        <p:tgtEl>
                                          <p:spTgt spid="13">
                                            <p:graphicEl>
                                              <a:dgm id="{BDF00463-729B-4AAA-A44C-72D28F2D54EE}"/>
                                            </p:graphicEl>
                                          </p:spTgt>
                                        </p:tgtEl>
                                        <p:attrNameLst>
                                          <p:attrName>ppt_y</p:attrName>
                                        </p:attrNameLst>
                                      </p:cBhvr>
                                      <p:tavLst>
                                        <p:tav tm="0">
                                          <p:val>
                                            <p:strVal val="#ppt_y+.1"/>
                                          </p:val>
                                        </p:tav>
                                        <p:tav tm="100000">
                                          <p:val>
                                            <p:strVal val="#ppt_y"/>
                                          </p:val>
                                        </p:tav>
                                      </p:tavLst>
                                    </p:anim>
                                  </p:childTnLst>
                                </p:cTn>
                              </p:par>
                              <p:par>
                                <p:cTn id="187" presetID="42" presetClass="entr" presetSubtype="0" fill="hold" grpId="0" nodeType="withEffect">
                                  <p:stCondLst>
                                    <p:cond delay="0"/>
                                  </p:stCondLst>
                                  <p:childTnLst>
                                    <p:set>
                                      <p:cBhvr>
                                        <p:cTn id="188" dur="1" fill="hold">
                                          <p:stCondLst>
                                            <p:cond delay="0"/>
                                          </p:stCondLst>
                                        </p:cTn>
                                        <p:tgtEl>
                                          <p:spTgt spid="13">
                                            <p:graphicEl>
                                              <a:dgm id="{2126AC62-05CD-4473-B9AC-DC4699B88E51}"/>
                                            </p:graphicEl>
                                          </p:spTgt>
                                        </p:tgtEl>
                                        <p:attrNameLst>
                                          <p:attrName>style.visibility</p:attrName>
                                        </p:attrNameLst>
                                      </p:cBhvr>
                                      <p:to>
                                        <p:strVal val="visible"/>
                                      </p:to>
                                    </p:set>
                                    <p:animEffect transition="in" filter="fade">
                                      <p:cBhvr>
                                        <p:cTn id="189" dur="1250"/>
                                        <p:tgtEl>
                                          <p:spTgt spid="13">
                                            <p:graphicEl>
                                              <a:dgm id="{2126AC62-05CD-4473-B9AC-DC4699B88E51}"/>
                                            </p:graphicEl>
                                          </p:spTgt>
                                        </p:tgtEl>
                                      </p:cBhvr>
                                    </p:animEffect>
                                    <p:anim calcmode="lin" valueType="num">
                                      <p:cBhvr>
                                        <p:cTn id="190" dur="1250" fill="hold"/>
                                        <p:tgtEl>
                                          <p:spTgt spid="13">
                                            <p:graphicEl>
                                              <a:dgm id="{2126AC62-05CD-4473-B9AC-DC4699B88E51}"/>
                                            </p:graphicEl>
                                          </p:spTgt>
                                        </p:tgtEl>
                                        <p:attrNameLst>
                                          <p:attrName>ppt_x</p:attrName>
                                        </p:attrNameLst>
                                      </p:cBhvr>
                                      <p:tavLst>
                                        <p:tav tm="0">
                                          <p:val>
                                            <p:strVal val="#ppt_x"/>
                                          </p:val>
                                        </p:tav>
                                        <p:tav tm="100000">
                                          <p:val>
                                            <p:strVal val="#ppt_x"/>
                                          </p:val>
                                        </p:tav>
                                      </p:tavLst>
                                    </p:anim>
                                    <p:anim calcmode="lin" valueType="num">
                                      <p:cBhvr>
                                        <p:cTn id="191" dur="1250" fill="hold"/>
                                        <p:tgtEl>
                                          <p:spTgt spid="13">
                                            <p:graphicEl>
                                              <a:dgm id="{2126AC62-05CD-4473-B9AC-DC4699B88E51}"/>
                                            </p:graphicEl>
                                          </p:spTgt>
                                        </p:tgtEl>
                                        <p:attrNameLst>
                                          <p:attrName>ppt_y</p:attrName>
                                        </p:attrNameLst>
                                      </p:cBhvr>
                                      <p:tavLst>
                                        <p:tav tm="0">
                                          <p:val>
                                            <p:strVal val="#ppt_y+.1"/>
                                          </p:val>
                                        </p:tav>
                                        <p:tav tm="100000">
                                          <p:val>
                                            <p:strVal val="#ppt_y"/>
                                          </p:val>
                                        </p:tav>
                                      </p:tavLst>
                                    </p:anim>
                                  </p:childTnLst>
                                </p:cTn>
                              </p:par>
                              <p:par>
                                <p:cTn id="192" presetID="42" presetClass="entr" presetSubtype="0" fill="hold" grpId="0" nodeType="withEffect">
                                  <p:stCondLst>
                                    <p:cond delay="0"/>
                                  </p:stCondLst>
                                  <p:childTnLst>
                                    <p:set>
                                      <p:cBhvr>
                                        <p:cTn id="193" dur="1" fill="hold">
                                          <p:stCondLst>
                                            <p:cond delay="0"/>
                                          </p:stCondLst>
                                        </p:cTn>
                                        <p:tgtEl>
                                          <p:spTgt spid="13">
                                            <p:graphicEl>
                                              <a:dgm id="{E8B18800-8DEA-4555-BA31-7B8788C8828C}"/>
                                            </p:graphicEl>
                                          </p:spTgt>
                                        </p:tgtEl>
                                        <p:attrNameLst>
                                          <p:attrName>style.visibility</p:attrName>
                                        </p:attrNameLst>
                                      </p:cBhvr>
                                      <p:to>
                                        <p:strVal val="visible"/>
                                      </p:to>
                                    </p:set>
                                    <p:animEffect transition="in" filter="fade">
                                      <p:cBhvr>
                                        <p:cTn id="194" dur="1250"/>
                                        <p:tgtEl>
                                          <p:spTgt spid="13">
                                            <p:graphicEl>
                                              <a:dgm id="{E8B18800-8DEA-4555-BA31-7B8788C8828C}"/>
                                            </p:graphicEl>
                                          </p:spTgt>
                                        </p:tgtEl>
                                      </p:cBhvr>
                                    </p:animEffect>
                                    <p:anim calcmode="lin" valueType="num">
                                      <p:cBhvr>
                                        <p:cTn id="195" dur="1250" fill="hold"/>
                                        <p:tgtEl>
                                          <p:spTgt spid="13">
                                            <p:graphicEl>
                                              <a:dgm id="{E8B18800-8DEA-4555-BA31-7B8788C8828C}"/>
                                            </p:graphicEl>
                                          </p:spTgt>
                                        </p:tgtEl>
                                        <p:attrNameLst>
                                          <p:attrName>ppt_x</p:attrName>
                                        </p:attrNameLst>
                                      </p:cBhvr>
                                      <p:tavLst>
                                        <p:tav tm="0">
                                          <p:val>
                                            <p:strVal val="#ppt_x"/>
                                          </p:val>
                                        </p:tav>
                                        <p:tav tm="100000">
                                          <p:val>
                                            <p:strVal val="#ppt_x"/>
                                          </p:val>
                                        </p:tav>
                                      </p:tavLst>
                                    </p:anim>
                                    <p:anim calcmode="lin" valueType="num">
                                      <p:cBhvr>
                                        <p:cTn id="196" dur="1250" fill="hold"/>
                                        <p:tgtEl>
                                          <p:spTgt spid="13">
                                            <p:graphicEl>
                                              <a:dgm id="{E8B18800-8DEA-4555-BA31-7B8788C8828C}"/>
                                            </p:graphicEl>
                                          </p:spTgt>
                                        </p:tgtEl>
                                        <p:attrNameLst>
                                          <p:attrName>ppt_y</p:attrName>
                                        </p:attrNameLst>
                                      </p:cBhvr>
                                      <p:tavLst>
                                        <p:tav tm="0">
                                          <p:val>
                                            <p:strVal val="#ppt_y+.1"/>
                                          </p:val>
                                        </p:tav>
                                        <p:tav tm="100000">
                                          <p:val>
                                            <p:strVal val="#ppt_y"/>
                                          </p:val>
                                        </p:tav>
                                      </p:tavLst>
                                    </p:anim>
                                  </p:childTnLst>
                                </p:cTn>
                              </p:par>
                              <p:par>
                                <p:cTn id="197" presetID="42" presetClass="entr" presetSubtype="0" fill="hold" grpId="0" nodeType="withEffect">
                                  <p:stCondLst>
                                    <p:cond delay="0"/>
                                  </p:stCondLst>
                                  <p:childTnLst>
                                    <p:set>
                                      <p:cBhvr>
                                        <p:cTn id="198" dur="1" fill="hold">
                                          <p:stCondLst>
                                            <p:cond delay="0"/>
                                          </p:stCondLst>
                                        </p:cTn>
                                        <p:tgtEl>
                                          <p:spTgt spid="13">
                                            <p:graphicEl>
                                              <a:dgm id="{01C90E86-64A3-40D1-B885-601471A47486}"/>
                                            </p:graphicEl>
                                          </p:spTgt>
                                        </p:tgtEl>
                                        <p:attrNameLst>
                                          <p:attrName>style.visibility</p:attrName>
                                        </p:attrNameLst>
                                      </p:cBhvr>
                                      <p:to>
                                        <p:strVal val="visible"/>
                                      </p:to>
                                    </p:set>
                                    <p:animEffect transition="in" filter="fade">
                                      <p:cBhvr>
                                        <p:cTn id="199" dur="1250"/>
                                        <p:tgtEl>
                                          <p:spTgt spid="13">
                                            <p:graphicEl>
                                              <a:dgm id="{01C90E86-64A3-40D1-B885-601471A47486}"/>
                                            </p:graphicEl>
                                          </p:spTgt>
                                        </p:tgtEl>
                                      </p:cBhvr>
                                    </p:animEffect>
                                    <p:anim calcmode="lin" valueType="num">
                                      <p:cBhvr>
                                        <p:cTn id="200" dur="1250" fill="hold"/>
                                        <p:tgtEl>
                                          <p:spTgt spid="13">
                                            <p:graphicEl>
                                              <a:dgm id="{01C90E86-64A3-40D1-B885-601471A47486}"/>
                                            </p:graphicEl>
                                          </p:spTgt>
                                        </p:tgtEl>
                                        <p:attrNameLst>
                                          <p:attrName>ppt_x</p:attrName>
                                        </p:attrNameLst>
                                      </p:cBhvr>
                                      <p:tavLst>
                                        <p:tav tm="0">
                                          <p:val>
                                            <p:strVal val="#ppt_x"/>
                                          </p:val>
                                        </p:tav>
                                        <p:tav tm="100000">
                                          <p:val>
                                            <p:strVal val="#ppt_x"/>
                                          </p:val>
                                        </p:tav>
                                      </p:tavLst>
                                    </p:anim>
                                    <p:anim calcmode="lin" valueType="num">
                                      <p:cBhvr>
                                        <p:cTn id="201" dur="1250" fill="hold"/>
                                        <p:tgtEl>
                                          <p:spTgt spid="13">
                                            <p:graphicEl>
                                              <a:dgm id="{01C90E86-64A3-40D1-B885-601471A47486}"/>
                                            </p:graphicEl>
                                          </p:spTgt>
                                        </p:tgtEl>
                                        <p:attrNameLst>
                                          <p:attrName>ppt_y</p:attrName>
                                        </p:attrNameLst>
                                      </p:cBhvr>
                                      <p:tavLst>
                                        <p:tav tm="0">
                                          <p:val>
                                            <p:strVal val="#ppt_y+.1"/>
                                          </p:val>
                                        </p:tav>
                                        <p:tav tm="100000">
                                          <p:val>
                                            <p:strVal val="#ppt_y"/>
                                          </p:val>
                                        </p:tav>
                                      </p:tavLst>
                                    </p:anim>
                                  </p:childTnLst>
                                </p:cTn>
                              </p:par>
                              <p:par>
                                <p:cTn id="202" presetID="42" presetClass="entr" presetSubtype="0" fill="hold" grpId="0" nodeType="withEffect">
                                  <p:stCondLst>
                                    <p:cond delay="0"/>
                                  </p:stCondLst>
                                  <p:childTnLst>
                                    <p:set>
                                      <p:cBhvr>
                                        <p:cTn id="203" dur="1" fill="hold">
                                          <p:stCondLst>
                                            <p:cond delay="0"/>
                                          </p:stCondLst>
                                        </p:cTn>
                                        <p:tgtEl>
                                          <p:spTgt spid="13">
                                            <p:graphicEl>
                                              <a:dgm id="{A8C443FB-B98A-409B-B11C-35E8ADA66022}"/>
                                            </p:graphicEl>
                                          </p:spTgt>
                                        </p:tgtEl>
                                        <p:attrNameLst>
                                          <p:attrName>style.visibility</p:attrName>
                                        </p:attrNameLst>
                                      </p:cBhvr>
                                      <p:to>
                                        <p:strVal val="visible"/>
                                      </p:to>
                                    </p:set>
                                    <p:animEffect transition="in" filter="fade">
                                      <p:cBhvr>
                                        <p:cTn id="204" dur="1250"/>
                                        <p:tgtEl>
                                          <p:spTgt spid="13">
                                            <p:graphicEl>
                                              <a:dgm id="{A8C443FB-B98A-409B-B11C-35E8ADA66022}"/>
                                            </p:graphicEl>
                                          </p:spTgt>
                                        </p:tgtEl>
                                      </p:cBhvr>
                                    </p:animEffect>
                                    <p:anim calcmode="lin" valueType="num">
                                      <p:cBhvr>
                                        <p:cTn id="205" dur="1250" fill="hold"/>
                                        <p:tgtEl>
                                          <p:spTgt spid="13">
                                            <p:graphicEl>
                                              <a:dgm id="{A8C443FB-B98A-409B-B11C-35E8ADA66022}"/>
                                            </p:graphicEl>
                                          </p:spTgt>
                                        </p:tgtEl>
                                        <p:attrNameLst>
                                          <p:attrName>ppt_x</p:attrName>
                                        </p:attrNameLst>
                                      </p:cBhvr>
                                      <p:tavLst>
                                        <p:tav tm="0">
                                          <p:val>
                                            <p:strVal val="#ppt_x"/>
                                          </p:val>
                                        </p:tav>
                                        <p:tav tm="100000">
                                          <p:val>
                                            <p:strVal val="#ppt_x"/>
                                          </p:val>
                                        </p:tav>
                                      </p:tavLst>
                                    </p:anim>
                                    <p:anim calcmode="lin" valueType="num">
                                      <p:cBhvr>
                                        <p:cTn id="206" dur="1250" fill="hold"/>
                                        <p:tgtEl>
                                          <p:spTgt spid="13">
                                            <p:graphicEl>
                                              <a:dgm id="{A8C443FB-B98A-409B-B11C-35E8ADA66022}"/>
                                            </p:graphicEl>
                                          </p:spTgt>
                                        </p:tgtEl>
                                        <p:attrNameLst>
                                          <p:attrName>ppt_y</p:attrName>
                                        </p:attrNameLst>
                                      </p:cBhvr>
                                      <p:tavLst>
                                        <p:tav tm="0">
                                          <p:val>
                                            <p:strVal val="#ppt_y+.1"/>
                                          </p:val>
                                        </p:tav>
                                        <p:tav tm="100000">
                                          <p:val>
                                            <p:strVal val="#ppt_y"/>
                                          </p:val>
                                        </p:tav>
                                      </p:tavLst>
                                    </p:anim>
                                  </p:childTnLst>
                                </p:cTn>
                              </p:par>
                              <p:par>
                                <p:cTn id="207" presetID="42" presetClass="entr" presetSubtype="0" fill="hold" grpId="0" nodeType="withEffect">
                                  <p:stCondLst>
                                    <p:cond delay="0"/>
                                  </p:stCondLst>
                                  <p:childTnLst>
                                    <p:set>
                                      <p:cBhvr>
                                        <p:cTn id="208" dur="1" fill="hold">
                                          <p:stCondLst>
                                            <p:cond delay="0"/>
                                          </p:stCondLst>
                                        </p:cTn>
                                        <p:tgtEl>
                                          <p:spTgt spid="13">
                                            <p:graphicEl>
                                              <a:dgm id="{DCAE078F-6045-4EC2-93B1-88971B698621}"/>
                                            </p:graphicEl>
                                          </p:spTgt>
                                        </p:tgtEl>
                                        <p:attrNameLst>
                                          <p:attrName>style.visibility</p:attrName>
                                        </p:attrNameLst>
                                      </p:cBhvr>
                                      <p:to>
                                        <p:strVal val="visible"/>
                                      </p:to>
                                    </p:set>
                                    <p:animEffect transition="in" filter="fade">
                                      <p:cBhvr>
                                        <p:cTn id="209" dur="1250"/>
                                        <p:tgtEl>
                                          <p:spTgt spid="13">
                                            <p:graphicEl>
                                              <a:dgm id="{DCAE078F-6045-4EC2-93B1-88971B698621}"/>
                                            </p:graphicEl>
                                          </p:spTgt>
                                        </p:tgtEl>
                                      </p:cBhvr>
                                    </p:animEffect>
                                    <p:anim calcmode="lin" valueType="num">
                                      <p:cBhvr>
                                        <p:cTn id="210" dur="1250" fill="hold"/>
                                        <p:tgtEl>
                                          <p:spTgt spid="13">
                                            <p:graphicEl>
                                              <a:dgm id="{DCAE078F-6045-4EC2-93B1-88971B698621}"/>
                                            </p:graphicEl>
                                          </p:spTgt>
                                        </p:tgtEl>
                                        <p:attrNameLst>
                                          <p:attrName>ppt_x</p:attrName>
                                        </p:attrNameLst>
                                      </p:cBhvr>
                                      <p:tavLst>
                                        <p:tav tm="0">
                                          <p:val>
                                            <p:strVal val="#ppt_x"/>
                                          </p:val>
                                        </p:tav>
                                        <p:tav tm="100000">
                                          <p:val>
                                            <p:strVal val="#ppt_x"/>
                                          </p:val>
                                        </p:tav>
                                      </p:tavLst>
                                    </p:anim>
                                    <p:anim calcmode="lin" valueType="num">
                                      <p:cBhvr>
                                        <p:cTn id="211" dur="1250" fill="hold"/>
                                        <p:tgtEl>
                                          <p:spTgt spid="13">
                                            <p:graphicEl>
                                              <a:dgm id="{DCAE078F-6045-4EC2-93B1-88971B698621}"/>
                                            </p:graphicEl>
                                          </p:spTgt>
                                        </p:tgtEl>
                                        <p:attrNameLst>
                                          <p:attrName>ppt_y</p:attrName>
                                        </p:attrNameLst>
                                      </p:cBhvr>
                                      <p:tavLst>
                                        <p:tav tm="0">
                                          <p:val>
                                            <p:strVal val="#ppt_y+.1"/>
                                          </p:val>
                                        </p:tav>
                                        <p:tav tm="100000">
                                          <p:val>
                                            <p:strVal val="#ppt_y"/>
                                          </p:val>
                                        </p:tav>
                                      </p:tavLst>
                                    </p:anim>
                                  </p:childTnLst>
                                </p:cTn>
                              </p:par>
                              <p:par>
                                <p:cTn id="212" presetID="42" presetClass="entr" presetSubtype="0" fill="hold" grpId="0" nodeType="withEffect">
                                  <p:stCondLst>
                                    <p:cond delay="0"/>
                                  </p:stCondLst>
                                  <p:childTnLst>
                                    <p:set>
                                      <p:cBhvr>
                                        <p:cTn id="213" dur="1" fill="hold">
                                          <p:stCondLst>
                                            <p:cond delay="0"/>
                                          </p:stCondLst>
                                        </p:cTn>
                                        <p:tgtEl>
                                          <p:spTgt spid="13">
                                            <p:graphicEl>
                                              <a:dgm id="{46ED0F64-97AB-4165-8B26-8A38CF73A37B}"/>
                                            </p:graphicEl>
                                          </p:spTgt>
                                        </p:tgtEl>
                                        <p:attrNameLst>
                                          <p:attrName>style.visibility</p:attrName>
                                        </p:attrNameLst>
                                      </p:cBhvr>
                                      <p:to>
                                        <p:strVal val="visible"/>
                                      </p:to>
                                    </p:set>
                                    <p:animEffect transition="in" filter="fade">
                                      <p:cBhvr>
                                        <p:cTn id="214" dur="1250"/>
                                        <p:tgtEl>
                                          <p:spTgt spid="13">
                                            <p:graphicEl>
                                              <a:dgm id="{46ED0F64-97AB-4165-8B26-8A38CF73A37B}"/>
                                            </p:graphicEl>
                                          </p:spTgt>
                                        </p:tgtEl>
                                      </p:cBhvr>
                                    </p:animEffect>
                                    <p:anim calcmode="lin" valueType="num">
                                      <p:cBhvr>
                                        <p:cTn id="215" dur="1250" fill="hold"/>
                                        <p:tgtEl>
                                          <p:spTgt spid="13">
                                            <p:graphicEl>
                                              <a:dgm id="{46ED0F64-97AB-4165-8B26-8A38CF73A37B}"/>
                                            </p:graphicEl>
                                          </p:spTgt>
                                        </p:tgtEl>
                                        <p:attrNameLst>
                                          <p:attrName>ppt_x</p:attrName>
                                        </p:attrNameLst>
                                      </p:cBhvr>
                                      <p:tavLst>
                                        <p:tav tm="0">
                                          <p:val>
                                            <p:strVal val="#ppt_x"/>
                                          </p:val>
                                        </p:tav>
                                        <p:tav tm="100000">
                                          <p:val>
                                            <p:strVal val="#ppt_x"/>
                                          </p:val>
                                        </p:tav>
                                      </p:tavLst>
                                    </p:anim>
                                    <p:anim calcmode="lin" valueType="num">
                                      <p:cBhvr>
                                        <p:cTn id="216" dur="1250" fill="hold"/>
                                        <p:tgtEl>
                                          <p:spTgt spid="13">
                                            <p:graphicEl>
                                              <a:dgm id="{46ED0F64-97AB-4165-8B26-8A38CF73A37B}"/>
                                            </p:graphicEl>
                                          </p:spTgt>
                                        </p:tgtEl>
                                        <p:attrNameLst>
                                          <p:attrName>ppt_y</p:attrName>
                                        </p:attrNameLst>
                                      </p:cBhvr>
                                      <p:tavLst>
                                        <p:tav tm="0">
                                          <p:val>
                                            <p:strVal val="#ppt_y+.1"/>
                                          </p:val>
                                        </p:tav>
                                        <p:tav tm="100000">
                                          <p:val>
                                            <p:strVal val="#ppt_y"/>
                                          </p:val>
                                        </p:tav>
                                      </p:tavLst>
                                    </p:anim>
                                  </p:childTnLst>
                                </p:cTn>
                              </p:par>
                              <p:par>
                                <p:cTn id="217" presetID="42" presetClass="entr" presetSubtype="0" fill="hold" grpId="0" nodeType="withEffect">
                                  <p:stCondLst>
                                    <p:cond delay="0"/>
                                  </p:stCondLst>
                                  <p:childTnLst>
                                    <p:set>
                                      <p:cBhvr>
                                        <p:cTn id="218" dur="1" fill="hold">
                                          <p:stCondLst>
                                            <p:cond delay="0"/>
                                          </p:stCondLst>
                                        </p:cTn>
                                        <p:tgtEl>
                                          <p:spTgt spid="13">
                                            <p:graphicEl>
                                              <a:dgm id="{ADB1EDFD-6B45-4E53-AF1A-CFA9BAB80BCC}"/>
                                            </p:graphicEl>
                                          </p:spTgt>
                                        </p:tgtEl>
                                        <p:attrNameLst>
                                          <p:attrName>style.visibility</p:attrName>
                                        </p:attrNameLst>
                                      </p:cBhvr>
                                      <p:to>
                                        <p:strVal val="visible"/>
                                      </p:to>
                                    </p:set>
                                    <p:animEffect transition="in" filter="fade">
                                      <p:cBhvr>
                                        <p:cTn id="219" dur="1250"/>
                                        <p:tgtEl>
                                          <p:spTgt spid="13">
                                            <p:graphicEl>
                                              <a:dgm id="{ADB1EDFD-6B45-4E53-AF1A-CFA9BAB80BCC}"/>
                                            </p:graphicEl>
                                          </p:spTgt>
                                        </p:tgtEl>
                                      </p:cBhvr>
                                    </p:animEffect>
                                    <p:anim calcmode="lin" valueType="num">
                                      <p:cBhvr>
                                        <p:cTn id="220" dur="1250" fill="hold"/>
                                        <p:tgtEl>
                                          <p:spTgt spid="13">
                                            <p:graphicEl>
                                              <a:dgm id="{ADB1EDFD-6B45-4E53-AF1A-CFA9BAB80BCC}"/>
                                            </p:graphicEl>
                                          </p:spTgt>
                                        </p:tgtEl>
                                        <p:attrNameLst>
                                          <p:attrName>ppt_x</p:attrName>
                                        </p:attrNameLst>
                                      </p:cBhvr>
                                      <p:tavLst>
                                        <p:tav tm="0">
                                          <p:val>
                                            <p:strVal val="#ppt_x"/>
                                          </p:val>
                                        </p:tav>
                                        <p:tav tm="100000">
                                          <p:val>
                                            <p:strVal val="#ppt_x"/>
                                          </p:val>
                                        </p:tav>
                                      </p:tavLst>
                                    </p:anim>
                                    <p:anim calcmode="lin" valueType="num">
                                      <p:cBhvr>
                                        <p:cTn id="221" dur="1250" fill="hold"/>
                                        <p:tgtEl>
                                          <p:spTgt spid="13">
                                            <p:graphicEl>
                                              <a:dgm id="{ADB1EDFD-6B45-4E53-AF1A-CFA9BAB80BCC}"/>
                                            </p:graphicEl>
                                          </p:spTgt>
                                        </p:tgtEl>
                                        <p:attrNameLst>
                                          <p:attrName>ppt_y</p:attrName>
                                        </p:attrNameLst>
                                      </p:cBhvr>
                                      <p:tavLst>
                                        <p:tav tm="0">
                                          <p:val>
                                            <p:strVal val="#ppt_y+.1"/>
                                          </p:val>
                                        </p:tav>
                                        <p:tav tm="100000">
                                          <p:val>
                                            <p:strVal val="#ppt_y"/>
                                          </p:val>
                                        </p:tav>
                                      </p:tavLst>
                                    </p:anim>
                                  </p:childTnLst>
                                </p:cTn>
                              </p:par>
                            </p:childTnLst>
                          </p:cTn>
                        </p:par>
                      </p:childTnLst>
                    </p:cTn>
                  </p:par>
                  <p:par>
                    <p:cTn id="222" fill="hold">
                      <p:stCondLst>
                        <p:cond delay="indefinite"/>
                      </p:stCondLst>
                      <p:childTnLst>
                        <p:par>
                          <p:cTn id="223" fill="hold">
                            <p:stCondLst>
                              <p:cond delay="0"/>
                            </p:stCondLst>
                            <p:childTnLst>
                              <p:par>
                                <p:cTn id="224" presetID="42" presetClass="entr" presetSubtype="0" fill="hold" grpId="0" nodeType="clickEffect">
                                  <p:stCondLst>
                                    <p:cond delay="0"/>
                                  </p:stCondLst>
                                  <p:childTnLst>
                                    <p:set>
                                      <p:cBhvr>
                                        <p:cTn id="225" dur="1" fill="hold">
                                          <p:stCondLst>
                                            <p:cond delay="0"/>
                                          </p:stCondLst>
                                        </p:cTn>
                                        <p:tgtEl>
                                          <p:spTgt spid="3"/>
                                        </p:tgtEl>
                                        <p:attrNameLst>
                                          <p:attrName>style.visibility</p:attrName>
                                        </p:attrNameLst>
                                      </p:cBhvr>
                                      <p:to>
                                        <p:strVal val="visible"/>
                                      </p:to>
                                    </p:set>
                                    <p:animEffect transition="in" filter="fade">
                                      <p:cBhvr>
                                        <p:cTn id="226" dur="1000"/>
                                        <p:tgtEl>
                                          <p:spTgt spid="3"/>
                                        </p:tgtEl>
                                      </p:cBhvr>
                                    </p:animEffect>
                                    <p:anim calcmode="lin" valueType="num">
                                      <p:cBhvr>
                                        <p:cTn id="227" dur="1000" fill="hold"/>
                                        <p:tgtEl>
                                          <p:spTgt spid="3"/>
                                        </p:tgtEl>
                                        <p:attrNameLst>
                                          <p:attrName>ppt_x</p:attrName>
                                        </p:attrNameLst>
                                      </p:cBhvr>
                                      <p:tavLst>
                                        <p:tav tm="0">
                                          <p:val>
                                            <p:strVal val="#ppt_x"/>
                                          </p:val>
                                        </p:tav>
                                        <p:tav tm="100000">
                                          <p:val>
                                            <p:strVal val="#ppt_x"/>
                                          </p:val>
                                        </p:tav>
                                      </p:tavLst>
                                    </p:anim>
                                    <p:anim calcmode="lin" valueType="num">
                                      <p:cBhvr>
                                        <p:cTn id="22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Sub>
          <a:bldDgm bld="lvlAtOnce"/>
        </p:bldSub>
      </p:bldGraphic>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373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dirty="0"/>
              <a:t>GENERALITES</a:t>
            </a:r>
          </a:p>
        </p:txBody>
      </p:sp>
      <p:sp>
        <p:nvSpPr>
          <p:cNvPr id="4" name="TextBox 3"/>
          <p:cNvSpPr txBox="1"/>
          <p:nvPr/>
        </p:nvSpPr>
        <p:spPr>
          <a:xfrm>
            <a:off x="609600" y="637309"/>
            <a:ext cx="10972800" cy="461665"/>
          </a:xfrm>
          <a:prstGeom prst="rect">
            <a:avLst/>
          </a:prstGeom>
          <a:solidFill>
            <a:schemeClr val="bg1">
              <a:lumMod val="95000"/>
            </a:schemeClr>
          </a:solidFill>
          <a:ln>
            <a:solidFill>
              <a:schemeClr val="accent1">
                <a:lumMod val="20000"/>
                <a:lumOff val="80000"/>
              </a:schemeClr>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fr-FR" sz="2400" dirty="0">
                <a:solidFill>
                  <a:schemeClr val="tx1"/>
                </a:solidFill>
              </a:rPr>
              <a:t>Problématique</a:t>
            </a:r>
          </a:p>
        </p:txBody>
      </p:sp>
      <p:sp>
        <p:nvSpPr>
          <p:cNvPr id="5" name="Slide Number Placeholder 4"/>
          <p:cNvSpPr>
            <a:spLocks noGrp="1"/>
          </p:cNvSpPr>
          <p:nvPr>
            <p:ph type="sldNum" sz="quarter" idx="12"/>
          </p:nvPr>
        </p:nvSpPr>
        <p:spPr/>
        <p:txBody>
          <a:bodyPr/>
          <a:lstStyle/>
          <a:p>
            <a:fld id="{E31375A4-56A4-47D6-9801-1991572033F7}" type="slidenum">
              <a:rPr lang="en-US" smtClean="0"/>
              <a:pPr/>
              <a:t>5</a:t>
            </a:fld>
            <a:endParaRPr lang="en-US"/>
          </a:p>
        </p:txBody>
      </p:sp>
      <p:sp>
        <p:nvSpPr>
          <p:cNvPr id="3" name="TextBox 2"/>
          <p:cNvSpPr txBox="1"/>
          <p:nvPr/>
        </p:nvSpPr>
        <p:spPr>
          <a:xfrm>
            <a:off x="125260" y="1165898"/>
            <a:ext cx="11849622" cy="5693866"/>
          </a:xfrm>
          <a:prstGeom prst="rect">
            <a:avLst/>
          </a:prstGeom>
          <a:noFill/>
        </p:spPr>
        <p:txBody>
          <a:bodyPr wrap="square" rtlCol="0">
            <a:spAutoFit/>
          </a:bodyPr>
          <a:lstStyle/>
          <a:p>
            <a:pPr marL="342900" indent="-342900" algn="just">
              <a:buClr>
                <a:schemeClr val="accent1"/>
              </a:buClr>
              <a:buFont typeface="Wingdings" panose="05000000000000000000" pitchFamily="2" charset="2"/>
              <a:buChar char="v"/>
            </a:pPr>
            <a:r>
              <a:rPr lang="fr-FR" sz="2600" dirty="0"/>
              <a:t>L’insuffisance d’outils efficaces et spécifiques d’information et de recherche régulière sur les faits et décisions étatiques ou gouvernementaux au Burkina Faso.</a:t>
            </a:r>
          </a:p>
          <a:p>
            <a:pPr marL="342900" indent="-342900" algn="just">
              <a:buClr>
                <a:schemeClr val="accent1"/>
              </a:buClr>
              <a:buFont typeface="Wingdings" panose="05000000000000000000" pitchFamily="2" charset="2"/>
              <a:buChar char="v"/>
            </a:pPr>
            <a:endParaRPr lang="fr-FR" sz="2600" dirty="0"/>
          </a:p>
          <a:p>
            <a:pPr marL="342900" indent="-342900" algn="just">
              <a:buClr>
                <a:schemeClr val="accent1"/>
              </a:buClr>
              <a:buFont typeface="Wingdings" panose="05000000000000000000" pitchFamily="2" charset="2"/>
              <a:buChar char="v"/>
            </a:pPr>
            <a:r>
              <a:rPr lang="fr-FR" sz="2600" dirty="0"/>
              <a:t>La non compréhension par le peuple de l’enjeu et du contexte des décisions gouvernementales prises.</a:t>
            </a:r>
          </a:p>
          <a:p>
            <a:pPr algn="just">
              <a:buClr>
                <a:schemeClr val="accent1"/>
              </a:buClr>
            </a:pPr>
            <a:endParaRPr lang="fr-FR" sz="2600" dirty="0"/>
          </a:p>
          <a:p>
            <a:pPr marL="342900" indent="-342900" algn="just">
              <a:buClr>
                <a:schemeClr val="accent1"/>
              </a:buClr>
              <a:buFont typeface="Wingdings" panose="05000000000000000000" pitchFamily="2" charset="2"/>
              <a:buChar char="v"/>
            </a:pPr>
            <a:r>
              <a:rPr lang="fr-FR" sz="2600" dirty="0"/>
              <a:t>La vigilance citoyenne est presque absente.</a:t>
            </a:r>
          </a:p>
          <a:p>
            <a:pPr marL="342900" indent="-342900" algn="just">
              <a:buClr>
                <a:schemeClr val="accent1"/>
              </a:buClr>
              <a:buFont typeface="Wingdings" panose="05000000000000000000" pitchFamily="2" charset="2"/>
              <a:buChar char="v"/>
            </a:pPr>
            <a:endParaRPr lang="fr-FR" sz="2600" dirty="0"/>
          </a:p>
          <a:p>
            <a:pPr marL="342900" indent="-342900" algn="just">
              <a:buClr>
                <a:schemeClr val="accent1"/>
              </a:buClr>
              <a:buFont typeface="Wingdings" panose="05000000000000000000" pitchFamily="2" charset="2"/>
              <a:buChar char="v"/>
            </a:pPr>
            <a:r>
              <a:rPr lang="fr-FR" sz="2600" dirty="0"/>
              <a:t>Les citoyens n’ont souvent pas leur mot à dire.</a:t>
            </a:r>
          </a:p>
          <a:p>
            <a:pPr algn="just">
              <a:buClr>
                <a:schemeClr val="accent1"/>
              </a:buClr>
            </a:pPr>
            <a:endParaRPr lang="fr-FR" sz="2600" dirty="0"/>
          </a:p>
          <a:p>
            <a:pPr marL="342900" indent="-342900" algn="just">
              <a:buClr>
                <a:schemeClr val="accent1"/>
              </a:buClr>
              <a:buFont typeface="Wingdings" panose="05000000000000000000" pitchFamily="2" charset="2"/>
              <a:buChar char="v"/>
            </a:pPr>
            <a:r>
              <a:rPr lang="fr-FR" sz="2600" dirty="0"/>
              <a:t>Les gouvernants ne sont pas redevables, les nominations sont complaisantes, les entreprises sont ultra-attributaires et la corruption augmente.</a:t>
            </a:r>
          </a:p>
        </p:txBody>
      </p:sp>
    </p:spTree>
    <p:extLst>
      <p:ext uri="{BB962C8B-B14F-4D97-AF65-F5344CB8AC3E}">
        <p14:creationId xmlns:p14="http://schemas.microsoft.com/office/powerpoint/2010/main" val="381357155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1000"/>
                                        <p:tgtEl>
                                          <p:spTgt spid="3">
                                            <p:txEl>
                                              <p:pRg st="8" end="8"/>
                                            </p:txEl>
                                          </p:spTgt>
                                        </p:tgtEl>
                                      </p:cBhvr>
                                    </p:animEffect>
                                    <p:anim calcmode="lin" valueType="num">
                                      <p:cBhvr>
                                        <p:cTn id="3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373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dirty="0"/>
              <a:t>GENERALITES</a:t>
            </a:r>
          </a:p>
        </p:txBody>
      </p:sp>
      <p:sp>
        <p:nvSpPr>
          <p:cNvPr id="4" name="TextBox 3"/>
          <p:cNvSpPr txBox="1"/>
          <p:nvPr/>
        </p:nvSpPr>
        <p:spPr>
          <a:xfrm>
            <a:off x="609600" y="637309"/>
            <a:ext cx="10972800" cy="461665"/>
          </a:xfrm>
          <a:prstGeom prst="rect">
            <a:avLst/>
          </a:prstGeom>
          <a:solidFill>
            <a:schemeClr val="bg1">
              <a:lumMod val="95000"/>
            </a:schemeClr>
          </a:solidFill>
          <a:ln>
            <a:solidFill>
              <a:schemeClr val="accent1">
                <a:lumMod val="20000"/>
                <a:lumOff val="80000"/>
              </a:schemeClr>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fr-FR" sz="2400" dirty="0">
                <a:solidFill>
                  <a:schemeClr val="tx1"/>
                </a:solidFill>
              </a:rPr>
              <a:t>Résultats attendus</a:t>
            </a:r>
          </a:p>
        </p:txBody>
      </p:sp>
      <p:sp>
        <p:nvSpPr>
          <p:cNvPr id="11" name="Slide Number Placeholder 10"/>
          <p:cNvSpPr>
            <a:spLocks noGrp="1"/>
          </p:cNvSpPr>
          <p:nvPr>
            <p:ph type="sldNum" sz="quarter" idx="12"/>
          </p:nvPr>
        </p:nvSpPr>
        <p:spPr/>
        <p:txBody>
          <a:bodyPr/>
          <a:lstStyle/>
          <a:p>
            <a:fld id="{E31375A4-56A4-47D6-9801-1991572033F7}" type="slidenum">
              <a:rPr lang="en-US" smtClean="0"/>
              <a:pPr/>
              <a:t>6</a:t>
            </a:fld>
            <a:endParaRPr lang="en-US"/>
          </a:p>
        </p:txBody>
      </p:sp>
      <p:sp>
        <p:nvSpPr>
          <p:cNvPr id="12" name="TextBox 2"/>
          <p:cNvSpPr txBox="1"/>
          <p:nvPr/>
        </p:nvSpPr>
        <p:spPr>
          <a:xfrm>
            <a:off x="986993" y="1616834"/>
            <a:ext cx="10219764" cy="3970318"/>
          </a:xfrm>
          <a:prstGeom prst="rect">
            <a:avLst/>
          </a:prstGeom>
          <a:noFill/>
        </p:spPr>
        <p:txBody>
          <a:bodyPr wrap="square" rtlCol="0">
            <a:spAutoFit/>
          </a:bodyPr>
          <a:lstStyle/>
          <a:p>
            <a:pPr marL="342900" indent="-342900" algn="just">
              <a:buClr>
                <a:schemeClr val="accent1"/>
              </a:buClr>
              <a:buFont typeface="Wingdings" panose="05000000000000000000" pitchFamily="2" charset="2"/>
              <a:buChar char="v"/>
            </a:pPr>
            <a:r>
              <a:rPr lang="fr-FR" sz="2800" dirty="0"/>
              <a:t>Mise à jour régulière des informations sur la plateforme.</a:t>
            </a:r>
          </a:p>
          <a:p>
            <a:pPr marL="342900" indent="-342900" algn="just">
              <a:buClr>
                <a:schemeClr val="accent1"/>
              </a:buClr>
              <a:buFont typeface="Wingdings" panose="05000000000000000000" pitchFamily="2" charset="2"/>
              <a:buChar char="v"/>
            </a:pPr>
            <a:endParaRPr lang="fr-FR" sz="2800" dirty="0"/>
          </a:p>
          <a:p>
            <a:pPr marL="342900" indent="-342900" algn="just">
              <a:buClr>
                <a:schemeClr val="accent1"/>
              </a:buClr>
              <a:buFont typeface="Wingdings" panose="05000000000000000000" pitchFamily="2" charset="2"/>
              <a:buChar char="v"/>
            </a:pPr>
            <a:r>
              <a:rPr lang="fr-FR" sz="2800" dirty="0"/>
              <a:t>Possibilité pour un utilisateur donné de faire des recherches sur la plateforme.</a:t>
            </a:r>
          </a:p>
          <a:p>
            <a:pPr marL="342900" indent="-342900" algn="just">
              <a:buClr>
                <a:schemeClr val="accent1"/>
              </a:buClr>
              <a:buFont typeface="Wingdings" panose="05000000000000000000" pitchFamily="2" charset="2"/>
              <a:buChar char="v"/>
            </a:pPr>
            <a:endParaRPr lang="fr-FR" sz="2800" dirty="0"/>
          </a:p>
          <a:p>
            <a:pPr marL="342900" indent="-342900" algn="just">
              <a:buClr>
                <a:schemeClr val="accent1"/>
              </a:buClr>
              <a:buFont typeface="Wingdings" panose="05000000000000000000" pitchFamily="2" charset="2"/>
              <a:buChar char="v"/>
            </a:pPr>
            <a:r>
              <a:rPr lang="fr-FR" sz="2800" dirty="0"/>
              <a:t>Obtention des dernières nouvelles sur la plateforme.</a:t>
            </a:r>
          </a:p>
          <a:p>
            <a:pPr marL="342900" indent="-342900" algn="just">
              <a:buClr>
                <a:schemeClr val="accent1"/>
              </a:buClr>
              <a:buFont typeface="Wingdings" panose="05000000000000000000" pitchFamily="2" charset="2"/>
              <a:buChar char="v"/>
            </a:pPr>
            <a:endParaRPr lang="fr-FR" sz="2800" dirty="0"/>
          </a:p>
          <a:p>
            <a:pPr marL="342900" indent="-342900" algn="just">
              <a:buClr>
                <a:schemeClr val="accent1"/>
              </a:buClr>
              <a:buFont typeface="Wingdings" panose="05000000000000000000" pitchFamily="2" charset="2"/>
              <a:buChar char="v"/>
            </a:pPr>
            <a:r>
              <a:rPr lang="fr-FR" sz="2800" dirty="0"/>
              <a:t>Possibilité pour un visiteur donné de consulter, commenter et télécharger un article donné sur la plateforme.</a:t>
            </a:r>
          </a:p>
        </p:txBody>
      </p:sp>
    </p:spTree>
    <p:extLst>
      <p:ext uri="{BB962C8B-B14F-4D97-AF65-F5344CB8AC3E}">
        <p14:creationId xmlns:p14="http://schemas.microsoft.com/office/powerpoint/2010/main" val="410367815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1000"/>
                                        <p:tgtEl>
                                          <p:spTgt spid="12">
                                            <p:txEl>
                                              <p:pRg st="0" end="0"/>
                                            </p:txEl>
                                          </p:spTgt>
                                        </p:tgtEl>
                                      </p:cBhvr>
                                    </p:animEffect>
                                    <p:anim calcmode="lin" valueType="num">
                                      <p:cBhvr>
                                        <p:cTn id="8"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xEl>
                                              <p:pRg st="2" end="2"/>
                                            </p:txEl>
                                          </p:spTgt>
                                        </p:tgtEl>
                                        <p:attrNameLst>
                                          <p:attrName>style.visibility</p:attrName>
                                        </p:attrNameLst>
                                      </p:cBhvr>
                                      <p:to>
                                        <p:strVal val="visible"/>
                                      </p:to>
                                    </p:set>
                                    <p:animEffect transition="in" filter="fade">
                                      <p:cBhvr>
                                        <p:cTn id="14" dur="1000"/>
                                        <p:tgtEl>
                                          <p:spTgt spid="12">
                                            <p:txEl>
                                              <p:pRg st="2" end="2"/>
                                            </p:txEl>
                                          </p:spTgt>
                                        </p:tgtEl>
                                      </p:cBhvr>
                                    </p:animEffect>
                                    <p:anim calcmode="lin" valueType="num">
                                      <p:cBhvr>
                                        <p:cTn id="15"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
                                            <p:txEl>
                                              <p:pRg st="4" end="4"/>
                                            </p:txEl>
                                          </p:spTgt>
                                        </p:tgtEl>
                                        <p:attrNameLst>
                                          <p:attrName>style.visibility</p:attrName>
                                        </p:attrNameLst>
                                      </p:cBhvr>
                                      <p:to>
                                        <p:strVal val="visible"/>
                                      </p:to>
                                    </p:set>
                                    <p:animEffect transition="in" filter="fade">
                                      <p:cBhvr>
                                        <p:cTn id="21" dur="1000"/>
                                        <p:tgtEl>
                                          <p:spTgt spid="12">
                                            <p:txEl>
                                              <p:pRg st="4" end="4"/>
                                            </p:txEl>
                                          </p:spTgt>
                                        </p:tgtEl>
                                      </p:cBhvr>
                                    </p:animEffect>
                                    <p:anim calcmode="lin" valueType="num">
                                      <p:cBhvr>
                                        <p:cTn id="22" dur="1000" fill="hold"/>
                                        <p:tgtEl>
                                          <p:spTgt spid="12">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1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2">
                                            <p:txEl>
                                              <p:pRg st="6" end="6"/>
                                            </p:txEl>
                                          </p:spTgt>
                                        </p:tgtEl>
                                        <p:attrNameLst>
                                          <p:attrName>style.visibility</p:attrName>
                                        </p:attrNameLst>
                                      </p:cBhvr>
                                      <p:to>
                                        <p:strVal val="visible"/>
                                      </p:to>
                                    </p:set>
                                    <p:animEffect transition="in" filter="fade">
                                      <p:cBhvr>
                                        <p:cTn id="28" dur="1000"/>
                                        <p:tgtEl>
                                          <p:spTgt spid="12">
                                            <p:txEl>
                                              <p:pRg st="6" end="6"/>
                                            </p:txEl>
                                          </p:spTgt>
                                        </p:tgtEl>
                                      </p:cBhvr>
                                    </p:animEffect>
                                    <p:anim calcmode="lin" valueType="num">
                                      <p:cBhvr>
                                        <p:cTn id="29" dur="1000" fill="hold"/>
                                        <p:tgtEl>
                                          <p:spTgt spid="12">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1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373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dirty="0"/>
              <a:t>GENERALITES</a:t>
            </a:r>
          </a:p>
        </p:txBody>
      </p:sp>
      <p:sp>
        <p:nvSpPr>
          <p:cNvPr id="4" name="TextBox 3"/>
          <p:cNvSpPr txBox="1"/>
          <p:nvPr/>
        </p:nvSpPr>
        <p:spPr>
          <a:xfrm>
            <a:off x="609600" y="637309"/>
            <a:ext cx="10972800" cy="461665"/>
          </a:xfrm>
          <a:prstGeom prst="rect">
            <a:avLst/>
          </a:prstGeom>
          <a:solidFill>
            <a:schemeClr val="bg1">
              <a:lumMod val="95000"/>
            </a:schemeClr>
          </a:solidFill>
          <a:ln>
            <a:solidFill>
              <a:schemeClr val="accent1">
                <a:lumMod val="20000"/>
                <a:lumOff val="80000"/>
              </a:schemeClr>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fr-FR" sz="2400" dirty="0">
                <a:solidFill>
                  <a:schemeClr val="tx1"/>
                </a:solidFill>
              </a:rPr>
              <a:t>Groupes de travail</a:t>
            </a:r>
          </a:p>
        </p:txBody>
      </p:sp>
      <p:sp>
        <p:nvSpPr>
          <p:cNvPr id="5" name="Slide Number Placeholder 4"/>
          <p:cNvSpPr>
            <a:spLocks noGrp="1"/>
          </p:cNvSpPr>
          <p:nvPr>
            <p:ph type="sldNum" sz="quarter" idx="12"/>
          </p:nvPr>
        </p:nvSpPr>
        <p:spPr/>
        <p:txBody>
          <a:bodyPr/>
          <a:lstStyle/>
          <a:p>
            <a:fld id="{E31375A4-56A4-47D6-9801-1991572033F7}" type="slidenum">
              <a:rPr lang="en-US" smtClean="0"/>
              <a:pPr/>
              <a:t>7</a:t>
            </a:fld>
            <a:endParaRPr lang="en-US"/>
          </a:p>
        </p:txBody>
      </p:sp>
      <p:sp>
        <p:nvSpPr>
          <p:cNvPr id="3" name="TextBox 2"/>
          <p:cNvSpPr txBox="1"/>
          <p:nvPr/>
        </p:nvSpPr>
        <p:spPr>
          <a:xfrm>
            <a:off x="1721224" y="1551617"/>
            <a:ext cx="6418729" cy="523220"/>
          </a:xfrm>
          <a:prstGeom prst="rect">
            <a:avLst/>
          </a:prstGeom>
          <a:noFill/>
        </p:spPr>
        <p:txBody>
          <a:bodyPr wrap="square" rtlCol="0">
            <a:spAutoFit/>
          </a:bodyPr>
          <a:lstStyle/>
          <a:p>
            <a:pPr marL="342900" indent="-342900">
              <a:buClr>
                <a:schemeClr val="accent1"/>
              </a:buClr>
              <a:buFont typeface="Wingdings" panose="05000000000000000000" pitchFamily="2" charset="2"/>
              <a:buChar char="v"/>
            </a:pPr>
            <a:r>
              <a:rPr lang="fr-FR" sz="2800" dirty="0"/>
              <a:t>Groupe de pilotage</a:t>
            </a:r>
          </a:p>
        </p:txBody>
      </p:sp>
      <p:sp>
        <p:nvSpPr>
          <p:cNvPr id="6" name="TextBox 5"/>
          <p:cNvSpPr txBox="1"/>
          <p:nvPr/>
        </p:nvSpPr>
        <p:spPr>
          <a:xfrm>
            <a:off x="1721224" y="3370451"/>
            <a:ext cx="3783105" cy="523220"/>
          </a:xfrm>
          <a:prstGeom prst="rect">
            <a:avLst/>
          </a:prstGeom>
          <a:noFill/>
        </p:spPr>
        <p:txBody>
          <a:bodyPr wrap="square" rtlCol="0">
            <a:spAutoFit/>
          </a:bodyPr>
          <a:lstStyle/>
          <a:p>
            <a:pPr marL="342900" indent="-342900">
              <a:buClr>
                <a:schemeClr val="accent1"/>
              </a:buClr>
              <a:buFont typeface="Wingdings" panose="05000000000000000000" pitchFamily="2" charset="2"/>
              <a:buChar char="v"/>
            </a:pPr>
            <a:r>
              <a:rPr lang="fr-FR" sz="2800" dirty="0"/>
              <a:t>Groupe de projet</a:t>
            </a:r>
          </a:p>
        </p:txBody>
      </p:sp>
      <p:sp>
        <p:nvSpPr>
          <p:cNvPr id="7" name="TextBox 6"/>
          <p:cNvSpPr txBox="1"/>
          <p:nvPr/>
        </p:nvSpPr>
        <p:spPr>
          <a:xfrm>
            <a:off x="1721223" y="4894703"/>
            <a:ext cx="4253692" cy="523220"/>
          </a:xfrm>
          <a:prstGeom prst="rect">
            <a:avLst/>
          </a:prstGeom>
          <a:noFill/>
        </p:spPr>
        <p:txBody>
          <a:bodyPr wrap="square" rtlCol="0">
            <a:spAutoFit/>
          </a:bodyPr>
          <a:lstStyle/>
          <a:p>
            <a:pPr marL="342900" indent="-342900">
              <a:buClr>
                <a:schemeClr val="accent1"/>
              </a:buClr>
              <a:buFont typeface="Wingdings" panose="05000000000000000000" pitchFamily="2" charset="2"/>
              <a:buChar char="v"/>
            </a:pPr>
            <a:r>
              <a:rPr lang="fr-FR" sz="2800" dirty="0"/>
              <a:t>Groupe des utilisateurs</a:t>
            </a:r>
          </a:p>
        </p:txBody>
      </p:sp>
      <p:sp>
        <p:nvSpPr>
          <p:cNvPr id="8" name="TextBox 7"/>
          <p:cNvSpPr txBox="1"/>
          <p:nvPr/>
        </p:nvSpPr>
        <p:spPr>
          <a:xfrm>
            <a:off x="2409798" y="2102584"/>
            <a:ext cx="5005609" cy="461665"/>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fr-FR" sz="2400" dirty="0"/>
              <a:t>M. Cheick Omar OUEDRAOGO</a:t>
            </a:r>
          </a:p>
        </p:txBody>
      </p:sp>
      <p:sp>
        <p:nvSpPr>
          <p:cNvPr id="9" name="TextBox 8"/>
          <p:cNvSpPr txBox="1"/>
          <p:nvPr/>
        </p:nvSpPr>
        <p:spPr>
          <a:xfrm>
            <a:off x="2409800" y="2561218"/>
            <a:ext cx="3686200" cy="461665"/>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fr-FR" sz="2400" dirty="0"/>
              <a:t>M. Bertrand PARE</a:t>
            </a:r>
          </a:p>
        </p:txBody>
      </p:sp>
      <p:sp>
        <p:nvSpPr>
          <p:cNvPr id="13" name="TextBox 12"/>
          <p:cNvSpPr txBox="1"/>
          <p:nvPr/>
        </p:nvSpPr>
        <p:spPr>
          <a:xfrm>
            <a:off x="2409799" y="5455802"/>
            <a:ext cx="6106671" cy="1200329"/>
          </a:xfrm>
          <a:prstGeom prst="rect">
            <a:avLst/>
          </a:prstGeom>
          <a:noFill/>
        </p:spPr>
        <p:txBody>
          <a:bodyPr wrap="square" rtlCol="0">
            <a:spAutoFit/>
          </a:bodyPr>
          <a:lstStyle/>
          <a:p>
            <a:pPr marL="285750" indent="-285750" algn="just">
              <a:buClr>
                <a:schemeClr val="accent1"/>
              </a:buClr>
              <a:buFont typeface="Wingdings" panose="05000000000000000000" pitchFamily="2" charset="2"/>
              <a:buChar char="§"/>
            </a:pPr>
            <a:r>
              <a:rPr lang="fr-FR" sz="2400" dirty="0"/>
              <a:t>Le public cible qui représente les Burkinabés et toute personne qui accède à la plateforme</a:t>
            </a:r>
          </a:p>
        </p:txBody>
      </p:sp>
      <p:sp>
        <p:nvSpPr>
          <p:cNvPr id="14" name="TextBox 11"/>
          <p:cNvSpPr txBox="1"/>
          <p:nvPr/>
        </p:nvSpPr>
        <p:spPr>
          <a:xfrm>
            <a:off x="2409799" y="4023883"/>
            <a:ext cx="3686200" cy="461665"/>
          </a:xfrm>
          <a:prstGeom prst="rect">
            <a:avLst/>
          </a:prstGeom>
          <a:noFill/>
        </p:spPr>
        <p:txBody>
          <a:bodyPr wrap="square" rtlCol="0">
            <a:spAutoFit/>
          </a:bodyPr>
          <a:lstStyle/>
          <a:p>
            <a:pPr indent="-285750">
              <a:buClr>
                <a:schemeClr val="accent1"/>
              </a:buClr>
              <a:buFont typeface="Wingdings" panose="05000000000000000000" pitchFamily="2" charset="2"/>
              <a:buChar char="§"/>
            </a:pPr>
            <a:r>
              <a:rPr lang="fr-FR" sz="2400" dirty="0"/>
              <a:t>Eléazar SAWADOGO</a:t>
            </a:r>
          </a:p>
        </p:txBody>
      </p:sp>
    </p:spTree>
    <p:extLst>
      <p:ext uri="{BB962C8B-B14F-4D97-AF65-F5344CB8AC3E}">
        <p14:creationId xmlns:p14="http://schemas.microsoft.com/office/powerpoint/2010/main" val="386657693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500" fill="hold"/>
                                        <p:tgtEl>
                                          <p:spTgt spid="13"/>
                                        </p:tgtEl>
                                        <p:attrNameLst>
                                          <p:attrName>ppt_w</p:attrName>
                                        </p:attrNameLst>
                                      </p:cBhvr>
                                      <p:tavLst>
                                        <p:tav tm="0">
                                          <p:val>
                                            <p:fltVal val="0"/>
                                          </p:val>
                                        </p:tav>
                                        <p:tav tm="100000">
                                          <p:val>
                                            <p:strVal val="#ppt_w"/>
                                          </p:val>
                                        </p:tav>
                                      </p:tavLst>
                                    </p:anim>
                                    <p:anim calcmode="lin" valueType="num">
                                      <p:cBhvr>
                                        <p:cTn id="20" dur="500" fill="hold"/>
                                        <p:tgtEl>
                                          <p:spTgt spid="13"/>
                                        </p:tgtEl>
                                        <p:attrNameLst>
                                          <p:attrName>ppt_h</p:attrName>
                                        </p:attrNameLst>
                                      </p:cBhvr>
                                      <p:tavLst>
                                        <p:tav tm="0">
                                          <p:val>
                                            <p:fltVal val="0"/>
                                          </p:val>
                                        </p:tav>
                                        <p:tav tm="100000">
                                          <p:val>
                                            <p:strVal val="#ppt_h"/>
                                          </p:val>
                                        </p:tav>
                                      </p:tavLst>
                                    </p:anim>
                                    <p:animEffect transition="in" filter="fade">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p:cTn id="26" dur="500" fill="hold"/>
                                        <p:tgtEl>
                                          <p:spTgt spid="14"/>
                                        </p:tgtEl>
                                        <p:attrNameLst>
                                          <p:attrName>ppt_w</p:attrName>
                                        </p:attrNameLst>
                                      </p:cBhvr>
                                      <p:tavLst>
                                        <p:tav tm="0">
                                          <p:val>
                                            <p:fltVal val="0"/>
                                          </p:val>
                                        </p:tav>
                                        <p:tav tm="100000">
                                          <p:val>
                                            <p:strVal val="#ppt_w"/>
                                          </p:val>
                                        </p:tav>
                                      </p:tavLst>
                                    </p:anim>
                                    <p:anim calcmode="lin" valueType="num">
                                      <p:cBhvr>
                                        <p:cTn id="27" dur="500" fill="hold"/>
                                        <p:tgtEl>
                                          <p:spTgt spid="14"/>
                                        </p:tgtEl>
                                        <p:attrNameLst>
                                          <p:attrName>ppt_h</p:attrName>
                                        </p:attrNameLst>
                                      </p:cBhvr>
                                      <p:tavLst>
                                        <p:tav tm="0">
                                          <p:val>
                                            <p:fltVal val="0"/>
                                          </p:val>
                                        </p:tav>
                                        <p:tav tm="100000">
                                          <p:val>
                                            <p:strVal val="#ppt_h"/>
                                          </p:val>
                                        </p:tav>
                                      </p:tavLst>
                                    </p:anim>
                                    <p:animEffect transition="in" filter="fade">
                                      <p:cBhvr>
                                        <p:cTn id="2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3"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373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dirty="0"/>
              <a:t>GENERALITES</a:t>
            </a:r>
          </a:p>
        </p:txBody>
      </p:sp>
      <p:sp>
        <p:nvSpPr>
          <p:cNvPr id="4" name="TextBox 3"/>
          <p:cNvSpPr txBox="1"/>
          <p:nvPr/>
        </p:nvSpPr>
        <p:spPr>
          <a:xfrm>
            <a:off x="609600" y="637309"/>
            <a:ext cx="10972800" cy="461665"/>
          </a:xfrm>
          <a:prstGeom prst="rect">
            <a:avLst/>
          </a:prstGeom>
          <a:solidFill>
            <a:schemeClr val="bg1">
              <a:lumMod val="95000"/>
            </a:schemeClr>
          </a:solidFill>
          <a:ln>
            <a:solidFill>
              <a:schemeClr val="accent1">
                <a:lumMod val="20000"/>
                <a:lumOff val="80000"/>
              </a:schemeClr>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fr-FR" sz="2400" dirty="0">
                <a:solidFill>
                  <a:schemeClr val="tx1"/>
                </a:solidFill>
              </a:rPr>
              <a:t>Méthodologie: 2TUP</a:t>
            </a:r>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2868706" y="1552070"/>
            <a:ext cx="6221506" cy="4920448"/>
          </a:xfrm>
          <a:prstGeom prst="rect">
            <a:avLst/>
          </a:prstGeom>
        </p:spPr>
      </p:pic>
      <p:sp>
        <p:nvSpPr>
          <p:cNvPr id="6" name="Slide Number Placeholder 5"/>
          <p:cNvSpPr>
            <a:spLocks noGrp="1"/>
          </p:cNvSpPr>
          <p:nvPr>
            <p:ph type="sldNum" sz="quarter" idx="12"/>
          </p:nvPr>
        </p:nvSpPr>
        <p:spPr/>
        <p:txBody>
          <a:bodyPr/>
          <a:lstStyle/>
          <a:p>
            <a:fld id="{E31375A4-56A4-47D6-9801-1991572033F7}" type="slidenum">
              <a:rPr lang="en-US" smtClean="0"/>
              <a:pPr/>
              <a:t>8</a:t>
            </a:fld>
            <a:endParaRPr lang="en-US"/>
          </a:p>
        </p:txBody>
      </p:sp>
      <p:sp>
        <p:nvSpPr>
          <p:cNvPr id="7" name="Rectangle 6"/>
          <p:cNvSpPr/>
          <p:nvPr/>
        </p:nvSpPr>
        <p:spPr>
          <a:xfrm>
            <a:off x="4039986" y="2351512"/>
            <a:ext cx="1812174" cy="881149"/>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fr-FR"/>
          </a:p>
        </p:txBody>
      </p:sp>
      <p:sp>
        <p:nvSpPr>
          <p:cNvPr id="8" name="Rectangle 7"/>
          <p:cNvSpPr/>
          <p:nvPr/>
        </p:nvSpPr>
        <p:spPr>
          <a:xfrm>
            <a:off x="4871258" y="3374967"/>
            <a:ext cx="1163782" cy="648393"/>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fr-FR"/>
          </a:p>
        </p:txBody>
      </p:sp>
      <p:sp>
        <p:nvSpPr>
          <p:cNvPr id="9" name="Rectangle 8"/>
          <p:cNvSpPr/>
          <p:nvPr/>
        </p:nvSpPr>
        <p:spPr>
          <a:xfrm>
            <a:off x="6035040" y="2351512"/>
            <a:ext cx="1782184" cy="881149"/>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fr-FR"/>
          </a:p>
        </p:txBody>
      </p:sp>
      <p:sp>
        <p:nvSpPr>
          <p:cNvPr id="10" name="Rectangle 9"/>
          <p:cNvSpPr/>
          <p:nvPr/>
        </p:nvSpPr>
        <p:spPr>
          <a:xfrm>
            <a:off x="6035040" y="3374967"/>
            <a:ext cx="1782184" cy="648393"/>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fr-FR"/>
          </a:p>
        </p:txBody>
      </p:sp>
      <p:cxnSp>
        <p:nvCxnSpPr>
          <p:cNvPr id="11" name="Straight Arrow Connector 10"/>
          <p:cNvCxnSpPr/>
          <p:nvPr/>
        </p:nvCxnSpPr>
        <p:spPr>
          <a:xfrm>
            <a:off x="4518212" y="4213412"/>
            <a:ext cx="0" cy="207626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5816772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repeatCount="200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0" fill="hold">
                      <p:stCondLst>
                        <p:cond delay="indefinite"/>
                      </p:stCondLst>
                      <p:childTnLst>
                        <p:par>
                          <p:cTn id="11" fill="hold">
                            <p:stCondLst>
                              <p:cond delay="0"/>
                            </p:stCondLst>
                            <p:childTnLst>
                              <p:par>
                                <p:cTn id="12" presetID="53" presetClass="entr" presetSubtype="16" repeatCount="200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53" presetClass="entr" presetSubtype="16" repeatCount="200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53" presetClass="entr" presetSubtype="16" repeatCount="200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500" fill="hold"/>
                                        <p:tgtEl>
                                          <p:spTgt spid="10"/>
                                        </p:tgtEl>
                                        <p:attrNameLst>
                                          <p:attrName>ppt_w</p:attrName>
                                        </p:attrNameLst>
                                      </p:cBhvr>
                                      <p:tavLst>
                                        <p:tav tm="0">
                                          <p:val>
                                            <p:fltVal val="0"/>
                                          </p:val>
                                        </p:tav>
                                        <p:tav tm="100000">
                                          <p:val>
                                            <p:strVal val="#ppt_w"/>
                                          </p:val>
                                        </p:tav>
                                      </p:tavLst>
                                    </p:anim>
                                    <p:anim calcmode="lin" valueType="num">
                                      <p:cBhvr>
                                        <p:cTn id="29" dur="500" fill="hold"/>
                                        <p:tgtEl>
                                          <p:spTgt spid="10"/>
                                        </p:tgtEl>
                                        <p:attrNameLst>
                                          <p:attrName>ppt_h</p:attrName>
                                        </p:attrNameLst>
                                      </p:cBhvr>
                                      <p:tavLst>
                                        <p:tav tm="0">
                                          <p:val>
                                            <p:fltVal val="0"/>
                                          </p:val>
                                        </p:tav>
                                        <p:tav tm="100000">
                                          <p:val>
                                            <p:strVal val="#ppt_h"/>
                                          </p:val>
                                        </p:tav>
                                      </p:tavLst>
                                    </p:anim>
                                    <p:animEffect transition="in" filter="fade">
                                      <p:cBhvr>
                                        <p:cTn id="30"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47" presetClass="entr" presetSubtype="0" repeatCount="200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1000"/>
                                        <p:tgtEl>
                                          <p:spTgt spid="11"/>
                                        </p:tgtEl>
                                      </p:cBhvr>
                                    </p:animEffect>
                                    <p:anim calcmode="lin" valueType="num">
                                      <p:cBhvr>
                                        <p:cTn id="36" dur="1000" fill="hold"/>
                                        <p:tgtEl>
                                          <p:spTgt spid="11"/>
                                        </p:tgtEl>
                                        <p:attrNameLst>
                                          <p:attrName>ppt_x</p:attrName>
                                        </p:attrNameLst>
                                      </p:cBhvr>
                                      <p:tavLst>
                                        <p:tav tm="0">
                                          <p:val>
                                            <p:strVal val="#ppt_x"/>
                                          </p:val>
                                        </p:tav>
                                        <p:tav tm="100000">
                                          <p:val>
                                            <p:strVal val="#ppt_x"/>
                                          </p:val>
                                        </p:tav>
                                      </p:tavLst>
                                    </p:anim>
                                    <p:anim calcmode="lin" valueType="num">
                                      <p:cBhvr>
                                        <p:cTn id="3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373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dirty="0"/>
              <a:t>ANALYSE ET CONCEPTION</a:t>
            </a:r>
          </a:p>
        </p:txBody>
      </p:sp>
      <p:sp>
        <p:nvSpPr>
          <p:cNvPr id="4" name="TextBox 3"/>
          <p:cNvSpPr txBox="1"/>
          <p:nvPr/>
        </p:nvSpPr>
        <p:spPr>
          <a:xfrm>
            <a:off x="609600" y="637309"/>
            <a:ext cx="10972800" cy="461665"/>
          </a:xfrm>
          <a:prstGeom prst="rect">
            <a:avLst/>
          </a:prstGeom>
          <a:solidFill>
            <a:schemeClr val="bg1">
              <a:lumMod val="95000"/>
            </a:schemeClr>
          </a:solidFill>
          <a:ln>
            <a:solidFill>
              <a:schemeClr val="accent1">
                <a:lumMod val="20000"/>
                <a:lumOff val="80000"/>
              </a:schemeClr>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fr-FR" sz="2400" dirty="0">
                <a:solidFill>
                  <a:schemeClr val="tx1"/>
                </a:solidFill>
              </a:rPr>
              <a:t>Diagramme de cas d’utilisation</a:t>
            </a:r>
          </a:p>
        </p:txBody>
      </p:sp>
      <p:sp>
        <p:nvSpPr>
          <p:cNvPr id="6" name="Slide Number Placeholder 5"/>
          <p:cNvSpPr>
            <a:spLocks noGrp="1"/>
          </p:cNvSpPr>
          <p:nvPr>
            <p:ph type="sldNum" sz="quarter" idx="12"/>
          </p:nvPr>
        </p:nvSpPr>
        <p:spPr/>
        <p:txBody>
          <a:bodyPr/>
          <a:lstStyle/>
          <a:p>
            <a:fld id="{E31375A4-56A4-47D6-9801-1991572033F7}" type="slidenum">
              <a:rPr lang="en-US" smtClean="0"/>
              <a:pPr/>
              <a:t>9</a:t>
            </a:fld>
            <a:endParaRPr lang="en-US"/>
          </a:p>
        </p:txBody>
      </p:sp>
      <p:pic>
        <p:nvPicPr>
          <p:cNvPr id="12" name="Image 11"/>
          <p:cNvPicPr/>
          <p:nvPr/>
        </p:nvPicPr>
        <p:blipFill>
          <a:blip r:embed="rId3">
            <a:extLst>
              <a:ext uri="{28A0092B-C50C-407E-A947-70E740481C1C}">
                <a14:useLocalDpi xmlns:a14="http://schemas.microsoft.com/office/drawing/2010/main" val="0"/>
              </a:ext>
            </a:extLst>
          </a:blip>
          <a:srcRect/>
          <a:stretch>
            <a:fillRect/>
          </a:stretch>
        </p:blipFill>
        <p:spPr bwMode="auto">
          <a:xfrm>
            <a:off x="103239" y="1143217"/>
            <a:ext cx="11975690" cy="5655787"/>
          </a:xfrm>
          <a:prstGeom prst="rect">
            <a:avLst/>
          </a:prstGeom>
          <a:noFill/>
          <a:ln>
            <a:noFill/>
          </a:ln>
        </p:spPr>
      </p:pic>
      <p:sp>
        <p:nvSpPr>
          <p:cNvPr id="7" name="Oval 2"/>
          <p:cNvSpPr/>
          <p:nvPr/>
        </p:nvSpPr>
        <p:spPr>
          <a:xfrm>
            <a:off x="2653007" y="5943599"/>
            <a:ext cx="3187354" cy="346079"/>
          </a:xfrm>
          <a:prstGeom prst="ellipse">
            <a:avLst/>
          </a:prstGeom>
          <a:noFill/>
          <a:ln w="9525" cap="flat" cmpd="sng" algn="ctr">
            <a:solidFill>
              <a:srgbClr val="00B0F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fr-FR"/>
          </a:p>
        </p:txBody>
      </p:sp>
      <p:sp>
        <p:nvSpPr>
          <p:cNvPr id="8" name="Oval 6"/>
          <p:cNvSpPr/>
          <p:nvPr/>
        </p:nvSpPr>
        <p:spPr>
          <a:xfrm>
            <a:off x="3943491" y="3023419"/>
            <a:ext cx="2014857" cy="423166"/>
          </a:xfrm>
          <a:prstGeom prst="ellipse">
            <a:avLst/>
          </a:prstGeom>
          <a:noFill/>
          <a:ln w="9525" cap="flat" cmpd="sng" algn="ctr">
            <a:solidFill>
              <a:srgbClr val="00B0F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fr-FR"/>
          </a:p>
        </p:txBody>
      </p:sp>
      <p:sp>
        <p:nvSpPr>
          <p:cNvPr id="9" name="Oval 7"/>
          <p:cNvSpPr/>
          <p:nvPr/>
        </p:nvSpPr>
        <p:spPr>
          <a:xfrm>
            <a:off x="7949381" y="1489587"/>
            <a:ext cx="2551471" cy="442451"/>
          </a:xfrm>
          <a:prstGeom prst="ellipse">
            <a:avLst/>
          </a:prstGeom>
          <a:noFill/>
          <a:ln w="9525" cap="flat" cmpd="sng" algn="ctr">
            <a:solidFill>
              <a:srgbClr val="00B0F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fr-FR"/>
          </a:p>
        </p:txBody>
      </p:sp>
      <p:sp>
        <p:nvSpPr>
          <p:cNvPr id="10" name="Oval 8"/>
          <p:cNvSpPr/>
          <p:nvPr/>
        </p:nvSpPr>
        <p:spPr>
          <a:xfrm>
            <a:off x="2197510" y="1736284"/>
            <a:ext cx="2654710" cy="431728"/>
          </a:xfrm>
          <a:prstGeom prst="ellipse">
            <a:avLst/>
          </a:prstGeom>
          <a:noFill/>
          <a:ln w="9525" cap="flat" cmpd="sng" algn="ctr">
            <a:solidFill>
              <a:srgbClr val="00B0F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fr-FR"/>
          </a:p>
        </p:txBody>
      </p:sp>
      <p:sp>
        <p:nvSpPr>
          <p:cNvPr id="11" name="Oval 9"/>
          <p:cNvSpPr/>
          <p:nvPr/>
        </p:nvSpPr>
        <p:spPr>
          <a:xfrm>
            <a:off x="6172200" y="4291781"/>
            <a:ext cx="2647335" cy="383458"/>
          </a:xfrm>
          <a:prstGeom prst="ellipse">
            <a:avLst/>
          </a:prstGeom>
          <a:noFill/>
          <a:ln w="9525" cap="flat" cmpd="sng" algn="ctr">
            <a:solidFill>
              <a:srgbClr val="00B0F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fr-FR"/>
          </a:p>
        </p:txBody>
      </p:sp>
      <p:sp>
        <p:nvSpPr>
          <p:cNvPr id="13" name="Oval 10"/>
          <p:cNvSpPr/>
          <p:nvPr/>
        </p:nvSpPr>
        <p:spPr>
          <a:xfrm>
            <a:off x="1651822" y="3819832"/>
            <a:ext cx="2684204" cy="365678"/>
          </a:xfrm>
          <a:prstGeom prst="ellipse">
            <a:avLst/>
          </a:prstGeom>
          <a:noFill/>
          <a:ln w="9525" cap="flat" cmpd="sng" algn="ctr">
            <a:solidFill>
              <a:srgbClr val="00B0F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fr-FR"/>
          </a:p>
        </p:txBody>
      </p:sp>
      <p:sp>
        <p:nvSpPr>
          <p:cNvPr id="14" name="Oval 9"/>
          <p:cNvSpPr/>
          <p:nvPr/>
        </p:nvSpPr>
        <p:spPr>
          <a:xfrm>
            <a:off x="8017978" y="4572000"/>
            <a:ext cx="3957712" cy="438413"/>
          </a:xfrm>
          <a:prstGeom prst="ellipse">
            <a:avLst/>
          </a:prstGeom>
          <a:noFill/>
          <a:ln w="9525" cap="flat" cmpd="sng" algn="ctr">
            <a:solidFill>
              <a:srgbClr val="00B0F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fr-FR"/>
          </a:p>
        </p:txBody>
      </p:sp>
    </p:spTree>
    <p:extLst>
      <p:ext uri="{BB962C8B-B14F-4D97-AF65-F5344CB8AC3E}">
        <p14:creationId xmlns:p14="http://schemas.microsoft.com/office/powerpoint/2010/main" val="19954584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Effect transition="in" filter="fade">
                                      <p:cBhvr>
                                        <p:cTn id="23"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500" fill="hold"/>
                                        <p:tgtEl>
                                          <p:spTgt spid="8"/>
                                        </p:tgtEl>
                                        <p:attrNameLst>
                                          <p:attrName>ppt_w</p:attrName>
                                        </p:attrNameLst>
                                      </p:cBhvr>
                                      <p:tavLst>
                                        <p:tav tm="0">
                                          <p:val>
                                            <p:fltVal val="0"/>
                                          </p:val>
                                        </p:tav>
                                        <p:tav tm="100000">
                                          <p:val>
                                            <p:strVal val="#ppt_w"/>
                                          </p:val>
                                        </p:tav>
                                      </p:tavLst>
                                    </p:anim>
                                    <p:anim calcmode="lin" valueType="num">
                                      <p:cBhvr>
                                        <p:cTn id="29" dur="500" fill="hold"/>
                                        <p:tgtEl>
                                          <p:spTgt spid="8"/>
                                        </p:tgtEl>
                                        <p:attrNameLst>
                                          <p:attrName>ppt_h</p:attrName>
                                        </p:attrNameLst>
                                      </p:cBhvr>
                                      <p:tavLst>
                                        <p:tav tm="0">
                                          <p:val>
                                            <p:fltVal val="0"/>
                                          </p:val>
                                        </p:tav>
                                        <p:tav tm="100000">
                                          <p:val>
                                            <p:strVal val="#ppt_h"/>
                                          </p:val>
                                        </p:tav>
                                      </p:tavLst>
                                    </p:anim>
                                    <p:animEffect transition="in" filter="fade">
                                      <p:cBhvr>
                                        <p:cTn id="30"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p:cTn id="35" dur="500" fill="hold"/>
                                        <p:tgtEl>
                                          <p:spTgt spid="13"/>
                                        </p:tgtEl>
                                        <p:attrNameLst>
                                          <p:attrName>ppt_w</p:attrName>
                                        </p:attrNameLst>
                                      </p:cBhvr>
                                      <p:tavLst>
                                        <p:tav tm="0">
                                          <p:val>
                                            <p:fltVal val="0"/>
                                          </p:val>
                                        </p:tav>
                                        <p:tav tm="100000">
                                          <p:val>
                                            <p:strVal val="#ppt_w"/>
                                          </p:val>
                                        </p:tav>
                                      </p:tavLst>
                                    </p:anim>
                                    <p:anim calcmode="lin" valueType="num">
                                      <p:cBhvr>
                                        <p:cTn id="36" dur="500" fill="hold"/>
                                        <p:tgtEl>
                                          <p:spTgt spid="13"/>
                                        </p:tgtEl>
                                        <p:attrNameLst>
                                          <p:attrName>ppt_h</p:attrName>
                                        </p:attrNameLst>
                                      </p:cBhvr>
                                      <p:tavLst>
                                        <p:tav tm="0">
                                          <p:val>
                                            <p:fltVal val="0"/>
                                          </p:val>
                                        </p:tav>
                                        <p:tav tm="100000">
                                          <p:val>
                                            <p:strVal val="#ppt_h"/>
                                          </p:val>
                                        </p:tav>
                                      </p:tavLst>
                                    </p:anim>
                                    <p:animEffect transition="in" filter="fade">
                                      <p:cBhvr>
                                        <p:cTn id="37"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p:cTn id="42" dur="500" fill="hold"/>
                                        <p:tgtEl>
                                          <p:spTgt spid="11"/>
                                        </p:tgtEl>
                                        <p:attrNameLst>
                                          <p:attrName>ppt_w</p:attrName>
                                        </p:attrNameLst>
                                      </p:cBhvr>
                                      <p:tavLst>
                                        <p:tav tm="0">
                                          <p:val>
                                            <p:fltVal val="0"/>
                                          </p:val>
                                        </p:tav>
                                        <p:tav tm="100000">
                                          <p:val>
                                            <p:strVal val="#ppt_w"/>
                                          </p:val>
                                        </p:tav>
                                      </p:tavLst>
                                    </p:anim>
                                    <p:anim calcmode="lin" valueType="num">
                                      <p:cBhvr>
                                        <p:cTn id="43" dur="500" fill="hold"/>
                                        <p:tgtEl>
                                          <p:spTgt spid="11"/>
                                        </p:tgtEl>
                                        <p:attrNameLst>
                                          <p:attrName>ppt_h</p:attrName>
                                        </p:attrNameLst>
                                      </p:cBhvr>
                                      <p:tavLst>
                                        <p:tav tm="0">
                                          <p:val>
                                            <p:fltVal val="0"/>
                                          </p:val>
                                        </p:tav>
                                        <p:tav tm="100000">
                                          <p:val>
                                            <p:strVal val="#ppt_h"/>
                                          </p:val>
                                        </p:tav>
                                      </p:tavLst>
                                    </p:anim>
                                    <p:animEffect transition="in" filter="fade">
                                      <p:cBhvr>
                                        <p:cTn id="44"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p:cTn id="49" dur="500" fill="hold"/>
                                        <p:tgtEl>
                                          <p:spTgt spid="14"/>
                                        </p:tgtEl>
                                        <p:attrNameLst>
                                          <p:attrName>ppt_w</p:attrName>
                                        </p:attrNameLst>
                                      </p:cBhvr>
                                      <p:tavLst>
                                        <p:tav tm="0">
                                          <p:val>
                                            <p:fltVal val="0"/>
                                          </p:val>
                                        </p:tav>
                                        <p:tav tm="100000">
                                          <p:val>
                                            <p:strVal val="#ppt_w"/>
                                          </p:val>
                                        </p:tav>
                                      </p:tavLst>
                                    </p:anim>
                                    <p:anim calcmode="lin" valueType="num">
                                      <p:cBhvr>
                                        <p:cTn id="50" dur="500" fill="hold"/>
                                        <p:tgtEl>
                                          <p:spTgt spid="14"/>
                                        </p:tgtEl>
                                        <p:attrNameLst>
                                          <p:attrName>ppt_h</p:attrName>
                                        </p:attrNameLst>
                                      </p:cBhvr>
                                      <p:tavLst>
                                        <p:tav tm="0">
                                          <p:val>
                                            <p:fltVal val="0"/>
                                          </p:val>
                                        </p:tav>
                                        <p:tav tm="100000">
                                          <p:val>
                                            <p:strVal val="#ppt_h"/>
                                          </p:val>
                                        </p:tav>
                                      </p:tavLst>
                                    </p:anim>
                                    <p:animEffect transition="in" filter="fade">
                                      <p:cBhvr>
                                        <p:cTn id="51"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3" grpId="0" animBg="1"/>
      <p:bldP spid="14" grpId="0" animBg="1"/>
    </p:bldLst>
  </p:timing>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7087C0F-7449-45C4-B248-63D02665BF1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0</TotalTime>
  <Words>1050</Words>
  <Application>Microsoft Office PowerPoint</Application>
  <PresentationFormat>Grand écran</PresentationFormat>
  <Paragraphs>130</Paragraphs>
  <Slides>16</Slides>
  <Notes>16</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16</vt:i4>
      </vt:variant>
    </vt:vector>
  </HeadingPairs>
  <TitlesOfParts>
    <vt:vector size="20" baseType="lpstr">
      <vt:lpstr>Arial</vt:lpstr>
      <vt:lpstr>Times New Roman</vt:lpstr>
      <vt:lpstr>Wingdings</vt:lpstr>
      <vt:lpstr>Diamond Grid 16x9</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2016-11-19T18:24:42Z</dcterms:created>
  <dcterms:modified xsi:type="dcterms:W3CDTF">2023-05-06T14:41:53Z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TC030310159991</vt:lpwstr>
  </property>
</Properties>
</file>