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f14d9e4d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f14d9e4df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f14d9e4d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f14d9e4d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f14d9e4df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f14d9e4df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f14d9e4df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f14d9e4df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f14d9e4df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f14d9e4df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f14d9e4df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f14d9e4df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f14d9e4df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f14d9e4df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helpme.engr.scu.edu/index.php/SS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USERNAME@login2.wave.scu.edu" TargetMode="External"/><Relationship Id="rId4" Type="http://schemas.openxmlformats.org/officeDocument/2006/relationships/hyperlink" Target="mailto:USERNAME@login1.wave.scu.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mod.readthedocs.io/en/latest/010_user.html.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tutorial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upport.ceci-hpc.be/doc/_contents/QuickStart/SubmittingJobs/SlurmTutoria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87570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Computer Engineering 145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77" dirty="0"/>
              <a:t>Introduction to Parallel Computing </a:t>
            </a:r>
            <a:endParaRPr sz="4577"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 1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HPC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WAVE High Performance Computing system to support compute and memory intensive programs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10 nodes, 448 compute cores, 4 GPU nodes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memory 5.5 TB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storage capacity 502 TB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the HPC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Connect to Linux lab/Mac machine via a terminal or PuTTY. To remote connect to ECC: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https://wiki.helpme.engr.scu.edu/index.php/SSH</a:t>
            </a:r>
            <a:endParaRPr sz="1500"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ssh to the wave system: </a:t>
            </a:r>
            <a:endParaRPr sz="15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ssh </a:t>
            </a:r>
            <a:r>
              <a:rPr lang="en" sz="1300" b="1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USERNAME@login1.wave.scu.edu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or</a:t>
            </a:r>
            <a:endParaRPr sz="11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ssh </a:t>
            </a:r>
            <a:r>
              <a:rPr lang="en" sz="1300" b="1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USERNAME@login2.wave.scu.edu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 your general SCU password.</a:t>
            </a:r>
            <a:endParaRPr sz="15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batch job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457200" lvl="0" indent="-3165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261"/>
              <a:t>Create bash script: </a:t>
            </a:r>
            <a:r>
              <a:rPr lang="en" sz="4261" b="1"/>
              <a:t>vi myscript.sh</a:t>
            </a:r>
            <a:endParaRPr sz="4261"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50" b="1"/>
              <a:t>#!/bin/bash</a:t>
            </a:r>
            <a:endParaRPr sz="3350"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50" b="1"/>
              <a:t>#</a:t>
            </a:r>
            <a:endParaRPr sz="3350"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50" b="1"/>
              <a:t>#SBATCH --job-name=test</a:t>
            </a:r>
            <a:endParaRPr sz="3350"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50" b="1"/>
              <a:t>#SBATCH --partition=cpu</a:t>
            </a:r>
            <a:endParaRPr sz="3350"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50" b="1"/>
              <a:t>#SBATCH --cpus-per-task=8</a:t>
            </a:r>
            <a:endParaRPr sz="3350"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50" b="1"/>
              <a:t>#SBATCH --mem-per-cpu=1G</a:t>
            </a:r>
            <a:endParaRPr sz="3350"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50" b="1"/>
              <a:t>#SBATCH --nodes=1</a:t>
            </a:r>
            <a:endParaRPr sz="3350"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50" b="1"/>
              <a:t>#SBATCH --output=pl2ap-%j.out</a:t>
            </a:r>
            <a:endParaRPr sz="3350"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50" b="1"/>
              <a:t>#SBATCH --time=11:00</a:t>
            </a:r>
            <a:endParaRPr sz="3350"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50" b="1"/>
              <a:t>#SBATCH --mail-type=ALL</a:t>
            </a:r>
            <a:endParaRPr sz="3350"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50" b="1"/>
              <a:t>#SBATCH --mail-user=USERNAME@scu.edu</a:t>
            </a:r>
            <a:endParaRPr sz="3350"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50" b="1"/>
              <a:t>#</a:t>
            </a:r>
            <a:endParaRPr sz="3350" b="1"/>
          </a:p>
          <a:p>
            <a:pPr marL="457200" lvl="0" indent="-3167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273"/>
              <a:t>Change USERNAME to your own SCU username.</a:t>
            </a:r>
            <a:endParaRPr sz="4273"/>
          </a:p>
          <a:p>
            <a:pPr marL="457200" lvl="0" indent="-3167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273"/>
              <a:t>Schedule the job: </a:t>
            </a:r>
            <a:r>
              <a:rPr lang="en" sz="4273" b="1"/>
              <a:t>sbatch myscript.sh</a:t>
            </a:r>
            <a:endParaRPr sz="4273" b="1"/>
          </a:p>
          <a:p>
            <a:pPr marL="457200" lvl="0" indent="-31678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273"/>
              <a:t>For detailed information on options to include in the batch script: </a:t>
            </a:r>
            <a:r>
              <a:rPr lang="en" sz="4273" b="1"/>
              <a:t>man sbatch</a:t>
            </a:r>
            <a:endParaRPr sz="4273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interactive Jobs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Request CPU resources: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 dirty="0">
                <a:latin typeface="Courier New"/>
                <a:ea typeface="Courier New"/>
                <a:cs typeface="Courier New"/>
                <a:sym typeface="Courier New"/>
              </a:rPr>
              <a:t>srun --nodes 1 --ntasks 1 --cpus-per-task 2 --mem=8G --pty /bin/bash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or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 dirty="0">
                <a:latin typeface="Courier New"/>
                <a:ea typeface="Courier New"/>
                <a:cs typeface="Courier New"/>
                <a:sym typeface="Courier New"/>
              </a:rPr>
              <a:t>srun -N 1 -n 1 -c 2 --mem=8G --pty /bin/bash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Request GPU resources: 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b="1" dirty="0">
                <a:latin typeface="Courier New"/>
                <a:ea typeface="Courier New"/>
                <a:cs typeface="Courier New"/>
                <a:sym typeface="Courier New"/>
              </a:rPr>
              <a:t>srun -p gpu -N1 -n1 -c2 --gres=gpu:1 --pty /bin/bash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Modular software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available modules: </a:t>
            </a:r>
            <a:r>
              <a:rPr lang="en" b="1"/>
              <a:t>module avail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modules available to your scripts: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module load Python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python -v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details can be found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https://lmod.readthedocs.io/en/latest/010_user.html.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 file from/to the HPC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Without using ssh configuration: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scp file-to-copy.txt USERNAME@login1.wave.scu.edu:/path_to_directory/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scp USERNAME@login1.wave.scu.edu:/path_to_file_to_copy_back ./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using the ssh configuration: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scp file-to-copy.txt w1:/path_to_directory/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scp w1:/path_to_file_to_copy_back.txt ./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4783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Demo your work to the TA.</a:t>
            </a:r>
            <a:endParaRPr/>
          </a:p>
          <a:p>
            <a:pPr marL="457200" lvl="0" indent="-32575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Additional resources: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https://slurm.schedmd.com/tutorials.html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https://support.ceci-hpc.be/doc/_contents/QuickStart/SubmittingJobs/SlurmTutorial.html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472</Words>
  <Application>Microsoft Office PowerPoint</Application>
  <PresentationFormat>On-screen Show (16:9)</PresentationFormat>
  <Paragraphs>57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Courier New</vt:lpstr>
      <vt:lpstr>Roboto</vt:lpstr>
      <vt:lpstr>Arial</vt:lpstr>
      <vt:lpstr>Material</vt:lpstr>
      <vt:lpstr>Computer Engineering 145 Introduction to Parallel Computing </vt:lpstr>
      <vt:lpstr>HPC</vt:lpstr>
      <vt:lpstr>Access the HPC</vt:lpstr>
      <vt:lpstr>Run batch job</vt:lpstr>
      <vt:lpstr>Run interactive Jobs</vt:lpstr>
      <vt:lpstr>Modular software</vt:lpstr>
      <vt:lpstr>Copy file from/to the HPC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Engineering 145 Introduction to Parallel Computing </dc:title>
  <cp:lastModifiedBy>Sarah Anjum</cp:lastModifiedBy>
  <cp:revision>2</cp:revision>
  <dcterms:modified xsi:type="dcterms:W3CDTF">2022-09-21T05:15:15Z</dcterms:modified>
</cp:coreProperties>
</file>