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/7LWdeMnbs8tmCmzxAW/eAIws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f65711ad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f65711ad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f65711ad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f65711ad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f65711ad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f65711ad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f65711ad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f65711ad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f65711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f65711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f65711a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f65711a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f65711a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f65711a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f65711a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f65711a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f65711a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f65711a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f65711ad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f65711ad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upport.ceci-hpc.be/doc/_contents/QuickStart/SubmittingJobs/SlurmTutorial.html" TargetMode="External"/><Relationship Id="rId4" Type="http://schemas.openxmlformats.org/officeDocument/2006/relationships/hyperlink" Target="https://support.ceci-hpc.be/doc/_contents/QuickStart/SubmittingJobs/SlurmTutorial.html" TargetMode="External"/><Relationship Id="rId5" Type="http://schemas.openxmlformats.org/officeDocument/2006/relationships/hyperlink" Target="https://support.ceci-hpc.be/doc/_contents/QuickStart/SubmittingJobs/SlurmTutorial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8757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Computer Engineering 145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524"/>
              <a:buNone/>
            </a:pPr>
            <a:r>
              <a:rPr lang="en-US" sz="4577"/>
              <a:t>Introduction to Parallel Computing </a:t>
            </a:r>
            <a:endParaRPr sz="4577"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Lab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f65711ad7_0_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collapse Clause</a:t>
            </a:r>
            <a:endParaRPr/>
          </a:p>
        </p:txBody>
      </p:sp>
      <p:sp>
        <p:nvSpPr>
          <p:cNvPr id="123" name="Google Shape;123;g15f65711ad7_0_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bar(float *a, int i, int j, int 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kl, ku, ks, jl, ju, js, il, iu,is;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sub(float *a)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i, j, 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for collapse(2) private(i, k, j)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(k=kl; k&lt;=ku; k+=ks)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(j=jl; j&lt;=ju; j+=js)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(i=il; i&lt;=iu; i+=is)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bar(a,i,j,k);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f65711ad7_0_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 sections Construct</a:t>
            </a:r>
            <a:endParaRPr/>
          </a:p>
        </p:txBody>
      </p:sp>
      <p:sp>
        <p:nvSpPr>
          <p:cNvPr id="129" name="Google Shape;129;g15f65711ad7_0_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XAXIS();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YAXIS();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ZAXIS();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sect_example()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parallel sections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XAXIS();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YAXIS();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ZAXIS();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f65711ad7_0_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firstprivate Clause</a:t>
            </a:r>
            <a:endParaRPr/>
          </a:p>
        </p:txBody>
      </p:sp>
      <p:sp>
        <p:nvSpPr>
          <p:cNvPr id="135" name="Google Shape;135;g15f65711ad7_0_46"/>
          <p:cNvSpPr txBox="1"/>
          <p:nvPr>
            <p:ph idx="1" type="body"/>
          </p:nvPr>
        </p:nvSpPr>
        <p:spPr>
          <a:xfrm>
            <a:off x="471900" y="1919075"/>
            <a:ext cx="8222100" cy="30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 &lt;omp.h&gt;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#define NT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section_count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omp_set_dynamic(0);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omp_set_num_threads(NT);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parallel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sections firstprivate( section_count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#pragma omp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section_count++;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/* may print the number one or two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printf( "section_count %d\n", section_count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#pragma omp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section_count++;	 /* may print the number one or two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printf( "section_count %d\n", section_count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f65711ad7_0_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Construct</a:t>
            </a:r>
            <a:endParaRPr/>
          </a:p>
        </p:txBody>
      </p:sp>
      <p:sp>
        <p:nvSpPr>
          <p:cNvPr id="141" name="Google Shape;141;g15f65711ad7_0_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 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work1()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work2()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single_example()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parallel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single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printf("Beginning work1.\n");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work1();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single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printf("Finishing work1.\n");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single nowait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printf("Finished work1 and beginning work2.\n");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work2();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Request resources (refer lab1 slides)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Compile the program using the command: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gcc –fopenmp lab2.c –o lab2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Execute the program with the command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./lab2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71900" y="1919075"/>
            <a:ext cx="84783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Demo your work to the TA.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Additional resources: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https://www.openmp.org/uncategorized/tutorial-introduction-to-openmp/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https://curc.readthedocs.io/en/latest/programming/OpenMP-C.html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OpenMP (Open Multi-Processing)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Application Programming interface (API).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Supports multi-platform shared-memory in C, C++ and Fortran.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for parallelism within a (multi-core) node.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Implements </a:t>
            </a:r>
            <a:r>
              <a:rPr i="1" lang="en-US"/>
              <a:t>multithreading, </a:t>
            </a:r>
            <a:r>
              <a:rPr lang="en-US"/>
              <a:t>i.e. a primary thread forks a specified number of sub-threads and the system divides a task among them.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71900" y="761027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Fork-Join Model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457200" rtl="0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264705"/>
              <a:buNone/>
            </a:pPr>
            <a:r>
              <a:rPr lang="en-US" sz="800"/>
              <a:t>“OpenMP.” Wikipedia, Wikimedia Foundation, 29 July 2019, https://en.wikipedia.org/wiki/OpenMP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492" y="1919075"/>
            <a:ext cx="5530720" cy="229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f65711ad7_0_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OpenMP directives</a:t>
            </a:r>
            <a:endParaRPr/>
          </a:p>
        </p:txBody>
      </p:sp>
      <p:sp>
        <p:nvSpPr>
          <p:cNvPr id="87" name="Google Shape;87;g15f65711ad7_0_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Parallel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Synchronization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Data Environment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f65711ad7_0_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 execution</a:t>
            </a:r>
            <a:endParaRPr/>
          </a:p>
        </p:txBody>
      </p:sp>
      <p:sp>
        <p:nvSpPr>
          <p:cNvPr id="93" name="Google Shape;93;g15f65711ad7_0_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parallel Construct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nowait Clause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collapse Clause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parallel sections Construct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firstprivate Clause and sections Construct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single Construct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f65711ad7_0_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</a:t>
            </a:r>
            <a:r>
              <a:rPr lang="en-US"/>
              <a:t> parallel loop</a:t>
            </a:r>
            <a:endParaRPr/>
          </a:p>
        </p:txBody>
      </p:sp>
      <p:sp>
        <p:nvSpPr>
          <p:cNvPr id="99" name="Google Shape;99;g15f65711ad7_0_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simple(int n, float *a, float *b)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parallel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(i=1; i&lt;n; i++) /* i is private by default */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b[i] = (a[i] + a[i-1]) / 2.0;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f65711ad7_0_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 Construct</a:t>
            </a:r>
            <a:endParaRPr/>
          </a:p>
        </p:txBody>
      </p:sp>
      <p:sp>
        <p:nvSpPr>
          <p:cNvPr id="105" name="Google Shape;105;g15f65711ad7_0_21"/>
          <p:cNvSpPr txBox="1"/>
          <p:nvPr>
            <p:ph idx="1" type="body"/>
          </p:nvPr>
        </p:nvSpPr>
        <p:spPr>
          <a:xfrm>
            <a:off x="471900" y="1919075"/>
            <a:ext cx="82221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#include &lt;omp.h&gt;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void subdomain(float *x, int istart, int ipoints)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{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int i;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for (i = 0; i &lt; ipoints; i++)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x[istart+i] = 123.456;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}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void sub(float *x, int npoints)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{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int iam, nt, ipoints, istart;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#pragma omp parallel default(shared) private(iam,nt,ipoints,istart)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{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i</a:t>
            </a:r>
            <a:r>
              <a:rPr lang="en-US" sz="550"/>
              <a:t>am = omp_get_thread_num();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nt = omp_get_num_threads();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ipoints = npoints / nt;	/* size of partition */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istart = iam * ipoints;	/*starting array index*/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if (iam == nt-1)		/*last thread may do more*/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ipoints = npoints - istart;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subdomain(x, istart, ipoints);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}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}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int main()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{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float array[10000];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sub(array, 10000);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return 0;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550"/>
              <a:t>}</a:t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f65711ad7_0_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nowait Clause</a:t>
            </a:r>
            <a:endParaRPr/>
          </a:p>
        </p:txBody>
      </p:sp>
      <p:sp>
        <p:nvSpPr>
          <p:cNvPr id="111" name="Google Shape;111;g15f65711ad7_0_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 &lt;math.h&gt;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nowait_example(int n, int m, float *a, float *b, float y, float *z)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parallel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for nowait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(i=1; i&lt;n;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b[i] = (a[i] + a[i-1]) / 2.0;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for nowait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(i=0; i&lt;m;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y[i] = sqrt(z[i]);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f65711ad7_0_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5f65711ad7_0_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 &lt;math.h&gt;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nowait_example2(int n, float *a, float *b, float *c, float*y, float *z)5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parallel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for schedule(static) nowait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(i=0; i&lt;n;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c[i] = (a[i] + b[i]) / 2.0f;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for schedule(static) nowait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(i=0; i&lt;n;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z[i] = sqrtf(c[i]);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#pragma omp for schedule(static) nowait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(i=1; i&lt;=n; i++)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y[i] = z[i-1] + a[i];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