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RUTGpSzfEtE4UaTIElhuzCnd7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00a00e3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00a00e3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f65711a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5f65711a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00a00e3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00a00e3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00a00e3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00a00e3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00a00e3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00a00e3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00a00e3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00a00e3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00a00e3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00a00e3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00a00e3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00a00e3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00a00e3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00a00e3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upport.ceci-hpc.be/doc/_contents/QuickStart/SubmittingJobs/SlurmTutorial.html" TargetMode="External"/><Relationship Id="rId4" Type="http://schemas.openxmlformats.org/officeDocument/2006/relationships/hyperlink" Target="https://support.ceci-hpc.be/doc/_contents/QuickStart/SubmittingJobs/SlurmTutorial.html" TargetMode="External"/><Relationship Id="rId5" Type="http://schemas.openxmlformats.org/officeDocument/2006/relationships/hyperlink" Target="https://support.ceci-hpc.be/doc/_contents/QuickStart/SubmittingJobs/SlurmTutori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8757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Computer Engineering 145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523"/>
              <a:buNone/>
            </a:pPr>
            <a:r>
              <a:rPr lang="en-US" sz="4577"/>
              <a:t>Introduction to Parallel Computing </a:t>
            </a:r>
            <a:endParaRPr sz="4577"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Lab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Request resources (refer lab1 slides)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Include “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omp.h</a:t>
            </a:r>
            <a:r>
              <a:rPr lang="en-US"/>
              <a:t>” library.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Compile the program using the command: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gcc –fopenmp lab3.c –o lab3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Execute the program with the command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./lab2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00a00e3fd_0_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&amp; Requirements</a:t>
            </a:r>
            <a:endParaRPr/>
          </a:p>
        </p:txBody>
      </p:sp>
      <p:sp>
        <p:nvSpPr>
          <p:cNvPr id="134" name="Google Shape;134;g1600a00e3fd_0_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a program to add 2 arrays and save the output into another array. Your code should fulfill the following requirements: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thread creates the </a:t>
            </a:r>
            <a:r>
              <a:rPr lang="en-US"/>
              <a:t>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multiple threads work together to perform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thread reports the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parallel region to be executed by fixed number of threads keeping the thread count constant.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71900" y="1919075"/>
            <a:ext cx="8478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Demo your work to the TA.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Additional resources: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https://www.openmp.org/uncategorized/tutorial-introduction-to-openmp/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https://curc.readthedocs.io/en/latest/programming/OpenMP-C.html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65711ad7_0_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Parallel execution</a:t>
            </a:r>
            <a:endParaRPr/>
          </a:p>
        </p:txBody>
      </p:sp>
      <p:sp>
        <p:nvSpPr>
          <p:cNvPr id="74" name="Google Shape;74;g15f65711ad7_0_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single Construct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omp_set_dynamic &amp; omp_set_num_threads routine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omp_get_num_threads routine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00a00e3fd_0_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omp_set_dynamic &amp; omp_set_num_threads Routine</a:t>
            </a:r>
            <a:endParaRPr/>
          </a:p>
        </p:txBody>
      </p:sp>
      <p:sp>
        <p:nvSpPr>
          <p:cNvPr id="80" name="Google Shape;80;g1600a00e3fd_0_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Turn off the dynamic threads capability and set the number of threads explicitly to ensure portability.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#threads remain constant during parallel region.</a:t>
            </a:r>
            <a:endParaRPr/>
          </a:p>
        </p:txBody>
      </p:sp>
      <p:sp>
        <p:nvSpPr>
          <p:cNvPr id="81" name="Google Shape;81;g1600a00e3fd_0_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#include &lt;omp.h&gt;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do_by_16(float *x, int iam, int ipoints) {}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dynthreads(float *x, int npoints)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int iam, ipoints;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omp_set_dynamic(0);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omp_set_num_threads(16);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#pragma omp parallel shared(x, npoints) private(iam, ipoints)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if (omp_get_num_threads() != 16)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abort();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iam = omp_get_thread_num();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ipoints = npoints/16;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do_by_16(x, iam, ipoints);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00a00e3fd_0_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omp_get_num_threads Routine</a:t>
            </a:r>
            <a:endParaRPr/>
          </a:p>
        </p:txBody>
      </p:sp>
      <p:sp>
        <p:nvSpPr>
          <p:cNvPr id="87" name="Google Shape;87;g1600a00e3fd_0_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function returns the number of threads in the team currently executing the parallel region from which it is called.</a:t>
            </a:r>
            <a:endParaRPr/>
          </a:p>
        </p:txBody>
      </p:sp>
      <p:sp>
        <p:nvSpPr>
          <p:cNvPr id="88" name="Google Shape;88;g1600a00e3fd_0_6"/>
          <p:cNvSpPr txBox="1"/>
          <p:nvPr>
            <p:ph idx="2" type="body"/>
          </p:nvPr>
        </p:nvSpPr>
        <p:spPr>
          <a:xfrm>
            <a:off x="4414350" y="1919075"/>
            <a:ext cx="4279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#include &lt;omp.h&gt;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work(int i);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incorrect()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int np,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np = omp_get_num_threads(); /* misplaced */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#pragma omp parallel for schedule(static)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for (i=0; i &lt; np; i++)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work(i);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00a00e3fd_0_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Clause</a:t>
            </a:r>
            <a:endParaRPr/>
          </a:p>
        </p:txBody>
      </p:sp>
      <p:sp>
        <p:nvSpPr>
          <p:cNvPr id="94" name="Google Shape;94;g1600a00e3fd_0_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list items given have a linear relationship with respect to the iteration space of a loop associated with the construct</a:t>
            </a:r>
            <a:endParaRPr/>
          </a:p>
        </p:txBody>
      </p:sp>
      <p:sp>
        <p:nvSpPr>
          <p:cNvPr id="95" name="Google Shape;95;g1600a00e3fd_0_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#include &lt;omp.h&gt;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#define N 100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float a[N], b[N/2];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int i, j;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for ( i = 0; i &lt; N; i++ )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  a[i] = i + 1;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j = 0;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#pragma omp parallel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  #pragma omp for linear(j:1)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    for ( i = 0; i &lt; N; i += 2 ) {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      b[j] = a[i] * 2.0f;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        j++;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printf( "%d %f %f\n", j, b[0], b[j-1] ); /* print out: 50 2.0 198.0 */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8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6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00a00e3fd_0_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Synchronization </a:t>
            </a:r>
            <a:endParaRPr/>
          </a:p>
        </p:txBody>
      </p:sp>
      <p:sp>
        <p:nvSpPr>
          <p:cNvPr id="101" name="Google Shape;101;g1600a00e3fd_0_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critical Construct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barrier Construct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atomic Construct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00a00e3fd_0_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Construct</a:t>
            </a:r>
            <a:endParaRPr/>
          </a:p>
        </p:txBody>
      </p:sp>
      <p:sp>
        <p:nvSpPr>
          <p:cNvPr id="107" name="Google Shape;107;g1600a00e3fd_0_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 guard against multiple threads dequeuing the same task, the dequeuing operation must be in a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critical</a:t>
            </a:r>
            <a:r>
              <a:rPr lang="en-US"/>
              <a:t> region.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600a00e3fd_0_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int dequeue(float *a);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void work(int i, float *a);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void critical_example(float *x, float *y)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  int ix_next, iy_next;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  #pragma omp parallel shared(x, y) private(ix_next, iy_next)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  #pragma omp critical (xaxis)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    ix_next = dequeue(x);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    work(ix_next, x);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  #pragma omp critical (yaxis)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    iy_next = dequeue(y);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    work(iy_next, y);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00a00e3fd_0_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barrier Construct</a:t>
            </a:r>
            <a:endParaRPr/>
          </a:p>
        </p:txBody>
      </p:sp>
      <p:sp>
        <p:nvSpPr>
          <p:cNvPr id="114" name="Google Shape;114;g1600a00e3fd_0_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binding rules call for a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barrier </a:t>
            </a:r>
            <a:r>
              <a:rPr lang="en-US"/>
              <a:t>region to bind to the closest enclosing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parallel </a:t>
            </a:r>
            <a:r>
              <a:rPr lang="en-US"/>
              <a:t>region.</a:t>
            </a:r>
            <a:endParaRPr/>
          </a:p>
        </p:txBody>
      </p:sp>
      <p:sp>
        <p:nvSpPr>
          <p:cNvPr id="115" name="Google Shape;115;g1600a00e3fd_0_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void work(int n) {}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void sub3(int n)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work(n);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#pragma omp barrier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  work(n);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void sub2(int k)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  #pragma omp parallel shared(k)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    sub3(k);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void sub1(int n)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#pragma omp parallel private(i) shared(n)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  #pragma omp for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    for (i=0; i&lt;n; i++)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      sub2(i);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sub1(2);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sub2(2);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sub3(2);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55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4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00a00e3fd_0_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atomic Construct</a:t>
            </a:r>
            <a:endParaRPr/>
          </a:p>
        </p:txBody>
      </p:sp>
      <p:sp>
        <p:nvSpPr>
          <p:cNvPr id="121" name="Google Shape;121;g1600a00e3fd_0_3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specific storage location is accessed atomically, rather than exposing it to the possibility of multiple, simultaneous reading and writing threads that may result in indeterminate values.</a:t>
            </a:r>
            <a:endParaRPr/>
          </a:p>
        </p:txBody>
      </p:sp>
      <p:sp>
        <p:nvSpPr>
          <p:cNvPr id="122" name="Google Shape;122;g1600a00e3fd_0_35"/>
          <p:cNvSpPr txBox="1"/>
          <p:nvPr>
            <p:ph idx="2" type="body"/>
          </p:nvPr>
        </p:nvSpPr>
        <p:spPr>
          <a:xfrm>
            <a:off x="4694100" y="17906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float work1(int i)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return 1.0 * i;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float work2(int i)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return 2.0 * i;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void atomic_example(float *x, float *y, int *index, int n)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#pragma omp parallel for shared(x, y, index, n)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for (i=0; i&lt;n; i++) {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#pragma omp atomic update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x[index[i]] += work1(i);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y[i] += work2(i);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float x[1000];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float y[10000];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int index[10000];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for (i = 0; i &lt; 10000; i++) {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index[i] = i % 1000;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y[i]=0.0;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for (i = 0; i &lt; 1000; i++)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x[i] = 0.0;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atomic_example(x, y, index, 10000);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5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