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8rwLDF+0T0CnjDueddetok/r3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9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57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00a00e3f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600a00e3f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65711a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5f65711a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00a00e3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600a00e3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00a00e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600a00e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0a00e3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600a00e3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00a00e3f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600a00e3f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00a00e3f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600a00e3f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00a00e3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600a00e3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00a00e3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600a00e3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ceci-hpc.be/doc/_contents/QuickStart/SubmittingJobs/SlurmTutoria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Computer Engineering 145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523"/>
              <a:buNone/>
            </a:pPr>
            <a:r>
              <a:rPr lang="en-US" sz="4577"/>
              <a:t>Introduction to Parallel Computing </a:t>
            </a:r>
            <a:endParaRPr sz="4577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Request resources (refer lab1 slides)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Include “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omp.h</a:t>
            </a:r>
            <a:r>
              <a:rPr lang="en-US"/>
              <a:t>” library.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 the program using the command: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gcc –fopenmp lab4.c –o lab4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Execute the program with the command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./lab4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00a00e3fd_0_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Task &amp; Requirements</a:t>
            </a:r>
            <a:endParaRPr/>
          </a:p>
        </p:txBody>
      </p:sp>
      <p:sp>
        <p:nvSpPr>
          <p:cNvPr id="134" name="Google Shape;134;g1600a00e3fd_0_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Write a program to </a:t>
            </a:r>
            <a:r>
              <a:rPr lang="en-US"/>
              <a:t>generate Logarithmic Series and save the output into an array. </a:t>
            </a:r>
            <a:r>
              <a:rPr lang="en-US" dirty="0"/>
              <a:t>Your code should fulfill the following requirements: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multiple threads work together to generate series.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single thread reports the execution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parallel region to be executed by fixed number of threads keeping the thread count constant.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Demo your work to the TA and submit the code file on Camino.</a:t>
            </a:r>
            <a:endParaRPr/>
          </a:p>
          <a:p>
            <a:pPr marL="457200" lvl="0" indent="-2914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Additional resources: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https://www.openmp.org/uncategorized/tutorial-introduction-to-openmp/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https://curc.readthedocs.io/en/latest/programming/OpenMP-C.html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65711ad7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Synchronization</a:t>
            </a:r>
            <a:endParaRPr/>
          </a:p>
        </p:txBody>
      </p:sp>
      <p:sp>
        <p:nvSpPr>
          <p:cNvPr id="74" name="Google Shape;74;g15f65711ad7_0_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ordered Clause and ordered Construct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omp_init_lock Routine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omp_init_lock_with_hint Routine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00a00e3fd_0_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en-US"/>
              <a:t>ordered Clause &amp; ordered Construct</a:t>
            </a:r>
            <a:endParaRPr/>
          </a:p>
        </p:txBody>
      </p:sp>
      <p:sp>
        <p:nvSpPr>
          <p:cNvPr id="80" name="Google Shape;80;g1600a00e3fd_0_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Ordered constructs are useful for sequentially ordering the output from work that is done in parallel.</a:t>
            </a:r>
            <a:endParaRPr/>
          </a:p>
        </p:txBody>
      </p:sp>
      <p:sp>
        <p:nvSpPr>
          <p:cNvPr id="81" name="Google Shape;81;g1600a00e3fd_0_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void work(int k)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#pragma omp ordered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printf(" %d\n", k);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void ordered_example(int lb, int ub, int stride)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#pragma omp parallel for ordered schedule(dynamic)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for (i=lb; i&lt;ub; i+=stride)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  work(i);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ordered_example(0, 100, 5);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00a00e3fd_0_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omp_init_lock Routine</a:t>
            </a:r>
            <a:endParaRPr/>
          </a:p>
        </p:txBody>
      </p:sp>
      <p:sp>
        <p:nvSpPr>
          <p:cNvPr id="87" name="Google Shape;87;g1600a00e3fd_0_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These routines initialize an OpenMP lock without a hint</a:t>
            </a:r>
          </a:p>
        </p:txBody>
      </p:sp>
      <p:sp>
        <p:nvSpPr>
          <p:cNvPr id="88" name="Google Shape;88;g1600a00e3fd_0_6"/>
          <p:cNvSpPr txBox="1">
            <a:spLocks noGrp="1"/>
          </p:cNvSpPr>
          <p:nvPr>
            <p:ph type="body" idx="2"/>
          </p:nvPr>
        </p:nvSpPr>
        <p:spPr>
          <a:xfrm>
            <a:off x="4414350" y="1919075"/>
            <a:ext cx="42798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#include &lt;omp.h&gt;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omp_lock_t *new_locks()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omp_lock_t *lock = new                       omp_lock_t[1000];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#pragma omp parallel for private(i)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for (i=0; i&lt;1000; i++)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{ omp_init_lock(&amp;lock[i]);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  return lock;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0a00e3fd_0_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omp_init_lock_with_hint Routine</a:t>
            </a:r>
            <a:endParaRPr/>
          </a:p>
        </p:txBody>
      </p:sp>
      <p:sp>
        <p:nvSpPr>
          <p:cNvPr id="94" name="Google Shape;94;g1600a00e3fd_0_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This routine initialize an OpenMP lock with a hint. The effect of the hint is implementation-defined.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OpenMP implementation can ignore the hint without changing program semantics.</a:t>
            </a:r>
            <a:endParaRPr dirty="0"/>
          </a:p>
        </p:txBody>
      </p:sp>
      <p:sp>
        <p:nvSpPr>
          <p:cNvPr id="95" name="Google Shape;95;g1600a00e3fd_0_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#if _OPENMP &lt; 201811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#define omp_sync_hint_contended omp_lock_hint_contended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#define omp_sync_hint_speculative omp_lock_hint_speculative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#include &lt;omp.h&gt;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omp_lock_t *new_locks()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omp_lock_t *lock = new omp_lock_t[1000];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#pragma omp parallel for private(i)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  for (i=0; i&lt;1000; i++)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    omp_init_lock_with_hint(&amp;lock[i],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    static_cast&lt;omp_lock_hint_t&gt;(omp_sync_hint_contended |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    omp_sync_hint_speculative));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return lock;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55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00a00e3fd_0_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Environment</a:t>
            </a:r>
            <a:endParaRPr/>
          </a:p>
        </p:txBody>
      </p:sp>
      <p:sp>
        <p:nvSpPr>
          <p:cNvPr id="101" name="Google Shape;101;g1600a00e3fd_0_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threadprivate Directive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default (none) Clause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private Clause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00a00e3fd_0_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threadprivate Directive</a:t>
            </a:r>
            <a:endParaRPr/>
          </a:p>
        </p:txBody>
      </p:sp>
      <p:sp>
        <p:nvSpPr>
          <p:cNvPr id="107" name="Google Shape;107;g1600a00e3fd_0_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5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threadprivate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directive specifies that variables are replicated, with each thread having its own copy.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declarative directive.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g1600a00e3fd_0_2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int counter = 0;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#pragma omp threadprivate(counter)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  int increment_counter()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    counter++;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    return(counter);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7746"/>
              <a:buNone/>
            </a:pPr>
            <a:r>
              <a:rPr lang="en-US" sz="355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00a00e3fd_0_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default (none) Clause</a:t>
            </a:r>
            <a:endParaRPr/>
          </a:p>
        </p:txBody>
      </p:sp>
      <p:sp>
        <p:nvSpPr>
          <p:cNvPr id="114" name="Google Shape;114;g1600a00e3fd_0_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</a:rPr>
              <a:t>If default(none) is specified, the programmer is forced to specify a data-sharing attribute for each variable in the construct. Threads wait for each other at a barrier.</a:t>
            </a:r>
            <a:endParaRPr/>
          </a:p>
        </p:txBody>
      </p:sp>
      <p:sp>
        <p:nvSpPr>
          <p:cNvPr id="115" name="Google Shape;115;g1600a00e3fd_0_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#include &lt;omp.h&gt;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int x, y, z[1000];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#pragma omp threadprivate(x)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void default_none(int a) {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const int c = 1;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int i = 0;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#pragma omp parallel default(none) private(a) shared(z, c)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int j = omp_get_num_threads();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/* O.K. - j is declared within parallel region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a = z[j]; /* O.K. - a is listed in private clause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/* - z is listed in shared clause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x = c; /* O.K. - x is threadprivate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/* - c has const-qualified type and is listed in shared clause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z[i] = y; /* Error - cannot reference i or y here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#pragma omp for firstprivate(y)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/* Error - Cannot reference y in the firstprivate clause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  for (i=0; i&lt;10 ; i++) {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    z[i] = i; /* O.K. - i is the loop iteration variable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   z[i] = y; /* Error - cannot reference i or y here */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55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455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00a00e3fd_0_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private Clause</a:t>
            </a:r>
            <a:endParaRPr/>
          </a:p>
        </p:txBody>
      </p:sp>
      <p:sp>
        <p:nvSpPr>
          <p:cNvPr id="121" name="Google Shape;121;g1600a00e3fd_0_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</a:rPr>
              <a:t>The private clause declares the variables in the list to be private to each thread in a team.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</a:rPr>
              <a:t>The private variable is initialized by the original value of the variable when the parallel construct is encountered.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g1600a00e3fd_0_35"/>
          <p:cNvSpPr txBox="1">
            <a:spLocks noGrp="1"/>
          </p:cNvSpPr>
          <p:nvPr>
            <p:ph type="body" idx="2"/>
          </p:nvPr>
        </p:nvSpPr>
        <p:spPr>
          <a:xfrm>
            <a:off x="4694100" y="179062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#include &lt;assert.h&gt;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int i, j;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int *ptr_i, *ptr_j;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i = 1;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j = 2;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ptr_i = &amp;i;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ptr_j = &amp;j;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#pragma omp parallel private(i) firstprivate(j)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  i = 3;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  j = j + 2;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  assert (*ptr_i == 1 &amp;&amp; *ptr_j == 2);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  assert(i == 1 &amp;&amp; j == 2);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5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45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1106</Words>
  <Application>Microsoft Office PowerPoint</Application>
  <PresentationFormat>On-screen Show (16:9)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Courier New</vt:lpstr>
      <vt:lpstr>Arial</vt:lpstr>
      <vt:lpstr>Roboto</vt:lpstr>
      <vt:lpstr>Material</vt:lpstr>
      <vt:lpstr>Computer Engineering 145 Introduction to Parallel Computing </vt:lpstr>
      <vt:lpstr>Synchronization</vt:lpstr>
      <vt:lpstr>ordered Clause &amp; ordered Construct</vt:lpstr>
      <vt:lpstr>omp_init_lock Routine</vt:lpstr>
      <vt:lpstr>omp_init_lock_with_hint Routine</vt:lpstr>
      <vt:lpstr>Data Environment</vt:lpstr>
      <vt:lpstr>threadprivate Directive</vt:lpstr>
      <vt:lpstr>default (none) Clause</vt:lpstr>
      <vt:lpstr>private Clause</vt:lpstr>
      <vt:lpstr>Commands</vt:lpstr>
      <vt:lpstr>Task &amp;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145 Introduction to Parallel Computing </dc:title>
  <cp:lastModifiedBy>Sarah A</cp:lastModifiedBy>
  <cp:revision>2</cp:revision>
  <dcterms:modified xsi:type="dcterms:W3CDTF">2022-10-12T17:53:39Z</dcterms:modified>
</cp:coreProperties>
</file>