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munkIXdTi7CgcXVnYEUzgpFRg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2" y="1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lin Paiz" userId="ced71dff-62df-4d91-b0cf-2cafa54f8b1f" providerId="ADAL" clId="{A4B38F60-AC49-4D79-8CED-93ECED25062A}"/>
    <pc:docChg chg="modSld">
      <pc:chgData name="Collin Paiz" userId="ced71dff-62df-4d91-b0cf-2cafa54f8b1f" providerId="ADAL" clId="{A4B38F60-AC49-4D79-8CED-93ECED25062A}" dt="2022-10-19T21:33:50.519" v="5" actId="20577"/>
      <pc:docMkLst>
        <pc:docMk/>
      </pc:docMkLst>
      <pc:sldChg chg="modSp mod">
        <pc:chgData name="Collin Paiz" userId="ced71dff-62df-4d91-b0cf-2cafa54f8b1f" providerId="ADAL" clId="{A4B38F60-AC49-4D79-8CED-93ECED25062A}" dt="2022-10-19T21:33:22.402" v="1" actId="6549"/>
        <pc:sldMkLst>
          <pc:docMk/>
          <pc:sldMk cId="0" sldId="261"/>
        </pc:sldMkLst>
        <pc:spChg chg="mod">
          <ac:chgData name="Collin Paiz" userId="ced71dff-62df-4d91-b0cf-2cafa54f8b1f" providerId="ADAL" clId="{A4B38F60-AC49-4D79-8CED-93ECED25062A}" dt="2022-10-19T21:33:22.402" v="1" actId="6549"/>
          <ac:spMkLst>
            <pc:docMk/>
            <pc:sldMk cId="0" sldId="261"/>
            <ac:spMk id="101" creationId="{00000000-0000-0000-0000-000000000000}"/>
          </ac:spMkLst>
        </pc:spChg>
      </pc:sldChg>
      <pc:sldChg chg="modSp mod">
        <pc:chgData name="Collin Paiz" userId="ced71dff-62df-4d91-b0cf-2cafa54f8b1f" providerId="ADAL" clId="{A4B38F60-AC49-4D79-8CED-93ECED25062A}" dt="2022-10-19T21:33:50.519" v="5" actId="20577"/>
        <pc:sldMkLst>
          <pc:docMk/>
          <pc:sldMk cId="0" sldId="262"/>
        </pc:sldMkLst>
        <pc:spChg chg="mod">
          <ac:chgData name="Collin Paiz" userId="ced71dff-62df-4d91-b0cf-2cafa54f8b1f" providerId="ADAL" clId="{A4B38F60-AC49-4D79-8CED-93ECED25062A}" dt="2022-10-19T21:33:50.519" v="5" actId="20577"/>
          <ac:spMkLst>
            <pc:docMk/>
            <pc:sldMk cId="0" sldId="262"/>
            <ac:spMk id="10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f65711ad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5f65711ad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00a00e3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600a00e3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00a00e3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600a00e3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00a00e3f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1600a00e3f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e20110d0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e20110d0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00a00e3f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600a00e3f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00a00e3f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600a00e3f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666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ceci-hpc.be/doc/_contents/QuickStart/SubmittingJobs/SlurmTutorial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390525" y="188757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Computer Engineering 145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523"/>
              <a:buNone/>
            </a:pPr>
            <a:r>
              <a:rPr lang="en-US" sz="4577"/>
              <a:t>Introduction to Parallel Computing </a:t>
            </a:r>
            <a:endParaRPr sz="4577"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Lab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478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291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Demo your work to the TA and submit the code file on Camino.</a:t>
            </a:r>
            <a:endParaRPr/>
          </a:p>
          <a:p>
            <a:pPr marL="457200" lvl="0" indent="-29146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Additional resources: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https://www.openmp.org/uncategorized/tutorial-introduction-to-openmp/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https://curc.readthedocs.io/en/latest/programming/OpenMP-C.html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f65711ad7_0_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Environment</a:t>
            </a:r>
            <a:endParaRPr/>
          </a:p>
        </p:txBody>
      </p:sp>
      <p:sp>
        <p:nvSpPr>
          <p:cNvPr id="74" name="Google Shape;74;g15f65711ad7_0_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firstprivate Clause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lastprivate Clause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reduction Clause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copyprivate Clause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00a00e3fd_0_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56"/>
              <a:buNone/>
            </a:pPr>
            <a:r>
              <a:rPr lang="en-US"/>
              <a:t>firstprivate Clause</a:t>
            </a:r>
            <a:endParaRPr/>
          </a:p>
        </p:txBody>
      </p:sp>
      <p:sp>
        <p:nvSpPr>
          <p:cNvPr id="80" name="Google Shape;80;g1600a00e3fd_0_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Specifies that each thread should have its own instance of a variable, and that the variable should be initialized with the value of the variable, because it exists before the parallel construct.</a:t>
            </a:r>
            <a:endParaRPr/>
          </a:p>
        </p:txBody>
      </p:sp>
      <p:sp>
        <p:nvSpPr>
          <p:cNvPr id="81" name="Google Shape;81;g1600a00e3fd_0_0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#include &lt;assert.h&gt;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int A[2][2] = {1, 2, 3, 4};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void f(int n, int B[n][n], int C[])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int D[2][2] = {1, 2, 3, 4};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int E[n][n];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assert(n &gt;= 2);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E[1][1] = 4;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#pragma omp parallel firstprivate(B, C, D, E)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assert(sizeof(B) == sizeof(int (*)[n]));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assert(sizeof(C) == sizeof(int*));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assert(sizeof(D) == 4 * sizeof(int));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assert(sizeof(E) == n * n * sizeof(int));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/* Private B and C have values of original B and C. */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assert(&amp;B[1][1] == &amp;A[1][1]);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assert(&amp;C[3] == &amp;A[1][1]);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assert(D[1][1] == 4);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assert(E[1][1] == 4);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f(2, A, A[0]);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00a00e3fd_0_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lastprivate Clause</a:t>
            </a:r>
            <a:endParaRPr/>
          </a:p>
        </p:txBody>
      </p:sp>
      <p:sp>
        <p:nvSpPr>
          <p:cNvPr id="87" name="Google Shape;87;g1600a00e3fd_0_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Correct execution sometimes depends on the value that the last iteration of a loop assigns to a 3 variable.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Such programs must list all such variables in a lastprivate clause so that the values 4 of the variables are the same as when the loop is executed sequentially.</a:t>
            </a:r>
            <a:endParaRPr/>
          </a:p>
        </p:txBody>
      </p:sp>
      <p:sp>
        <p:nvSpPr>
          <p:cNvPr id="88" name="Google Shape;88;g1600a00e3fd_0_6"/>
          <p:cNvSpPr txBox="1">
            <a:spLocks noGrp="1"/>
          </p:cNvSpPr>
          <p:nvPr>
            <p:ph type="body" idx="2"/>
          </p:nvPr>
        </p:nvSpPr>
        <p:spPr>
          <a:xfrm>
            <a:off x="4414350" y="1919075"/>
            <a:ext cx="42798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void lastpriv (int n, float *a, float *b)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#pragma omp parallel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#pragma omp for lastprivate(i)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for (i=0; i&lt;n-1; i++)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a[i] = b[i] + b[i+1];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a[i]=b[i]; /* i == n-1 here */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00a00e3fd_0_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reduction Clause</a:t>
            </a:r>
            <a:endParaRPr/>
          </a:p>
        </p:txBody>
      </p:sp>
      <p:sp>
        <p:nvSpPr>
          <p:cNvPr id="94" name="Google Shape;94;g1600a00e3fd_0_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reduction clauses are data-sharing attribute clauses that can be used to perform some forms of recurrence calculations in parallel.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600a00e3fd_0_1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#include &lt;math.h&gt;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void reduction1(float *x, int *y, int n)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int i, b, c;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float a, d;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a = 0.0;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b = 0;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c = y[0];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d = x[0];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#pragma omp parallel for private(i) shared(x, y, n) \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  reduction(+:a) reduction(^:b) \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  reduction(min:c) reduction(max:d)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  for (i=0; i&lt;n; i++) {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  a += x[i];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  b ^= y[i];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  if (c &gt; y[i]) c = y[i];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  d = fmaxf(d,x[i]);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4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804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55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e20110d0f_0_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copyprivate Clause</a:t>
            </a:r>
            <a:endParaRPr/>
          </a:p>
        </p:txBody>
      </p:sp>
      <p:sp>
        <p:nvSpPr>
          <p:cNvPr id="101" name="Google Shape;101;g16e20110d0f_0_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</a:t>
            </a:r>
            <a:r>
              <a:rPr lang="en-US" dirty="0" err="1"/>
              <a:t>copyprivate</a:t>
            </a:r>
            <a:r>
              <a:rPr lang="en-US" dirty="0"/>
              <a:t> clause can be used to broadcast values acquired by a single thread directly to all instances of the private variables in the other threads.</a:t>
            </a:r>
            <a:endParaRPr dirty="0"/>
          </a:p>
        </p:txBody>
      </p:sp>
      <p:sp>
        <p:nvSpPr>
          <p:cNvPr id="102" name="Google Shape;102;g16e20110d0f_0_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 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 x, y;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threadprivate(x, 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void init(float a, float b 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#pragma omp single copyprivate(a,b,x,y)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scanf("%f %f %f %f", &amp;a, &amp;b, &amp;x, &amp;y);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00a00e3fd_0_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copyin Clause</a:t>
            </a:r>
            <a:endParaRPr/>
          </a:p>
        </p:txBody>
      </p:sp>
      <p:sp>
        <p:nvSpPr>
          <p:cNvPr id="108" name="Google Shape;108;g1600a00e3fd_0_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copyin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 is used to initialize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threadprivate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upon entry to a parallel region. The value of the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threadprivate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variable in the primary thread is copied to the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threadprivate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of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other team member.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1600a00e3fd_0_23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float* work;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int size;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float tol;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#pragma omp threadprivate(work,size,tol)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void build()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  work = (float*)malloc( sizeof(float)*size );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  for( i = 0; i &lt; size; ++i ) 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    work[i] = tol;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void copyin_example( float t, int n )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  tol = t;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  size = n;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  #pragma omp parallel copyin(tol,size)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    build();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Commands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Request resources (refer lab1 slides)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Include “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omp.h</a:t>
            </a:r>
            <a:r>
              <a:rPr lang="en-US"/>
              <a:t>” library.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Compile the program using the command: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gcc –fopenmp lab5.c –o lab5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Execute the program with the command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./lab4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00a00e3fd_0_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Task &amp; Requirements</a:t>
            </a:r>
            <a:endParaRPr/>
          </a:p>
        </p:txBody>
      </p:sp>
      <p:sp>
        <p:nvSpPr>
          <p:cNvPr id="121" name="Google Shape;121;g1600a00e3fd_0_5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Write a program to compare two arrays and save the higher values in the output array. Your code should fulfill the following requirements: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multiple threads work together to generate series.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thread reports the execution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parallel region to be executed by fixed number of threads keeping the thread count constant.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Microsoft Office PowerPoint</Application>
  <PresentationFormat>On-screen Show (16:9)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Courier New</vt:lpstr>
      <vt:lpstr>Arial</vt:lpstr>
      <vt:lpstr>Roboto</vt:lpstr>
      <vt:lpstr>Material</vt:lpstr>
      <vt:lpstr>Computer Engineering 145 Introduction to Parallel Computing </vt:lpstr>
      <vt:lpstr>Data Environment</vt:lpstr>
      <vt:lpstr>firstprivate Clause</vt:lpstr>
      <vt:lpstr>lastprivate Clause</vt:lpstr>
      <vt:lpstr>reduction Clause</vt:lpstr>
      <vt:lpstr>copyprivate Clause</vt:lpstr>
      <vt:lpstr>copyin Clause</vt:lpstr>
      <vt:lpstr>Commands</vt:lpstr>
      <vt:lpstr>Task &amp;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145 Introduction to Parallel Computing </dc:title>
  <cp:lastModifiedBy>Collin Paiz</cp:lastModifiedBy>
  <cp:revision>1</cp:revision>
  <dcterms:modified xsi:type="dcterms:W3CDTF">2022-10-19T21:33:51Z</dcterms:modified>
</cp:coreProperties>
</file>