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LUjSnhJAM/ZuWffLsU+lkiwce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5f65711a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45bd675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45bd675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45bd675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45bd675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45bd675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45bd675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0a00e3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600a00e3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pitutorial.com/tutori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Message Passing Algorithm (MPI)</a:t>
            </a:r>
            <a:endParaRPr/>
          </a:p>
        </p:txBody>
      </p:sp>
      <p:sp>
        <p:nvSpPr>
          <p:cNvPr id="74" name="Google Shape;74;g15f65711ad7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(MPI) is a standardized means of exchanging messages between multiple computers running a parallel program across distributed memory.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Communicator: </a:t>
            </a:r>
            <a:r>
              <a:rPr lang="en-US"/>
              <a:t>A communicator defines a group of processes that have the ability to communicate with one another.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Rank: </a:t>
            </a:r>
            <a:r>
              <a:rPr lang="en-US"/>
              <a:t>Tag assigned to each process to help them communicate with one another.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45bd675a4_0_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MPI tags</a:t>
            </a:r>
            <a:endParaRPr/>
          </a:p>
        </p:txBody>
      </p:sp>
      <p:sp>
        <p:nvSpPr>
          <p:cNvPr id="80" name="Google Shape;80;g1745bd675a4_0_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int MPI_Init (int *argc, char ***argv): 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Initialize the MPI execution environment.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argc, argv:</a:t>
            </a:r>
            <a:r>
              <a:rPr lang="en-US"/>
              <a:t> Pointer to number of arguments, argument vector.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</a:t>
            </a:r>
            <a:r>
              <a:rPr lang="en-US" b="1"/>
              <a:t>MPI_Comm_size (MPI_Comm communicator, int *size):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determines the size of the group associated with a communicator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MPI_Comm communicator</a:t>
            </a:r>
            <a:r>
              <a:rPr lang="en-US"/>
              <a:t>: groups all the processes when the program started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size</a:t>
            </a:r>
            <a:r>
              <a:rPr lang="en-US"/>
              <a:t>: number of processes in the group of comm (integer)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45bd675a4_0_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745bd675a4_0_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MPI_Comm_rank(MPI_COMM_WORLD, int *rank): 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determines the rank of the calling process in the communicator.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rank: </a:t>
            </a:r>
            <a:r>
              <a:rPr lang="en-US"/>
              <a:t>rank of the calling process in the group of MPI_COMM_WORLD.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MPI_Get_processor_name(char *name, int *resultlen):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Gets the name of the processor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name: </a:t>
            </a:r>
            <a:r>
              <a:rPr lang="en-US"/>
              <a:t>unique specifier for the actual node.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resultlen: </a:t>
            </a:r>
            <a:r>
              <a:rPr lang="en-US"/>
              <a:t>length (in characters) of the name.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MPI_Finalize(): </a:t>
            </a:r>
            <a:r>
              <a:rPr lang="en-US"/>
              <a:t>It is used to clean up the MPI environment. No more MPI calls can be made after this 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45bd675a4_0_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745bd675a4_0_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3115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MPI_Send(v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oid</a:t>
            </a:r>
            <a:r>
              <a:rPr lang="en-US" sz="1900" b="1">
                <a:solidFill>
                  <a:srgbClr val="555555"/>
                </a:solidFill>
                <a:highlight>
                  <a:srgbClr val="F9F9F9"/>
                </a:highlight>
              </a:rPr>
              <a:t>*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data,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count, MPI_Datatype datatype,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destination,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tag,</a:t>
            </a:r>
            <a:endParaRPr sz="1900" b="1">
              <a:solidFill>
                <a:srgbClr val="515151"/>
              </a:solidFill>
              <a:highlight>
                <a:srgbClr val="F9F9F9"/>
              </a:highlight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MPI_Comm communicator)</a:t>
            </a:r>
            <a:endParaRPr sz="1900" b="1">
              <a:solidFill>
                <a:srgbClr val="515151"/>
              </a:solidFill>
              <a:highlight>
                <a:srgbClr val="F9F9F9"/>
              </a:highlight>
            </a:endParaRPr>
          </a:p>
          <a:p>
            <a:pPr marL="457200" lvl="0" indent="-33115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MPI_Recv(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void</a:t>
            </a:r>
            <a:r>
              <a:rPr lang="en-US" sz="1900" b="1">
                <a:solidFill>
                  <a:srgbClr val="555555"/>
                </a:solidFill>
                <a:highlight>
                  <a:srgbClr val="F9F9F9"/>
                </a:highlight>
              </a:rPr>
              <a:t>*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data,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count, MPI_Datatype datatype,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source, </a:t>
            </a:r>
            <a:r>
              <a:rPr lang="en-US" sz="1900" b="1">
                <a:solidFill>
                  <a:srgbClr val="007788"/>
                </a:solidFill>
                <a:highlight>
                  <a:srgbClr val="F9F9F9"/>
                </a:highlight>
              </a:rPr>
              <a:t>int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tag, MPI_Comm communicator, MPI_Status</a:t>
            </a:r>
            <a:r>
              <a:rPr lang="en-US" sz="1900" b="1">
                <a:solidFill>
                  <a:srgbClr val="555555"/>
                </a:solidFill>
                <a:highlight>
                  <a:srgbClr val="F9F9F9"/>
                </a:highlight>
              </a:rPr>
              <a:t>*</a:t>
            </a:r>
            <a:r>
              <a:rPr lang="en-US" sz="1900" b="1">
                <a:solidFill>
                  <a:srgbClr val="515151"/>
                </a:solidFill>
                <a:highlight>
                  <a:srgbClr val="F9F9F9"/>
                </a:highlight>
              </a:rPr>
              <a:t> status)</a:t>
            </a:r>
            <a:endParaRPr sz="1900" b="1">
              <a:solidFill>
                <a:srgbClr val="515151"/>
              </a:solidFill>
              <a:highlight>
                <a:srgbClr val="F9F9F9"/>
              </a:highlight>
            </a:endParaRPr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/>
              <a:t>data: </a:t>
            </a:r>
            <a:r>
              <a:rPr lang="en-US"/>
              <a:t>initial address of send/receive buffer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/>
              <a:t>count:</a:t>
            </a:r>
            <a:r>
              <a:rPr lang="en-US"/>
              <a:t> number of elements in send buffer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/>
              <a:t>datatype: </a:t>
            </a:r>
            <a:r>
              <a:rPr lang="en-US"/>
              <a:t>datatype of each send/receive buffer element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/>
              <a:t>tag:</a:t>
            </a:r>
            <a:r>
              <a:rPr lang="en-US"/>
              <a:t> message tag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/>
              <a:t>status: </a:t>
            </a:r>
            <a:r>
              <a:rPr lang="en-US"/>
              <a:t>status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Request resources (refer lab1 slides)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Include “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mpi.h</a:t>
            </a:r>
            <a:r>
              <a:rPr lang="en-US" dirty="0"/>
              <a:t>” library.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 “module load </a:t>
            </a:r>
            <a:r>
              <a:rPr lang="en-US" dirty="0" err="1"/>
              <a:t>OpenMPI</a:t>
            </a:r>
            <a:r>
              <a:rPr lang="en-US" dirty="0"/>
              <a:t>”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Compile the program using the command: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mpicc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lab6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.c –o lab6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Execute the program with the command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./lab6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0a00e3fd_0_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104" name="Google Shape;104;g1600a00e3fd_0_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a program to randomly initialize and add 2 arrays.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Parallelize your code using MPI.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Save output array to a file.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 the process ids carrying out the tasks.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 your work to the TA and submit the code file on Camino.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Additional resources: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https://mpitutorial.com/tutorials/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Roboto</vt:lpstr>
      <vt:lpstr>Arial</vt:lpstr>
      <vt:lpstr>Material</vt:lpstr>
      <vt:lpstr>Computer Engineering 145 Introduction to Parallel Computing </vt:lpstr>
      <vt:lpstr>Message Passing Algorithm (MPI)</vt:lpstr>
      <vt:lpstr>MPI tags</vt:lpstr>
      <vt:lpstr>PowerPoint Presentation</vt:lpstr>
      <vt:lpstr>PowerPoint Presentation</vt:lpstr>
      <vt:lpstr>Commands</vt:lpstr>
      <vt:lpstr>Task &amp;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145 Introduction to Parallel Computing </dc:title>
  <cp:lastModifiedBy>Sarah A</cp:lastModifiedBy>
  <cp:revision>1</cp:revision>
  <dcterms:modified xsi:type="dcterms:W3CDTF">2022-10-26T20:24:31Z</dcterms:modified>
</cp:coreProperties>
</file>