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gQujTr9Ut0aVngcv5X8yIFH6C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f65711ad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15f65711ad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c28c96fa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c28c96fa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00a00e3f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1600a00e3f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9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588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2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4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4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6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7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7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pitutorial.com/tutorial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>
            <a:spLocks noGrp="1"/>
          </p:cNvSpPr>
          <p:nvPr>
            <p:ph type="ctrTitle"/>
          </p:nvPr>
        </p:nvSpPr>
        <p:spPr>
          <a:xfrm>
            <a:off x="390525" y="1887570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Computer Engineering 145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523"/>
              <a:buNone/>
            </a:pPr>
            <a:r>
              <a:rPr lang="en-US" sz="4577"/>
              <a:t>Introduction to Parallel Computing </a:t>
            </a:r>
            <a:endParaRPr sz="4577"/>
          </a:p>
        </p:txBody>
      </p:sp>
      <p:sp>
        <p:nvSpPr>
          <p:cNvPr id="68" name="Google Shape;68;p1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Lab 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f65711ad7_0_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Message Passing Algorithm (MPI)</a:t>
            </a:r>
            <a:endParaRPr/>
          </a:p>
        </p:txBody>
      </p:sp>
      <p:sp>
        <p:nvSpPr>
          <p:cNvPr id="74" name="Google Shape;74;g15f65711ad7_0_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MPI_Comm: Represents a logical group of MPI processes.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MPI_Group_incl: Produces a group by reordering an existing group and taking only listed members.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MPI_Comm_create(MPI_Comm comm, MPI_Group group, MPI_Comm *newcomm): Creates a new communicator</a:t>
            </a:r>
            <a:endParaRPr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comm: communicator (handle)</a:t>
            </a:r>
            <a:endParaRPr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group: It is a subset of the group of comm (handle)</a:t>
            </a:r>
            <a:endParaRPr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newcomm: new communicator (handle)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c28c96fa7_0_1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7c28c96fa7_0_1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MPI_Comm_group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: Accesses the group associated with given communicator.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MPI_Reduce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(const void *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sendbuf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, void *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recvbuf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, int count,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MPI_Datatype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datatype,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MPI_Op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op, int root,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MPI_Comm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comm)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❏"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sendbuf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: address of send buffer (choice)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❏"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count: number of elements (integer)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❏"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datatype: datatype of elements of send buffer (handle)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❏"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op: reduce operation (handle)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❏"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root: rank of root process (integer)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❏"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comm: communicator (handle)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❏"/>
            </a:pP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recvbuf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: address of receiver buffer (choice, significant only at root)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540F-7B57-8142-0E96-AE5890A1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AAC0E-95C2-65CC-348B-EC58C7CD5A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MPI_Status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800" dirty="0">
                <a:solidFill>
                  <a:srgbClr val="171717"/>
                </a:solidFill>
                <a:highlight>
                  <a:srgbClr val="FFFFFF"/>
                </a:highlight>
              </a:rPr>
              <a:t>Structure that represents the status of the received message.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/>
              <a:t>MPI_Bcast</a:t>
            </a:r>
            <a:r>
              <a:rPr lang="en-US" dirty="0"/>
              <a:t>(void *buffer, int count, </a:t>
            </a:r>
            <a:r>
              <a:rPr lang="en-US" dirty="0" err="1"/>
              <a:t>MPI_Datatype</a:t>
            </a:r>
            <a:r>
              <a:rPr lang="en-US" dirty="0"/>
              <a:t> datatype, int root, </a:t>
            </a:r>
            <a:r>
              <a:rPr lang="en-US" dirty="0" err="1"/>
              <a:t>MPI_Comm</a:t>
            </a:r>
            <a:r>
              <a:rPr lang="en-US" dirty="0"/>
              <a:t> comm)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Buffer: starting address of buffer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Count: number of entries in buffer (integer)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Datatype: data type of buffer (handle)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Root: rank of broadcast root (integer)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Comm: communicator (handle)</a:t>
            </a:r>
          </a:p>
        </p:txBody>
      </p:sp>
    </p:spTree>
    <p:extLst>
      <p:ext uri="{BB962C8B-B14F-4D97-AF65-F5344CB8AC3E}">
        <p14:creationId xmlns:p14="http://schemas.microsoft.com/office/powerpoint/2010/main" val="40689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Commands</a:t>
            </a:r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Request resources (refer lab1 slides)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Include “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mpi.h</a:t>
            </a:r>
            <a:r>
              <a:rPr lang="en-US"/>
              <a:t>” library.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“module load MPICH”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Compile the program using the command: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mpirun lab7c –o lab7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Execute the program with the command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./lab7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00a00e3fd_0_5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Task &amp; Requirements</a:t>
            </a:r>
            <a:endParaRPr/>
          </a:p>
        </p:txBody>
      </p:sp>
      <p:sp>
        <p:nvSpPr>
          <p:cNvPr id="92" name="Google Shape;92;g1600a00e3fd_0_5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Write a C program which solves the 1D Time Dependent Heat Equation using MPI.</a:t>
            </a:r>
            <a:endParaRPr/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This program should solve:</a:t>
            </a:r>
            <a:endParaRPr/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dUdT - k * d2UdX2 = F(X,T)</a:t>
            </a:r>
            <a:endParaRPr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 the interval [A,B] with boundary conditions</a:t>
            </a:r>
            <a:endParaRPr/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U(A,T) = UA(T),</a:t>
            </a:r>
            <a:endParaRPr/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U(B,T) = UB(T),</a:t>
            </a:r>
            <a:endParaRPr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 the time interval [T0,T1] with initial conditions</a:t>
            </a:r>
            <a:endParaRPr/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U(X,T0) = U0(X)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478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Demo your work to the TA and submit the code file on Camino.</a:t>
            </a:r>
            <a:endParaRPr/>
          </a:p>
          <a:p>
            <a:pPr marL="457200" lvl="0" indent="-32575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Additional resources: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https://mpitutorial.com/tutorials/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On-screen Show (16:9)</PresentationFormat>
  <Paragraphs>47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Roboto</vt:lpstr>
      <vt:lpstr>Arial</vt:lpstr>
      <vt:lpstr>Courier New</vt:lpstr>
      <vt:lpstr>Wingdings</vt:lpstr>
      <vt:lpstr>Material</vt:lpstr>
      <vt:lpstr>Computer Engineering 145 Introduction to Parallel Computing </vt:lpstr>
      <vt:lpstr>Message Passing Algorithm (MPI)</vt:lpstr>
      <vt:lpstr>PowerPoint Presentation</vt:lpstr>
      <vt:lpstr>PowerPoint Presentation</vt:lpstr>
      <vt:lpstr>Commands</vt:lpstr>
      <vt:lpstr>Task &amp; Requirements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145 Introduction to Parallel Computing </dc:title>
  <cp:lastModifiedBy>Sarah A</cp:lastModifiedBy>
  <cp:revision>1</cp:revision>
  <dcterms:modified xsi:type="dcterms:W3CDTF">2022-11-02T20:01:35Z</dcterms:modified>
</cp:coreProperties>
</file>