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7+wOTpIOVfqgKVPAb4pTOWfMe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65711a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5f65711a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c28c96f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7c28c96f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ae1881a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ae1881a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00a00e3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600a00e3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pitutorial.com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3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65711ad7_0_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Message Passing Algorithm (MPI)</a:t>
            </a:r>
            <a:endParaRPr/>
          </a:p>
        </p:txBody>
      </p:sp>
      <p:sp>
        <p:nvSpPr>
          <p:cNvPr id="74" name="Google Shape;74;g15f65711ad7_0_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b="1" lang="en-US">
                <a:solidFill>
                  <a:schemeClr val="dk2"/>
                </a:solidFill>
              </a:rPr>
              <a:t>MPI_Scatter</a:t>
            </a:r>
            <a:r>
              <a:rPr lang="en-US">
                <a:solidFill>
                  <a:schemeClr val="dk2"/>
                </a:solidFill>
              </a:rPr>
              <a:t>(void* send_data, int send_count, MPI_Datatype send_datatype, void* recv_data, int recv_count, MPI_Datatype recv_datatype, int root, MPI_Comm communicator)</a:t>
            </a:r>
            <a:endParaRPr>
              <a:solidFill>
                <a:schemeClr val="dk2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-US">
                <a:solidFill>
                  <a:schemeClr val="dk2"/>
                </a:solidFill>
              </a:rPr>
              <a:t>It takes an array of elements and distributes the elements in the order of process rank. </a:t>
            </a:r>
            <a:endParaRPr>
              <a:solidFill>
                <a:schemeClr val="dk2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en-US">
                <a:solidFill>
                  <a:schemeClr val="dk2"/>
                </a:solidFill>
              </a:rPr>
              <a:t>It will copy the appropriate element into the receiving buffer of the process.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c28c96fa7_0_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0" name="Google Shape;80;g17c28c96fa7_0_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MPI_Gather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( void* send_data, int send_count, MPI_Datatype send_datatype, void* recv_data, int recv_count, MPI_Datatype recv_datatype, int root, MPI_Comm communicator)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It takes elements from many processes and gathers them to one single process.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The elements are ordered by the rank of the process from which they were received.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ae1881a0d_0_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8ae1881a0d_0_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❏"/>
            </a:pPr>
            <a:r>
              <a:rPr b="1" lang="en-US">
                <a:solidFill>
                  <a:srgbClr val="171717"/>
                </a:solidFill>
              </a:rPr>
              <a:t>MPI_Allgather</a:t>
            </a:r>
            <a:r>
              <a:rPr lang="en-US">
                <a:solidFill>
                  <a:srgbClr val="171717"/>
                </a:solidFill>
              </a:rPr>
              <a:t>(void* send_data, int send_count, MPI_Datatype send_datatype, void* recv_data, int recv_count, MPI_Datatype recv_datatype, MPI_Comm communicator).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❏"/>
            </a:pPr>
            <a:r>
              <a:rPr lang="en-US">
                <a:solidFill>
                  <a:srgbClr val="171717"/>
                </a:solidFill>
              </a:rPr>
              <a:t>The function declaration for MPI_Allgather is almost identical to MPI_Gather with the difference that there is no root process in MPI_Allgather.</a:t>
            </a:r>
            <a:endParaRPr>
              <a:solidFill>
                <a:srgbClr val="1717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Request resources (refer lab1 slides)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Include “</a:t>
            </a:r>
            <a:r>
              <a:rPr b="1" lang="en-US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mpi.h</a:t>
            </a:r>
            <a:r>
              <a:rPr lang="en-US">
                <a:solidFill>
                  <a:srgbClr val="171717"/>
                </a:solidFill>
              </a:rPr>
              <a:t>” library.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“module load MPICH”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Compile the program using the command:</a:t>
            </a:r>
            <a:endParaRPr>
              <a:solidFill>
                <a:srgbClr val="171717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171717"/>
                </a:solidFill>
              </a:rPr>
              <a:t>	</a:t>
            </a:r>
            <a:r>
              <a:rPr b="1" lang="en-US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mpirun lab7c –o lab7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Execute the program with the command</a:t>
            </a:r>
            <a:endParaRPr>
              <a:solidFill>
                <a:srgbClr val="171717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171717"/>
                </a:solidFill>
              </a:rPr>
              <a:t>	</a:t>
            </a:r>
            <a:r>
              <a:rPr b="1" lang="en-US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./lab7</a:t>
            </a:r>
            <a:endParaRPr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00a00e3fd_0_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&amp; Requirements</a:t>
            </a:r>
            <a:endParaRPr/>
          </a:p>
        </p:txBody>
      </p:sp>
      <p:sp>
        <p:nvSpPr>
          <p:cNvPr id="98" name="Google Shape;98;g1600a00e3fd_0_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Write a C program that generates the same sequence of random numbers for both sequential execution and parallel execution under MPI using a linear congruential random number generator:</a:t>
            </a:r>
            <a:endParaRPr>
              <a:solidFill>
                <a:srgbClr val="171717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1717"/>
                </a:solidFill>
              </a:rPr>
              <a:t>U = ( A * V + B ) mod C</a:t>
            </a:r>
            <a:endParaRPr>
              <a:solidFill>
                <a:srgbClr val="17171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It takes an integer input and returns a new integer output.</a:t>
            </a:r>
            <a:endParaRPr>
              <a:solidFill>
                <a:srgbClr val="17171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Demo your work to the TA and submit the code file on Camino.</a:t>
            </a:r>
            <a:endParaRPr>
              <a:solidFill>
                <a:srgbClr val="171717"/>
              </a:solidFill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1717"/>
              </a:buClr>
              <a:buSzPts val="1800"/>
              <a:buChar char="●"/>
            </a:pPr>
            <a:r>
              <a:rPr lang="en-US">
                <a:solidFill>
                  <a:srgbClr val="171717"/>
                </a:solidFill>
              </a:rPr>
              <a:t>Additional resources:</a:t>
            </a:r>
            <a:endParaRPr>
              <a:solidFill>
                <a:srgbClr val="17171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17171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https://mpitutorial.com/tutorials/</a:t>
            </a:r>
            <a:endParaRPr>
              <a:solidFill>
                <a:srgbClr val="17171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