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Čet (</a:t>
            </a:r>
            <a:r>
              <a:rPr lang="sr-Latn-RS" dirty="0" err="1" smtClean="0"/>
              <a:t>chat</a:t>
            </a:r>
            <a:r>
              <a:rPr lang="sr-Latn-RS" dirty="0" smtClean="0"/>
              <a:t>) komunikacija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037514"/>
            <a:ext cx="10572000" cy="1579418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 smtClean="0"/>
              <a:t>Student:</a:t>
            </a:r>
          </a:p>
          <a:p>
            <a:r>
              <a:rPr lang="sr-Latn-RS" dirty="0" smtClean="0"/>
              <a:t>Pavle Aleksov 16466</a:t>
            </a:r>
          </a:p>
          <a:p>
            <a:endParaRPr lang="sr-Latn-RS" dirty="0"/>
          </a:p>
          <a:p>
            <a:r>
              <a:rPr lang="sr-Latn-RS" dirty="0" smtClean="0"/>
              <a:t>Mentor:</a:t>
            </a:r>
          </a:p>
          <a:p>
            <a:r>
              <a:rPr lang="sr-Latn-RS" dirty="0"/>
              <a:t>Prof. Dr. </a:t>
            </a:r>
            <a:r>
              <a:rPr lang="sr-Latn-RS" dirty="0" err="1"/>
              <a:t>Vanče</a:t>
            </a:r>
            <a:r>
              <a:rPr lang="sr-Latn-RS" dirty="0"/>
              <a:t> </a:t>
            </a:r>
            <a:r>
              <a:rPr lang="sr-Latn-RS" dirty="0" err="1"/>
              <a:t>Bojkov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Uloga četa </a:t>
            </a:r>
            <a:r>
              <a:rPr lang="sr-Latn-RS" dirty="0" smtClean="0"/>
              <a:t>u softverskom inženjerstvu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Metode razvoja softvera</a:t>
            </a:r>
          </a:p>
          <a:p>
            <a:pPr lvl="1"/>
            <a:r>
              <a:rPr lang="sr-Latn-RS" dirty="0" smtClean="0"/>
              <a:t>Robusne, striktne, manja fleksibilnost</a:t>
            </a:r>
          </a:p>
          <a:p>
            <a:pPr lvl="1"/>
            <a:r>
              <a:rPr lang="sr-Latn-RS" dirty="0" smtClean="0"/>
              <a:t>Agilne metode</a:t>
            </a:r>
          </a:p>
          <a:p>
            <a:r>
              <a:rPr lang="sr-Latn-RS" dirty="0" smtClean="0"/>
              <a:t>Komunikacija u agilnim metodama</a:t>
            </a:r>
          </a:p>
          <a:p>
            <a:pPr lvl="1"/>
            <a:r>
              <a:rPr lang="sr-Latn-RS" dirty="0" smtClean="0"/>
              <a:t>Komunikacija sa klijentom</a:t>
            </a:r>
          </a:p>
          <a:p>
            <a:pPr lvl="1"/>
            <a:r>
              <a:rPr lang="sr-Latn-RS" dirty="0" smtClean="0"/>
              <a:t>Komunikacija razvojnih timova</a:t>
            </a:r>
          </a:p>
        </p:txBody>
      </p:sp>
    </p:spTree>
    <p:extLst>
      <p:ext uri="{BB962C8B-B14F-4D97-AF65-F5344CB8AC3E}">
        <p14:creationId xmlns:p14="http://schemas.microsoft.com/office/powerpoint/2010/main" val="377037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Uloga četa tokom pandemije COVID-19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Rad od kuće</a:t>
            </a:r>
          </a:p>
          <a:p>
            <a:r>
              <a:rPr lang="sr-Latn-RS" dirty="0" err="1" smtClean="0"/>
              <a:t>Google</a:t>
            </a:r>
            <a:r>
              <a:rPr lang="sr-Latn-RS" dirty="0" smtClean="0"/>
              <a:t> </a:t>
            </a:r>
            <a:r>
              <a:rPr lang="sr-Latn-RS" dirty="0" err="1" smtClean="0"/>
              <a:t>Meet</a:t>
            </a:r>
            <a:r>
              <a:rPr lang="sr-Latn-RS" dirty="0" smtClean="0"/>
              <a:t> – 100 miliona dnevnih korisnika april 2020. (30 puta više nego u januaru)</a:t>
            </a:r>
          </a:p>
          <a:p>
            <a:r>
              <a:rPr lang="sr-Latn-RS" dirty="0" err="1" smtClean="0"/>
              <a:t>Zoom</a:t>
            </a:r>
            <a:r>
              <a:rPr lang="sr-Latn-RS" dirty="0" smtClean="0"/>
              <a:t> – najveći broj preuzimanja (5. mesto sa 477 miliona preuzimanja)</a:t>
            </a:r>
          </a:p>
          <a:p>
            <a:r>
              <a:rPr lang="sr-Latn-RS" dirty="0" smtClean="0"/>
              <a:t>Microsoft </a:t>
            </a:r>
            <a:r>
              <a:rPr lang="sr-Latn-RS" dirty="0" err="1" smtClean="0"/>
              <a:t>Teams</a:t>
            </a:r>
            <a:r>
              <a:rPr lang="sr-Latn-RS" dirty="0" smtClean="0"/>
              <a:t> – 4,1 milijardi minuta održanih u sastancima</a:t>
            </a:r>
          </a:p>
          <a:p>
            <a:pPr lvl="1"/>
            <a:r>
              <a:rPr lang="sr-Latn-RS" dirty="0" smtClean="0"/>
              <a:t>20 miliona dnevnih korisnika – novembar 2019.</a:t>
            </a:r>
          </a:p>
          <a:p>
            <a:pPr lvl="1"/>
            <a:r>
              <a:rPr lang="sr-Latn-RS" dirty="0" smtClean="0"/>
              <a:t>44 miliona dnevnih korisnika – mart 2020.</a:t>
            </a:r>
          </a:p>
          <a:p>
            <a:pPr lvl="1"/>
            <a:r>
              <a:rPr lang="sr-Latn-RS" dirty="0" smtClean="0"/>
              <a:t>75 miliona dnevnih korisnika – april 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Održavanje komunikacije na bezbednom</a:t>
            </a:r>
          </a:p>
          <a:p>
            <a:pPr lvl="1"/>
            <a:r>
              <a:rPr lang="sr-Latn-RS" dirty="0" smtClean="0"/>
              <a:t>Edukacija</a:t>
            </a:r>
          </a:p>
          <a:p>
            <a:pPr lvl="1"/>
            <a:r>
              <a:rPr lang="sr-Latn-RS" dirty="0" smtClean="0"/>
              <a:t>Biznis</a:t>
            </a:r>
          </a:p>
          <a:p>
            <a:r>
              <a:rPr lang="sr-Latn-RS" dirty="0" smtClean="0"/>
              <a:t>„Ništa ne može da zameni živu reč“</a:t>
            </a:r>
          </a:p>
          <a:p>
            <a:pPr lvl="1"/>
            <a:r>
              <a:rPr lang="sr-Latn-RS" dirty="0" smtClean="0"/>
              <a:t>U poslovnim odnosima, čet je vrlo blizu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9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„Čet“ komunikacija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Komunikacija postaje značajni deo poslovanja</a:t>
            </a:r>
          </a:p>
          <a:p>
            <a:r>
              <a:rPr lang="sr-Latn-RS" dirty="0" smtClean="0"/>
              <a:t>Potreban brži način komuniciranja</a:t>
            </a:r>
          </a:p>
          <a:p>
            <a:r>
              <a:rPr lang="sr-Latn-RS" dirty="0" smtClean="0"/>
              <a:t>„Čet“ je bilo koji vid komunikacije preko interneta koji pruža mogućnost prenosa </a:t>
            </a:r>
            <a:r>
              <a:rPr lang="sr-Latn-RS" b="1" dirty="0" smtClean="0"/>
              <a:t>teksta</a:t>
            </a:r>
            <a:r>
              <a:rPr lang="sr-Latn-RS" dirty="0" smtClean="0"/>
              <a:t> u </a:t>
            </a:r>
            <a:r>
              <a:rPr lang="sr-Latn-RS" b="1" u="sng" dirty="0" smtClean="0"/>
              <a:t>realnom vremenu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702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Čet klijenti i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Aplikacije za četovanje</a:t>
            </a:r>
          </a:p>
          <a:p>
            <a:r>
              <a:rPr lang="sr-Latn-RS" dirty="0" smtClean="0"/>
              <a:t>Protokoli aplikacionog sloja</a:t>
            </a:r>
          </a:p>
          <a:p>
            <a:pPr lvl="1"/>
            <a:r>
              <a:rPr lang="sr-Latn-RS" dirty="0" smtClean="0"/>
              <a:t>IRC</a:t>
            </a:r>
          </a:p>
          <a:p>
            <a:pPr lvl="1"/>
            <a:r>
              <a:rPr lang="sr-Latn-RS" dirty="0" smtClean="0"/>
              <a:t>MQTT</a:t>
            </a:r>
          </a:p>
          <a:p>
            <a:pPr lvl="1"/>
            <a:r>
              <a:rPr lang="sr-Latn-RS" dirty="0" smtClean="0"/>
              <a:t>XMPP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0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b="1" dirty="0" smtClean="0"/>
              <a:t>Internet </a:t>
            </a:r>
            <a:r>
              <a:rPr lang="sr-Latn-RS" b="1" dirty="0" err="1" smtClean="0"/>
              <a:t>Relay</a:t>
            </a:r>
            <a:r>
              <a:rPr lang="sr-Latn-RS" b="1" dirty="0" smtClean="0"/>
              <a:t> </a:t>
            </a:r>
            <a:r>
              <a:rPr lang="sr-Latn-RS" b="1" dirty="0" err="1" smtClean="0"/>
              <a:t>Chat</a:t>
            </a:r>
            <a:endParaRPr lang="sr-Latn-RS" b="1" dirty="0" smtClean="0"/>
          </a:p>
          <a:p>
            <a:r>
              <a:rPr lang="sr-Latn-RS" b="1" dirty="0" smtClean="0"/>
              <a:t>Nastao 1988.</a:t>
            </a:r>
            <a:endParaRPr lang="sr-Latn-RS" b="1" dirty="0" smtClean="0"/>
          </a:p>
          <a:p>
            <a:r>
              <a:rPr lang="sr-Latn-RS" b="1" dirty="0" smtClean="0"/>
              <a:t>Klijent-server arhitektura</a:t>
            </a:r>
          </a:p>
          <a:p>
            <a:pPr lvl="1"/>
            <a:r>
              <a:rPr lang="sr-Latn-RS" b="1" dirty="0" smtClean="0"/>
              <a:t>Struktura </a:t>
            </a:r>
            <a:r>
              <a:rPr lang="sr-Latn-RS" b="1" dirty="0" err="1" smtClean="0"/>
              <a:t>grafa</a:t>
            </a:r>
            <a:endParaRPr lang="sr-Latn-RS" b="1" dirty="0" smtClean="0"/>
          </a:p>
          <a:p>
            <a:pPr lvl="1"/>
            <a:r>
              <a:rPr lang="sr-Latn-RS" b="1" dirty="0" smtClean="0"/>
              <a:t>Serveri se međusobno povezuju radi proširenja mreže</a:t>
            </a:r>
          </a:p>
          <a:p>
            <a:r>
              <a:rPr lang="sr-Latn-RS" b="1" dirty="0" err="1" smtClean="0"/>
              <a:t>Plaintext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9" y="2094832"/>
            <a:ext cx="4033677" cy="3899221"/>
          </a:xfrm>
        </p:spPr>
      </p:pic>
    </p:spTree>
    <p:extLst>
      <p:ext uri="{BB962C8B-B14F-4D97-AF65-F5344CB8AC3E}">
        <p14:creationId xmlns:p14="http://schemas.microsoft.com/office/powerpoint/2010/main" val="318062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3" y="2222287"/>
            <a:ext cx="4723100" cy="3638763"/>
          </a:xfrm>
        </p:spPr>
        <p:txBody>
          <a:bodyPr/>
          <a:lstStyle/>
          <a:p>
            <a:r>
              <a:rPr lang="en-US" b="1" dirty="0"/>
              <a:t>Message Queuing Telemetry Transport</a:t>
            </a:r>
            <a:endParaRPr lang="sr-Latn-RS" dirty="0" smtClean="0"/>
          </a:p>
          <a:p>
            <a:r>
              <a:rPr lang="sr-Latn-RS" dirty="0" err="1" smtClean="0"/>
              <a:t>Publish-subscribe</a:t>
            </a:r>
            <a:r>
              <a:rPr lang="sr-Latn-RS" dirty="0" smtClean="0"/>
              <a:t> sistem</a:t>
            </a:r>
          </a:p>
          <a:p>
            <a:r>
              <a:rPr lang="sr-Latn-RS" dirty="0" err="1" smtClean="0"/>
              <a:t>Lightweight</a:t>
            </a:r>
            <a:endParaRPr lang="sr-Latn-RS" dirty="0"/>
          </a:p>
          <a:p>
            <a:r>
              <a:rPr lang="sr-Latn-RS" dirty="0" err="1" smtClean="0"/>
              <a:t>Facebook</a:t>
            </a:r>
            <a:r>
              <a:rPr lang="sr-Latn-RS" dirty="0" smtClean="0"/>
              <a:t> Messenger</a:t>
            </a:r>
          </a:p>
          <a:p>
            <a:r>
              <a:rPr lang="sr-Latn-RS" dirty="0" err="1" smtClean="0"/>
              <a:t>IoT</a:t>
            </a:r>
            <a:r>
              <a:rPr lang="sr-Latn-RS" dirty="0" smtClean="0"/>
              <a:t> uređaji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1813" y="2316777"/>
            <a:ext cx="6376675" cy="34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Extensible Messaging and Presence Protocol </a:t>
            </a:r>
            <a:endParaRPr lang="sr-Latn-RS" b="1" dirty="0" smtClean="0"/>
          </a:p>
          <a:p>
            <a:r>
              <a:rPr lang="sr-Latn-RS" dirty="0" smtClean="0"/>
              <a:t>XML za razmenu struktuiranih poruka</a:t>
            </a:r>
          </a:p>
          <a:p>
            <a:r>
              <a:rPr lang="sr-Latn-RS" dirty="0" smtClean="0"/>
              <a:t>Slično E-</a:t>
            </a:r>
            <a:r>
              <a:rPr lang="sr-Latn-RS" dirty="0" err="1" smtClean="0"/>
              <a:t>mail</a:t>
            </a:r>
            <a:r>
              <a:rPr lang="sr-Latn-RS" dirty="0" smtClean="0"/>
              <a:t> arhitekturi</a:t>
            </a:r>
          </a:p>
          <a:p>
            <a:pPr lvl="1"/>
            <a:r>
              <a:rPr lang="sr-Latn-RS" dirty="0" smtClean="0"/>
              <a:t>Klijent-server model</a:t>
            </a:r>
          </a:p>
          <a:p>
            <a:pPr lvl="1"/>
            <a:r>
              <a:rPr lang="sr-Latn-RS" dirty="0" smtClean="0"/>
              <a:t>Decentralizovano</a:t>
            </a:r>
          </a:p>
          <a:p>
            <a:r>
              <a:rPr lang="sr-Latn-RS" dirty="0" err="1" smtClean="0"/>
              <a:t>WhatsApp</a:t>
            </a:r>
            <a:endParaRPr lang="sr-Latn-R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7" y="2222500"/>
            <a:ext cx="4846335" cy="3638550"/>
          </a:xfrm>
        </p:spPr>
      </p:pic>
    </p:spTree>
    <p:extLst>
      <p:ext uri="{BB962C8B-B14F-4D97-AF65-F5344CB8AC3E}">
        <p14:creationId xmlns:p14="http://schemas.microsoft.com/office/powerpoint/2010/main" val="142782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Popularne čet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Facebook</a:t>
            </a:r>
            <a:r>
              <a:rPr lang="sr-Latn-RS" dirty="0" smtClean="0"/>
              <a:t> Messenger</a:t>
            </a:r>
          </a:p>
          <a:p>
            <a:r>
              <a:rPr lang="sr-Latn-RS" dirty="0" err="1" smtClean="0"/>
              <a:t>WhatsApp</a:t>
            </a:r>
            <a:endParaRPr lang="sr-Latn-RS" dirty="0" smtClean="0"/>
          </a:p>
          <a:p>
            <a:r>
              <a:rPr lang="sr-Latn-RS" dirty="0" err="1" smtClean="0"/>
              <a:t>Discord</a:t>
            </a:r>
            <a:endParaRPr lang="sr-Latn-RS" dirty="0" smtClean="0"/>
          </a:p>
          <a:p>
            <a:r>
              <a:rPr lang="sr-Latn-RS" dirty="0" err="1" smtClean="0"/>
              <a:t>Wickr</a:t>
            </a:r>
            <a:endParaRPr lang="sr-Latn-RS" dirty="0" smtClean="0"/>
          </a:p>
          <a:p>
            <a:r>
              <a:rPr lang="sr-Latn-R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Poslovne čet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Kompanije rastu</a:t>
            </a:r>
          </a:p>
          <a:p>
            <a:r>
              <a:rPr lang="sr-Latn-RS" dirty="0" smtClean="0"/>
              <a:t>Potreba za bržom i efikasnijom komunikacijom</a:t>
            </a:r>
          </a:p>
          <a:p>
            <a:pPr lvl="1"/>
            <a:r>
              <a:rPr lang="sr-Latn-RS" dirty="0" smtClean="0"/>
              <a:t>E-</a:t>
            </a:r>
            <a:r>
              <a:rPr lang="sr-Latn-RS" dirty="0" err="1" smtClean="0"/>
              <a:t>mail</a:t>
            </a:r>
            <a:r>
              <a:rPr lang="sr-Latn-RS" dirty="0" smtClean="0"/>
              <a:t> komunikacija nije dovoljna</a:t>
            </a:r>
          </a:p>
          <a:p>
            <a:r>
              <a:rPr lang="sr-Latn-RS" dirty="0" smtClean="0"/>
              <a:t>Prednosti modernih poslovnih čet aplikacija:</a:t>
            </a:r>
          </a:p>
          <a:p>
            <a:pPr lvl="1"/>
            <a:r>
              <a:rPr lang="sr-Latn-RS" dirty="0" smtClean="0"/>
              <a:t>Audio komunikacija</a:t>
            </a:r>
          </a:p>
          <a:p>
            <a:pPr lvl="1"/>
            <a:r>
              <a:rPr lang="sr-Latn-RS" dirty="0" smtClean="0"/>
              <a:t>Video komunikacija</a:t>
            </a:r>
          </a:p>
          <a:p>
            <a:pPr lvl="1"/>
            <a:r>
              <a:rPr lang="sr-Latn-RS" dirty="0" smtClean="0"/>
              <a:t>„Deljenje“ ekrana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97697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Slack</a:t>
            </a:r>
            <a:endParaRPr lang="sr-Latn-RS" dirty="0" smtClean="0"/>
          </a:p>
          <a:p>
            <a:r>
              <a:rPr lang="sr-Latn-RS" dirty="0" smtClean="0"/>
              <a:t>Microsoft </a:t>
            </a:r>
            <a:r>
              <a:rPr lang="sr-Latn-RS" dirty="0" err="1" smtClean="0"/>
              <a:t>Teams</a:t>
            </a:r>
            <a:endParaRPr lang="sr-Latn-RS" dirty="0" smtClean="0"/>
          </a:p>
          <a:p>
            <a:r>
              <a:rPr lang="sr-Latn-RS" dirty="0" err="1" smtClean="0"/>
              <a:t>Zoom</a:t>
            </a:r>
            <a:endParaRPr lang="sr-Latn-RS" dirty="0" smtClean="0"/>
          </a:p>
          <a:p>
            <a:r>
              <a:rPr lang="sr-Latn-RS" dirty="0" err="1" smtClean="0"/>
              <a:t>Google</a:t>
            </a:r>
            <a:r>
              <a:rPr lang="sr-Latn-RS" dirty="0" smtClean="0"/>
              <a:t> </a:t>
            </a:r>
            <a:r>
              <a:rPr lang="sr-Latn-RS" dirty="0" err="1" smtClean="0"/>
              <a:t>Meet</a:t>
            </a:r>
            <a:endParaRPr lang="en-US" dirty="0"/>
          </a:p>
        </p:txBody>
      </p:sp>
      <p:pic>
        <p:nvPicPr>
          <p:cNvPr id="4" name="Picture 3" descr="a.slack-edge.com/80588/marketing/img/icons/icon..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71" y="3163542"/>
            <a:ext cx="431165" cy="43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le:Microsoft Office Teams (2018–present).sv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11" y="3646207"/>
            <a:ext cx="424180" cy="394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anvas.rutgers.edu/wp-content/uploads/2020/08/z...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71" y="4023807"/>
            <a:ext cx="50419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File:Google Meet icon (2020).sv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68" y="4461957"/>
            <a:ext cx="504190" cy="414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7861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172</TotalTime>
  <Words>283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Čet (chat) komunikacija</vt:lpstr>
      <vt:lpstr>„Čet“ komunikacija</vt:lpstr>
      <vt:lpstr>Čet klijenti i aplikacije</vt:lpstr>
      <vt:lpstr>IRC</vt:lpstr>
      <vt:lpstr>MQTT</vt:lpstr>
      <vt:lpstr>XMPP</vt:lpstr>
      <vt:lpstr>Popularne čet aplikacije</vt:lpstr>
      <vt:lpstr>Poslovne čet aplikacije</vt:lpstr>
      <vt:lpstr>PowerPoint Presentation</vt:lpstr>
      <vt:lpstr>Uloga četa u softverskom inženjerstvu</vt:lpstr>
      <vt:lpstr>Uloga četa tokom pandemije COVID-19</vt:lpstr>
      <vt:lpstr>Zaključak 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Čet (chat) komunikacija</dc:title>
  <dc:creator>Pavle Aleksov</dc:creator>
  <cp:lastModifiedBy>Pavle Aleksov</cp:lastModifiedBy>
  <cp:revision>36</cp:revision>
  <dcterms:created xsi:type="dcterms:W3CDTF">2021-04-18T01:52:20Z</dcterms:created>
  <dcterms:modified xsi:type="dcterms:W3CDTF">2021-04-18T15:18:04Z</dcterms:modified>
</cp:coreProperties>
</file>