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"/>
  </p:notesMasterIdLst>
  <p:sldIdLst>
    <p:sldId id="256" r:id="rId2"/>
    <p:sldId id="269" r:id="rId3"/>
    <p:sldId id="270" r:id="rId4"/>
    <p:sldId id="267" r:id="rId5"/>
  </p:sldIdLst>
  <p:sldSz cx="18288000" cy="13716000"/>
  <p:notesSz cx="6858000" cy="9144000"/>
  <p:defaultTextStyle>
    <a:defPPr>
      <a:defRPr lang="ja-JP"/>
    </a:defPPr>
    <a:lvl1pPr marL="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41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4242"/>
    <a:srgbClr val="F3F3F3"/>
    <a:srgbClr val="EDEDED"/>
    <a:srgbClr val="B1B1B1"/>
    <a:srgbClr val="EAEAEA"/>
    <a:srgbClr val="E0E0E0"/>
    <a:srgbClr val="F6F6F6"/>
    <a:srgbClr val="47BEB0"/>
    <a:srgbClr val="45B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98"/>
    <p:restoredTop sz="94685"/>
  </p:normalViewPr>
  <p:slideViewPr>
    <p:cSldViewPr snapToGrid="0" snapToObjects="1">
      <p:cViewPr>
        <p:scale>
          <a:sx n="50" d="100"/>
          <a:sy n="50" d="100"/>
        </p:scale>
        <p:origin x="576" y="196"/>
      </p:cViewPr>
      <p:guideLst>
        <p:guide orient="horz" pos="5341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60EB-EED5-E74A-9E1B-64442734BBCE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4AD5B-25DE-AE41-9ACA-EFDE3C4BB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3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B48260-19DA-2240-B1D7-219E5D21CDB1}"/>
              </a:ext>
            </a:extLst>
          </p:cNvPr>
          <p:cNvSpPr/>
          <p:nvPr userDrawn="1"/>
        </p:nvSpPr>
        <p:spPr>
          <a:xfrm>
            <a:off x="8984" y="3505120"/>
            <a:ext cx="18288000" cy="671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0D4-FB1F-5045-A5FB-D67CE7237500}" type="datetime1">
              <a:rPr lang="ja-JP" altLang="en-US" smtClean="0"/>
              <a:t>2018/4/20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1210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66" userDrawn="1">
          <p15:clr>
            <a:srgbClr val="FBAE40"/>
          </p15:clr>
        </p15:guide>
        <p15:guide id="2" pos="381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5EC5-D658-824E-A88A-55BC96EF3183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768-C83C-C747-99B5-0034D3F5EC66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21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4593-9D32-064E-8D02-B80E86540EA1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CBF0D79E-DC97-7244-B970-BA67ACDF9F7B}"/>
              </a:ext>
            </a:extLst>
          </p:cNvPr>
          <p:cNvSpPr/>
          <p:nvPr userDrawn="1"/>
        </p:nvSpPr>
        <p:spPr>
          <a:xfrm rot="5400000">
            <a:off x="-1319547" y="-1502762"/>
            <a:ext cx="2628000" cy="2988000"/>
          </a:xfrm>
          <a:prstGeom prst="arc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6ADBD5D3-E43E-EB4E-BFAF-EF2E8E601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2615" y="-159024"/>
            <a:ext cx="6450012" cy="1420388"/>
          </a:xfrm>
        </p:spPr>
        <p:txBody>
          <a:bodyPr>
            <a:noAutofit/>
          </a:bodyPr>
          <a:lstStyle>
            <a:lvl1pPr marL="0" indent="0">
              <a:buNone/>
              <a:defRPr sz="105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No.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5162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EF83EC6-99EF-E94B-ADD7-5D20EA9BC096}"/>
              </a:ext>
            </a:extLst>
          </p:cNvPr>
          <p:cNvSpPr/>
          <p:nvPr userDrawn="1"/>
        </p:nvSpPr>
        <p:spPr>
          <a:xfrm>
            <a:off x="753228" y="866722"/>
            <a:ext cx="126000" cy="126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4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8A53-4B9C-AA47-9D23-C853407570D5}" type="datetime1">
              <a:rPr lang="ja-JP" altLang="en-US" smtClean="0"/>
              <a:t>2018/4/20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6578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26195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ピー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3302-F0C9-0C40-8F44-0A0B19EA10DD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C64DA23-46D9-984B-B610-6E67459B873E}"/>
              </a:ext>
            </a:extLst>
          </p:cNvPr>
          <p:cNvGrpSpPr/>
          <p:nvPr userDrawn="1"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665C4E3-299D-DF48-8BFD-9D032E326C5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36DCA53-79EE-E047-9C3D-D1D6BE4D29A3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75F477-C889-2943-A2CA-1622C8EA202B}"/>
              </a:ext>
            </a:extLst>
          </p:cNvPr>
          <p:cNvGrpSpPr/>
          <p:nvPr userDrawn="1"/>
        </p:nvGrpSpPr>
        <p:grpSpPr>
          <a:xfrm>
            <a:off x="617232" y="2555510"/>
            <a:ext cx="539448" cy="487368"/>
            <a:chOff x="400056" y="1061560"/>
            <a:chExt cx="269724" cy="243684"/>
          </a:xfrm>
        </p:grpSpPr>
        <p:sp>
          <p:nvSpPr>
            <p:cNvPr id="46" name="三角形 45">
              <a:extLst>
                <a:ext uri="{FF2B5EF4-FFF2-40B4-BE49-F238E27FC236}">
                  <a16:creationId xmlns:a16="http://schemas.microsoft.com/office/drawing/2014/main" id="{2A685D1C-1FAF-1B40-9357-32E276CD76E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4B27A33D-C837-B14A-83D0-153BF1C23FD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8" name="三角形 47">
            <a:extLst>
              <a:ext uri="{FF2B5EF4-FFF2-40B4-BE49-F238E27FC236}">
                <a16:creationId xmlns:a16="http://schemas.microsoft.com/office/drawing/2014/main" id="{BEA7B9D1-FCCE-824A-BFC7-6A498C977FD4}"/>
              </a:ext>
            </a:extLst>
          </p:cNvPr>
          <p:cNvSpPr/>
          <p:nvPr userDrawn="1"/>
        </p:nvSpPr>
        <p:spPr>
          <a:xfrm rot="5400000">
            <a:off x="1076238" y="3359928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1BC1998B-2FF5-524F-8768-2B4D222F8E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2976" y="2484733"/>
            <a:ext cx="16632960" cy="99783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50" name="テキスト プレースホルダー 29">
            <a:extLst>
              <a:ext uri="{FF2B5EF4-FFF2-40B4-BE49-F238E27FC236}">
                <a16:creationId xmlns:a16="http://schemas.microsoft.com/office/drawing/2014/main" id="{8BEB543B-9F21-374C-8C29-418CED1A87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7090" y="3246502"/>
            <a:ext cx="16135964" cy="853994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51" name="テキスト プレースホルダー 30">
            <a:extLst>
              <a:ext uri="{FF2B5EF4-FFF2-40B4-BE49-F238E27FC236}">
                <a16:creationId xmlns:a16="http://schemas.microsoft.com/office/drawing/2014/main" id="{02304497-0A2B-5C45-97ED-E58D120C14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049" y="1583871"/>
            <a:ext cx="17302163" cy="1403350"/>
          </a:xfrm>
        </p:spPr>
        <p:txBody>
          <a:bodyPr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A7C0-43C7-0143-82CF-0F72F2B314AE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5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D3A-4ECA-A644-B18B-6F396ECDFE7A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0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E55-496E-EB46-8AFE-50318DA0A9F7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93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A53-34CA-334B-9033-1B4A6AFAA9EF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6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B79E-36EB-D546-8C4C-A8DF60568454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2571E-41D4-D848-BB3B-72FBCA05A8F2}"/>
              </a:ext>
            </a:extLst>
          </p:cNvPr>
          <p:cNvSpPr/>
          <p:nvPr userDrawn="1"/>
        </p:nvSpPr>
        <p:spPr>
          <a:xfrm>
            <a:off x="0" y="13349930"/>
            <a:ext cx="18288000" cy="349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B798F2-936C-9A42-9A8A-109E75FBD456}"/>
              </a:ext>
            </a:extLst>
          </p:cNvPr>
          <p:cNvSpPr/>
          <p:nvPr userDrawn="1"/>
        </p:nvSpPr>
        <p:spPr>
          <a:xfrm>
            <a:off x="0" y="-1802"/>
            <a:ext cx="18288000" cy="9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2658" y="1315493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fld id="{61019C5A-EDAE-924F-9663-D7968AE4A143}" type="datetime1">
              <a:rPr lang="ja-JP" altLang="en-US" smtClean="0"/>
              <a:t>2018/4/20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186238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5862" y="131535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2"/>
                </a:solidFill>
              </a:defRPr>
            </a:lvl1pPr>
          </a:lstStyle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5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8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kumimoji="1"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28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8BF32-0C66-1E44-925C-F1A9DBEC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159135"/>
            <a:ext cx="15544800" cy="4775200"/>
          </a:xfrm>
        </p:spPr>
        <p:txBody>
          <a:bodyPr/>
          <a:lstStyle/>
          <a:p>
            <a:r>
              <a:rPr kumimoji="1" lang="ja-JP" altLang="en-US"/>
              <a:t>勉強会課題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パーセプトロン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14C09A7-F9A3-4246-953E-DEDDA0B9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8118485"/>
            <a:ext cx="13716000" cy="3311524"/>
          </a:xfrm>
        </p:spPr>
        <p:txBody>
          <a:bodyPr/>
          <a:lstStyle/>
          <a:p>
            <a:r>
              <a:rPr lang="en-US" altLang="ja-JP" dirty="0"/>
              <a:t>17268508 </a:t>
            </a:r>
            <a:r>
              <a:rPr lang="ja-JP" altLang="en-US"/>
              <a:t>松下昌悟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711B5A-02FA-904E-8709-C7DBEEC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B1D-1969-294B-A231-5557BC3730B9}" type="datetime1">
              <a:rPr lang="ja-JP" altLang="en-US" smtClean="0"/>
              <a:t>2018/4/20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02093A-5EED-FE40-9D94-B21C99E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2F569F-A4A1-AC4F-AF16-B68230E7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1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1965FD-0B5E-C64B-AD45-15018184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0D2F-60DE-A940-9BA3-15E25145C7D8}" type="datetime1">
              <a:rPr lang="ja-JP" altLang="en-US" smtClean="0"/>
              <a:t>2018/4/20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A31304-3ABC-3048-A1DC-1871BD52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F7FC9-6595-9242-BDF4-FE4E6550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A09273-20D2-6842-9FFB-C09725CB9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C472512-8DBE-8A45-8975-AFE253B111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ニューロン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ADC66AB-6859-7844-B42D-B1110291D139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049CA96-3DC0-8D4C-816F-AE9C21BA697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D08F36F-EA6D-DE46-B20F-B48002DB582E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5F4E873-63C9-2747-BC10-39A4976E27C4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DC73652D-8A2D-104D-B5A8-C59DC0ABB6B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FBE82708-66E1-E94C-96A9-D19FD1F097F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4" name="テキスト プレースホルダー 27">
            <a:extLst>
              <a:ext uri="{FF2B5EF4-FFF2-40B4-BE49-F238E27FC236}">
                <a16:creationId xmlns:a16="http://schemas.microsoft.com/office/drawing/2014/main" id="{8615AC98-25DD-EC47-8B3F-8F749C210AEC}"/>
              </a:ext>
            </a:extLst>
          </p:cNvPr>
          <p:cNvSpPr txBox="1">
            <a:spLocks/>
          </p:cNvSpPr>
          <p:nvPr/>
        </p:nvSpPr>
        <p:spPr>
          <a:xfrm>
            <a:off x="114297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電位の変化によって信号伝達</a:t>
            </a:r>
          </a:p>
        </p:txBody>
      </p:sp>
      <p:sp>
        <p:nvSpPr>
          <p:cNvPr id="15" name="テキスト プレースホルダー 30">
            <a:extLst>
              <a:ext uri="{FF2B5EF4-FFF2-40B4-BE49-F238E27FC236}">
                <a16:creationId xmlns:a16="http://schemas.microsoft.com/office/drawing/2014/main" id="{4B8172E4-BEB6-4542-B673-3021E5F34440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ニューロンの仕組み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642D3B0-8099-4A44-8C3C-FE2AD35FED22}"/>
              </a:ext>
            </a:extLst>
          </p:cNvPr>
          <p:cNvGrpSpPr/>
          <p:nvPr/>
        </p:nvGrpSpPr>
        <p:grpSpPr>
          <a:xfrm>
            <a:off x="612648" y="3366815"/>
            <a:ext cx="539448" cy="487368"/>
            <a:chOff x="400056" y="1061560"/>
            <a:chExt cx="269724" cy="243684"/>
          </a:xfrm>
        </p:grpSpPr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62503604-4F4C-BC48-9F01-563509FBD7E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8" name="三角形 47">
              <a:extLst>
                <a:ext uri="{FF2B5EF4-FFF2-40B4-BE49-F238E27FC236}">
                  <a16:creationId xmlns:a16="http://schemas.microsoft.com/office/drawing/2014/main" id="{294F0D41-A731-C94E-A625-18700BE76AF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4BC77132-BB7F-D147-910E-03F651492CCB}"/>
              </a:ext>
            </a:extLst>
          </p:cNvPr>
          <p:cNvSpPr txBox="1">
            <a:spLocks/>
          </p:cNvSpPr>
          <p:nvPr/>
        </p:nvSpPr>
        <p:spPr>
          <a:xfrm>
            <a:off x="1138392" y="329419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/>
              <a:t>と電位が正になる</a:t>
            </a:r>
            <a:r>
              <a:rPr lang="en-US" altLang="ja-JP" dirty="0"/>
              <a:t>(</a:t>
            </a:r>
            <a:r>
              <a:rPr lang="ja-JP" altLang="en-US"/>
              <a:t>発火</a:t>
            </a:r>
            <a:r>
              <a:rPr lang="en-US" altLang="ja-JP" dirty="0"/>
              <a:t>)</a:t>
            </a:r>
            <a:endParaRPr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307B127-8E5A-AA49-A34D-03FF17F4A34C}"/>
              </a:ext>
            </a:extLst>
          </p:cNvPr>
          <p:cNvGrpSpPr/>
          <p:nvPr/>
        </p:nvGrpSpPr>
        <p:grpSpPr>
          <a:xfrm>
            <a:off x="284746" y="4565749"/>
            <a:ext cx="2160000" cy="934436"/>
            <a:chOff x="144665" y="525617"/>
            <a:chExt cx="1080000" cy="467218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A8B5244-3B7F-5B4A-A2FC-520B845F6A4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9B60DCD-F721-B044-BB0A-D0185B183C17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9CE3579-DA83-8E4B-B0FC-A7FC9EE6708F}"/>
              </a:ext>
            </a:extLst>
          </p:cNvPr>
          <p:cNvGrpSpPr/>
          <p:nvPr/>
        </p:nvGrpSpPr>
        <p:grpSpPr>
          <a:xfrm>
            <a:off x="612648" y="5709809"/>
            <a:ext cx="539448" cy="487368"/>
            <a:chOff x="400056" y="1061560"/>
            <a:chExt cx="269724" cy="243684"/>
          </a:xfrm>
        </p:grpSpPr>
        <p:sp>
          <p:nvSpPr>
            <p:cNvPr id="61" name="三角形 60">
              <a:extLst>
                <a:ext uri="{FF2B5EF4-FFF2-40B4-BE49-F238E27FC236}">
                  <a16:creationId xmlns:a16="http://schemas.microsoft.com/office/drawing/2014/main" id="{0B6C5B30-D84A-384F-9898-1776D362B28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DA60A2F6-854F-4C4D-A0DF-7C31A20CB27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3" name="テキスト プレースホルダー 27">
            <a:extLst>
              <a:ext uri="{FF2B5EF4-FFF2-40B4-BE49-F238E27FC236}">
                <a16:creationId xmlns:a16="http://schemas.microsoft.com/office/drawing/2014/main" id="{EB8ABBBD-A364-FB43-883C-9563CB16A1A5}"/>
              </a:ext>
            </a:extLst>
          </p:cNvPr>
          <p:cNvSpPr txBox="1">
            <a:spLocks/>
          </p:cNvSpPr>
          <p:nvPr/>
        </p:nvSpPr>
        <p:spPr>
          <a:xfrm>
            <a:off x="1138392" y="563718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ニューロンのはたらきをモデル化したもの</a:t>
            </a:r>
          </a:p>
        </p:txBody>
      </p:sp>
      <p:sp>
        <p:nvSpPr>
          <p:cNvPr id="64" name="テキスト プレースホルダー 30">
            <a:extLst>
              <a:ext uri="{FF2B5EF4-FFF2-40B4-BE49-F238E27FC236}">
                <a16:creationId xmlns:a16="http://schemas.microsoft.com/office/drawing/2014/main" id="{DC854B9C-51B2-E74F-BE64-6DD47285595A}"/>
              </a:ext>
            </a:extLst>
          </p:cNvPr>
          <p:cNvSpPr txBox="1">
            <a:spLocks/>
          </p:cNvSpPr>
          <p:nvPr/>
        </p:nvSpPr>
        <p:spPr>
          <a:xfrm>
            <a:off x="566465" y="4736322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FD6D49A-F6F0-A24C-BE1F-2F17DFF76533}"/>
              </a:ext>
            </a:extLst>
          </p:cNvPr>
          <p:cNvGrpSpPr/>
          <p:nvPr/>
        </p:nvGrpSpPr>
        <p:grpSpPr>
          <a:xfrm>
            <a:off x="611188" y="6630330"/>
            <a:ext cx="539448" cy="487368"/>
            <a:chOff x="400056" y="1061560"/>
            <a:chExt cx="269724" cy="243684"/>
          </a:xfrm>
        </p:grpSpPr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42961CF8-5B7E-2242-902B-B0F7F77F1C9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7" name="三角形 66">
              <a:extLst>
                <a:ext uri="{FF2B5EF4-FFF2-40B4-BE49-F238E27FC236}">
                  <a16:creationId xmlns:a16="http://schemas.microsoft.com/office/drawing/2014/main" id="{1C0040EF-8F53-BF43-B388-731265D2C040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8" name="テキスト プレースホルダー 27">
            <a:extLst>
              <a:ext uri="{FF2B5EF4-FFF2-40B4-BE49-F238E27FC236}">
                <a16:creationId xmlns:a16="http://schemas.microsoft.com/office/drawing/2014/main" id="{1EBF8628-24D0-B84D-A4DC-4624032EB248}"/>
              </a:ext>
            </a:extLst>
          </p:cNvPr>
          <p:cNvSpPr txBox="1">
            <a:spLocks/>
          </p:cNvSpPr>
          <p:nvPr/>
        </p:nvSpPr>
        <p:spPr>
          <a:xfrm>
            <a:off x="1136932" y="6557705"/>
            <a:ext cx="173156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</a:t>
            </a:r>
            <a:r>
              <a:rPr lang="ja-JP" altLang="en-US">
                <a:solidFill>
                  <a:schemeClr val="accent2"/>
                </a:solidFill>
              </a:rPr>
              <a:t>重み</a:t>
            </a:r>
            <a:r>
              <a:rPr lang="ja-JP" altLang="en-US"/>
              <a:t>をかけ</a:t>
            </a:r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>
                <a:solidFill>
                  <a:schemeClr val="tx1"/>
                </a:solidFill>
              </a:rPr>
              <a:t>かどうかで</a:t>
            </a:r>
            <a:r>
              <a:rPr lang="ja-JP" altLang="en-US"/>
              <a:t>出力が変化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CBDDE5A-8524-B84F-B12B-681453916FDE}"/>
              </a:ext>
            </a:extLst>
          </p:cNvPr>
          <p:cNvGrpSpPr/>
          <p:nvPr/>
        </p:nvGrpSpPr>
        <p:grpSpPr>
          <a:xfrm>
            <a:off x="571049" y="8223603"/>
            <a:ext cx="15751495" cy="4544711"/>
            <a:chOff x="571049" y="8223603"/>
            <a:chExt cx="15751495" cy="4544711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ED356A43-50AF-0A4E-A2FB-D14CEBC9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1049" y="8223603"/>
              <a:ext cx="7263141" cy="4544711"/>
            </a:xfrm>
            <a:prstGeom prst="rect">
              <a:avLst/>
            </a:prstGeom>
          </p:spPr>
        </p:pic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279E72A5-6BA5-9F42-97AA-1E26AFE4E791}"/>
                </a:ext>
              </a:extLst>
            </p:cNvPr>
            <p:cNvSpPr/>
            <p:nvPr/>
          </p:nvSpPr>
          <p:spPr>
            <a:xfrm>
              <a:off x="8110313" y="10211904"/>
              <a:ext cx="2077329" cy="580637"/>
            </a:xfrm>
            <a:prstGeom prst="rightArrow">
              <a:avLst>
                <a:gd name="adj1" fmla="val 50000"/>
                <a:gd name="adj2" fmla="val 604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E86ACB3-9C10-F740-8C40-02D94F5E3ED4}"/>
                </a:ext>
              </a:extLst>
            </p:cNvPr>
            <p:cNvSpPr txBox="1"/>
            <p:nvPr/>
          </p:nvSpPr>
          <p:spPr>
            <a:xfrm>
              <a:off x="7197475" y="9676006"/>
              <a:ext cx="3926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/>
                <a:t>モデル化</a:t>
              </a: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D25F168-FC45-4549-B596-70CD9B68C67A}"/>
                </a:ext>
              </a:extLst>
            </p:cNvPr>
            <p:cNvGrpSpPr/>
            <p:nvPr/>
          </p:nvGrpSpPr>
          <p:grpSpPr>
            <a:xfrm>
              <a:off x="10187642" y="8441738"/>
              <a:ext cx="6134902" cy="4207767"/>
              <a:chOff x="10187642" y="8441738"/>
              <a:chExt cx="6134902" cy="4207767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D17940AB-38F3-0246-AB0F-92C7CDF4965D}"/>
                  </a:ext>
                </a:extLst>
              </p:cNvPr>
              <p:cNvGrpSpPr/>
              <p:nvPr/>
            </p:nvGrpSpPr>
            <p:grpSpPr>
              <a:xfrm>
                <a:off x="10187642" y="8441738"/>
                <a:ext cx="6134902" cy="4207767"/>
                <a:chOff x="10187642" y="8569754"/>
                <a:chExt cx="6134902" cy="4207767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2048422A-7169-1748-BFBF-3E04260F6A10}"/>
                    </a:ext>
                  </a:extLst>
                </p:cNvPr>
                <p:cNvGrpSpPr/>
                <p:nvPr/>
              </p:nvGrpSpPr>
              <p:grpSpPr>
                <a:xfrm>
                  <a:off x="10187642" y="8569754"/>
                  <a:ext cx="6134902" cy="4207767"/>
                  <a:chOff x="9803594" y="8569754"/>
                  <a:chExt cx="6134902" cy="4207767"/>
                </a:xfrm>
              </p:grpSpPr>
              <p:grpSp>
                <p:nvGrpSpPr>
                  <p:cNvPr id="40" name="グループ化 39">
                    <a:extLst>
                      <a:ext uri="{FF2B5EF4-FFF2-40B4-BE49-F238E27FC236}">
                        <a16:creationId xmlns:a16="http://schemas.microsoft.com/office/drawing/2014/main" id="{5CF0D33F-DE9E-B643-A719-FFA1BCBD883A}"/>
                      </a:ext>
                    </a:extLst>
                  </p:cNvPr>
                  <p:cNvGrpSpPr/>
                  <p:nvPr/>
                </p:nvGrpSpPr>
                <p:grpSpPr>
                  <a:xfrm>
                    <a:off x="9803594" y="8569754"/>
                    <a:ext cx="6134902" cy="3758276"/>
                    <a:chOff x="11473034" y="8382933"/>
                    <a:chExt cx="6134902" cy="3758276"/>
                  </a:xfrm>
                </p:grpSpPr>
                <p:grpSp>
                  <p:nvGrpSpPr>
                    <p:cNvPr id="32" name="グループ化 31">
                      <a:extLst>
                        <a:ext uri="{FF2B5EF4-FFF2-40B4-BE49-F238E27FC236}">
                          <a16:creationId xmlns:a16="http://schemas.microsoft.com/office/drawing/2014/main" id="{F42CCCC6-87E6-D343-9555-28C7691D7E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23937" y="9276428"/>
                      <a:ext cx="5183999" cy="2520000"/>
                      <a:chOff x="11875297" y="9276428"/>
                      <a:chExt cx="5183999" cy="2520000"/>
                    </a:xfrm>
                  </p:grpSpPr>
                  <p:sp>
                    <p:nvSpPr>
                      <p:cNvPr id="7" name="円/楕円 6">
                        <a:extLst>
                          <a:ext uri="{FF2B5EF4-FFF2-40B4-BE49-F238E27FC236}">
                            <a16:creationId xmlns:a16="http://schemas.microsoft.com/office/drawing/2014/main" id="{9B3084A2-F5C1-474D-A4E7-F31AA47AF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07297" y="9276428"/>
                        <a:ext cx="2520000" cy="2520000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 w="5715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21" name="直線コネクタ 20">
                        <a:extLst>
                          <a:ext uri="{FF2B5EF4-FFF2-40B4-BE49-F238E27FC236}">
                            <a16:creationId xmlns:a16="http://schemas.microsoft.com/office/drawing/2014/main" id="{01B265E5-F2B7-DF42-A862-37C9BBA7CD15}"/>
                          </a:ext>
                        </a:extLst>
                      </p:cNvPr>
                      <p:cNvCxnSpPr>
                        <a:cxnSpLocks/>
                        <a:endCxn id="7" idx="2"/>
                      </p:cNvCxnSpPr>
                      <p:nvPr/>
                    </p:nvCxnSpPr>
                    <p:spPr>
                      <a:xfrm>
                        <a:off x="11875297" y="1053642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直線コネクタ 23">
                        <a:extLst>
                          <a:ext uri="{FF2B5EF4-FFF2-40B4-BE49-F238E27FC236}">
                            <a16:creationId xmlns:a16="http://schemas.microsoft.com/office/drawing/2014/main" id="{F393D98C-FD17-D34E-9A11-463DDA212B9F}"/>
                          </a:ext>
                        </a:extLst>
                      </p:cNvPr>
                      <p:cNvCxnSpPr>
                        <a:cxnSpLocks/>
                        <a:stCxn id="7" idx="6"/>
                      </p:cNvCxnSpPr>
                      <p:nvPr/>
                    </p:nvCxnSpPr>
                    <p:spPr>
                      <a:xfrm flipV="1">
                        <a:off x="15727296" y="10523050"/>
                        <a:ext cx="1332000" cy="13378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線コネクタ 27">
                        <a:extLst>
                          <a:ext uri="{FF2B5EF4-FFF2-40B4-BE49-F238E27FC236}">
                            <a16:creationId xmlns:a16="http://schemas.microsoft.com/office/drawing/2014/main" id="{DD1C562A-FFB7-8549-BDCC-87EEFAA330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9800000">
                        <a:off x="12049433" y="1138739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CB81D6BC-22A6-994B-8AE2-7B551845E9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800000">
                        <a:off x="12048829" y="9711206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BDF3CC5D-D49A-9143-A10E-72723CCDD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3034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入力</a:t>
                      </a:r>
                      <a:endParaRPr kumimoji="1" lang="ja-JP" altLang="en-US" sz="3200"/>
                    </a:p>
                  </p:txBody>
                </p:sp>
                <p:sp>
                  <p:nvSpPr>
                    <p:cNvPr id="34" name="テキスト ボックス 33">
                      <a:extLst>
                        <a:ext uri="{FF2B5EF4-FFF2-40B4-BE49-F238E27FC236}">
                          <a16:creationId xmlns:a16="http://schemas.microsoft.com/office/drawing/2014/main" id="{118E4962-E3F7-BE44-A16F-E88C711E3B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8143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出力</a:t>
                      </a:r>
                      <a:endParaRPr kumimoji="1" lang="ja-JP" altLang="en-US" sz="32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2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42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4E1DC30B-5D1B-8146-96E8-7C0ACEC6B4E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3441" y="12192746"/>
                    <a:ext cx="3926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形式ニューロン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4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E5F9DA29-094A-DD4A-8EFB-ABD96E65E86E}"/>
                    </a:ext>
                  </a:extLst>
                </p:cNvPr>
                <p:cNvSpPr txBox="1"/>
                <p:nvPr/>
              </p:nvSpPr>
              <p:spPr>
                <a:xfrm>
                  <a:off x="11401304" y="857564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>
                      <a:solidFill>
                        <a:schemeClr val="accent2"/>
                      </a:solidFill>
                    </a:rPr>
                    <a:t>重み</a:t>
                  </a:r>
                  <a:endParaRPr kumimoji="1" lang="ja-JP" altLang="en-US" sz="3200">
                    <a:solidFill>
                      <a:schemeClr val="accent2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閾値</a:t>
                    </a:r>
                    <a:endParaRPr kumimoji="1" lang="en-US" altLang="ja-JP" sz="3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sz="32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" t="-7059" r="-1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880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FA14A6-0D9E-F944-A74B-1E708819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2018/4/20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34FE04-EE9D-7D44-9829-11CE951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D4C348-5BD4-1540-B112-8C69463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78BFFF-09EC-454C-829E-0C71931A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1270CA5-4AA6-914D-99FB-63DD54207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2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F43D92D-1E68-EF4A-8153-4DC9B21D77F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34D3398-9322-F748-B364-CA3F60D9B540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D43C602-551C-5746-BC9B-C19E492EADDB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D2F3500-005E-9541-81E5-8F781456C6E9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41" name="三角形 40">
              <a:extLst>
                <a:ext uri="{FF2B5EF4-FFF2-40B4-BE49-F238E27FC236}">
                  <a16:creationId xmlns:a16="http://schemas.microsoft.com/office/drawing/2014/main" id="{D29DEB6E-A193-0546-B684-3CB43FF9DF41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2CEA62FD-E89F-5B40-B5BD-22C36179584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3" name="三角形 42">
            <a:extLst>
              <a:ext uri="{FF2B5EF4-FFF2-40B4-BE49-F238E27FC236}">
                <a16:creationId xmlns:a16="http://schemas.microsoft.com/office/drawing/2014/main" id="{F0E65632-B875-9644-B7BD-5AC77419A68E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4" name="テキスト プレースホルダー 27">
            <a:extLst>
              <a:ext uri="{FF2B5EF4-FFF2-40B4-BE49-F238E27FC236}">
                <a16:creationId xmlns:a16="http://schemas.microsoft.com/office/drawing/2014/main" id="{3ED0938B-63CA-DD4A-9751-C64A1DA1B535}"/>
              </a:ext>
            </a:extLst>
          </p:cNvPr>
          <p:cNvSpPr txBox="1">
            <a:spLocks/>
          </p:cNvSpPr>
          <p:nvPr/>
        </p:nvSpPr>
        <p:spPr>
          <a:xfrm>
            <a:off x="114297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/>
              <a:t>2</a:t>
            </a:r>
            <a:endParaRPr lang="ja-JP" altLang="en-US"/>
          </a:p>
        </p:txBody>
      </p:sp>
      <p:sp>
        <p:nvSpPr>
          <p:cNvPr id="45" name="テキスト プレースホルダー 29">
            <a:extLst>
              <a:ext uri="{FF2B5EF4-FFF2-40B4-BE49-F238E27FC236}">
                <a16:creationId xmlns:a16="http://schemas.microsoft.com/office/drawing/2014/main" id="{090E7D85-8568-4F42-952D-8AE547A43A32}"/>
              </a:ext>
            </a:extLst>
          </p:cNvPr>
          <p:cNvSpPr txBox="1">
            <a:spLocks/>
          </p:cNvSpPr>
          <p:nvPr/>
        </p:nvSpPr>
        <p:spPr>
          <a:xfrm>
            <a:off x="145709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/>
              <a:t>3</a:t>
            </a:r>
            <a:endParaRPr lang="ja-JP" altLang="en-US"/>
          </a:p>
        </p:txBody>
      </p:sp>
      <p:sp>
        <p:nvSpPr>
          <p:cNvPr id="46" name="テキスト プレースホルダー 30">
            <a:extLst>
              <a:ext uri="{FF2B5EF4-FFF2-40B4-BE49-F238E27FC236}">
                <a16:creationId xmlns:a16="http://schemas.microsoft.com/office/drawing/2014/main" id="{8C754852-53DA-F34B-BF94-C8A638634541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/>
              <a:t>1</a:t>
            </a:r>
            <a:endParaRPr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9E3592-D3F7-2B4E-AB6C-E1D71261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31D-F850-D843-852D-10FAB990B7BF}" type="datetime1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63AAF1-F19C-6A44-A320-29810B1B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D065B9-71F8-1543-A415-4E48558D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33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エメラルドグリーンメイン">
      <a:dk1>
        <a:srgbClr val="333333"/>
      </a:dk1>
      <a:lt1>
        <a:srgbClr val="FFFFFF"/>
      </a:lt1>
      <a:dk2>
        <a:srgbClr val="153430"/>
      </a:dk2>
      <a:lt2>
        <a:srgbClr val="EEEEEE"/>
      </a:lt2>
      <a:accent1>
        <a:srgbClr val="4DBDB0"/>
      </a:accent1>
      <a:accent2>
        <a:srgbClr val="CE4457"/>
      </a:accent2>
      <a:accent3>
        <a:srgbClr val="4197B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99</Words>
  <Application>Microsoft Office PowerPoint</Application>
  <PresentationFormat>ユーザー設定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Calibri</vt:lpstr>
      <vt:lpstr>Cambria Math</vt:lpstr>
      <vt:lpstr>Office テーマ</vt:lpstr>
      <vt:lpstr>勉強会課題 (パーセプトロン)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Shogo MATSUSHITA</dc:creator>
  <cp:lastModifiedBy>Pajama</cp:lastModifiedBy>
  <cp:revision>54</cp:revision>
  <cp:lastPrinted>2018-04-18T08:51:19Z</cp:lastPrinted>
  <dcterms:created xsi:type="dcterms:W3CDTF">2018-04-18T07:57:09Z</dcterms:created>
  <dcterms:modified xsi:type="dcterms:W3CDTF">2018-04-20T14:51:07Z</dcterms:modified>
</cp:coreProperties>
</file>