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59" r:id="rId6"/>
    <p:sldId id="266" r:id="rId7"/>
    <p:sldId id="264" r:id="rId8"/>
    <p:sldId id="267" r:id="rId9"/>
    <p:sldId id="265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5477-5E75-46BD-B623-5C9638016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777EC-8BF2-4FF9-B31D-E1B6554AB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E3F29-593C-47E4-9BFF-A5AA38B3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D49C-21A4-44FE-A516-E51F2D61A0E7}" type="datetimeFigureOut">
              <a:rPr lang="th-TH" smtClean="0"/>
              <a:t>26/04/63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B9D31-41E1-47B5-8454-868E7935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26205-58EA-43BB-BB99-F426B009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F17D-070A-404D-851F-6651A0DAB3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25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1294-E87F-4DAE-821D-19D4DE69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D87B7-7FEA-4667-B1F8-B0F4D429B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C469C-2AFE-41FB-9377-071D8F6A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D49C-21A4-44FE-A516-E51F2D61A0E7}" type="datetimeFigureOut">
              <a:rPr lang="th-TH" smtClean="0"/>
              <a:t>26/04/63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134C0-2D43-4F5E-993F-93577219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E0E51-142D-4415-9288-E145F779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F17D-070A-404D-851F-6651A0DAB3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830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246ED-5A36-441D-823A-89739C8CE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4F63F-FF25-413A-9745-49E2FB6EB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F3632-0E9C-40EB-A1BD-1560B5E7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D49C-21A4-44FE-A516-E51F2D61A0E7}" type="datetimeFigureOut">
              <a:rPr lang="th-TH" smtClean="0"/>
              <a:t>26/04/63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C3B4-A137-465C-A9CD-DA04A451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70579-8426-4716-9C0D-7D976A7D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F17D-070A-404D-851F-6651A0DAB3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868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B023-7547-44BE-8B7D-FF6DD2A2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0245-7FDB-46EB-93C7-CABC5AF64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8AE44-C34B-4FEA-9CC2-D28005C4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D49C-21A4-44FE-A516-E51F2D61A0E7}" type="datetimeFigureOut">
              <a:rPr lang="th-TH" smtClean="0"/>
              <a:t>26/04/63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9CE64-30E8-43E3-B40C-2D4130F6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3E68-ED77-4A28-B2E2-C7E588D5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F17D-070A-404D-851F-6651A0DAB3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975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6800-014E-420E-A131-237D974C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03DF0-A4AA-47CF-A71C-E993F86D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4911-EB96-48A4-BB52-9EFF9F07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D49C-21A4-44FE-A516-E51F2D61A0E7}" type="datetimeFigureOut">
              <a:rPr lang="th-TH" smtClean="0"/>
              <a:t>26/04/63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E67A-9C96-4C32-B5F3-DB574C80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BB58-7DB5-43F6-874F-EC0B84A9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F17D-070A-404D-851F-6651A0DAB3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490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820E-CD6A-4906-8E3D-FFF1535D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774F-A3DF-4B11-8009-70B6DC6DE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287FD-182D-4894-A2B2-E7BA9B535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88AB5-F0E6-4A4E-B551-15A5A1AB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D49C-21A4-44FE-A516-E51F2D61A0E7}" type="datetimeFigureOut">
              <a:rPr lang="th-TH" smtClean="0"/>
              <a:t>26/04/63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6A493-CEF4-401D-8AB0-4F195317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22688-D273-4CDA-92F8-D689B9E6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F17D-070A-404D-851F-6651A0DAB3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705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EA86-CBBD-4637-AA4B-0BC08CD6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CAEB-6141-47A3-A419-83608356D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4F855-D750-4FA3-BCC6-FF84009B4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1D8E1-6CA1-4D76-BC24-02E2C9D1A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01EF8-E033-4CD5-B49D-F5F8D24FB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E23C9-4EB4-4364-AA37-8EA8DC25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D49C-21A4-44FE-A516-E51F2D61A0E7}" type="datetimeFigureOut">
              <a:rPr lang="th-TH" smtClean="0"/>
              <a:t>26/04/63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A8564-C2C1-4388-B7CA-2BEF05EE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CF234-6266-49BE-93AC-45A0F760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F17D-070A-404D-851F-6651A0DAB3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74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8BEC-51C8-4113-9990-66EB2061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20128-40BC-4601-932D-F9D9AA6A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D49C-21A4-44FE-A516-E51F2D61A0E7}" type="datetimeFigureOut">
              <a:rPr lang="th-TH" smtClean="0"/>
              <a:t>26/04/63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45292-C5E4-4C6B-AE1E-23B37160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9C37D-0D55-468A-A943-4DDBDAA6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F17D-070A-404D-851F-6651A0DAB3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6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01348-17B5-48B0-97AD-16E994D9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D49C-21A4-44FE-A516-E51F2D61A0E7}" type="datetimeFigureOut">
              <a:rPr lang="th-TH" smtClean="0"/>
              <a:t>26/04/63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DB86D-065A-4120-8082-01B0775B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3C28E-9DD4-4854-B839-9C5BF10E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F17D-070A-404D-851F-6651A0DAB3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16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9AF4-E17B-43EA-8C11-58C28373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AB5D-6E02-4C04-8727-E65AFE2A4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96059-A296-486B-B7C6-72B547B05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EDA30-8601-4247-BF51-AEC8AD6B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D49C-21A4-44FE-A516-E51F2D61A0E7}" type="datetimeFigureOut">
              <a:rPr lang="th-TH" smtClean="0"/>
              <a:t>26/04/63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A62B7-2212-49E4-925B-C61094F2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E574E-C5A7-4893-A5C2-16E3DEAD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F17D-070A-404D-851F-6651A0DAB3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596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7B2E-19B9-407F-89CE-CC5B5207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E54F6-636F-418C-B701-BF2371FC6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71401-0F1A-4084-82EC-6AEB072A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449CF-520B-4473-B814-6BAA213B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D49C-21A4-44FE-A516-E51F2D61A0E7}" type="datetimeFigureOut">
              <a:rPr lang="th-TH" smtClean="0"/>
              <a:t>26/04/63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4A592-38E2-40BD-A895-658FD2AE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70C01-D7DC-4A55-A5F2-0CA2C930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F17D-070A-404D-851F-6651A0DAB3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221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66881-A5F7-469A-A5F7-41751A0E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C5715-C67F-4821-B58B-25F54736E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2C8C-A21B-47F1-B3EC-1CB569E5D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1D49C-21A4-44FE-A516-E51F2D61A0E7}" type="datetimeFigureOut">
              <a:rPr lang="th-TH" smtClean="0"/>
              <a:t>26/04/63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F261-EDEE-405A-BE48-B81C7FA57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5B14-7AA1-4F36-8749-F9E80103C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BF17D-070A-404D-851F-6651A0DAB3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43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Pajaree-W/STD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75EF94-A55D-4C07-AE04-42F5DDB81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411B9AD-A123-4779-BFE3-11463CB4FD64}"/>
              </a:ext>
            </a:extLst>
          </p:cNvPr>
          <p:cNvSpPr txBox="1">
            <a:spLocks/>
          </p:cNvSpPr>
          <p:nvPr/>
        </p:nvSpPr>
        <p:spPr>
          <a:xfrm>
            <a:off x="599225" y="1596092"/>
            <a:ext cx="10993549" cy="6498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(Headings)"/>
              </a:rPr>
              <a:t>STUDENT MANAGE APPLICATION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85F52BD-66EE-49DE-8155-1040D8197934}"/>
              </a:ext>
            </a:extLst>
          </p:cNvPr>
          <p:cNvSpPr txBox="1">
            <a:spLocks/>
          </p:cNvSpPr>
          <p:nvPr/>
        </p:nvSpPr>
        <p:spPr>
          <a:xfrm>
            <a:off x="599227" y="2094675"/>
            <a:ext cx="10993546" cy="4682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Franklin Gothic Demi (Headings)"/>
              </a:rPr>
              <a:t>PROGRAMMING FUNDAMENTALS II</a:t>
            </a:r>
            <a:endParaRPr lang="en-US" sz="2000" dirty="0">
              <a:solidFill>
                <a:srgbClr val="FF0000"/>
              </a:solidFill>
              <a:latin typeface="Franklin Gothic Demi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A733F-1F3E-4586-9E71-69DC4D698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15" b="38005"/>
          <a:stretch/>
        </p:blipFill>
        <p:spPr>
          <a:xfrm>
            <a:off x="599226" y="2947776"/>
            <a:ext cx="11164275" cy="390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6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DA4A0F-3BE7-4DEF-8294-6236D724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E430FF4-87D5-4983-887D-A112C39A7DC3}"/>
              </a:ext>
            </a:extLst>
          </p:cNvPr>
          <p:cNvSpPr txBox="1">
            <a:spLocks/>
          </p:cNvSpPr>
          <p:nvPr/>
        </p:nvSpPr>
        <p:spPr>
          <a:xfrm>
            <a:off x="405164" y="843253"/>
            <a:ext cx="2676635" cy="6498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(Headings)"/>
              </a:rPr>
              <a:t>MODE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048FBD-F931-413B-AF04-6D7A91047BC3}"/>
              </a:ext>
            </a:extLst>
          </p:cNvPr>
          <p:cNvSpPr txBox="1">
            <a:spLocks/>
          </p:cNvSpPr>
          <p:nvPr/>
        </p:nvSpPr>
        <p:spPr>
          <a:xfrm>
            <a:off x="1743481" y="1024865"/>
            <a:ext cx="1223888" cy="4682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Franklin Gothic Demi (Headings)"/>
              </a:rPr>
              <a:t>SCORE</a:t>
            </a:r>
            <a:endParaRPr lang="en-US" sz="2000" dirty="0">
              <a:solidFill>
                <a:srgbClr val="FF0000"/>
              </a:solidFill>
              <a:latin typeface="Franklin Gothic Demi (Headings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9CE952-47A1-4D60-A7FD-2896B47F2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10" y="843253"/>
            <a:ext cx="8672326" cy="552494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660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DA4A0F-3BE7-4DEF-8294-6236D724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E430FF4-87D5-4983-887D-A112C39A7DC3}"/>
              </a:ext>
            </a:extLst>
          </p:cNvPr>
          <p:cNvSpPr txBox="1">
            <a:spLocks/>
          </p:cNvSpPr>
          <p:nvPr/>
        </p:nvSpPr>
        <p:spPr>
          <a:xfrm>
            <a:off x="405164" y="843253"/>
            <a:ext cx="2676635" cy="6498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(Headings)"/>
              </a:rPr>
              <a:t>MODE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048FBD-F931-413B-AF04-6D7A91047BC3}"/>
              </a:ext>
            </a:extLst>
          </p:cNvPr>
          <p:cNvSpPr txBox="1">
            <a:spLocks/>
          </p:cNvSpPr>
          <p:nvPr/>
        </p:nvSpPr>
        <p:spPr>
          <a:xfrm>
            <a:off x="1743481" y="1024865"/>
            <a:ext cx="1223888" cy="4682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Franklin Gothic Demi (Headings)"/>
              </a:rPr>
              <a:t>SCORE</a:t>
            </a:r>
            <a:endParaRPr lang="en-US" sz="2000" dirty="0">
              <a:solidFill>
                <a:srgbClr val="FF0000"/>
              </a:solidFill>
              <a:latin typeface="Franklin Gothic Demi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BBF0E-79AC-489A-9C52-35ED72E5B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799" y="843253"/>
            <a:ext cx="8644623" cy="586868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961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D841FB-8F16-4EEA-B90E-E3BB465B3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392AF2D-2099-4B70-9E97-F708E11500B2}"/>
              </a:ext>
            </a:extLst>
          </p:cNvPr>
          <p:cNvSpPr txBox="1">
            <a:spLocks/>
          </p:cNvSpPr>
          <p:nvPr/>
        </p:nvSpPr>
        <p:spPr>
          <a:xfrm>
            <a:off x="405164" y="843253"/>
            <a:ext cx="2676635" cy="6498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(Headings)"/>
              </a:rPr>
              <a:t>GITHUB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EF4C40-8ACE-4007-88D2-AEB67AE2C129}"/>
              </a:ext>
            </a:extLst>
          </p:cNvPr>
          <p:cNvSpPr txBox="1">
            <a:spLocks/>
          </p:cNvSpPr>
          <p:nvPr/>
        </p:nvSpPr>
        <p:spPr>
          <a:xfrm>
            <a:off x="2031523" y="1031188"/>
            <a:ext cx="2100551" cy="46823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Franklin Gothic Demi (Headings)"/>
              </a:rPr>
              <a:t>Pajaree</a:t>
            </a:r>
            <a:r>
              <a:rPr lang="en-US" sz="2000" b="1" dirty="0">
                <a:solidFill>
                  <a:srgbClr val="FF0000"/>
                </a:solidFill>
                <a:latin typeface="Franklin Gothic Demi (Headings)"/>
              </a:rPr>
              <a:t>-W/</a:t>
            </a:r>
            <a:r>
              <a:rPr lang="en-US" sz="2000" b="1" dirty="0" err="1">
                <a:solidFill>
                  <a:srgbClr val="FF0000"/>
                </a:solidFill>
                <a:latin typeface="Franklin Gothic Demi (Headings)"/>
              </a:rPr>
              <a:t>STDApp</a:t>
            </a:r>
            <a:endParaRPr lang="en-US" sz="2000" dirty="0">
              <a:solidFill>
                <a:srgbClr val="FF0000"/>
              </a:solidFill>
              <a:latin typeface="Franklin Gothic Demi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B7041-E270-42DF-BAE8-B206BAC5A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64" y="2530180"/>
            <a:ext cx="11418672" cy="179763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7967577-1553-4C1E-8038-F568526B400C}"/>
              </a:ext>
            </a:extLst>
          </p:cNvPr>
          <p:cNvSpPr txBox="1">
            <a:spLocks/>
          </p:cNvSpPr>
          <p:nvPr/>
        </p:nvSpPr>
        <p:spPr>
          <a:xfrm>
            <a:off x="4610358" y="5358577"/>
            <a:ext cx="4268912" cy="4682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4"/>
              </a:rPr>
              <a:t>https://github.com/Pajaree-W/STDApp</a:t>
            </a:r>
            <a:endParaRPr lang="th-TH" sz="2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4EE24CA-2340-4C10-AA0F-ECE68789DB19}"/>
              </a:ext>
            </a:extLst>
          </p:cNvPr>
          <p:cNvSpPr txBox="1">
            <a:spLocks/>
          </p:cNvSpPr>
          <p:nvPr/>
        </p:nvSpPr>
        <p:spPr>
          <a:xfrm>
            <a:off x="3284755" y="5358577"/>
            <a:ext cx="1325604" cy="4682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Franklin Gothic Demi (Headings)"/>
              </a:rPr>
              <a:t>CLICK &gt;&gt;</a:t>
            </a:r>
            <a:endParaRPr lang="en-US" sz="2000" dirty="0">
              <a:solidFill>
                <a:srgbClr val="FF0000"/>
              </a:solidFill>
              <a:latin typeface="Franklin Gothic Dem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72661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D706F3-4231-4792-8DB5-7BE54EC44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185" y="0"/>
            <a:ext cx="12190476" cy="68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0C739D-5E12-4B2E-ACB9-87D3A3A14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45" y="843253"/>
            <a:ext cx="8332180" cy="5539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4677F44-884C-4016-9A85-5FAF178EDAF1}"/>
              </a:ext>
            </a:extLst>
          </p:cNvPr>
          <p:cNvSpPr txBox="1">
            <a:spLocks/>
          </p:cNvSpPr>
          <p:nvPr/>
        </p:nvSpPr>
        <p:spPr>
          <a:xfrm>
            <a:off x="405164" y="843253"/>
            <a:ext cx="2676635" cy="6498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(Headings)"/>
              </a:rPr>
              <a:t>HOW ABOUT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E1653D9-2A24-4ACB-AF9A-8B92B6E9C0CA}"/>
              </a:ext>
            </a:extLst>
          </p:cNvPr>
          <p:cNvSpPr txBox="1">
            <a:spLocks/>
          </p:cNvSpPr>
          <p:nvPr/>
        </p:nvSpPr>
        <p:spPr>
          <a:xfrm>
            <a:off x="311949" y="1338880"/>
            <a:ext cx="2863064" cy="4682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Franklin Gothic Demi (Headings)"/>
              </a:rPr>
              <a:t>STUDENT MANAGE APP</a:t>
            </a:r>
            <a:endParaRPr lang="en-US" sz="2000" dirty="0">
              <a:solidFill>
                <a:srgbClr val="FF0000"/>
              </a:solidFill>
              <a:latin typeface="Franklin Gothic Demi (Headings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F3E9D2-D0C7-4D87-93DE-46D8A8DEA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66" y="4045568"/>
            <a:ext cx="2796933" cy="2336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B1690C-7F37-4D1D-8F75-6AEC84F2DAD3}"/>
              </a:ext>
            </a:extLst>
          </p:cNvPr>
          <p:cNvSpPr/>
          <p:nvPr/>
        </p:nvSpPr>
        <p:spPr>
          <a:xfrm>
            <a:off x="3386345" y="1083076"/>
            <a:ext cx="555340" cy="2558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47371-30AE-4BBF-8400-AAFD273C61D2}"/>
              </a:ext>
            </a:extLst>
          </p:cNvPr>
          <p:cNvSpPr/>
          <p:nvPr/>
        </p:nvSpPr>
        <p:spPr>
          <a:xfrm>
            <a:off x="3941685" y="1083076"/>
            <a:ext cx="443884" cy="2558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400190-F83E-4FF0-ACD9-7890C6965369}"/>
              </a:ext>
            </a:extLst>
          </p:cNvPr>
          <p:cNvSpPr/>
          <p:nvPr/>
        </p:nvSpPr>
        <p:spPr>
          <a:xfrm>
            <a:off x="4386737" y="1083076"/>
            <a:ext cx="443884" cy="2558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EF1E5A-0B26-4236-B299-82BC90D6BB48}"/>
              </a:ext>
            </a:extLst>
          </p:cNvPr>
          <p:cNvSpPr/>
          <p:nvPr/>
        </p:nvSpPr>
        <p:spPr>
          <a:xfrm>
            <a:off x="3844031" y="5213935"/>
            <a:ext cx="3773010" cy="99155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1AE6DC-D3C4-449F-863C-746507068B93}"/>
              </a:ext>
            </a:extLst>
          </p:cNvPr>
          <p:cNvSpPr/>
          <p:nvPr/>
        </p:nvSpPr>
        <p:spPr>
          <a:xfrm>
            <a:off x="7781278" y="5213935"/>
            <a:ext cx="3555506" cy="99155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F47049-C03F-45DD-94C0-C8857A5EB6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66" y="2957047"/>
            <a:ext cx="2998770" cy="9439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332446-B034-4C65-8E78-250097090708}"/>
              </a:ext>
            </a:extLst>
          </p:cNvPr>
          <p:cNvSpPr txBox="1"/>
          <p:nvPr/>
        </p:nvSpPr>
        <p:spPr>
          <a:xfrm>
            <a:off x="284866" y="1775827"/>
            <a:ext cx="2796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โปรแกรมจัดการนักเรียน โดยมีการจัดการข้อมูลเป็น 3 ส่วนใหญ่ๆ คือ ข้อมูลนักเรียน ข้อมูลวิชา และคะแนนนักเรียน โดยข้อมูลทั้งหมดจะถูกเก็บอยู่ภายในฐานข้อมูล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256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F453BD-C9D0-400D-9028-0A278DCAE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194062-D210-4B86-BCEA-708E2EC391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0" t="9178" r="30479" b="23466"/>
          <a:stretch/>
        </p:blipFill>
        <p:spPr>
          <a:xfrm>
            <a:off x="2806589" y="1065195"/>
            <a:ext cx="6118356" cy="5530789"/>
          </a:xfrm>
          <a:prstGeom prst="rect">
            <a:avLst/>
          </a:prstGeom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A00796-A2D3-492B-82DA-8661AD8639D6}"/>
              </a:ext>
            </a:extLst>
          </p:cNvPr>
          <p:cNvSpPr txBox="1">
            <a:spLocks/>
          </p:cNvSpPr>
          <p:nvPr/>
        </p:nvSpPr>
        <p:spPr>
          <a:xfrm>
            <a:off x="405164" y="843253"/>
            <a:ext cx="2676635" cy="6498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(Headings)"/>
              </a:rPr>
              <a:t>HOW ABOUT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93B5448-EE07-4524-8DA8-5C4022F418F5}"/>
              </a:ext>
            </a:extLst>
          </p:cNvPr>
          <p:cNvSpPr txBox="1">
            <a:spLocks/>
          </p:cNvSpPr>
          <p:nvPr/>
        </p:nvSpPr>
        <p:spPr>
          <a:xfrm>
            <a:off x="311949" y="1338880"/>
            <a:ext cx="2863064" cy="4682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Franklin Gothic Demi (Headings)"/>
              </a:rPr>
              <a:t>STUDENT MANAGE APP</a:t>
            </a:r>
            <a:endParaRPr lang="en-US" sz="2000" dirty="0">
              <a:solidFill>
                <a:srgbClr val="FF0000"/>
              </a:solidFill>
              <a:latin typeface="Franklin Gothic Demi (Headings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2DBCC-3B73-4511-B0A2-A1E9A8CA4EA9}"/>
              </a:ext>
            </a:extLst>
          </p:cNvPr>
          <p:cNvSpPr txBox="1"/>
          <p:nvPr/>
        </p:nvSpPr>
        <p:spPr>
          <a:xfrm>
            <a:off x="284866" y="1775827"/>
            <a:ext cx="279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โดยใช้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phpMyAdmin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ของทาง </a:t>
            </a:r>
            <a:r>
              <a:rPr lang="en-US" sz="1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Bitnami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เพื่อเชื่อมต่อ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 database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41586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F453BD-C9D0-400D-9028-0A278DCAE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A00796-A2D3-492B-82DA-8661AD8639D6}"/>
              </a:ext>
            </a:extLst>
          </p:cNvPr>
          <p:cNvSpPr txBox="1">
            <a:spLocks/>
          </p:cNvSpPr>
          <p:nvPr/>
        </p:nvSpPr>
        <p:spPr>
          <a:xfrm>
            <a:off x="405164" y="843253"/>
            <a:ext cx="2676635" cy="6498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(Headings)"/>
              </a:rPr>
              <a:t>HOW ABOUT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93B5448-EE07-4524-8DA8-5C4022F418F5}"/>
              </a:ext>
            </a:extLst>
          </p:cNvPr>
          <p:cNvSpPr txBox="1">
            <a:spLocks/>
          </p:cNvSpPr>
          <p:nvPr/>
        </p:nvSpPr>
        <p:spPr>
          <a:xfrm>
            <a:off x="311949" y="1338880"/>
            <a:ext cx="2863064" cy="4682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Franklin Gothic Demi (Headings)"/>
              </a:rPr>
              <a:t>STUDENT MANAGE APP</a:t>
            </a:r>
            <a:endParaRPr lang="en-US" sz="2000" dirty="0">
              <a:solidFill>
                <a:srgbClr val="FF0000"/>
              </a:solidFill>
              <a:latin typeface="Franklin Gothic Demi (Headings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F739F1-AC27-47ED-8F75-A5FEB5790D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4" t="8285" r="21595" b="51602"/>
          <a:stretch/>
        </p:blipFill>
        <p:spPr>
          <a:xfrm>
            <a:off x="474172" y="2302740"/>
            <a:ext cx="11243656" cy="405709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09F5BF-A686-4D5D-A834-B6BE07D18CB0}"/>
              </a:ext>
            </a:extLst>
          </p:cNvPr>
          <p:cNvSpPr txBox="1"/>
          <p:nvPr/>
        </p:nvSpPr>
        <p:spPr>
          <a:xfrm>
            <a:off x="556724" y="1699505"/>
            <a:ext cx="11078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ฐานข้อมูลชื่อว่า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en-US" sz="1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stdadd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มีตารางทั้งหมด 4 ตารางเพื่อเก็บข้อมูล คือ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Course Score Student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40433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DA4A0F-3BE7-4DEF-8294-6236D724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E430FF4-87D5-4983-887D-A112C39A7DC3}"/>
              </a:ext>
            </a:extLst>
          </p:cNvPr>
          <p:cNvSpPr txBox="1">
            <a:spLocks/>
          </p:cNvSpPr>
          <p:nvPr/>
        </p:nvSpPr>
        <p:spPr>
          <a:xfrm>
            <a:off x="405164" y="843253"/>
            <a:ext cx="2676635" cy="6498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(Headings)"/>
              </a:rPr>
              <a:t>MODE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048FBD-F931-413B-AF04-6D7A91047BC3}"/>
              </a:ext>
            </a:extLst>
          </p:cNvPr>
          <p:cNvSpPr txBox="1">
            <a:spLocks/>
          </p:cNvSpPr>
          <p:nvPr/>
        </p:nvSpPr>
        <p:spPr>
          <a:xfrm>
            <a:off x="1743481" y="1024865"/>
            <a:ext cx="1223888" cy="4682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Franklin Gothic Demi (Headings)"/>
              </a:rPr>
              <a:t>STUDENT</a:t>
            </a:r>
            <a:endParaRPr lang="en-US" sz="2000" dirty="0">
              <a:solidFill>
                <a:srgbClr val="FF0000"/>
              </a:solidFill>
              <a:latin typeface="Franklin Gothic Demi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CCF96-0F7C-40C8-8E43-D189F2E01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01" y="843253"/>
            <a:ext cx="8271770" cy="5524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DE454F-A849-4818-A68D-C32291BE20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482" y="1526702"/>
            <a:ext cx="3014518" cy="48414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187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DA4A0F-3BE7-4DEF-8294-6236D724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E430FF4-87D5-4983-887D-A112C39A7DC3}"/>
              </a:ext>
            </a:extLst>
          </p:cNvPr>
          <p:cNvSpPr txBox="1">
            <a:spLocks/>
          </p:cNvSpPr>
          <p:nvPr/>
        </p:nvSpPr>
        <p:spPr>
          <a:xfrm>
            <a:off x="405164" y="843253"/>
            <a:ext cx="2676635" cy="6498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(Headings)"/>
              </a:rPr>
              <a:t>MODE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048FBD-F931-413B-AF04-6D7A91047BC3}"/>
              </a:ext>
            </a:extLst>
          </p:cNvPr>
          <p:cNvSpPr txBox="1">
            <a:spLocks/>
          </p:cNvSpPr>
          <p:nvPr/>
        </p:nvSpPr>
        <p:spPr>
          <a:xfrm>
            <a:off x="1743481" y="1024865"/>
            <a:ext cx="1223888" cy="4682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Franklin Gothic Demi (Headings)"/>
              </a:rPr>
              <a:t>STUDENT</a:t>
            </a:r>
            <a:endParaRPr lang="en-US" sz="2000" dirty="0">
              <a:solidFill>
                <a:srgbClr val="FF0000"/>
              </a:solidFill>
              <a:latin typeface="Franklin Gothic Demi (Headings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DE454F-A849-4818-A68D-C32291BE20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482" y="1526702"/>
            <a:ext cx="3014518" cy="48414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BA0488-D110-4298-9EA0-3496161A1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454" y="843253"/>
            <a:ext cx="8672329" cy="5524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245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DA4A0F-3BE7-4DEF-8294-6236D724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E430FF4-87D5-4983-887D-A112C39A7DC3}"/>
              </a:ext>
            </a:extLst>
          </p:cNvPr>
          <p:cNvSpPr txBox="1">
            <a:spLocks/>
          </p:cNvSpPr>
          <p:nvPr/>
        </p:nvSpPr>
        <p:spPr>
          <a:xfrm>
            <a:off x="405164" y="843253"/>
            <a:ext cx="2676635" cy="6498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(Headings)"/>
              </a:rPr>
              <a:t>MODE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048FBD-F931-413B-AF04-6D7A91047BC3}"/>
              </a:ext>
            </a:extLst>
          </p:cNvPr>
          <p:cNvSpPr txBox="1">
            <a:spLocks/>
          </p:cNvSpPr>
          <p:nvPr/>
        </p:nvSpPr>
        <p:spPr>
          <a:xfrm>
            <a:off x="1743481" y="1024865"/>
            <a:ext cx="1223888" cy="4682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Franklin Gothic Demi (Headings)"/>
              </a:rPr>
              <a:t>COURSE</a:t>
            </a:r>
            <a:endParaRPr lang="en-US" sz="2000" dirty="0">
              <a:solidFill>
                <a:srgbClr val="FF0000"/>
              </a:solidFill>
              <a:latin typeface="Franklin Gothic Demi (Headings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714B4F-3092-49FD-A584-D87FB56F5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039" y="843253"/>
            <a:ext cx="8306958" cy="552494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8D314-46F0-4CA9-B817-0C365885A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3" y="2153605"/>
            <a:ext cx="2964875" cy="290424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936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DA4A0F-3BE7-4DEF-8294-6236D724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E430FF4-87D5-4983-887D-A112C39A7DC3}"/>
              </a:ext>
            </a:extLst>
          </p:cNvPr>
          <p:cNvSpPr txBox="1">
            <a:spLocks/>
          </p:cNvSpPr>
          <p:nvPr/>
        </p:nvSpPr>
        <p:spPr>
          <a:xfrm>
            <a:off x="405164" y="843253"/>
            <a:ext cx="2676635" cy="6498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(Headings)"/>
              </a:rPr>
              <a:t>MODE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048FBD-F931-413B-AF04-6D7A91047BC3}"/>
              </a:ext>
            </a:extLst>
          </p:cNvPr>
          <p:cNvSpPr txBox="1">
            <a:spLocks/>
          </p:cNvSpPr>
          <p:nvPr/>
        </p:nvSpPr>
        <p:spPr>
          <a:xfrm>
            <a:off x="1743481" y="1024865"/>
            <a:ext cx="1223888" cy="4682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Franklin Gothic Demi (Headings)"/>
              </a:rPr>
              <a:t>COURSE</a:t>
            </a:r>
            <a:endParaRPr lang="en-US" sz="2000" dirty="0">
              <a:solidFill>
                <a:srgbClr val="FF0000"/>
              </a:solidFill>
              <a:latin typeface="Franklin Gothic Demi (Headings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8D314-46F0-4CA9-B817-0C365885A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3" y="2153605"/>
            <a:ext cx="2964875" cy="290424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54A461-0F35-497C-AEBC-0E9BAAF3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039" y="843253"/>
            <a:ext cx="8303797" cy="584258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396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DA4A0F-3BE7-4DEF-8294-6236D724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E430FF4-87D5-4983-887D-A112C39A7DC3}"/>
              </a:ext>
            </a:extLst>
          </p:cNvPr>
          <p:cNvSpPr txBox="1">
            <a:spLocks/>
          </p:cNvSpPr>
          <p:nvPr/>
        </p:nvSpPr>
        <p:spPr>
          <a:xfrm>
            <a:off x="405164" y="843253"/>
            <a:ext cx="2676635" cy="6498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(Headings)"/>
              </a:rPr>
              <a:t>MODE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048FBD-F931-413B-AF04-6D7A91047BC3}"/>
              </a:ext>
            </a:extLst>
          </p:cNvPr>
          <p:cNvSpPr txBox="1">
            <a:spLocks/>
          </p:cNvSpPr>
          <p:nvPr/>
        </p:nvSpPr>
        <p:spPr>
          <a:xfrm>
            <a:off x="1743481" y="1024865"/>
            <a:ext cx="1223888" cy="4682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Franklin Gothic Demi (Headings)"/>
              </a:rPr>
              <a:t>SCORE</a:t>
            </a:r>
            <a:endParaRPr lang="en-US" sz="2000" dirty="0">
              <a:solidFill>
                <a:srgbClr val="FF0000"/>
              </a:solidFill>
              <a:latin typeface="Franklin Gothic Demi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94568-2DBA-419F-BE3A-4D2C34ACD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984" y="843253"/>
            <a:ext cx="8307069" cy="552494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345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114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Franklin Gothic Demi (Headings)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Zincexx</dc:creator>
  <cp:lastModifiedBy>Z Zincexx</cp:lastModifiedBy>
  <cp:revision>15</cp:revision>
  <dcterms:created xsi:type="dcterms:W3CDTF">2020-04-26T10:17:14Z</dcterms:created>
  <dcterms:modified xsi:type="dcterms:W3CDTF">2020-04-26T12:05:35Z</dcterms:modified>
</cp:coreProperties>
</file>