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77" r:id="rId1"/>
  </p:sldMasterIdLst>
  <p:notesMasterIdLst>
    <p:notesMasterId r:id="rId19"/>
  </p:notesMasterIdLst>
  <p:sldIdLst>
    <p:sldId id="260" r:id="rId2"/>
    <p:sldId id="271" r:id="rId3"/>
    <p:sldId id="313" r:id="rId4"/>
    <p:sldId id="314" r:id="rId5"/>
    <p:sldId id="315" r:id="rId6"/>
    <p:sldId id="272" r:id="rId7"/>
    <p:sldId id="305" r:id="rId8"/>
    <p:sldId id="306" r:id="rId9"/>
    <p:sldId id="307" r:id="rId10"/>
    <p:sldId id="308" r:id="rId11"/>
    <p:sldId id="309" r:id="rId12"/>
    <p:sldId id="310" r:id="rId13"/>
    <p:sldId id="311" r:id="rId14"/>
    <p:sldId id="303" r:id="rId15"/>
    <p:sldId id="312" r:id="rId16"/>
    <p:sldId id="302" r:id="rId17"/>
    <p:sldId id="304" r:id="rId18"/>
  </p:sldIdLst>
  <p:sldSz cx="14630400" cy="82296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03">
          <p15:clr>
            <a:srgbClr val="A4A3A4"/>
          </p15:clr>
        </p15:guide>
        <p15:guide id="2" orient="horz" pos="2592">
          <p15:clr>
            <a:srgbClr val="A4A3A4"/>
          </p15:clr>
        </p15:guide>
        <p15:guide id="3" orient="horz" pos="4522">
          <p15:clr>
            <a:srgbClr val="A4A3A4"/>
          </p15:clr>
        </p15:guide>
        <p15:guide id="4" orient="horz" pos="4896">
          <p15:clr>
            <a:srgbClr val="A4A3A4"/>
          </p15:clr>
        </p15:guide>
        <p15:guide id="5" pos="7488">
          <p15:clr>
            <a:srgbClr val="A4A3A4"/>
          </p15:clr>
        </p15:guide>
        <p15:guide id="6" pos="432">
          <p15:clr>
            <a:srgbClr val="A4A3A4"/>
          </p15:clr>
        </p15:guide>
        <p15:guide id="7" pos="3024">
          <p15:clr>
            <a:srgbClr val="A4A3A4"/>
          </p15:clr>
        </p15:guide>
        <p15:guide id="8" pos="3312">
          <p15:clr>
            <a:srgbClr val="A4A3A4"/>
          </p15:clr>
        </p15:guide>
        <p15:guide id="9" pos="4464">
          <p15:clr>
            <a:srgbClr val="A4A3A4"/>
          </p15:clr>
        </p15:guide>
        <p15:guide id="10" pos="4608">
          <p15:clr>
            <a:srgbClr val="A4A3A4"/>
          </p15:clr>
        </p15:guide>
        <p15:guide id="11" pos="4752">
          <p15:clr>
            <a:srgbClr val="A4A3A4"/>
          </p15:clr>
        </p15:guide>
        <p15:guide id="12" pos="5904">
          <p15:clr>
            <a:srgbClr val="A4A3A4"/>
          </p15:clr>
        </p15:guide>
        <p15:guide id="13" pos="6192">
          <p15:clr>
            <a:srgbClr val="A4A3A4"/>
          </p15:clr>
        </p15:guide>
        <p15:guide id="14" pos="878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6DE08EF-CCAC-4FB3-9864-20CA27FCCA0A}">
  <a:tblStyle styleId="{B6DE08EF-CCAC-4FB3-9864-20CA27FCCA0A}"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3F8CF2B-9CDC-47E1-A2EB-3AF0A4963824}" styleName="Table_1">
    <a:wholeTbl>
      <a:tcTxStyle b="off" i="off">
        <a:font>
          <a:latin typeface="Arial"/>
          <a:ea typeface="Arial"/>
          <a:cs typeface="Arial"/>
        </a:font>
        <a:srgbClr val="000000"/>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b="on" i="off">
        <a:font>
          <a:latin typeface="Arial"/>
          <a:ea typeface="Arial"/>
          <a:cs typeface="Arial"/>
        </a:font>
        <a:srgbClr val="000000"/>
      </a:tcTxStyle>
      <a:tcStyle>
        <a:tcBdr/>
      </a:tcStyle>
    </a:lastCol>
    <a:firstCol>
      <a:tcTxStyle b="on" i="off">
        <a:font>
          <a:latin typeface="Arial"/>
          <a:ea typeface="Arial"/>
          <a:cs typeface="Arial"/>
        </a:font>
        <a:srgbClr val="000000"/>
      </a:tcTxStyle>
      <a:tcStyle>
        <a:tcBdr/>
      </a:tcStyle>
    </a:firstCol>
    <a:lastRow>
      <a:tcTxStyle b="on" i="off">
        <a:font>
          <a:latin typeface="Arial"/>
          <a:ea typeface="Arial"/>
          <a:cs typeface="Arial"/>
        </a:font>
        <a:srgbClr val="000000"/>
      </a:tcTxStyle>
      <a:tcStyle>
        <a:tcBdr>
          <a:top>
            <a:ln w="19050" cap="flat" cmpd="sng">
              <a:solidFill>
                <a:srgbClr val="000000"/>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tcBdr>
        <a:fill>
          <a:solidFill>
            <a:srgbClr val="FFFFFF">
              <a:alpha val="0"/>
            </a:srgbClr>
          </a:solidFill>
        </a:fill>
      </a:tcStyle>
    </a:lastRow>
    <a:seCell>
      <a:tcTxStyle/>
      <a:tcStyle>
        <a:tcBdr/>
      </a:tcStyle>
    </a:seCell>
    <a:swCell>
      <a:tcTxStyle/>
      <a:tcStyle>
        <a:tcBdr/>
      </a:tcStyle>
    </a:swCell>
    <a:firstRow>
      <a:tcTxStyle b="on" i="off">
        <a:font>
          <a:latin typeface="Arial"/>
          <a:ea typeface="Arial"/>
          <a:cs typeface="Arial"/>
        </a:font>
        <a:srgbClr val="000000"/>
      </a:tcTxStyle>
      <a:tcStyle>
        <a:tcBdr>
          <a:top>
            <a:ln w="9525" cap="flat" cmpd="sng">
              <a:solidFill>
                <a:srgbClr val="000000">
                  <a:alpha val="0"/>
                </a:srgbClr>
              </a:solidFill>
              <a:prstDash val="solid"/>
              <a:round/>
              <a:headEnd type="none" w="sm" len="sm"/>
              <a:tailEnd type="none" w="sm" len="sm"/>
            </a:ln>
          </a:top>
          <a:bottom>
            <a:ln w="19050" cap="flat" cmpd="sng">
              <a:solidFill>
                <a:srgbClr val="000000"/>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1806" y="882"/>
      </p:cViewPr>
      <p:guideLst>
        <p:guide orient="horz" pos="403"/>
        <p:guide orient="horz" pos="2592"/>
        <p:guide orient="horz" pos="4522"/>
        <p:guide orient="horz" pos="4896"/>
        <p:guide pos="7488"/>
        <p:guide pos="432"/>
        <p:guide pos="3024"/>
        <p:guide pos="3312"/>
        <p:guide pos="4464"/>
        <p:guide pos="4608"/>
        <p:guide pos="4752"/>
        <p:guide pos="5904"/>
        <p:guide pos="6192"/>
        <p:guide pos="8784"/>
      </p:guideLst>
    </p:cSldViewPr>
  </p:slideViewPr>
  <p:notesTextViewPr>
    <p:cViewPr>
      <p:scale>
        <a:sx n="3" d="2"/>
        <a:sy n="3" d="2"/>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88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88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88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88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88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88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88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880" b="0" i="0" u="none" strike="noStrike" cap="none">
                <a:solidFill>
                  <a:schemeClr val="dk1"/>
                </a:solidFill>
                <a:latin typeface="Calibri"/>
                <a:ea typeface="Calibri"/>
                <a:cs typeface="Calibri"/>
                <a:sym typeface="Calibri"/>
              </a:defRPr>
            </a:lvl9pPr>
          </a:lstStyle>
          <a:p>
            <a:endParaRPr dirty="0"/>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88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88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88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88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88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88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88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880" b="0" i="0" u="none" strike="noStrike" cap="none">
                <a:solidFill>
                  <a:schemeClr val="dk1"/>
                </a:solidFill>
                <a:latin typeface="Calibri"/>
                <a:ea typeface="Calibri"/>
                <a:cs typeface="Calibri"/>
                <a:sym typeface="Calibri"/>
              </a:defRPr>
            </a:lvl9pPr>
          </a:lstStyle>
          <a:p>
            <a:endParaRPr dirty="0"/>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381000" y="4343400"/>
            <a:ext cx="6096000" cy="411480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92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92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92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92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92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92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92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92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92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88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88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88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88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88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88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88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880" b="0" i="0" u="none" strike="noStrike" cap="none">
                <a:solidFill>
                  <a:schemeClr val="dk1"/>
                </a:solidFill>
                <a:latin typeface="Calibri"/>
                <a:ea typeface="Calibri"/>
                <a:cs typeface="Calibri"/>
                <a:sym typeface="Calibri"/>
              </a:defRPr>
            </a:lvl9pPr>
          </a:lstStyle>
          <a:p>
            <a:endParaRPr dirty="0"/>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dirty="0">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6"/>
        <p:cNvGrpSpPr/>
        <p:nvPr/>
      </p:nvGrpSpPr>
      <p:grpSpPr>
        <a:xfrm>
          <a:off x="0" y="0"/>
          <a:ext cx="0" cy="0"/>
          <a:chOff x="0" y="0"/>
          <a:chExt cx="0" cy="0"/>
        </a:xfrm>
      </p:grpSpPr>
      <p:sp>
        <p:nvSpPr>
          <p:cNvPr id="897" name="Google Shape;897;p5:notes"/>
          <p:cNvSpPr txBox="1">
            <a:spLocks noGrp="1"/>
          </p:cNvSpPr>
          <p:nvPr>
            <p:ph type="body" idx="1"/>
          </p:nvPr>
        </p:nvSpPr>
        <p:spPr>
          <a:xfrm>
            <a:off x="381000" y="4343400"/>
            <a:ext cx="6096000" cy="411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898" name="Google Shape;89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3"/>
        <p:cNvGrpSpPr/>
        <p:nvPr/>
      </p:nvGrpSpPr>
      <p:grpSpPr>
        <a:xfrm>
          <a:off x="0" y="0"/>
          <a:ext cx="0" cy="0"/>
          <a:chOff x="0" y="0"/>
          <a:chExt cx="0" cy="0"/>
        </a:xfrm>
      </p:grpSpPr>
      <p:sp>
        <p:nvSpPr>
          <p:cNvPr id="1024" name="Google Shape;1024;p23:notes"/>
          <p:cNvSpPr txBox="1">
            <a:spLocks noGrp="1"/>
          </p:cNvSpPr>
          <p:nvPr>
            <p:ph type="body" idx="1"/>
          </p:nvPr>
        </p:nvSpPr>
        <p:spPr>
          <a:xfrm>
            <a:off x="381000" y="4343400"/>
            <a:ext cx="6096000" cy="411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1025" name="Google Shape;1025;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85115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8"/>
        <p:cNvGrpSpPr/>
        <p:nvPr/>
      </p:nvGrpSpPr>
      <p:grpSpPr>
        <a:xfrm>
          <a:off x="0" y="0"/>
          <a:ext cx="0" cy="0"/>
          <a:chOff x="0" y="0"/>
          <a:chExt cx="0" cy="0"/>
        </a:xfrm>
      </p:grpSpPr>
      <p:sp>
        <p:nvSpPr>
          <p:cNvPr id="969" name="Google Shape;969;p17:notes"/>
          <p:cNvSpPr txBox="1">
            <a:spLocks noGrp="1"/>
          </p:cNvSpPr>
          <p:nvPr>
            <p:ph type="body" idx="1"/>
          </p:nvPr>
        </p:nvSpPr>
        <p:spPr>
          <a:xfrm>
            <a:off x="381000" y="4343400"/>
            <a:ext cx="6096000" cy="411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970" name="Google Shape;970;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801571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3"/>
        <p:cNvGrpSpPr/>
        <p:nvPr/>
      </p:nvGrpSpPr>
      <p:grpSpPr>
        <a:xfrm>
          <a:off x="0" y="0"/>
          <a:ext cx="0" cy="0"/>
          <a:chOff x="0" y="0"/>
          <a:chExt cx="0" cy="0"/>
        </a:xfrm>
      </p:grpSpPr>
      <p:sp>
        <p:nvSpPr>
          <p:cNvPr id="1024" name="Google Shape;1024;p23:notes"/>
          <p:cNvSpPr txBox="1">
            <a:spLocks noGrp="1"/>
          </p:cNvSpPr>
          <p:nvPr>
            <p:ph type="body" idx="1"/>
          </p:nvPr>
        </p:nvSpPr>
        <p:spPr>
          <a:xfrm>
            <a:off x="381000" y="4343400"/>
            <a:ext cx="6096000" cy="411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1025" name="Google Shape;1025;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27406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7"/>
        <p:cNvGrpSpPr/>
        <p:nvPr/>
      </p:nvGrpSpPr>
      <p:grpSpPr>
        <a:xfrm>
          <a:off x="0" y="0"/>
          <a:ext cx="0" cy="0"/>
          <a:chOff x="0" y="0"/>
          <a:chExt cx="0" cy="0"/>
        </a:xfrm>
      </p:grpSpPr>
      <p:sp>
        <p:nvSpPr>
          <p:cNvPr id="1388" name="Google Shape;1388;p48:notes"/>
          <p:cNvSpPr txBox="1">
            <a:spLocks noGrp="1"/>
          </p:cNvSpPr>
          <p:nvPr>
            <p:ph type="body" idx="1"/>
          </p:nvPr>
        </p:nvSpPr>
        <p:spPr>
          <a:xfrm>
            <a:off x="381000" y="4343400"/>
            <a:ext cx="6096000" cy="411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1389" name="Google Shape;1389;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1"/>
        <p:cNvGrpSpPr/>
        <p:nvPr/>
      </p:nvGrpSpPr>
      <p:grpSpPr>
        <a:xfrm>
          <a:off x="0" y="0"/>
          <a:ext cx="0" cy="0"/>
          <a:chOff x="0" y="0"/>
          <a:chExt cx="0" cy="0"/>
        </a:xfrm>
      </p:grpSpPr>
      <p:sp>
        <p:nvSpPr>
          <p:cNvPr id="1382" name="Google Shape;1382;p47:notes"/>
          <p:cNvSpPr txBox="1">
            <a:spLocks noGrp="1"/>
          </p:cNvSpPr>
          <p:nvPr>
            <p:ph type="body" idx="1"/>
          </p:nvPr>
        </p:nvSpPr>
        <p:spPr>
          <a:xfrm>
            <a:off x="381000" y="4343400"/>
            <a:ext cx="6096000" cy="411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1383" name="Google Shape;1383;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2"/>
        <p:cNvGrpSpPr/>
        <p:nvPr/>
      </p:nvGrpSpPr>
      <p:grpSpPr>
        <a:xfrm>
          <a:off x="0" y="0"/>
          <a:ext cx="0" cy="0"/>
          <a:chOff x="0" y="0"/>
          <a:chExt cx="0" cy="0"/>
        </a:xfrm>
      </p:grpSpPr>
      <p:sp>
        <p:nvSpPr>
          <p:cNvPr id="1393" name="Google Shape;1393;p49:notes"/>
          <p:cNvSpPr txBox="1">
            <a:spLocks noGrp="1"/>
          </p:cNvSpPr>
          <p:nvPr>
            <p:ph type="body" idx="1"/>
          </p:nvPr>
        </p:nvSpPr>
        <p:spPr>
          <a:xfrm>
            <a:off x="381000" y="4343400"/>
            <a:ext cx="6096000" cy="411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1394" name="Google Shape;1394;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
        <p:cNvGrpSpPr/>
        <p:nvPr/>
      </p:nvGrpSpPr>
      <p:grpSpPr>
        <a:xfrm>
          <a:off x="0" y="0"/>
          <a:ext cx="0" cy="0"/>
          <a:chOff x="0" y="0"/>
          <a:chExt cx="0" cy="0"/>
        </a:xfrm>
      </p:grpSpPr>
      <p:sp>
        <p:nvSpPr>
          <p:cNvPr id="963" name="Google Shape;963;p16:notes"/>
          <p:cNvSpPr txBox="1">
            <a:spLocks noGrp="1"/>
          </p:cNvSpPr>
          <p:nvPr>
            <p:ph type="body" idx="1"/>
          </p:nvPr>
        </p:nvSpPr>
        <p:spPr>
          <a:xfrm>
            <a:off x="381000" y="4343400"/>
            <a:ext cx="6096000" cy="411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964" name="Google Shape;964;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8"/>
        <p:cNvGrpSpPr/>
        <p:nvPr/>
      </p:nvGrpSpPr>
      <p:grpSpPr>
        <a:xfrm>
          <a:off x="0" y="0"/>
          <a:ext cx="0" cy="0"/>
          <a:chOff x="0" y="0"/>
          <a:chExt cx="0" cy="0"/>
        </a:xfrm>
      </p:grpSpPr>
      <p:sp>
        <p:nvSpPr>
          <p:cNvPr id="969" name="Google Shape;969;p17:notes"/>
          <p:cNvSpPr txBox="1">
            <a:spLocks noGrp="1"/>
          </p:cNvSpPr>
          <p:nvPr>
            <p:ph type="body" idx="1"/>
          </p:nvPr>
        </p:nvSpPr>
        <p:spPr>
          <a:xfrm>
            <a:off x="381000" y="4343400"/>
            <a:ext cx="6096000" cy="411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970" name="Google Shape;970;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272300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3"/>
        <p:cNvGrpSpPr/>
        <p:nvPr/>
      </p:nvGrpSpPr>
      <p:grpSpPr>
        <a:xfrm>
          <a:off x="0" y="0"/>
          <a:ext cx="0" cy="0"/>
          <a:chOff x="0" y="0"/>
          <a:chExt cx="0" cy="0"/>
        </a:xfrm>
      </p:grpSpPr>
      <p:sp>
        <p:nvSpPr>
          <p:cNvPr id="1024" name="Google Shape;1024;p23:notes"/>
          <p:cNvSpPr txBox="1">
            <a:spLocks noGrp="1"/>
          </p:cNvSpPr>
          <p:nvPr>
            <p:ph type="body" idx="1"/>
          </p:nvPr>
        </p:nvSpPr>
        <p:spPr>
          <a:xfrm>
            <a:off x="381000" y="4343400"/>
            <a:ext cx="6096000" cy="411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1025" name="Google Shape;1025;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800129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8"/>
        <p:cNvGrpSpPr/>
        <p:nvPr/>
      </p:nvGrpSpPr>
      <p:grpSpPr>
        <a:xfrm>
          <a:off x="0" y="0"/>
          <a:ext cx="0" cy="0"/>
          <a:chOff x="0" y="0"/>
          <a:chExt cx="0" cy="0"/>
        </a:xfrm>
      </p:grpSpPr>
      <p:sp>
        <p:nvSpPr>
          <p:cNvPr id="969" name="Google Shape;969;p17:notes"/>
          <p:cNvSpPr txBox="1">
            <a:spLocks noGrp="1"/>
          </p:cNvSpPr>
          <p:nvPr>
            <p:ph type="body" idx="1"/>
          </p:nvPr>
        </p:nvSpPr>
        <p:spPr>
          <a:xfrm>
            <a:off x="381000" y="4343400"/>
            <a:ext cx="6096000" cy="411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970" name="Google Shape;970;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3"/>
        <p:cNvGrpSpPr/>
        <p:nvPr/>
      </p:nvGrpSpPr>
      <p:grpSpPr>
        <a:xfrm>
          <a:off x="0" y="0"/>
          <a:ext cx="0" cy="0"/>
          <a:chOff x="0" y="0"/>
          <a:chExt cx="0" cy="0"/>
        </a:xfrm>
      </p:grpSpPr>
      <p:sp>
        <p:nvSpPr>
          <p:cNvPr id="1024" name="Google Shape;1024;p23:notes"/>
          <p:cNvSpPr txBox="1">
            <a:spLocks noGrp="1"/>
          </p:cNvSpPr>
          <p:nvPr>
            <p:ph type="body" idx="1"/>
          </p:nvPr>
        </p:nvSpPr>
        <p:spPr>
          <a:xfrm>
            <a:off x="381000" y="4343400"/>
            <a:ext cx="6096000" cy="411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1025" name="Google Shape;1025;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617581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8"/>
        <p:cNvGrpSpPr/>
        <p:nvPr/>
      </p:nvGrpSpPr>
      <p:grpSpPr>
        <a:xfrm>
          <a:off x="0" y="0"/>
          <a:ext cx="0" cy="0"/>
          <a:chOff x="0" y="0"/>
          <a:chExt cx="0" cy="0"/>
        </a:xfrm>
      </p:grpSpPr>
      <p:sp>
        <p:nvSpPr>
          <p:cNvPr id="969" name="Google Shape;969;p17:notes"/>
          <p:cNvSpPr txBox="1">
            <a:spLocks noGrp="1"/>
          </p:cNvSpPr>
          <p:nvPr>
            <p:ph type="body" idx="1"/>
          </p:nvPr>
        </p:nvSpPr>
        <p:spPr>
          <a:xfrm>
            <a:off x="381000" y="4343400"/>
            <a:ext cx="6096000" cy="411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970" name="Google Shape;970;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58337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3"/>
        <p:cNvGrpSpPr/>
        <p:nvPr/>
      </p:nvGrpSpPr>
      <p:grpSpPr>
        <a:xfrm>
          <a:off x="0" y="0"/>
          <a:ext cx="0" cy="0"/>
          <a:chOff x="0" y="0"/>
          <a:chExt cx="0" cy="0"/>
        </a:xfrm>
      </p:grpSpPr>
      <p:sp>
        <p:nvSpPr>
          <p:cNvPr id="1024" name="Google Shape;1024;p23:notes"/>
          <p:cNvSpPr txBox="1">
            <a:spLocks noGrp="1"/>
          </p:cNvSpPr>
          <p:nvPr>
            <p:ph type="body" idx="1"/>
          </p:nvPr>
        </p:nvSpPr>
        <p:spPr>
          <a:xfrm>
            <a:off x="381000" y="4343400"/>
            <a:ext cx="6096000" cy="411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1025" name="Google Shape;1025;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652598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8"/>
        <p:cNvGrpSpPr/>
        <p:nvPr/>
      </p:nvGrpSpPr>
      <p:grpSpPr>
        <a:xfrm>
          <a:off x="0" y="0"/>
          <a:ext cx="0" cy="0"/>
          <a:chOff x="0" y="0"/>
          <a:chExt cx="0" cy="0"/>
        </a:xfrm>
      </p:grpSpPr>
      <p:sp>
        <p:nvSpPr>
          <p:cNvPr id="969" name="Google Shape;969;p17:notes"/>
          <p:cNvSpPr txBox="1">
            <a:spLocks noGrp="1"/>
          </p:cNvSpPr>
          <p:nvPr>
            <p:ph type="body" idx="1"/>
          </p:nvPr>
        </p:nvSpPr>
        <p:spPr>
          <a:xfrm>
            <a:off x="381000" y="4343400"/>
            <a:ext cx="6096000" cy="411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970" name="Google Shape;970;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531114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27_Title Slide 04">
  <p:cSld name="27_Title Slide 04">
    <p:bg>
      <p:bgPr>
        <a:solidFill>
          <a:schemeClr val="accent1"/>
        </a:solidFill>
        <a:effectLst/>
      </p:bgPr>
    </p:bg>
    <p:spTree>
      <p:nvGrpSpPr>
        <p:cNvPr id="1" name="Shape 199"/>
        <p:cNvGrpSpPr/>
        <p:nvPr/>
      </p:nvGrpSpPr>
      <p:grpSpPr>
        <a:xfrm>
          <a:off x="0" y="0"/>
          <a:ext cx="0" cy="0"/>
          <a:chOff x="0" y="0"/>
          <a:chExt cx="0" cy="0"/>
        </a:xfrm>
      </p:grpSpPr>
      <p:pic>
        <p:nvPicPr>
          <p:cNvPr id="200" name="Google Shape;200;p6"/>
          <p:cNvPicPr preferRelativeResize="0"/>
          <p:nvPr/>
        </p:nvPicPr>
        <p:blipFill rotWithShape="1">
          <a:blip r:embed="rId2">
            <a:alphaModFix/>
          </a:blip>
          <a:srcRect/>
          <a:stretch/>
        </p:blipFill>
        <p:spPr>
          <a:xfrm>
            <a:off x="-1501" y="0"/>
            <a:ext cx="11856720" cy="8229600"/>
          </a:xfrm>
          <a:prstGeom prst="rect">
            <a:avLst/>
          </a:prstGeom>
          <a:noFill/>
          <a:ln>
            <a:noFill/>
          </a:ln>
        </p:spPr>
      </p:pic>
      <p:sp>
        <p:nvSpPr>
          <p:cNvPr id="201" name="Google Shape;201;p6"/>
          <p:cNvSpPr/>
          <p:nvPr/>
        </p:nvSpPr>
        <p:spPr>
          <a:xfrm>
            <a:off x="11255374" y="925568"/>
            <a:ext cx="3371850" cy="7296134"/>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80" dirty="0">
              <a:solidFill>
                <a:schemeClr val="lt1"/>
              </a:solidFill>
              <a:latin typeface="Arial"/>
              <a:ea typeface="Arial"/>
              <a:cs typeface="Arial"/>
              <a:sym typeface="Arial"/>
            </a:endParaRPr>
          </a:p>
        </p:txBody>
      </p:sp>
      <p:sp>
        <p:nvSpPr>
          <p:cNvPr id="202" name="Google Shape;202;p6"/>
          <p:cNvSpPr/>
          <p:nvPr/>
        </p:nvSpPr>
        <p:spPr>
          <a:xfrm rot="10800000">
            <a:off x="1858569" y="0"/>
            <a:ext cx="12770156" cy="5902321"/>
          </a:xfrm>
          <a:custGeom>
            <a:avLst/>
            <a:gdLst/>
            <a:ahLst/>
            <a:cxnLst/>
            <a:rect l="l" t="t" r="r" b="b"/>
            <a:pathLst>
              <a:path w="12770156" h="5902321" extrusionOk="0">
                <a:moveTo>
                  <a:pt x="0" y="5902321"/>
                </a:moveTo>
                <a:lnTo>
                  <a:pt x="12770156" y="5902321"/>
                </a:lnTo>
                <a:lnTo>
                  <a:pt x="3372610" y="0"/>
                </a:lnTo>
                <a:lnTo>
                  <a:pt x="0" y="2118236"/>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203" name="Google Shape;203;p6"/>
          <p:cNvSpPr/>
          <p:nvPr/>
        </p:nvSpPr>
        <p:spPr>
          <a:xfrm>
            <a:off x="7874209" y="5902321"/>
            <a:ext cx="6763811" cy="2327278"/>
          </a:xfrm>
          <a:custGeom>
            <a:avLst/>
            <a:gdLst/>
            <a:ahLst/>
            <a:cxnLst/>
            <a:rect l="l" t="t" r="r" b="b"/>
            <a:pathLst>
              <a:path w="5221179" h="2124075" extrusionOk="0">
                <a:moveTo>
                  <a:pt x="2610590" y="0"/>
                </a:moveTo>
                <a:lnTo>
                  <a:pt x="5221179" y="2124075"/>
                </a:lnTo>
                <a:lnTo>
                  <a:pt x="0" y="2124075"/>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grpSp>
        <p:nvGrpSpPr>
          <p:cNvPr id="204" name="Google Shape;204;p6"/>
          <p:cNvGrpSpPr/>
          <p:nvPr/>
        </p:nvGrpSpPr>
        <p:grpSpPr>
          <a:xfrm>
            <a:off x="-91440" y="-91440"/>
            <a:ext cx="14813280" cy="8412480"/>
            <a:chOff x="-91440" y="-91440"/>
            <a:chExt cx="14813280" cy="8412480"/>
          </a:xfrm>
        </p:grpSpPr>
        <p:cxnSp>
          <p:nvCxnSpPr>
            <p:cNvPr id="205" name="Google Shape;205;p6"/>
            <p:cNvCxnSpPr/>
            <p:nvPr/>
          </p:nvCxnSpPr>
          <p:spPr>
            <a:xfrm>
              <a:off x="-91440" y="639763"/>
              <a:ext cx="45720" cy="0"/>
            </a:xfrm>
            <a:prstGeom prst="straightConnector1">
              <a:avLst/>
            </a:prstGeom>
            <a:noFill/>
            <a:ln w="9525" cap="flat" cmpd="sng">
              <a:solidFill>
                <a:schemeClr val="accent1"/>
              </a:solidFill>
              <a:prstDash val="solid"/>
              <a:round/>
              <a:headEnd type="none" w="sm" len="sm"/>
              <a:tailEnd type="none" w="sm" len="sm"/>
            </a:ln>
          </p:spPr>
        </p:cxnSp>
        <p:cxnSp>
          <p:nvCxnSpPr>
            <p:cNvPr id="206" name="Google Shape;206;p6"/>
            <p:cNvCxnSpPr/>
            <p:nvPr/>
          </p:nvCxnSpPr>
          <p:spPr>
            <a:xfrm>
              <a:off x="-91440" y="2057399"/>
              <a:ext cx="45720" cy="0"/>
            </a:xfrm>
            <a:prstGeom prst="straightConnector1">
              <a:avLst/>
            </a:prstGeom>
            <a:noFill/>
            <a:ln w="9525" cap="flat" cmpd="sng">
              <a:solidFill>
                <a:schemeClr val="accent1"/>
              </a:solidFill>
              <a:prstDash val="solid"/>
              <a:round/>
              <a:headEnd type="none" w="sm" len="sm"/>
              <a:tailEnd type="none" w="sm" len="sm"/>
            </a:ln>
          </p:spPr>
        </p:cxnSp>
        <p:cxnSp>
          <p:nvCxnSpPr>
            <p:cNvPr id="207" name="Google Shape;207;p6"/>
            <p:cNvCxnSpPr/>
            <p:nvPr/>
          </p:nvCxnSpPr>
          <p:spPr>
            <a:xfrm>
              <a:off x="-91440" y="7178674"/>
              <a:ext cx="45720" cy="0"/>
            </a:xfrm>
            <a:prstGeom prst="straightConnector1">
              <a:avLst/>
            </a:prstGeom>
            <a:noFill/>
            <a:ln w="9525" cap="flat" cmpd="sng">
              <a:solidFill>
                <a:schemeClr val="accent1"/>
              </a:solidFill>
              <a:prstDash val="solid"/>
              <a:round/>
              <a:headEnd type="none" w="sm" len="sm"/>
              <a:tailEnd type="none" w="sm" len="sm"/>
            </a:ln>
          </p:spPr>
        </p:cxnSp>
        <p:cxnSp>
          <p:nvCxnSpPr>
            <p:cNvPr id="208" name="Google Shape;208;p6"/>
            <p:cNvCxnSpPr/>
            <p:nvPr/>
          </p:nvCxnSpPr>
          <p:spPr>
            <a:xfrm>
              <a:off x="14676120" y="639763"/>
              <a:ext cx="45720" cy="0"/>
            </a:xfrm>
            <a:prstGeom prst="straightConnector1">
              <a:avLst/>
            </a:prstGeom>
            <a:noFill/>
            <a:ln w="9525" cap="flat" cmpd="sng">
              <a:solidFill>
                <a:schemeClr val="accent1"/>
              </a:solidFill>
              <a:prstDash val="solid"/>
              <a:round/>
              <a:headEnd type="none" w="sm" len="sm"/>
              <a:tailEnd type="none" w="sm" len="sm"/>
            </a:ln>
          </p:spPr>
        </p:cxnSp>
        <p:cxnSp>
          <p:nvCxnSpPr>
            <p:cNvPr id="209" name="Google Shape;209;p6"/>
            <p:cNvCxnSpPr/>
            <p:nvPr/>
          </p:nvCxnSpPr>
          <p:spPr>
            <a:xfrm>
              <a:off x="14676120" y="2057399"/>
              <a:ext cx="45720" cy="0"/>
            </a:xfrm>
            <a:prstGeom prst="straightConnector1">
              <a:avLst/>
            </a:prstGeom>
            <a:noFill/>
            <a:ln w="9525" cap="flat" cmpd="sng">
              <a:solidFill>
                <a:schemeClr val="accent1"/>
              </a:solidFill>
              <a:prstDash val="solid"/>
              <a:round/>
              <a:headEnd type="none" w="sm" len="sm"/>
              <a:tailEnd type="none" w="sm" len="sm"/>
            </a:ln>
          </p:spPr>
        </p:cxnSp>
        <p:cxnSp>
          <p:nvCxnSpPr>
            <p:cNvPr id="210" name="Google Shape;210;p6"/>
            <p:cNvCxnSpPr/>
            <p:nvPr/>
          </p:nvCxnSpPr>
          <p:spPr>
            <a:xfrm>
              <a:off x="14676120" y="7178674"/>
              <a:ext cx="45720" cy="0"/>
            </a:xfrm>
            <a:prstGeom prst="straightConnector1">
              <a:avLst/>
            </a:prstGeom>
            <a:noFill/>
            <a:ln w="9525" cap="flat" cmpd="sng">
              <a:solidFill>
                <a:schemeClr val="accent1"/>
              </a:solidFill>
              <a:prstDash val="solid"/>
              <a:round/>
              <a:headEnd type="none" w="sm" len="sm"/>
              <a:tailEnd type="none" w="sm" len="sm"/>
            </a:ln>
          </p:spPr>
        </p:cxnSp>
        <p:cxnSp>
          <p:nvCxnSpPr>
            <p:cNvPr id="211" name="Google Shape;211;p6"/>
            <p:cNvCxnSpPr/>
            <p:nvPr/>
          </p:nvCxnSpPr>
          <p:spPr>
            <a:xfrm>
              <a:off x="685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12" name="Google Shape;212;p6"/>
            <p:cNvCxnSpPr/>
            <p:nvPr/>
          </p:nvCxnSpPr>
          <p:spPr>
            <a:xfrm>
              <a:off x="13944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13" name="Google Shape;213;p6"/>
            <p:cNvCxnSpPr/>
            <p:nvPr/>
          </p:nvCxnSpPr>
          <p:spPr>
            <a:xfrm>
              <a:off x="685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14" name="Google Shape;214;p6"/>
            <p:cNvCxnSpPr/>
            <p:nvPr/>
          </p:nvCxnSpPr>
          <p:spPr>
            <a:xfrm>
              <a:off x="13944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15" name="Google Shape;215;p6"/>
            <p:cNvCxnSpPr/>
            <p:nvPr/>
          </p:nvCxnSpPr>
          <p:spPr>
            <a:xfrm>
              <a:off x="118872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16" name="Google Shape;216;p6"/>
            <p:cNvCxnSpPr/>
            <p:nvPr/>
          </p:nvCxnSpPr>
          <p:spPr>
            <a:xfrm>
              <a:off x="73152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17" name="Google Shape;217;p6"/>
            <p:cNvCxnSpPr/>
            <p:nvPr/>
          </p:nvCxnSpPr>
          <p:spPr>
            <a:xfrm>
              <a:off x="73152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18" name="Google Shape;218;p6"/>
            <p:cNvCxnSpPr/>
            <p:nvPr/>
          </p:nvCxnSpPr>
          <p:spPr>
            <a:xfrm>
              <a:off x="7086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19" name="Google Shape;219;p6"/>
            <p:cNvCxnSpPr/>
            <p:nvPr/>
          </p:nvCxnSpPr>
          <p:spPr>
            <a:xfrm>
              <a:off x="7543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20" name="Google Shape;220;p6"/>
            <p:cNvCxnSpPr/>
            <p:nvPr/>
          </p:nvCxnSpPr>
          <p:spPr>
            <a:xfrm>
              <a:off x="7086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21" name="Google Shape;221;p6"/>
            <p:cNvCxnSpPr/>
            <p:nvPr/>
          </p:nvCxnSpPr>
          <p:spPr>
            <a:xfrm>
              <a:off x="7543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22" name="Google Shape;222;p6"/>
            <p:cNvCxnSpPr/>
            <p:nvPr/>
          </p:nvCxnSpPr>
          <p:spPr>
            <a:xfrm>
              <a:off x="5257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23" name="Google Shape;223;p6"/>
            <p:cNvCxnSpPr/>
            <p:nvPr/>
          </p:nvCxnSpPr>
          <p:spPr>
            <a:xfrm>
              <a:off x="4800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24" name="Google Shape;224;p6"/>
            <p:cNvCxnSpPr/>
            <p:nvPr/>
          </p:nvCxnSpPr>
          <p:spPr>
            <a:xfrm>
              <a:off x="9372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25" name="Google Shape;225;p6"/>
            <p:cNvCxnSpPr/>
            <p:nvPr/>
          </p:nvCxnSpPr>
          <p:spPr>
            <a:xfrm>
              <a:off x="9829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26" name="Google Shape;226;p6"/>
            <p:cNvCxnSpPr/>
            <p:nvPr/>
          </p:nvCxnSpPr>
          <p:spPr>
            <a:xfrm>
              <a:off x="5257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27" name="Google Shape;227;p6"/>
            <p:cNvCxnSpPr/>
            <p:nvPr/>
          </p:nvCxnSpPr>
          <p:spPr>
            <a:xfrm>
              <a:off x="9829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28" name="Google Shape;228;p6"/>
            <p:cNvCxnSpPr/>
            <p:nvPr/>
          </p:nvCxnSpPr>
          <p:spPr>
            <a:xfrm>
              <a:off x="4800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29" name="Google Shape;229;p6"/>
            <p:cNvCxnSpPr/>
            <p:nvPr/>
          </p:nvCxnSpPr>
          <p:spPr>
            <a:xfrm>
              <a:off x="9372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30" name="Google Shape;230;p6"/>
            <p:cNvCxnSpPr/>
            <p:nvPr/>
          </p:nvCxnSpPr>
          <p:spPr>
            <a:xfrm>
              <a:off x="118872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31" name="Google Shape;231;p6"/>
            <p:cNvCxnSpPr/>
            <p:nvPr/>
          </p:nvCxnSpPr>
          <p:spPr>
            <a:xfrm>
              <a:off x="14676120" y="7772400"/>
              <a:ext cx="45720" cy="0"/>
            </a:xfrm>
            <a:prstGeom prst="straightConnector1">
              <a:avLst/>
            </a:prstGeom>
            <a:noFill/>
            <a:ln w="9525" cap="flat" cmpd="sng">
              <a:solidFill>
                <a:schemeClr val="accent1"/>
              </a:solidFill>
              <a:prstDash val="solid"/>
              <a:round/>
              <a:headEnd type="none" w="sm" len="sm"/>
              <a:tailEnd type="none" w="sm" len="sm"/>
            </a:ln>
          </p:spPr>
        </p:cxnSp>
        <p:cxnSp>
          <p:nvCxnSpPr>
            <p:cNvPr id="232" name="Google Shape;232;p6"/>
            <p:cNvCxnSpPr/>
            <p:nvPr/>
          </p:nvCxnSpPr>
          <p:spPr>
            <a:xfrm>
              <a:off x="-91440" y="7772400"/>
              <a:ext cx="45720" cy="0"/>
            </a:xfrm>
            <a:prstGeom prst="straightConnector1">
              <a:avLst/>
            </a:prstGeom>
            <a:noFill/>
            <a:ln w="9525" cap="flat" cmpd="sng">
              <a:solidFill>
                <a:schemeClr val="accent1"/>
              </a:solidFill>
              <a:prstDash val="solid"/>
              <a:round/>
              <a:headEnd type="none" w="sm" len="sm"/>
              <a:tailEnd type="none" w="sm" len="sm"/>
            </a:ln>
          </p:spPr>
        </p:cxnSp>
      </p:grpSp>
      <p:sp>
        <p:nvSpPr>
          <p:cNvPr id="233" name="Google Shape;233;p6"/>
          <p:cNvSpPr txBox="1">
            <a:spLocks noGrp="1"/>
          </p:cNvSpPr>
          <p:nvPr>
            <p:ph type="ctrTitle"/>
          </p:nvPr>
        </p:nvSpPr>
        <p:spPr>
          <a:xfrm>
            <a:off x="7429709" y="1213696"/>
            <a:ext cx="6021521" cy="1830675"/>
          </a:xfrm>
          <a:prstGeom prst="rect">
            <a:avLst/>
          </a:prstGeom>
          <a:noFill/>
          <a:ln>
            <a:noFill/>
          </a:ln>
        </p:spPr>
        <p:txBody>
          <a:bodyPr spcFirstLastPara="1" wrap="square" lIns="0" tIns="0" rIns="0" bIns="0" anchor="b" anchorCtr="0">
            <a:noAutofit/>
          </a:bodyPr>
          <a:lstStyle>
            <a:lvl1pPr lvl="0" algn="r">
              <a:lnSpc>
                <a:spcPct val="85000"/>
              </a:lnSpc>
              <a:spcBef>
                <a:spcPts val="0"/>
              </a:spcBef>
              <a:spcAft>
                <a:spcPts val="0"/>
              </a:spcAft>
              <a:buClr>
                <a:schemeClr val="accent3"/>
              </a:buClr>
              <a:buSzPts val="4400"/>
              <a:buFont typeface="Arial"/>
              <a:buNone/>
              <a:defRPr sz="4400">
                <a:solidFill>
                  <a:schemeClr val="accent3"/>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4" name="Google Shape;234;p6"/>
          <p:cNvSpPr txBox="1">
            <a:spLocks noGrp="1"/>
          </p:cNvSpPr>
          <p:nvPr>
            <p:ph type="subTitle" idx="1"/>
          </p:nvPr>
        </p:nvSpPr>
        <p:spPr>
          <a:xfrm>
            <a:off x="8576769" y="3268436"/>
            <a:ext cx="4874461" cy="914400"/>
          </a:xfrm>
          <a:prstGeom prst="rect">
            <a:avLst/>
          </a:prstGeom>
          <a:noFill/>
          <a:ln>
            <a:noFill/>
          </a:ln>
        </p:spPr>
        <p:txBody>
          <a:bodyPr spcFirstLastPara="1" wrap="square" lIns="0" tIns="0" rIns="0" bIns="0" anchor="t" anchorCtr="0">
            <a:noAutofit/>
          </a:bodyPr>
          <a:lstStyle>
            <a:lvl1pPr lvl="0" algn="r">
              <a:spcBef>
                <a:spcPts val="0"/>
              </a:spcBef>
              <a:spcAft>
                <a:spcPts val="0"/>
              </a:spcAft>
              <a:buClr>
                <a:schemeClr val="dk1"/>
              </a:buClr>
              <a:buSzPts val="2400"/>
              <a:buFont typeface="Arial"/>
              <a:buNone/>
              <a:defRPr sz="2400">
                <a:solidFill>
                  <a:schemeClr val="dk1"/>
                </a:solidFill>
              </a:defRPr>
            </a:lvl1pPr>
            <a:lvl2pPr lvl="1" algn="ctr">
              <a:spcBef>
                <a:spcPts val="1200"/>
              </a:spcBef>
              <a:spcAft>
                <a:spcPts val="0"/>
              </a:spcAft>
              <a:buClr>
                <a:srgbClr val="888888"/>
              </a:buClr>
              <a:buSzPts val="2000"/>
              <a:buFont typeface="Arial"/>
              <a:buNone/>
              <a:defRPr>
                <a:solidFill>
                  <a:srgbClr val="888888"/>
                </a:solidFill>
              </a:defRPr>
            </a:lvl2pPr>
            <a:lvl3pPr lvl="2" algn="ctr">
              <a:spcBef>
                <a:spcPts val="1200"/>
              </a:spcBef>
              <a:spcAft>
                <a:spcPts val="0"/>
              </a:spcAft>
              <a:buClr>
                <a:srgbClr val="888888"/>
              </a:buClr>
              <a:buSzPts val="2000"/>
              <a:buNone/>
              <a:defRPr>
                <a:solidFill>
                  <a:srgbClr val="888888"/>
                </a:solidFill>
              </a:defRPr>
            </a:lvl3pPr>
            <a:lvl4pPr lvl="3" algn="ctr">
              <a:spcBef>
                <a:spcPts val="600"/>
              </a:spcBef>
              <a:spcAft>
                <a:spcPts val="0"/>
              </a:spcAft>
              <a:buClr>
                <a:srgbClr val="888888"/>
              </a:buClr>
              <a:buSzPts val="2000"/>
              <a:buNone/>
              <a:defRPr>
                <a:solidFill>
                  <a:srgbClr val="888888"/>
                </a:solidFill>
              </a:defRPr>
            </a:lvl4pPr>
            <a:lvl5pPr lvl="4" algn="ctr">
              <a:spcBef>
                <a:spcPts val="600"/>
              </a:spcBef>
              <a:spcAft>
                <a:spcPts val="0"/>
              </a:spcAft>
              <a:buClr>
                <a:srgbClr val="888888"/>
              </a:buClr>
              <a:buSzPts val="2000"/>
              <a:buNone/>
              <a:defRPr>
                <a:solidFill>
                  <a:srgbClr val="888888"/>
                </a:solidFill>
              </a:defRPr>
            </a:lvl5pPr>
            <a:lvl6pPr lvl="5" algn="ctr">
              <a:spcBef>
                <a:spcPts val="600"/>
              </a:spcBef>
              <a:spcAft>
                <a:spcPts val="0"/>
              </a:spcAft>
              <a:buClr>
                <a:srgbClr val="888888"/>
              </a:buClr>
              <a:buSzPts val="2000"/>
              <a:buNone/>
              <a:defRPr>
                <a:solidFill>
                  <a:srgbClr val="888888"/>
                </a:solidFill>
              </a:defRPr>
            </a:lvl6pPr>
            <a:lvl7pPr lvl="6" algn="ctr">
              <a:spcBef>
                <a:spcPts val="600"/>
              </a:spcBef>
              <a:spcAft>
                <a:spcPts val="0"/>
              </a:spcAft>
              <a:buClr>
                <a:srgbClr val="888888"/>
              </a:buClr>
              <a:buSzPts val="2000"/>
              <a:buNone/>
              <a:defRPr>
                <a:solidFill>
                  <a:srgbClr val="888888"/>
                </a:solidFill>
              </a:defRPr>
            </a:lvl7pPr>
            <a:lvl8pPr lvl="7" algn="ctr">
              <a:spcBef>
                <a:spcPts val="600"/>
              </a:spcBef>
              <a:spcAft>
                <a:spcPts val="0"/>
              </a:spcAft>
              <a:buClr>
                <a:srgbClr val="888888"/>
              </a:buClr>
              <a:buSzPts val="2000"/>
              <a:buNone/>
              <a:defRPr>
                <a:solidFill>
                  <a:srgbClr val="888888"/>
                </a:solidFill>
              </a:defRPr>
            </a:lvl8pPr>
            <a:lvl9pPr lvl="8" algn="ctr">
              <a:spcBef>
                <a:spcPts val="600"/>
              </a:spcBef>
              <a:spcAft>
                <a:spcPts val="0"/>
              </a:spcAft>
              <a:buClr>
                <a:srgbClr val="888888"/>
              </a:buClr>
              <a:buSzPts val="2000"/>
              <a:buNone/>
              <a:defRPr>
                <a:solidFill>
                  <a:srgbClr val="888888"/>
                </a:solidFill>
              </a:defRPr>
            </a:lvl9pPr>
          </a:lstStyle>
          <a:p>
            <a:endParaRPr/>
          </a:p>
        </p:txBody>
      </p:sp>
      <p:pic>
        <p:nvPicPr>
          <p:cNvPr id="235" name="Google Shape;235;p6"/>
          <p:cNvPicPr preferRelativeResize="0"/>
          <p:nvPr/>
        </p:nvPicPr>
        <p:blipFill rotWithShape="1">
          <a:blip r:embed="rId3">
            <a:alphaModFix/>
          </a:blip>
          <a:srcRect/>
          <a:stretch/>
        </p:blipFill>
        <p:spPr>
          <a:xfrm>
            <a:off x="10725946" y="652085"/>
            <a:ext cx="2725284" cy="290696"/>
          </a:xfrm>
          <a:prstGeom prst="rect">
            <a:avLst/>
          </a:prstGeom>
          <a:noFill/>
          <a:ln>
            <a:noFill/>
          </a:ln>
        </p:spPr>
      </p:pic>
      <p:sp>
        <p:nvSpPr>
          <p:cNvPr id="236" name="Google Shape;236;p6"/>
          <p:cNvSpPr txBox="1"/>
          <p:nvPr/>
        </p:nvSpPr>
        <p:spPr>
          <a:xfrm>
            <a:off x="699135" y="7580439"/>
            <a:ext cx="5029200" cy="27432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US" sz="1100" dirty="0">
                <a:solidFill>
                  <a:schemeClr val="accent3"/>
                </a:solidFill>
                <a:latin typeface="Arial"/>
                <a:ea typeface="Arial"/>
                <a:cs typeface="Arial"/>
                <a:sym typeface="Arial"/>
              </a:rPr>
              <a:t>© 2021 DXC Technology Company. All rights reserved.</a:t>
            </a:r>
            <a:endParaRPr dirty="0"/>
          </a:p>
        </p:txBody>
      </p:sp>
      <p:pic>
        <p:nvPicPr>
          <p:cNvPr id="237" name="Google Shape;237;p6"/>
          <p:cNvPicPr preferRelativeResize="0"/>
          <p:nvPr/>
        </p:nvPicPr>
        <p:blipFill rotWithShape="1">
          <a:blip r:embed="rId4">
            <a:alphaModFix/>
          </a:blip>
          <a:srcRect/>
          <a:stretch/>
        </p:blipFill>
        <p:spPr>
          <a:xfrm>
            <a:off x="12029099" y="5746023"/>
            <a:ext cx="2126119" cy="301897"/>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630"/>
        <p:cNvGrpSpPr/>
        <p:nvPr/>
      </p:nvGrpSpPr>
      <p:grpSpPr>
        <a:xfrm>
          <a:off x="0" y="0"/>
          <a:ext cx="0" cy="0"/>
          <a:chOff x="0" y="0"/>
          <a:chExt cx="0" cy="0"/>
        </a:xfrm>
      </p:grpSpPr>
      <p:sp>
        <p:nvSpPr>
          <p:cNvPr id="631" name="Google Shape;631;p17"/>
          <p:cNvSpPr txBox="1">
            <a:spLocks noGrp="1"/>
          </p:cNvSpPr>
          <p:nvPr>
            <p:ph type="title"/>
          </p:nvPr>
        </p:nvSpPr>
        <p:spPr>
          <a:xfrm>
            <a:off x="685800" y="639763"/>
            <a:ext cx="13258800" cy="1417636"/>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chemeClr val="accent3"/>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2" name="Google Shape;632;p17"/>
          <p:cNvSpPr txBox="1">
            <a:spLocks noGrp="1"/>
          </p:cNvSpPr>
          <p:nvPr>
            <p:ph type="body" idx="1"/>
          </p:nvPr>
        </p:nvSpPr>
        <p:spPr>
          <a:xfrm>
            <a:off x="685800" y="2057399"/>
            <a:ext cx="13258800" cy="5121276"/>
          </a:xfrm>
          <a:prstGeom prst="rect">
            <a:avLst/>
          </a:prstGeom>
          <a:noFill/>
          <a:ln>
            <a:noFill/>
          </a:ln>
        </p:spPr>
        <p:txBody>
          <a:bodyPr spcFirstLastPara="1" wrap="square" lIns="0" tIns="0" rIns="0" bIns="0" anchor="t" anchorCtr="0">
            <a:noAutofit/>
          </a:bodyPr>
          <a:lstStyle>
            <a:lvl1pPr marL="457200" lvl="0" indent="-355600" algn="l">
              <a:spcBef>
                <a:spcPts val="900"/>
              </a:spcBef>
              <a:spcAft>
                <a:spcPts val="0"/>
              </a:spcAft>
              <a:buClr>
                <a:schemeClr val="dk1"/>
              </a:buClr>
              <a:buSzPts val="2000"/>
              <a:buFont typeface="Arial"/>
              <a:buAutoNum type="arabicPeriod"/>
              <a:defRPr sz="2000"/>
            </a:lvl1pPr>
            <a:lvl2pPr marL="914400" lvl="1" indent="-355600" algn="l">
              <a:spcBef>
                <a:spcPts val="600"/>
              </a:spcBef>
              <a:spcAft>
                <a:spcPts val="0"/>
              </a:spcAft>
              <a:buClr>
                <a:schemeClr val="dk1"/>
              </a:buClr>
              <a:buSzPts val="2000"/>
              <a:buFont typeface="Arial"/>
              <a:buChar char="–"/>
              <a:defRPr sz="2000"/>
            </a:lvl2pPr>
            <a:lvl3pPr marL="1371600" lvl="2" indent="-355600" algn="l">
              <a:spcBef>
                <a:spcPts val="600"/>
              </a:spcBef>
              <a:spcAft>
                <a:spcPts val="0"/>
              </a:spcAft>
              <a:buClr>
                <a:schemeClr val="dk1"/>
              </a:buClr>
              <a:buSzPts val="2000"/>
              <a:buFont typeface="Arial"/>
              <a:buChar char="–"/>
              <a:defRPr sz="2000"/>
            </a:lvl3pPr>
            <a:lvl4pPr marL="1828800" lvl="3" indent="-355600" algn="l">
              <a:spcBef>
                <a:spcPts val="600"/>
              </a:spcBef>
              <a:spcAft>
                <a:spcPts val="0"/>
              </a:spcAft>
              <a:buClr>
                <a:schemeClr val="dk1"/>
              </a:buClr>
              <a:buSzPts val="2000"/>
              <a:buFont typeface="Arial"/>
              <a:buChar char="–"/>
              <a:defRPr sz="2000"/>
            </a:lvl4pPr>
            <a:lvl5pPr marL="2286000" lvl="4" indent="-355600" algn="l">
              <a:spcBef>
                <a:spcPts val="600"/>
              </a:spcBef>
              <a:spcAft>
                <a:spcPts val="0"/>
              </a:spcAft>
              <a:buClr>
                <a:schemeClr val="dk1"/>
              </a:buClr>
              <a:buSzPts val="2000"/>
              <a:buFont typeface="Arial"/>
              <a:buChar char="–"/>
              <a:defRPr sz="2000"/>
            </a:lvl5pPr>
            <a:lvl6pPr marL="2743200" lvl="5" indent="-355600" algn="l">
              <a:spcBef>
                <a:spcPts val="600"/>
              </a:spcBef>
              <a:spcAft>
                <a:spcPts val="0"/>
              </a:spcAft>
              <a:buClr>
                <a:schemeClr val="dk1"/>
              </a:buClr>
              <a:buSzPts val="2000"/>
              <a:buFont typeface="Arial"/>
              <a:buChar char="–"/>
              <a:defRPr sz="2000"/>
            </a:lvl6pPr>
            <a:lvl7pPr marL="3200400" lvl="6" indent="-355600" algn="l">
              <a:spcBef>
                <a:spcPts val="600"/>
              </a:spcBef>
              <a:spcAft>
                <a:spcPts val="0"/>
              </a:spcAft>
              <a:buClr>
                <a:schemeClr val="dk1"/>
              </a:buClr>
              <a:buSzPts val="2000"/>
              <a:buFont typeface="Arial"/>
              <a:buChar char="–"/>
              <a:defRPr sz="2000"/>
            </a:lvl7pPr>
            <a:lvl8pPr marL="3657600" lvl="7" indent="-355600" algn="l">
              <a:spcBef>
                <a:spcPts val="600"/>
              </a:spcBef>
              <a:spcAft>
                <a:spcPts val="0"/>
              </a:spcAft>
              <a:buClr>
                <a:schemeClr val="dk1"/>
              </a:buClr>
              <a:buSzPts val="2000"/>
              <a:buFont typeface="Arial"/>
              <a:buChar char="–"/>
              <a:defRPr sz="2000"/>
            </a:lvl8pPr>
            <a:lvl9pPr marL="4114800" lvl="8" indent="-355600" algn="l">
              <a:spcBef>
                <a:spcPts val="600"/>
              </a:spcBef>
              <a:spcAft>
                <a:spcPts val="0"/>
              </a:spcAft>
              <a:buClr>
                <a:schemeClr val="dk1"/>
              </a:buClr>
              <a:buSzPts val="2000"/>
              <a:buFont typeface="Arial"/>
              <a:buChar char="–"/>
              <a:defRPr sz="2000"/>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p:cSld name="Section Header">
    <p:bg>
      <p:bgPr>
        <a:solidFill>
          <a:schemeClr val="lt1"/>
        </a:solidFill>
        <a:effectLst/>
      </p:bgPr>
    </p:bg>
    <p:spTree>
      <p:nvGrpSpPr>
        <p:cNvPr id="1" name="Shape 633"/>
        <p:cNvGrpSpPr/>
        <p:nvPr/>
      </p:nvGrpSpPr>
      <p:grpSpPr>
        <a:xfrm>
          <a:off x="0" y="0"/>
          <a:ext cx="0" cy="0"/>
          <a:chOff x="0" y="0"/>
          <a:chExt cx="0" cy="0"/>
        </a:xfrm>
      </p:grpSpPr>
      <p:grpSp>
        <p:nvGrpSpPr>
          <p:cNvPr id="634" name="Google Shape;634;p18"/>
          <p:cNvGrpSpPr/>
          <p:nvPr/>
        </p:nvGrpSpPr>
        <p:grpSpPr>
          <a:xfrm>
            <a:off x="-91440" y="-91440"/>
            <a:ext cx="14813280" cy="8412480"/>
            <a:chOff x="-91440" y="-91440"/>
            <a:chExt cx="14813280" cy="8412480"/>
          </a:xfrm>
        </p:grpSpPr>
        <p:cxnSp>
          <p:nvCxnSpPr>
            <p:cNvPr id="635" name="Google Shape;635;p18"/>
            <p:cNvCxnSpPr/>
            <p:nvPr/>
          </p:nvCxnSpPr>
          <p:spPr>
            <a:xfrm>
              <a:off x="-91440" y="639763"/>
              <a:ext cx="45720" cy="0"/>
            </a:xfrm>
            <a:prstGeom prst="straightConnector1">
              <a:avLst/>
            </a:prstGeom>
            <a:noFill/>
            <a:ln w="9525" cap="flat" cmpd="sng">
              <a:solidFill>
                <a:schemeClr val="accent1"/>
              </a:solidFill>
              <a:prstDash val="solid"/>
              <a:round/>
              <a:headEnd type="none" w="sm" len="sm"/>
              <a:tailEnd type="none" w="sm" len="sm"/>
            </a:ln>
          </p:spPr>
        </p:cxnSp>
        <p:cxnSp>
          <p:nvCxnSpPr>
            <p:cNvPr id="636" name="Google Shape;636;p18"/>
            <p:cNvCxnSpPr/>
            <p:nvPr/>
          </p:nvCxnSpPr>
          <p:spPr>
            <a:xfrm>
              <a:off x="-91440" y="2057399"/>
              <a:ext cx="45720" cy="0"/>
            </a:xfrm>
            <a:prstGeom prst="straightConnector1">
              <a:avLst/>
            </a:prstGeom>
            <a:noFill/>
            <a:ln w="9525" cap="flat" cmpd="sng">
              <a:solidFill>
                <a:schemeClr val="accent1"/>
              </a:solidFill>
              <a:prstDash val="solid"/>
              <a:round/>
              <a:headEnd type="none" w="sm" len="sm"/>
              <a:tailEnd type="none" w="sm" len="sm"/>
            </a:ln>
          </p:spPr>
        </p:cxnSp>
        <p:cxnSp>
          <p:nvCxnSpPr>
            <p:cNvPr id="637" name="Google Shape;637;p18"/>
            <p:cNvCxnSpPr/>
            <p:nvPr/>
          </p:nvCxnSpPr>
          <p:spPr>
            <a:xfrm>
              <a:off x="-91440" y="7178674"/>
              <a:ext cx="45720" cy="0"/>
            </a:xfrm>
            <a:prstGeom prst="straightConnector1">
              <a:avLst/>
            </a:prstGeom>
            <a:noFill/>
            <a:ln w="9525" cap="flat" cmpd="sng">
              <a:solidFill>
                <a:schemeClr val="accent1"/>
              </a:solidFill>
              <a:prstDash val="solid"/>
              <a:round/>
              <a:headEnd type="none" w="sm" len="sm"/>
              <a:tailEnd type="none" w="sm" len="sm"/>
            </a:ln>
          </p:spPr>
        </p:cxnSp>
        <p:cxnSp>
          <p:nvCxnSpPr>
            <p:cNvPr id="638" name="Google Shape;638;p18"/>
            <p:cNvCxnSpPr/>
            <p:nvPr/>
          </p:nvCxnSpPr>
          <p:spPr>
            <a:xfrm>
              <a:off x="14676120" y="639763"/>
              <a:ext cx="45720" cy="0"/>
            </a:xfrm>
            <a:prstGeom prst="straightConnector1">
              <a:avLst/>
            </a:prstGeom>
            <a:noFill/>
            <a:ln w="9525" cap="flat" cmpd="sng">
              <a:solidFill>
                <a:schemeClr val="accent1"/>
              </a:solidFill>
              <a:prstDash val="solid"/>
              <a:round/>
              <a:headEnd type="none" w="sm" len="sm"/>
              <a:tailEnd type="none" w="sm" len="sm"/>
            </a:ln>
          </p:spPr>
        </p:cxnSp>
        <p:cxnSp>
          <p:nvCxnSpPr>
            <p:cNvPr id="639" name="Google Shape;639;p18"/>
            <p:cNvCxnSpPr/>
            <p:nvPr/>
          </p:nvCxnSpPr>
          <p:spPr>
            <a:xfrm>
              <a:off x="14676120" y="2057399"/>
              <a:ext cx="45720" cy="0"/>
            </a:xfrm>
            <a:prstGeom prst="straightConnector1">
              <a:avLst/>
            </a:prstGeom>
            <a:noFill/>
            <a:ln w="9525" cap="flat" cmpd="sng">
              <a:solidFill>
                <a:schemeClr val="accent1"/>
              </a:solidFill>
              <a:prstDash val="solid"/>
              <a:round/>
              <a:headEnd type="none" w="sm" len="sm"/>
              <a:tailEnd type="none" w="sm" len="sm"/>
            </a:ln>
          </p:spPr>
        </p:cxnSp>
        <p:cxnSp>
          <p:nvCxnSpPr>
            <p:cNvPr id="640" name="Google Shape;640;p18"/>
            <p:cNvCxnSpPr/>
            <p:nvPr/>
          </p:nvCxnSpPr>
          <p:spPr>
            <a:xfrm>
              <a:off x="14676120" y="7178674"/>
              <a:ext cx="45720" cy="0"/>
            </a:xfrm>
            <a:prstGeom prst="straightConnector1">
              <a:avLst/>
            </a:prstGeom>
            <a:noFill/>
            <a:ln w="9525" cap="flat" cmpd="sng">
              <a:solidFill>
                <a:schemeClr val="accent1"/>
              </a:solidFill>
              <a:prstDash val="solid"/>
              <a:round/>
              <a:headEnd type="none" w="sm" len="sm"/>
              <a:tailEnd type="none" w="sm" len="sm"/>
            </a:ln>
          </p:spPr>
        </p:cxnSp>
        <p:cxnSp>
          <p:nvCxnSpPr>
            <p:cNvPr id="641" name="Google Shape;641;p18"/>
            <p:cNvCxnSpPr/>
            <p:nvPr/>
          </p:nvCxnSpPr>
          <p:spPr>
            <a:xfrm>
              <a:off x="685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642" name="Google Shape;642;p18"/>
            <p:cNvCxnSpPr/>
            <p:nvPr/>
          </p:nvCxnSpPr>
          <p:spPr>
            <a:xfrm>
              <a:off x="13944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643" name="Google Shape;643;p18"/>
            <p:cNvCxnSpPr/>
            <p:nvPr/>
          </p:nvCxnSpPr>
          <p:spPr>
            <a:xfrm>
              <a:off x="685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644" name="Google Shape;644;p18"/>
            <p:cNvCxnSpPr/>
            <p:nvPr/>
          </p:nvCxnSpPr>
          <p:spPr>
            <a:xfrm>
              <a:off x="13944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645" name="Google Shape;645;p18"/>
            <p:cNvCxnSpPr/>
            <p:nvPr/>
          </p:nvCxnSpPr>
          <p:spPr>
            <a:xfrm>
              <a:off x="118872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646" name="Google Shape;646;p18"/>
            <p:cNvCxnSpPr/>
            <p:nvPr/>
          </p:nvCxnSpPr>
          <p:spPr>
            <a:xfrm>
              <a:off x="73152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647" name="Google Shape;647;p18"/>
            <p:cNvCxnSpPr/>
            <p:nvPr/>
          </p:nvCxnSpPr>
          <p:spPr>
            <a:xfrm>
              <a:off x="73152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648" name="Google Shape;648;p18"/>
            <p:cNvCxnSpPr/>
            <p:nvPr/>
          </p:nvCxnSpPr>
          <p:spPr>
            <a:xfrm>
              <a:off x="7086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649" name="Google Shape;649;p18"/>
            <p:cNvCxnSpPr/>
            <p:nvPr/>
          </p:nvCxnSpPr>
          <p:spPr>
            <a:xfrm>
              <a:off x="7543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650" name="Google Shape;650;p18"/>
            <p:cNvCxnSpPr/>
            <p:nvPr/>
          </p:nvCxnSpPr>
          <p:spPr>
            <a:xfrm>
              <a:off x="7086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651" name="Google Shape;651;p18"/>
            <p:cNvCxnSpPr/>
            <p:nvPr/>
          </p:nvCxnSpPr>
          <p:spPr>
            <a:xfrm>
              <a:off x="7543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652" name="Google Shape;652;p18"/>
            <p:cNvCxnSpPr/>
            <p:nvPr/>
          </p:nvCxnSpPr>
          <p:spPr>
            <a:xfrm>
              <a:off x="5257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653" name="Google Shape;653;p18"/>
            <p:cNvCxnSpPr/>
            <p:nvPr/>
          </p:nvCxnSpPr>
          <p:spPr>
            <a:xfrm>
              <a:off x="4800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654" name="Google Shape;654;p18"/>
            <p:cNvCxnSpPr/>
            <p:nvPr/>
          </p:nvCxnSpPr>
          <p:spPr>
            <a:xfrm>
              <a:off x="9372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655" name="Google Shape;655;p18"/>
            <p:cNvCxnSpPr/>
            <p:nvPr/>
          </p:nvCxnSpPr>
          <p:spPr>
            <a:xfrm>
              <a:off x="9829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656" name="Google Shape;656;p18"/>
            <p:cNvCxnSpPr/>
            <p:nvPr/>
          </p:nvCxnSpPr>
          <p:spPr>
            <a:xfrm>
              <a:off x="5257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657" name="Google Shape;657;p18"/>
            <p:cNvCxnSpPr/>
            <p:nvPr/>
          </p:nvCxnSpPr>
          <p:spPr>
            <a:xfrm>
              <a:off x="9829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658" name="Google Shape;658;p18"/>
            <p:cNvCxnSpPr/>
            <p:nvPr/>
          </p:nvCxnSpPr>
          <p:spPr>
            <a:xfrm>
              <a:off x="4800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659" name="Google Shape;659;p18"/>
            <p:cNvCxnSpPr/>
            <p:nvPr/>
          </p:nvCxnSpPr>
          <p:spPr>
            <a:xfrm>
              <a:off x="9372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660" name="Google Shape;660;p18"/>
            <p:cNvCxnSpPr/>
            <p:nvPr/>
          </p:nvCxnSpPr>
          <p:spPr>
            <a:xfrm>
              <a:off x="118872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661" name="Google Shape;661;p18"/>
            <p:cNvCxnSpPr/>
            <p:nvPr/>
          </p:nvCxnSpPr>
          <p:spPr>
            <a:xfrm>
              <a:off x="14676120" y="7772400"/>
              <a:ext cx="45720" cy="0"/>
            </a:xfrm>
            <a:prstGeom prst="straightConnector1">
              <a:avLst/>
            </a:prstGeom>
            <a:noFill/>
            <a:ln w="9525" cap="flat" cmpd="sng">
              <a:solidFill>
                <a:schemeClr val="accent1"/>
              </a:solidFill>
              <a:prstDash val="solid"/>
              <a:round/>
              <a:headEnd type="none" w="sm" len="sm"/>
              <a:tailEnd type="none" w="sm" len="sm"/>
            </a:ln>
          </p:spPr>
        </p:cxnSp>
        <p:cxnSp>
          <p:nvCxnSpPr>
            <p:cNvPr id="662" name="Google Shape;662;p18"/>
            <p:cNvCxnSpPr/>
            <p:nvPr/>
          </p:nvCxnSpPr>
          <p:spPr>
            <a:xfrm>
              <a:off x="-91440" y="7772400"/>
              <a:ext cx="45720" cy="0"/>
            </a:xfrm>
            <a:prstGeom prst="straightConnector1">
              <a:avLst/>
            </a:prstGeom>
            <a:noFill/>
            <a:ln w="9525" cap="flat" cmpd="sng">
              <a:solidFill>
                <a:schemeClr val="accent1"/>
              </a:solidFill>
              <a:prstDash val="solid"/>
              <a:round/>
              <a:headEnd type="none" w="sm" len="sm"/>
              <a:tailEnd type="none" w="sm" len="sm"/>
            </a:ln>
          </p:spPr>
        </p:cxnSp>
      </p:grpSp>
      <p:sp>
        <p:nvSpPr>
          <p:cNvPr id="664" name="Google Shape;664;p18"/>
          <p:cNvSpPr txBox="1"/>
          <p:nvPr/>
        </p:nvSpPr>
        <p:spPr>
          <a:xfrm>
            <a:off x="13533120" y="7580439"/>
            <a:ext cx="411480" cy="274320"/>
          </a:xfrm>
          <a:prstGeom prst="rect">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fld id="{00000000-1234-1234-1234-123412341234}" type="slidenum">
              <a:rPr lang="en-US" sz="1100" b="1">
                <a:solidFill>
                  <a:schemeClr val="dk1"/>
                </a:solidFill>
                <a:latin typeface="Arial"/>
                <a:ea typeface="Arial"/>
                <a:cs typeface="Arial"/>
                <a:sym typeface="Arial"/>
              </a:rPr>
              <a:t>‹#›</a:t>
            </a:fld>
            <a:endParaRPr sz="1100" b="1" dirty="0">
              <a:solidFill>
                <a:schemeClr val="dk1"/>
              </a:solidFill>
              <a:latin typeface="Arial"/>
              <a:ea typeface="Arial"/>
              <a:cs typeface="Arial"/>
              <a:sym typeface="Arial"/>
            </a:endParaRPr>
          </a:p>
        </p:txBody>
      </p:sp>
      <p:sp>
        <p:nvSpPr>
          <p:cNvPr id="665" name="Google Shape;665;p18"/>
          <p:cNvSpPr txBox="1"/>
          <p:nvPr/>
        </p:nvSpPr>
        <p:spPr>
          <a:xfrm>
            <a:off x="4800600" y="7580439"/>
            <a:ext cx="5029200" cy="27432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1100" dirty="0">
                <a:solidFill>
                  <a:schemeClr val="dk1"/>
                </a:solidFill>
                <a:latin typeface="Arial"/>
                <a:ea typeface="Arial"/>
                <a:cs typeface="Arial"/>
                <a:sym typeface="Arial"/>
              </a:rPr>
              <a:t>© 2021 DXC Technology Company. All rights reserved.</a:t>
            </a:r>
            <a:endParaRPr dirty="0"/>
          </a:p>
        </p:txBody>
      </p:sp>
      <p:pic>
        <p:nvPicPr>
          <p:cNvPr id="666" name="Google Shape;666;p18"/>
          <p:cNvPicPr preferRelativeResize="0"/>
          <p:nvPr/>
        </p:nvPicPr>
        <p:blipFill rotWithShape="1">
          <a:blip r:embed="rId2">
            <a:alphaModFix/>
          </a:blip>
          <a:srcRect/>
          <a:stretch/>
        </p:blipFill>
        <p:spPr>
          <a:xfrm>
            <a:off x="685299" y="7641776"/>
            <a:ext cx="1776913" cy="189537"/>
          </a:xfrm>
          <a:prstGeom prst="rect">
            <a:avLst/>
          </a:prstGeom>
          <a:noFill/>
          <a:ln>
            <a:noFill/>
          </a:ln>
        </p:spPr>
      </p:pic>
      <p:sp>
        <p:nvSpPr>
          <p:cNvPr id="667" name="Google Shape;667;p18"/>
          <p:cNvSpPr txBox="1">
            <a:spLocks noGrp="1"/>
          </p:cNvSpPr>
          <p:nvPr>
            <p:ph type="ctrTitle"/>
          </p:nvPr>
        </p:nvSpPr>
        <p:spPr>
          <a:xfrm>
            <a:off x="685800" y="2781300"/>
            <a:ext cx="8442957" cy="2545080"/>
          </a:xfrm>
          <a:prstGeom prst="rect">
            <a:avLst/>
          </a:prstGeom>
          <a:noFill/>
          <a:ln>
            <a:noFill/>
          </a:ln>
        </p:spPr>
        <p:txBody>
          <a:bodyPr spcFirstLastPara="1" wrap="square" lIns="0" tIns="0" rIns="0" bIns="0" anchor="ctr" anchorCtr="0">
            <a:noAutofit/>
          </a:bodyPr>
          <a:lstStyle>
            <a:lvl1pPr lvl="0" algn="l">
              <a:lnSpc>
                <a:spcPct val="85000"/>
              </a:lnSpc>
              <a:spcBef>
                <a:spcPts val="0"/>
              </a:spcBef>
              <a:spcAft>
                <a:spcPts val="0"/>
              </a:spcAft>
              <a:buClr>
                <a:schemeClr val="accent3"/>
              </a:buClr>
              <a:buSzPts val="6000"/>
              <a:buFont typeface="Arial"/>
              <a:buNone/>
              <a:defRPr sz="6000">
                <a:solidFill>
                  <a:schemeClr val="accent3"/>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8" name="Google Shape;668;p18"/>
          <p:cNvSpPr txBox="1">
            <a:spLocks noGrp="1"/>
          </p:cNvSpPr>
          <p:nvPr>
            <p:ph type="subTitle" idx="1"/>
          </p:nvPr>
        </p:nvSpPr>
        <p:spPr>
          <a:xfrm>
            <a:off x="685800" y="5494020"/>
            <a:ext cx="8442957" cy="914400"/>
          </a:xfrm>
          <a:prstGeom prst="rect">
            <a:avLst/>
          </a:prstGeom>
          <a:noFill/>
          <a:ln>
            <a:noFill/>
          </a:ln>
        </p:spPr>
        <p:txBody>
          <a:bodyPr spcFirstLastPara="1" wrap="square" lIns="0" tIns="0" rIns="0" bIns="0" anchor="t" anchorCtr="0">
            <a:noAutofit/>
          </a:bodyPr>
          <a:lstStyle>
            <a:lvl1pPr lvl="0" algn="l">
              <a:spcBef>
                <a:spcPts val="0"/>
              </a:spcBef>
              <a:spcAft>
                <a:spcPts val="0"/>
              </a:spcAft>
              <a:buClr>
                <a:schemeClr val="dk1"/>
              </a:buClr>
              <a:buSzPts val="2800"/>
              <a:buFont typeface="Arial"/>
              <a:buNone/>
              <a:defRPr sz="2800">
                <a:solidFill>
                  <a:schemeClr val="dk1"/>
                </a:solidFill>
              </a:defRPr>
            </a:lvl1pPr>
            <a:lvl2pPr lvl="1" algn="ctr">
              <a:spcBef>
                <a:spcPts val="1200"/>
              </a:spcBef>
              <a:spcAft>
                <a:spcPts val="0"/>
              </a:spcAft>
              <a:buClr>
                <a:srgbClr val="888888"/>
              </a:buClr>
              <a:buSzPts val="2000"/>
              <a:buFont typeface="Arial"/>
              <a:buNone/>
              <a:defRPr>
                <a:solidFill>
                  <a:srgbClr val="888888"/>
                </a:solidFill>
              </a:defRPr>
            </a:lvl2pPr>
            <a:lvl3pPr lvl="2" algn="ctr">
              <a:spcBef>
                <a:spcPts val="1200"/>
              </a:spcBef>
              <a:spcAft>
                <a:spcPts val="0"/>
              </a:spcAft>
              <a:buClr>
                <a:srgbClr val="888888"/>
              </a:buClr>
              <a:buSzPts val="2000"/>
              <a:buNone/>
              <a:defRPr>
                <a:solidFill>
                  <a:srgbClr val="888888"/>
                </a:solidFill>
              </a:defRPr>
            </a:lvl3pPr>
            <a:lvl4pPr lvl="3" algn="ctr">
              <a:spcBef>
                <a:spcPts val="600"/>
              </a:spcBef>
              <a:spcAft>
                <a:spcPts val="0"/>
              </a:spcAft>
              <a:buClr>
                <a:srgbClr val="888888"/>
              </a:buClr>
              <a:buSzPts val="2000"/>
              <a:buNone/>
              <a:defRPr>
                <a:solidFill>
                  <a:srgbClr val="888888"/>
                </a:solidFill>
              </a:defRPr>
            </a:lvl4pPr>
            <a:lvl5pPr lvl="4" algn="ctr">
              <a:spcBef>
                <a:spcPts val="600"/>
              </a:spcBef>
              <a:spcAft>
                <a:spcPts val="0"/>
              </a:spcAft>
              <a:buClr>
                <a:srgbClr val="888888"/>
              </a:buClr>
              <a:buSzPts val="2000"/>
              <a:buNone/>
              <a:defRPr>
                <a:solidFill>
                  <a:srgbClr val="888888"/>
                </a:solidFill>
              </a:defRPr>
            </a:lvl5pPr>
            <a:lvl6pPr lvl="5" algn="ctr">
              <a:spcBef>
                <a:spcPts val="600"/>
              </a:spcBef>
              <a:spcAft>
                <a:spcPts val="0"/>
              </a:spcAft>
              <a:buClr>
                <a:srgbClr val="888888"/>
              </a:buClr>
              <a:buSzPts val="2000"/>
              <a:buNone/>
              <a:defRPr>
                <a:solidFill>
                  <a:srgbClr val="888888"/>
                </a:solidFill>
              </a:defRPr>
            </a:lvl6pPr>
            <a:lvl7pPr lvl="6" algn="ctr">
              <a:spcBef>
                <a:spcPts val="600"/>
              </a:spcBef>
              <a:spcAft>
                <a:spcPts val="0"/>
              </a:spcAft>
              <a:buClr>
                <a:srgbClr val="888888"/>
              </a:buClr>
              <a:buSzPts val="2000"/>
              <a:buNone/>
              <a:defRPr>
                <a:solidFill>
                  <a:srgbClr val="888888"/>
                </a:solidFill>
              </a:defRPr>
            </a:lvl7pPr>
            <a:lvl8pPr lvl="7" algn="ctr">
              <a:spcBef>
                <a:spcPts val="600"/>
              </a:spcBef>
              <a:spcAft>
                <a:spcPts val="0"/>
              </a:spcAft>
              <a:buClr>
                <a:srgbClr val="888888"/>
              </a:buClr>
              <a:buSzPts val="2000"/>
              <a:buNone/>
              <a:defRPr>
                <a:solidFill>
                  <a:srgbClr val="888888"/>
                </a:solidFill>
              </a:defRPr>
            </a:lvl8pPr>
            <a:lvl9pPr lvl="8" algn="ctr">
              <a:spcBef>
                <a:spcPts val="600"/>
              </a:spcBef>
              <a:spcAft>
                <a:spcPts val="0"/>
              </a:spcAft>
              <a:buClr>
                <a:srgbClr val="888888"/>
              </a:buClr>
              <a:buSzPts val="2000"/>
              <a:buNone/>
              <a:defRPr>
                <a:solidFill>
                  <a:srgbClr val="888888"/>
                </a:solidFill>
              </a:defRPr>
            </a:lvl9pPr>
          </a:lstStyle>
          <a:p>
            <a:endParaRPr/>
          </a:p>
        </p:txBody>
      </p:sp>
      <p:sp>
        <p:nvSpPr>
          <p:cNvPr id="669" name="Google Shape;669;p18"/>
          <p:cNvSpPr/>
          <p:nvPr/>
        </p:nvSpPr>
        <p:spPr>
          <a:xfrm rot="5400000">
            <a:off x="9976609" y="2014505"/>
            <a:ext cx="5192711" cy="4114870"/>
          </a:xfrm>
          <a:custGeom>
            <a:avLst/>
            <a:gdLst/>
            <a:ahLst/>
            <a:cxnLst/>
            <a:rect l="l" t="t" r="r" b="b"/>
            <a:pathLst>
              <a:path w="370" h="321" extrusionOk="0">
                <a:moveTo>
                  <a:pt x="0" y="0"/>
                </a:moveTo>
                <a:lnTo>
                  <a:pt x="0" y="0"/>
                </a:lnTo>
                <a:lnTo>
                  <a:pt x="184" y="321"/>
                </a:lnTo>
                <a:lnTo>
                  <a:pt x="370" y="0"/>
                </a:lnTo>
                <a:lnTo>
                  <a:pt x="0" y="0"/>
                </a:lnTo>
                <a:close/>
              </a:path>
            </a:pathLst>
          </a:custGeom>
          <a:solidFill>
            <a:schemeClr val="accent1"/>
          </a:solidFill>
          <a:ln>
            <a:noFill/>
          </a:ln>
        </p:spPr>
        <p:txBody>
          <a:bodyPr spcFirstLastPara="1" wrap="square" lIns="146300" tIns="73150" rIns="146300" bIns="73150" anchor="t" anchorCtr="0">
            <a:noAutofit/>
          </a:bodyPr>
          <a:lstStyle/>
          <a:p>
            <a:pPr marL="0" marR="0" lvl="0" indent="0" algn="l" rtl="0">
              <a:spcBef>
                <a:spcPts val="0"/>
              </a:spcBef>
              <a:spcAft>
                <a:spcPts val="0"/>
              </a:spcAft>
              <a:buNone/>
            </a:pPr>
            <a:endParaRPr sz="4608" dirty="0">
              <a:solidFill>
                <a:schemeClr val="dk1"/>
              </a:solidFill>
              <a:latin typeface="Arial"/>
              <a:ea typeface="Arial"/>
              <a:cs typeface="Arial"/>
              <a:sym typeface="Arial"/>
            </a:endParaRPr>
          </a:p>
        </p:txBody>
      </p:sp>
      <p:pic>
        <p:nvPicPr>
          <p:cNvPr id="670" name="Google Shape;670;p18"/>
          <p:cNvPicPr preferRelativeResize="0"/>
          <p:nvPr/>
        </p:nvPicPr>
        <p:blipFill rotWithShape="1">
          <a:blip r:embed="rId3">
            <a:alphaModFix/>
          </a:blip>
          <a:srcRect/>
          <a:stretch/>
        </p:blipFill>
        <p:spPr>
          <a:xfrm>
            <a:off x="11823149" y="3892507"/>
            <a:ext cx="2126119" cy="301897"/>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71"/>
        <p:cNvGrpSpPr/>
        <p:nvPr/>
      </p:nvGrpSpPr>
      <p:grpSpPr>
        <a:xfrm>
          <a:off x="0" y="0"/>
          <a:ext cx="0" cy="0"/>
          <a:chOff x="0" y="0"/>
          <a:chExt cx="0" cy="0"/>
        </a:xfrm>
      </p:grpSpPr>
      <p:sp>
        <p:nvSpPr>
          <p:cNvPr id="672" name="Google Shape;672;p19"/>
          <p:cNvSpPr txBox="1">
            <a:spLocks noGrp="1"/>
          </p:cNvSpPr>
          <p:nvPr>
            <p:ph type="title"/>
          </p:nvPr>
        </p:nvSpPr>
        <p:spPr>
          <a:xfrm>
            <a:off x="685800" y="639763"/>
            <a:ext cx="13258800" cy="1417636"/>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chemeClr val="accent3"/>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3" name="Google Shape;673;p19"/>
          <p:cNvSpPr txBox="1">
            <a:spLocks noGrp="1"/>
          </p:cNvSpPr>
          <p:nvPr>
            <p:ph type="body" idx="1"/>
          </p:nvPr>
        </p:nvSpPr>
        <p:spPr>
          <a:xfrm>
            <a:off x="685799" y="2057399"/>
            <a:ext cx="13258799" cy="5121275"/>
          </a:xfrm>
          <a:prstGeom prst="rect">
            <a:avLst/>
          </a:prstGeom>
          <a:noFill/>
          <a:ln>
            <a:noFill/>
          </a:ln>
        </p:spPr>
        <p:txBody>
          <a:bodyPr spcFirstLastPara="1" wrap="square" lIns="0" tIns="0" rIns="0" bIns="0" anchor="t" anchorCtr="0">
            <a:noAutofit/>
          </a:bodyPr>
          <a:lstStyle>
            <a:lvl1pPr marL="457200" lvl="0" indent="-228600" algn="l">
              <a:spcBef>
                <a:spcPts val="1200"/>
              </a:spcBef>
              <a:spcAft>
                <a:spcPts val="0"/>
              </a:spcAft>
              <a:buClr>
                <a:schemeClr val="dk1"/>
              </a:buClr>
              <a:buSzPts val="1800"/>
              <a:buNone/>
              <a:defRPr/>
            </a:lvl1pPr>
            <a:lvl2pPr marL="914400" lvl="1" indent="-228600" algn="l">
              <a:spcBef>
                <a:spcPts val="1200"/>
              </a:spcBef>
              <a:spcAft>
                <a:spcPts val="0"/>
              </a:spcAft>
              <a:buClr>
                <a:schemeClr val="dk1"/>
              </a:buClr>
              <a:buSzPts val="1800"/>
              <a:buNone/>
              <a:defRPr/>
            </a:lvl2pPr>
            <a:lvl3pPr marL="1371600" lvl="2" indent="-342900" algn="l">
              <a:spcBef>
                <a:spcPts val="1200"/>
              </a:spcBef>
              <a:spcAft>
                <a:spcPts val="0"/>
              </a:spcAft>
              <a:buClr>
                <a:schemeClr val="dk1"/>
              </a:buClr>
              <a:buSzPts val="1800"/>
              <a:buChar char="•"/>
              <a:defRPr/>
            </a:lvl3pPr>
            <a:lvl4pPr marL="1828800" lvl="3" indent="-355600" algn="l">
              <a:spcBef>
                <a:spcPts val="600"/>
              </a:spcBef>
              <a:spcAft>
                <a:spcPts val="0"/>
              </a:spcAft>
              <a:buClr>
                <a:schemeClr val="dk1"/>
              </a:buClr>
              <a:buSzPts val="2000"/>
              <a:buFont typeface="Arial"/>
              <a:buChar char="–"/>
              <a:defRPr/>
            </a:lvl4pPr>
            <a:lvl5pPr marL="2286000" lvl="4" indent="-355600" algn="l">
              <a:spcBef>
                <a:spcPts val="600"/>
              </a:spcBef>
              <a:spcAft>
                <a:spcPts val="0"/>
              </a:spcAft>
              <a:buClr>
                <a:schemeClr val="dk1"/>
              </a:buClr>
              <a:buSzPts val="2000"/>
              <a:buFont typeface="Arial"/>
              <a:buChar char="–"/>
              <a:defRPr/>
            </a:lvl5pPr>
            <a:lvl6pPr marL="2743200" lvl="5" indent="-355600" algn="l">
              <a:spcBef>
                <a:spcPts val="600"/>
              </a:spcBef>
              <a:spcAft>
                <a:spcPts val="0"/>
              </a:spcAft>
              <a:buClr>
                <a:schemeClr val="dk1"/>
              </a:buClr>
              <a:buSzPts val="2000"/>
              <a:buFont typeface="Arial"/>
              <a:buChar char="–"/>
              <a:defRPr/>
            </a:lvl6pPr>
            <a:lvl7pPr marL="3200400" lvl="6" indent="-355600" algn="l">
              <a:spcBef>
                <a:spcPts val="600"/>
              </a:spcBef>
              <a:spcAft>
                <a:spcPts val="0"/>
              </a:spcAft>
              <a:buClr>
                <a:schemeClr val="dk1"/>
              </a:buClr>
              <a:buSzPts val="2000"/>
              <a:buFont typeface="Arial"/>
              <a:buChar char="–"/>
              <a:defRPr/>
            </a:lvl7pPr>
            <a:lvl8pPr marL="3657600" lvl="7" indent="-355600" algn="l">
              <a:spcBef>
                <a:spcPts val="600"/>
              </a:spcBef>
              <a:spcAft>
                <a:spcPts val="0"/>
              </a:spcAft>
              <a:buClr>
                <a:schemeClr val="dk1"/>
              </a:buClr>
              <a:buSzPts val="2000"/>
              <a:buFont typeface="Arial"/>
              <a:buChar char="–"/>
              <a:defRPr/>
            </a:lvl8pPr>
            <a:lvl9pPr marL="4114800" lvl="8" indent="-355600" algn="l">
              <a:spcBef>
                <a:spcPts val="600"/>
              </a:spcBef>
              <a:spcAft>
                <a:spcPts val="0"/>
              </a:spcAft>
              <a:buClr>
                <a:schemeClr val="dk1"/>
              </a:buClr>
              <a:buSzPts val="2000"/>
              <a:buFont typeface="Arial"/>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ree Content">
  <p:cSld name="Three Content">
    <p:spTree>
      <p:nvGrpSpPr>
        <p:cNvPr id="1" name="Shape 681"/>
        <p:cNvGrpSpPr/>
        <p:nvPr/>
      </p:nvGrpSpPr>
      <p:grpSpPr>
        <a:xfrm>
          <a:off x="0" y="0"/>
          <a:ext cx="0" cy="0"/>
          <a:chOff x="0" y="0"/>
          <a:chExt cx="0" cy="0"/>
        </a:xfrm>
      </p:grpSpPr>
      <p:sp>
        <p:nvSpPr>
          <p:cNvPr id="682" name="Google Shape;682;p22"/>
          <p:cNvSpPr txBox="1">
            <a:spLocks noGrp="1"/>
          </p:cNvSpPr>
          <p:nvPr>
            <p:ph type="body" idx="1"/>
          </p:nvPr>
        </p:nvSpPr>
        <p:spPr>
          <a:xfrm>
            <a:off x="685800" y="2057399"/>
            <a:ext cx="4114800" cy="5121276"/>
          </a:xfrm>
          <a:prstGeom prst="rect">
            <a:avLst/>
          </a:prstGeom>
          <a:noFill/>
          <a:ln>
            <a:noFill/>
          </a:ln>
        </p:spPr>
        <p:txBody>
          <a:bodyPr spcFirstLastPara="1" wrap="square" lIns="0" tIns="0" rIns="0" bIns="0" anchor="t" anchorCtr="0">
            <a:noAutofit/>
          </a:bodyPr>
          <a:lstStyle>
            <a:lvl1pPr marL="457200" lvl="0" indent="-228600" algn="l">
              <a:spcBef>
                <a:spcPts val="1200"/>
              </a:spcBef>
              <a:spcAft>
                <a:spcPts val="0"/>
              </a:spcAft>
              <a:buClr>
                <a:schemeClr val="dk1"/>
              </a:buClr>
              <a:buSzPts val="2000"/>
              <a:buFont typeface="Arial"/>
              <a:buNone/>
              <a:defRPr sz="2000"/>
            </a:lvl1pPr>
            <a:lvl2pPr marL="914400" lvl="1" indent="-228600" algn="l">
              <a:spcBef>
                <a:spcPts val="1200"/>
              </a:spcBef>
              <a:spcAft>
                <a:spcPts val="0"/>
              </a:spcAft>
              <a:buClr>
                <a:schemeClr val="dk1"/>
              </a:buClr>
              <a:buSzPts val="2000"/>
              <a:buFont typeface="Arial"/>
              <a:buNone/>
              <a:defRPr sz="2000"/>
            </a:lvl2pPr>
            <a:lvl3pPr marL="1371600" lvl="2" indent="-355600" algn="l">
              <a:spcBef>
                <a:spcPts val="1200"/>
              </a:spcBef>
              <a:spcAft>
                <a:spcPts val="0"/>
              </a:spcAft>
              <a:buClr>
                <a:schemeClr val="dk1"/>
              </a:buClr>
              <a:buSzPts val="2000"/>
              <a:buChar char="•"/>
              <a:defRPr sz="2000"/>
            </a:lvl3pPr>
            <a:lvl4pPr marL="1828800" lvl="3" indent="-355600" algn="l">
              <a:spcBef>
                <a:spcPts val="600"/>
              </a:spcBef>
              <a:spcAft>
                <a:spcPts val="0"/>
              </a:spcAft>
              <a:buClr>
                <a:schemeClr val="dk1"/>
              </a:buClr>
              <a:buSzPts val="2000"/>
              <a:buChar char="–"/>
              <a:defRPr sz="2000"/>
            </a:lvl4pPr>
            <a:lvl5pPr marL="2286000" lvl="4" indent="-355600" algn="l">
              <a:spcBef>
                <a:spcPts val="600"/>
              </a:spcBef>
              <a:spcAft>
                <a:spcPts val="0"/>
              </a:spcAft>
              <a:buClr>
                <a:schemeClr val="dk1"/>
              </a:buClr>
              <a:buSzPts val="2000"/>
              <a:buChar char="–"/>
              <a:defRPr sz="2000"/>
            </a:lvl5pPr>
            <a:lvl6pPr marL="2743200" lvl="5" indent="-355600" algn="l">
              <a:spcBef>
                <a:spcPts val="600"/>
              </a:spcBef>
              <a:spcAft>
                <a:spcPts val="0"/>
              </a:spcAft>
              <a:buClr>
                <a:schemeClr val="dk1"/>
              </a:buClr>
              <a:buSzPts val="2000"/>
              <a:buChar char="–"/>
              <a:defRPr sz="2000"/>
            </a:lvl6pPr>
            <a:lvl7pPr marL="3200400" lvl="6" indent="-355600" algn="l">
              <a:spcBef>
                <a:spcPts val="600"/>
              </a:spcBef>
              <a:spcAft>
                <a:spcPts val="0"/>
              </a:spcAft>
              <a:buClr>
                <a:schemeClr val="dk1"/>
              </a:buClr>
              <a:buSzPts val="2000"/>
              <a:buChar char="–"/>
              <a:defRPr sz="2000"/>
            </a:lvl7pPr>
            <a:lvl8pPr marL="3657600" lvl="7" indent="-355600" algn="l">
              <a:spcBef>
                <a:spcPts val="600"/>
              </a:spcBef>
              <a:spcAft>
                <a:spcPts val="0"/>
              </a:spcAft>
              <a:buClr>
                <a:schemeClr val="dk1"/>
              </a:buClr>
              <a:buSzPts val="2000"/>
              <a:buChar char="–"/>
              <a:defRPr sz="2000"/>
            </a:lvl8pPr>
            <a:lvl9pPr marL="4114800" lvl="8" indent="-355600" algn="l">
              <a:spcBef>
                <a:spcPts val="600"/>
              </a:spcBef>
              <a:spcAft>
                <a:spcPts val="0"/>
              </a:spcAft>
              <a:buClr>
                <a:schemeClr val="dk1"/>
              </a:buClr>
              <a:buSzPts val="2000"/>
              <a:buChar char="–"/>
              <a:defRPr sz="2000"/>
            </a:lvl9pPr>
          </a:lstStyle>
          <a:p>
            <a:endParaRPr/>
          </a:p>
        </p:txBody>
      </p:sp>
      <p:sp>
        <p:nvSpPr>
          <p:cNvPr id="683" name="Google Shape;683;p22"/>
          <p:cNvSpPr txBox="1">
            <a:spLocks noGrp="1"/>
          </p:cNvSpPr>
          <p:nvPr>
            <p:ph type="body" idx="2"/>
          </p:nvPr>
        </p:nvSpPr>
        <p:spPr>
          <a:xfrm>
            <a:off x="5257800" y="2057399"/>
            <a:ext cx="4114800" cy="5121276"/>
          </a:xfrm>
          <a:prstGeom prst="rect">
            <a:avLst/>
          </a:prstGeom>
          <a:noFill/>
          <a:ln>
            <a:noFill/>
          </a:ln>
        </p:spPr>
        <p:txBody>
          <a:bodyPr spcFirstLastPara="1" wrap="square" lIns="0" tIns="0" rIns="0" bIns="0" anchor="t" anchorCtr="0">
            <a:noAutofit/>
          </a:bodyPr>
          <a:lstStyle>
            <a:lvl1pPr marL="457200" lvl="0" indent="-228600" algn="l">
              <a:spcBef>
                <a:spcPts val="1200"/>
              </a:spcBef>
              <a:spcAft>
                <a:spcPts val="0"/>
              </a:spcAft>
              <a:buClr>
                <a:schemeClr val="dk1"/>
              </a:buClr>
              <a:buSzPts val="2000"/>
              <a:buFont typeface="Arial"/>
              <a:buNone/>
              <a:defRPr sz="2000"/>
            </a:lvl1pPr>
            <a:lvl2pPr marL="914400" lvl="1" indent="-228600" algn="l">
              <a:spcBef>
                <a:spcPts val="1200"/>
              </a:spcBef>
              <a:spcAft>
                <a:spcPts val="0"/>
              </a:spcAft>
              <a:buClr>
                <a:schemeClr val="dk1"/>
              </a:buClr>
              <a:buSzPts val="2000"/>
              <a:buFont typeface="Arial"/>
              <a:buNone/>
              <a:defRPr sz="2000"/>
            </a:lvl2pPr>
            <a:lvl3pPr marL="1371600" lvl="2" indent="-355600" algn="l">
              <a:spcBef>
                <a:spcPts val="1200"/>
              </a:spcBef>
              <a:spcAft>
                <a:spcPts val="0"/>
              </a:spcAft>
              <a:buClr>
                <a:schemeClr val="dk1"/>
              </a:buClr>
              <a:buSzPts val="2000"/>
              <a:buChar char="•"/>
              <a:defRPr sz="2000"/>
            </a:lvl3pPr>
            <a:lvl4pPr marL="1828800" lvl="3" indent="-355600" algn="l">
              <a:spcBef>
                <a:spcPts val="600"/>
              </a:spcBef>
              <a:spcAft>
                <a:spcPts val="0"/>
              </a:spcAft>
              <a:buClr>
                <a:schemeClr val="dk1"/>
              </a:buClr>
              <a:buSzPts val="2000"/>
              <a:buChar char="–"/>
              <a:defRPr sz="2000"/>
            </a:lvl4pPr>
            <a:lvl5pPr marL="2286000" lvl="4" indent="-355600" algn="l">
              <a:spcBef>
                <a:spcPts val="600"/>
              </a:spcBef>
              <a:spcAft>
                <a:spcPts val="0"/>
              </a:spcAft>
              <a:buClr>
                <a:schemeClr val="dk1"/>
              </a:buClr>
              <a:buSzPts val="2000"/>
              <a:buChar char="–"/>
              <a:defRPr sz="2000"/>
            </a:lvl5pPr>
            <a:lvl6pPr marL="2743200" lvl="5" indent="-355600" algn="l">
              <a:spcBef>
                <a:spcPts val="600"/>
              </a:spcBef>
              <a:spcAft>
                <a:spcPts val="0"/>
              </a:spcAft>
              <a:buClr>
                <a:schemeClr val="dk1"/>
              </a:buClr>
              <a:buSzPts val="2000"/>
              <a:buChar char="–"/>
              <a:defRPr sz="2000"/>
            </a:lvl6pPr>
            <a:lvl7pPr marL="3200400" lvl="6" indent="-355600" algn="l">
              <a:spcBef>
                <a:spcPts val="600"/>
              </a:spcBef>
              <a:spcAft>
                <a:spcPts val="0"/>
              </a:spcAft>
              <a:buClr>
                <a:schemeClr val="dk1"/>
              </a:buClr>
              <a:buSzPts val="2000"/>
              <a:buChar char="–"/>
              <a:defRPr sz="2000"/>
            </a:lvl7pPr>
            <a:lvl8pPr marL="3657600" lvl="7" indent="-355600" algn="l">
              <a:spcBef>
                <a:spcPts val="600"/>
              </a:spcBef>
              <a:spcAft>
                <a:spcPts val="0"/>
              </a:spcAft>
              <a:buClr>
                <a:schemeClr val="dk1"/>
              </a:buClr>
              <a:buSzPts val="2000"/>
              <a:buChar char="–"/>
              <a:defRPr sz="2000"/>
            </a:lvl8pPr>
            <a:lvl9pPr marL="4114800" lvl="8" indent="-355600" algn="l">
              <a:spcBef>
                <a:spcPts val="600"/>
              </a:spcBef>
              <a:spcAft>
                <a:spcPts val="0"/>
              </a:spcAft>
              <a:buClr>
                <a:schemeClr val="dk1"/>
              </a:buClr>
              <a:buSzPts val="2000"/>
              <a:buChar char="–"/>
              <a:defRPr sz="2000"/>
            </a:lvl9pPr>
          </a:lstStyle>
          <a:p>
            <a:endParaRPr/>
          </a:p>
        </p:txBody>
      </p:sp>
      <p:sp>
        <p:nvSpPr>
          <p:cNvPr id="684" name="Google Shape;684;p22"/>
          <p:cNvSpPr txBox="1">
            <a:spLocks noGrp="1"/>
          </p:cNvSpPr>
          <p:nvPr>
            <p:ph type="body" idx="3"/>
          </p:nvPr>
        </p:nvSpPr>
        <p:spPr>
          <a:xfrm>
            <a:off x="9829800" y="2057399"/>
            <a:ext cx="4114800" cy="5121276"/>
          </a:xfrm>
          <a:prstGeom prst="rect">
            <a:avLst/>
          </a:prstGeom>
          <a:noFill/>
          <a:ln>
            <a:noFill/>
          </a:ln>
        </p:spPr>
        <p:txBody>
          <a:bodyPr spcFirstLastPara="1" wrap="square" lIns="0" tIns="0" rIns="0" bIns="0" anchor="t" anchorCtr="0">
            <a:noAutofit/>
          </a:bodyPr>
          <a:lstStyle>
            <a:lvl1pPr marL="457200" lvl="0" indent="-228600" algn="l">
              <a:spcBef>
                <a:spcPts val="1200"/>
              </a:spcBef>
              <a:spcAft>
                <a:spcPts val="0"/>
              </a:spcAft>
              <a:buClr>
                <a:schemeClr val="dk1"/>
              </a:buClr>
              <a:buSzPts val="2000"/>
              <a:buFont typeface="Arial"/>
              <a:buNone/>
              <a:defRPr sz="2000"/>
            </a:lvl1pPr>
            <a:lvl2pPr marL="914400" lvl="1" indent="-228600" algn="l">
              <a:spcBef>
                <a:spcPts val="1200"/>
              </a:spcBef>
              <a:spcAft>
                <a:spcPts val="0"/>
              </a:spcAft>
              <a:buClr>
                <a:schemeClr val="dk1"/>
              </a:buClr>
              <a:buSzPts val="2000"/>
              <a:buFont typeface="Arial"/>
              <a:buNone/>
              <a:defRPr sz="2000"/>
            </a:lvl2pPr>
            <a:lvl3pPr marL="1371600" lvl="2" indent="-355600" algn="l">
              <a:spcBef>
                <a:spcPts val="1200"/>
              </a:spcBef>
              <a:spcAft>
                <a:spcPts val="0"/>
              </a:spcAft>
              <a:buClr>
                <a:schemeClr val="dk1"/>
              </a:buClr>
              <a:buSzPts val="2000"/>
              <a:buChar char="•"/>
              <a:defRPr sz="2000"/>
            </a:lvl3pPr>
            <a:lvl4pPr marL="1828800" lvl="3" indent="-355600" algn="l">
              <a:spcBef>
                <a:spcPts val="600"/>
              </a:spcBef>
              <a:spcAft>
                <a:spcPts val="0"/>
              </a:spcAft>
              <a:buClr>
                <a:schemeClr val="dk1"/>
              </a:buClr>
              <a:buSzPts val="2000"/>
              <a:buChar char="–"/>
              <a:defRPr sz="2000"/>
            </a:lvl4pPr>
            <a:lvl5pPr marL="2286000" lvl="4" indent="-355600" algn="l">
              <a:spcBef>
                <a:spcPts val="600"/>
              </a:spcBef>
              <a:spcAft>
                <a:spcPts val="0"/>
              </a:spcAft>
              <a:buClr>
                <a:schemeClr val="dk1"/>
              </a:buClr>
              <a:buSzPts val="2000"/>
              <a:buChar char="–"/>
              <a:defRPr sz="2000"/>
            </a:lvl5pPr>
            <a:lvl6pPr marL="2743200" lvl="5" indent="-355600" algn="l">
              <a:spcBef>
                <a:spcPts val="600"/>
              </a:spcBef>
              <a:spcAft>
                <a:spcPts val="0"/>
              </a:spcAft>
              <a:buClr>
                <a:schemeClr val="dk1"/>
              </a:buClr>
              <a:buSzPts val="2000"/>
              <a:buChar char="–"/>
              <a:defRPr sz="2000"/>
            </a:lvl6pPr>
            <a:lvl7pPr marL="3200400" lvl="6" indent="-355600" algn="l">
              <a:spcBef>
                <a:spcPts val="600"/>
              </a:spcBef>
              <a:spcAft>
                <a:spcPts val="0"/>
              </a:spcAft>
              <a:buClr>
                <a:schemeClr val="dk1"/>
              </a:buClr>
              <a:buSzPts val="2000"/>
              <a:buChar char="–"/>
              <a:defRPr sz="2000"/>
            </a:lvl7pPr>
            <a:lvl8pPr marL="3657600" lvl="7" indent="-355600" algn="l">
              <a:spcBef>
                <a:spcPts val="600"/>
              </a:spcBef>
              <a:spcAft>
                <a:spcPts val="0"/>
              </a:spcAft>
              <a:buClr>
                <a:schemeClr val="dk1"/>
              </a:buClr>
              <a:buSzPts val="2000"/>
              <a:buChar char="–"/>
              <a:defRPr sz="2000"/>
            </a:lvl8pPr>
            <a:lvl9pPr marL="4114800" lvl="8" indent="-355600" algn="l">
              <a:spcBef>
                <a:spcPts val="600"/>
              </a:spcBef>
              <a:spcAft>
                <a:spcPts val="0"/>
              </a:spcAft>
              <a:buClr>
                <a:schemeClr val="dk1"/>
              </a:buClr>
              <a:buSzPts val="2000"/>
              <a:buChar char="–"/>
              <a:defRPr sz="2000"/>
            </a:lvl9pPr>
          </a:lstStyle>
          <a:p>
            <a:endParaRPr/>
          </a:p>
        </p:txBody>
      </p:sp>
      <p:sp>
        <p:nvSpPr>
          <p:cNvPr id="685" name="Google Shape;685;p22"/>
          <p:cNvSpPr txBox="1">
            <a:spLocks noGrp="1"/>
          </p:cNvSpPr>
          <p:nvPr>
            <p:ph type="title"/>
          </p:nvPr>
        </p:nvSpPr>
        <p:spPr>
          <a:xfrm>
            <a:off x="685800" y="639763"/>
            <a:ext cx="13258800" cy="1417636"/>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chemeClr val="accent3"/>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4_End Slide">
  <p:cSld name="4_End Slide">
    <p:bg>
      <p:bgPr>
        <a:solidFill>
          <a:schemeClr val="lt1"/>
        </a:solidFill>
        <a:effectLst/>
      </p:bgPr>
    </p:bg>
    <p:spTree>
      <p:nvGrpSpPr>
        <p:cNvPr id="1" name="Shape 769"/>
        <p:cNvGrpSpPr/>
        <p:nvPr/>
      </p:nvGrpSpPr>
      <p:grpSpPr>
        <a:xfrm>
          <a:off x="0" y="0"/>
          <a:ext cx="0" cy="0"/>
          <a:chOff x="0" y="0"/>
          <a:chExt cx="0" cy="0"/>
        </a:xfrm>
      </p:grpSpPr>
      <p:grpSp>
        <p:nvGrpSpPr>
          <p:cNvPr id="770" name="Google Shape;770;p28"/>
          <p:cNvGrpSpPr/>
          <p:nvPr/>
        </p:nvGrpSpPr>
        <p:grpSpPr>
          <a:xfrm>
            <a:off x="-91440" y="-91440"/>
            <a:ext cx="14813280" cy="8412480"/>
            <a:chOff x="-91440" y="-91440"/>
            <a:chExt cx="14813280" cy="8412480"/>
          </a:xfrm>
        </p:grpSpPr>
        <p:cxnSp>
          <p:nvCxnSpPr>
            <p:cNvPr id="771" name="Google Shape;771;p28"/>
            <p:cNvCxnSpPr/>
            <p:nvPr/>
          </p:nvCxnSpPr>
          <p:spPr>
            <a:xfrm>
              <a:off x="-91440" y="639763"/>
              <a:ext cx="45720" cy="0"/>
            </a:xfrm>
            <a:prstGeom prst="straightConnector1">
              <a:avLst/>
            </a:prstGeom>
            <a:noFill/>
            <a:ln w="9525" cap="flat" cmpd="sng">
              <a:solidFill>
                <a:schemeClr val="accent1"/>
              </a:solidFill>
              <a:prstDash val="solid"/>
              <a:round/>
              <a:headEnd type="none" w="sm" len="sm"/>
              <a:tailEnd type="none" w="sm" len="sm"/>
            </a:ln>
          </p:spPr>
        </p:cxnSp>
        <p:cxnSp>
          <p:nvCxnSpPr>
            <p:cNvPr id="772" name="Google Shape;772;p28"/>
            <p:cNvCxnSpPr/>
            <p:nvPr/>
          </p:nvCxnSpPr>
          <p:spPr>
            <a:xfrm>
              <a:off x="-91440" y="2057399"/>
              <a:ext cx="45720" cy="0"/>
            </a:xfrm>
            <a:prstGeom prst="straightConnector1">
              <a:avLst/>
            </a:prstGeom>
            <a:noFill/>
            <a:ln w="9525" cap="flat" cmpd="sng">
              <a:solidFill>
                <a:schemeClr val="accent1"/>
              </a:solidFill>
              <a:prstDash val="solid"/>
              <a:round/>
              <a:headEnd type="none" w="sm" len="sm"/>
              <a:tailEnd type="none" w="sm" len="sm"/>
            </a:ln>
          </p:spPr>
        </p:cxnSp>
        <p:cxnSp>
          <p:nvCxnSpPr>
            <p:cNvPr id="773" name="Google Shape;773;p28"/>
            <p:cNvCxnSpPr/>
            <p:nvPr/>
          </p:nvCxnSpPr>
          <p:spPr>
            <a:xfrm>
              <a:off x="-91440" y="7178674"/>
              <a:ext cx="45720" cy="0"/>
            </a:xfrm>
            <a:prstGeom prst="straightConnector1">
              <a:avLst/>
            </a:prstGeom>
            <a:noFill/>
            <a:ln w="9525" cap="flat" cmpd="sng">
              <a:solidFill>
                <a:schemeClr val="accent1"/>
              </a:solidFill>
              <a:prstDash val="solid"/>
              <a:round/>
              <a:headEnd type="none" w="sm" len="sm"/>
              <a:tailEnd type="none" w="sm" len="sm"/>
            </a:ln>
          </p:spPr>
        </p:cxnSp>
        <p:cxnSp>
          <p:nvCxnSpPr>
            <p:cNvPr id="774" name="Google Shape;774;p28"/>
            <p:cNvCxnSpPr/>
            <p:nvPr/>
          </p:nvCxnSpPr>
          <p:spPr>
            <a:xfrm>
              <a:off x="14676120" y="639763"/>
              <a:ext cx="45720" cy="0"/>
            </a:xfrm>
            <a:prstGeom prst="straightConnector1">
              <a:avLst/>
            </a:prstGeom>
            <a:noFill/>
            <a:ln w="9525" cap="flat" cmpd="sng">
              <a:solidFill>
                <a:schemeClr val="accent1"/>
              </a:solidFill>
              <a:prstDash val="solid"/>
              <a:round/>
              <a:headEnd type="none" w="sm" len="sm"/>
              <a:tailEnd type="none" w="sm" len="sm"/>
            </a:ln>
          </p:spPr>
        </p:cxnSp>
        <p:cxnSp>
          <p:nvCxnSpPr>
            <p:cNvPr id="775" name="Google Shape;775;p28"/>
            <p:cNvCxnSpPr/>
            <p:nvPr/>
          </p:nvCxnSpPr>
          <p:spPr>
            <a:xfrm>
              <a:off x="14676120" y="2057399"/>
              <a:ext cx="45720" cy="0"/>
            </a:xfrm>
            <a:prstGeom prst="straightConnector1">
              <a:avLst/>
            </a:prstGeom>
            <a:noFill/>
            <a:ln w="9525" cap="flat" cmpd="sng">
              <a:solidFill>
                <a:schemeClr val="accent1"/>
              </a:solidFill>
              <a:prstDash val="solid"/>
              <a:round/>
              <a:headEnd type="none" w="sm" len="sm"/>
              <a:tailEnd type="none" w="sm" len="sm"/>
            </a:ln>
          </p:spPr>
        </p:cxnSp>
        <p:cxnSp>
          <p:nvCxnSpPr>
            <p:cNvPr id="776" name="Google Shape;776;p28"/>
            <p:cNvCxnSpPr/>
            <p:nvPr/>
          </p:nvCxnSpPr>
          <p:spPr>
            <a:xfrm>
              <a:off x="14676120" y="7178674"/>
              <a:ext cx="45720" cy="0"/>
            </a:xfrm>
            <a:prstGeom prst="straightConnector1">
              <a:avLst/>
            </a:prstGeom>
            <a:noFill/>
            <a:ln w="9525" cap="flat" cmpd="sng">
              <a:solidFill>
                <a:schemeClr val="accent1"/>
              </a:solidFill>
              <a:prstDash val="solid"/>
              <a:round/>
              <a:headEnd type="none" w="sm" len="sm"/>
              <a:tailEnd type="none" w="sm" len="sm"/>
            </a:ln>
          </p:spPr>
        </p:cxnSp>
        <p:cxnSp>
          <p:nvCxnSpPr>
            <p:cNvPr id="777" name="Google Shape;777;p28"/>
            <p:cNvCxnSpPr/>
            <p:nvPr/>
          </p:nvCxnSpPr>
          <p:spPr>
            <a:xfrm>
              <a:off x="685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778" name="Google Shape;778;p28"/>
            <p:cNvCxnSpPr/>
            <p:nvPr/>
          </p:nvCxnSpPr>
          <p:spPr>
            <a:xfrm>
              <a:off x="13944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779" name="Google Shape;779;p28"/>
            <p:cNvCxnSpPr/>
            <p:nvPr/>
          </p:nvCxnSpPr>
          <p:spPr>
            <a:xfrm>
              <a:off x="685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780" name="Google Shape;780;p28"/>
            <p:cNvCxnSpPr/>
            <p:nvPr/>
          </p:nvCxnSpPr>
          <p:spPr>
            <a:xfrm>
              <a:off x="13944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781" name="Google Shape;781;p28"/>
            <p:cNvCxnSpPr/>
            <p:nvPr/>
          </p:nvCxnSpPr>
          <p:spPr>
            <a:xfrm>
              <a:off x="118872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782" name="Google Shape;782;p28"/>
            <p:cNvCxnSpPr/>
            <p:nvPr/>
          </p:nvCxnSpPr>
          <p:spPr>
            <a:xfrm>
              <a:off x="73152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783" name="Google Shape;783;p28"/>
            <p:cNvCxnSpPr/>
            <p:nvPr/>
          </p:nvCxnSpPr>
          <p:spPr>
            <a:xfrm>
              <a:off x="73152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784" name="Google Shape;784;p28"/>
            <p:cNvCxnSpPr/>
            <p:nvPr/>
          </p:nvCxnSpPr>
          <p:spPr>
            <a:xfrm>
              <a:off x="7086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785" name="Google Shape;785;p28"/>
            <p:cNvCxnSpPr/>
            <p:nvPr/>
          </p:nvCxnSpPr>
          <p:spPr>
            <a:xfrm>
              <a:off x="7543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786" name="Google Shape;786;p28"/>
            <p:cNvCxnSpPr/>
            <p:nvPr/>
          </p:nvCxnSpPr>
          <p:spPr>
            <a:xfrm>
              <a:off x="7086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787" name="Google Shape;787;p28"/>
            <p:cNvCxnSpPr/>
            <p:nvPr/>
          </p:nvCxnSpPr>
          <p:spPr>
            <a:xfrm>
              <a:off x="7543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788" name="Google Shape;788;p28"/>
            <p:cNvCxnSpPr/>
            <p:nvPr/>
          </p:nvCxnSpPr>
          <p:spPr>
            <a:xfrm>
              <a:off x="5257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789" name="Google Shape;789;p28"/>
            <p:cNvCxnSpPr/>
            <p:nvPr/>
          </p:nvCxnSpPr>
          <p:spPr>
            <a:xfrm>
              <a:off x="4800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790" name="Google Shape;790;p28"/>
            <p:cNvCxnSpPr/>
            <p:nvPr/>
          </p:nvCxnSpPr>
          <p:spPr>
            <a:xfrm>
              <a:off x="9372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791" name="Google Shape;791;p28"/>
            <p:cNvCxnSpPr/>
            <p:nvPr/>
          </p:nvCxnSpPr>
          <p:spPr>
            <a:xfrm>
              <a:off x="9829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792" name="Google Shape;792;p28"/>
            <p:cNvCxnSpPr/>
            <p:nvPr/>
          </p:nvCxnSpPr>
          <p:spPr>
            <a:xfrm>
              <a:off x="5257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793" name="Google Shape;793;p28"/>
            <p:cNvCxnSpPr/>
            <p:nvPr/>
          </p:nvCxnSpPr>
          <p:spPr>
            <a:xfrm>
              <a:off x="9829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794" name="Google Shape;794;p28"/>
            <p:cNvCxnSpPr/>
            <p:nvPr/>
          </p:nvCxnSpPr>
          <p:spPr>
            <a:xfrm>
              <a:off x="4800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795" name="Google Shape;795;p28"/>
            <p:cNvCxnSpPr/>
            <p:nvPr/>
          </p:nvCxnSpPr>
          <p:spPr>
            <a:xfrm>
              <a:off x="9372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796" name="Google Shape;796;p28"/>
            <p:cNvCxnSpPr/>
            <p:nvPr/>
          </p:nvCxnSpPr>
          <p:spPr>
            <a:xfrm>
              <a:off x="118872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797" name="Google Shape;797;p28"/>
            <p:cNvCxnSpPr/>
            <p:nvPr/>
          </p:nvCxnSpPr>
          <p:spPr>
            <a:xfrm>
              <a:off x="14676120" y="7772400"/>
              <a:ext cx="45720" cy="0"/>
            </a:xfrm>
            <a:prstGeom prst="straightConnector1">
              <a:avLst/>
            </a:prstGeom>
            <a:noFill/>
            <a:ln w="9525" cap="flat" cmpd="sng">
              <a:solidFill>
                <a:schemeClr val="accent1"/>
              </a:solidFill>
              <a:prstDash val="solid"/>
              <a:round/>
              <a:headEnd type="none" w="sm" len="sm"/>
              <a:tailEnd type="none" w="sm" len="sm"/>
            </a:ln>
          </p:spPr>
        </p:cxnSp>
        <p:cxnSp>
          <p:nvCxnSpPr>
            <p:cNvPr id="798" name="Google Shape;798;p28"/>
            <p:cNvCxnSpPr/>
            <p:nvPr/>
          </p:nvCxnSpPr>
          <p:spPr>
            <a:xfrm>
              <a:off x="-91440" y="7772400"/>
              <a:ext cx="45720" cy="0"/>
            </a:xfrm>
            <a:prstGeom prst="straightConnector1">
              <a:avLst/>
            </a:prstGeom>
            <a:noFill/>
            <a:ln w="9525" cap="flat" cmpd="sng">
              <a:solidFill>
                <a:schemeClr val="accent1"/>
              </a:solidFill>
              <a:prstDash val="solid"/>
              <a:round/>
              <a:headEnd type="none" w="sm" len="sm"/>
              <a:tailEnd type="none" w="sm" len="sm"/>
            </a:ln>
          </p:spPr>
        </p:cxnSp>
      </p:grpSp>
      <p:sp>
        <p:nvSpPr>
          <p:cNvPr id="799" name="Google Shape;799;p28"/>
          <p:cNvSpPr txBox="1"/>
          <p:nvPr/>
        </p:nvSpPr>
        <p:spPr>
          <a:xfrm>
            <a:off x="7543800" y="7580439"/>
            <a:ext cx="6400800" cy="274320"/>
          </a:xfrm>
          <a:prstGeom prst="rect">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r>
              <a:rPr lang="en-US" sz="1100" dirty="0">
                <a:solidFill>
                  <a:schemeClr val="dk1"/>
                </a:solidFill>
                <a:latin typeface="Arial"/>
                <a:ea typeface="Arial"/>
                <a:cs typeface="Arial"/>
                <a:sym typeface="Arial"/>
              </a:rPr>
              <a:t>© 2021 DXC Technology Company. All rights reserved.</a:t>
            </a:r>
            <a:endParaRPr dirty="0"/>
          </a:p>
        </p:txBody>
      </p:sp>
      <p:sp>
        <p:nvSpPr>
          <p:cNvPr id="800" name="Google Shape;800;p28"/>
          <p:cNvSpPr/>
          <p:nvPr/>
        </p:nvSpPr>
        <p:spPr>
          <a:xfrm>
            <a:off x="362838" y="-2"/>
            <a:ext cx="730237" cy="639765"/>
          </a:xfrm>
          <a:custGeom>
            <a:avLst/>
            <a:gdLst/>
            <a:ahLst/>
            <a:cxnLst/>
            <a:rect l="l" t="t" r="r" b="b"/>
            <a:pathLst>
              <a:path w="370" h="321" extrusionOk="0">
                <a:moveTo>
                  <a:pt x="0" y="0"/>
                </a:moveTo>
                <a:lnTo>
                  <a:pt x="0" y="0"/>
                </a:lnTo>
                <a:lnTo>
                  <a:pt x="184" y="321"/>
                </a:lnTo>
                <a:lnTo>
                  <a:pt x="370" y="0"/>
                </a:lnTo>
                <a:lnTo>
                  <a:pt x="0" y="0"/>
                </a:lnTo>
                <a:close/>
              </a:path>
            </a:pathLst>
          </a:custGeom>
          <a:solidFill>
            <a:schemeClr val="accent1"/>
          </a:solidFill>
          <a:ln>
            <a:noFill/>
          </a:ln>
        </p:spPr>
        <p:txBody>
          <a:bodyPr spcFirstLastPara="1" wrap="square" lIns="146300" tIns="73150" rIns="146300" bIns="73150" anchor="t" anchorCtr="0">
            <a:noAutofit/>
          </a:bodyPr>
          <a:lstStyle/>
          <a:p>
            <a:pPr marL="0" marR="0" lvl="0" indent="0" algn="l" rtl="0">
              <a:spcBef>
                <a:spcPts val="0"/>
              </a:spcBef>
              <a:spcAft>
                <a:spcPts val="0"/>
              </a:spcAft>
              <a:buNone/>
            </a:pPr>
            <a:endParaRPr sz="4608" dirty="0">
              <a:solidFill>
                <a:schemeClr val="dk1"/>
              </a:solidFill>
              <a:latin typeface="Arial"/>
              <a:ea typeface="Arial"/>
              <a:cs typeface="Arial"/>
              <a:sym typeface="Arial"/>
            </a:endParaRPr>
          </a:p>
        </p:txBody>
      </p:sp>
      <p:pic>
        <p:nvPicPr>
          <p:cNvPr id="801" name="Google Shape;801;p28"/>
          <p:cNvPicPr preferRelativeResize="0"/>
          <p:nvPr/>
        </p:nvPicPr>
        <p:blipFill rotWithShape="1">
          <a:blip r:embed="rId2">
            <a:alphaModFix/>
          </a:blip>
          <a:srcRect/>
          <a:stretch/>
        </p:blipFill>
        <p:spPr>
          <a:xfrm>
            <a:off x="3184659" y="3733810"/>
            <a:ext cx="8260581" cy="881127"/>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Title Slide 03">
  <p:cSld name="Title Slide 03">
    <p:bg>
      <p:bgPr>
        <a:solidFill>
          <a:schemeClr val="lt1"/>
        </a:solidFill>
        <a:effectLst/>
      </p:bgPr>
    </p:bg>
    <p:spTree>
      <p:nvGrpSpPr>
        <p:cNvPr id="1" name="Shape 802"/>
        <p:cNvGrpSpPr/>
        <p:nvPr/>
      </p:nvGrpSpPr>
      <p:grpSpPr>
        <a:xfrm>
          <a:off x="0" y="0"/>
          <a:ext cx="0" cy="0"/>
          <a:chOff x="0" y="0"/>
          <a:chExt cx="0" cy="0"/>
        </a:xfrm>
      </p:grpSpPr>
      <p:grpSp>
        <p:nvGrpSpPr>
          <p:cNvPr id="803" name="Google Shape;803;p29"/>
          <p:cNvGrpSpPr/>
          <p:nvPr/>
        </p:nvGrpSpPr>
        <p:grpSpPr>
          <a:xfrm>
            <a:off x="-91440" y="-91440"/>
            <a:ext cx="14813280" cy="8412480"/>
            <a:chOff x="-91440" y="-91440"/>
            <a:chExt cx="14813280" cy="8412480"/>
          </a:xfrm>
        </p:grpSpPr>
        <p:cxnSp>
          <p:nvCxnSpPr>
            <p:cNvPr id="804" name="Google Shape;804;p29"/>
            <p:cNvCxnSpPr/>
            <p:nvPr/>
          </p:nvCxnSpPr>
          <p:spPr>
            <a:xfrm>
              <a:off x="-91440" y="639763"/>
              <a:ext cx="45720" cy="0"/>
            </a:xfrm>
            <a:prstGeom prst="straightConnector1">
              <a:avLst/>
            </a:prstGeom>
            <a:noFill/>
            <a:ln w="9525" cap="flat" cmpd="sng">
              <a:solidFill>
                <a:schemeClr val="accent1"/>
              </a:solidFill>
              <a:prstDash val="solid"/>
              <a:round/>
              <a:headEnd type="none" w="sm" len="sm"/>
              <a:tailEnd type="none" w="sm" len="sm"/>
            </a:ln>
          </p:spPr>
        </p:cxnSp>
        <p:cxnSp>
          <p:nvCxnSpPr>
            <p:cNvPr id="805" name="Google Shape;805;p29"/>
            <p:cNvCxnSpPr/>
            <p:nvPr/>
          </p:nvCxnSpPr>
          <p:spPr>
            <a:xfrm>
              <a:off x="-91440" y="2057399"/>
              <a:ext cx="45720" cy="0"/>
            </a:xfrm>
            <a:prstGeom prst="straightConnector1">
              <a:avLst/>
            </a:prstGeom>
            <a:noFill/>
            <a:ln w="9525" cap="flat" cmpd="sng">
              <a:solidFill>
                <a:schemeClr val="accent1"/>
              </a:solidFill>
              <a:prstDash val="solid"/>
              <a:round/>
              <a:headEnd type="none" w="sm" len="sm"/>
              <a:tailEnd type="none" w="sm" len="sm"/>
            </a:ln>
          </p:spPr>
        </p:cxnSp>
        <p:cxnSp>
          <p:nvCxnSpPr>
            <p:cNvPr id="806" name="Google Shape;806;p29"/>
            <p:cNvCxnSpPr/>
            <p:nvPr/>
          </p:nvCxnSpPr>
          <p:spPr>
            <a:xfrm>
              <a:off x="-91440" y="7178674"/>
              <a:ext cx="45720" cy="0"/>
            </a:xfrm>
            <a:prstGeom prst="straightConnector1">
              <a:avLst/>
            </a:prstGeom>
            <a:noFill/>
            <a:ln w="9525" cap="flat" cmpd="sng">
              <a:solidFill>
                <a:schemeClr val="accent1"/>
              </a:solidFill>
              <a:prstDash val="solid"/>
              <a:round/>
              <a:headEnd type="none" w="sm" len="sm"/>
              <a:tailEnd type="none" w="sm" len="sm"/>
            </a:ln>
          </p:spPr>
        </p:cxnSp>
        <p:cxnSp>
          <p:nvCxnSpPr>
            <p:cNvPr id="807" name="Google Shape;807;p29"/>
            <p:cNvCxnSpPr/>
            <p:nvPr/>
          </p:nvCxnSpPr>
          <p:spPr>
            <a:xfrm>
              <a:off x="14676120" y="639763"/>
              <a:ext cx="45720" cy="0"/>
            </a:xfrm>
            <a:prstGeom prst="straightConnector1">
              <a:avLst/>
            </a:prstGeom>
            <a:noFill/>
            <a:ln w="9525" cap="flat" cmpd="sng">
              <a:solidFill>
                <a:schemeClr val="accent1"/>
              </a:solidFill>
              <a:prstDash val="solid"/>
              <a:round/>
              <a:headEnd type="none" w="sm" len="sm"/>
              <a:tailEnd type="none" w="sm" len="sm"/>
            </a:ln>
          </p:spPr>
        </p:cxnSp>
        <p:cxnSp>
          <p:nvCxnSpPr>
            <p:cNvPr id="808" name="Google Shape;808;p29"/>
            <p:cNvCxnSpPr/>
            <p:nvPr/>
          </p:nvCxnSpPr>
          <p:spPr>
            <a:xfrm>
              <a:off x="14676120" y="2057399"/>
              <a:ext cx="45720" cy="0"/>
            </a:xfrm>
            <a:prstGeom prst="straightConnector1">
              <a:avLst/>
            </a:prstGeom>
            <a:noFill/>
            <a:ln w="9525" cap="flat" cmpd="sng">
              <a:solidFill>
                <a:schemeClr val="accent1"/>
              </a:solidFill>
              <a:prstDash val="solid"/>
              <a:round/>
              <a:headEnd type="none" w="sm" len="sm"/>
              <a:tailEnd type="none" w="sm" len="sm"/>
            </a:ln>
          </p:spPr>
        </p:cxnSp>
        <p:cxnSp>
          <p:nvCxnSpPr>
            <p:cNvPr id="809" name="Google Shape;809;p29"/>
            <p:cNvCxnSpPr/>
            <p:nvPr/>
          </p:nvCxnSpPr>
          <p:spPr>
            <a:xfrm>
              <a:off x="14676120" y="7178674"/>
              <a:ext cx="45720" cy="0"/>
            </a:xfrm>
            <a:prstGeom prst="straightConnector1">
              <a:avLst/>
            </a:prstGeom>
            <a:noFill/>
            <a:ln w="9525" cap="flat" cmpd="sng">
              <a:solidFill>
                <a:schemeClr val="accent1"/>
              </a:solidFill>
              <a:prstDash val="solid"/>
              <a:round/>
              <a:headEnd type="none" w="sm" len="sm"/>
              <a:tailEnd type="none" w="sm" len="sm"/>
            </a:ln>
          </p:spPr>
        </p:cxnSp>
        <p:cxnSp>
          <p:nvCxnSpPr>
            <p:cNvPr id="810" name="Google Shape;810;p29"/>
            <p:cNvCxnSpPr/>
            <p:nvPr/>
          </p:nvCxnSpPr>
          <p:spPr>
            <a:xfrm>
              <a:off x="685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811" name="Google Shape;811;p29"/>
            <p:cNvCxnSpPr/>
            <p:nvPr/>
          </p:nvCxnSpPr>
          <p:spPr>
            <a:xfrm>
              <a:off x="13944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812" name="Google Shape;812;p29"/>
            <p:cNvCxnSpPr/>
            <p:nvPr/>
          </p:nvCxnSpPr>
          <p:spPr>
            <a:xfrm>
              <a:off x="685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813" name="Google Shape;813;p29"/>
            <p:cNvCxnSpPr/>
            <p:nvPr/>
          </p:nvCxnSpPr>
          <p:spPr>
            <a:xfrm>
              <a:off x="13944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814" name="Google Shape;814;p29"/>
            <p:cNvCxnSpPr/>
            <p:nvPr/>
          </p:nvCxnSpPr>
          <p:spPr>
            <a:xfrm>
              <a:off x="118872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815" name="Google Shape;815;p29"/>
            <p:cNvCxnSpPr/>
            <p:nvPr/>
          </p:nvCxnSpPr>
          <p:spPr>
            <a:xfrm>
              <a:off x="73152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816" name="Google Shape;816;p29"/>
            <p:cNvCxnSpPr/>
            <p:nvPr/>
          </p:nvCxnSpPr>
          <p:spPr>
            <a:xfrm>
              <a:off x="73152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817" name="Google Shape;817;p29"/>
            <p:cNvCxnSpPr/>
            <p:nvPr/>
          </p:nvCxnSpPr>
          <p:spPr>
            <a:xfrm>
              <a:off x="7086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818" name="Google Shape;818;p29"/>
            <p:cNvCxnSpPr/>
            <p:nvPr/>
          </p:nvCxnSpPr>
          <p:spPr>
            <a:xfrm>
              <a:off x="7543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819" name="Google Shape;819;p29"/>
            <p:cNvCxnSpPr/>
            <p:nvPr/>
          </p:nvCxnSpPr>
          <p:spPr>
            <a:xfrm>
              <a:off x="7086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820" name="Google Shape;820;p29"/>
            <p:cNvCxnSpPr/>
            <p:nvPr/>
          </p:nvCxnSpPr>
          <p:spPr>
            <a:xfrm>
              <a:off x="7543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821" name="Google Shape;821;p29"/>
            <p:cNvCxnSpPr/>
            <p:nvPr/>
          </p:nvCxnSpPr>
          <p:spPr>
            <a:xfrm>
              <a:off x="5257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822" name="Google Shape;822;p29"/>
            <p:cNvCxnSpPr/>
            <p:nvPr/>
          </p:nvCxnSpPr>
          <p:spPr>
            <a:xfrm>
              <a:off x="4800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823" name="Google Shape;823;p29"/>
            <p:cNvCxnSpPr/>
            <p:nvPr/>
          </p:nvCxnSpPr>
          <p:spPr>
            <a:xfrm>
              <a:off x="9372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824" name="Google Shape;824;p29"/>
            <p:cNvCxnSpPr/>
            <p:nvPr/>
          </p:nvCxnSpPr>
          <p:spPr>
            <a:xfrm>
              <a:off x="9829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825" name="Google Shape;825;p29"/>
            <p:cNvCxnSpPr/>
            <p:nvPr/>
          </p:nvCxnSpPr>
          <p:spPr>
            <a:xfrm>
              <a:off x="5257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826" name="Google Shape;826;p29"/>
            <p:cNvCxnSpPr/>
            <p:nvPr/>
          </p:nvCxnSpPr>
          <p:spPr>
            <a:xfrm>
              <a:off x="9829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827" name="Google Shape;827;p29"/>
            <p:cNvCxnSpPr/>
            <p:nvPr/>
          </p:nvCxnSpPr>
          <p:spPr>
            <a:xfrm>
              <a:off x="4800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828" name="Google Shape;828;p29"/>
            <p:cNvCxnSpPr/>
            <p:nvPr/>
          </p:nvCxnSpPr>
          <p:spPr>
            <a:xfrm>
              <a:off x="9372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829" name="Google Shape;829;p29"/>
            <p:cNvCxnSpPr/>
            <p:nvPr/>
          </p:nvCxnSpPr>
          <p:spPr>
            <a:xfrm>
              <a:off x="118872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830" name="Google Shape;830;p29"/>
            <p:cNvCxnSpPr/>
            <p:nvPr/>
          </p:nvCxnSpPr>
          <p:spPr>
            <a:xfrm>
              <a:off x="14676120" y="7772400"/>
              <a:ext cx="45720" cy="0"/>
            </a:xfrm>
            <a:prstGeom prst="straightConnector1">
              <a:avLst/>
            </a:prstGeom>
            <a:noFill/>
            <a:ln w="9525" cap="flat" cmpd="sng">
              <a:solidFill>
                <a:schemeClr val="accent1"/>
              </a:solidFill>
              <a:prstDash val="solid"/>
              <a:round/>
              <a:headEnd type="none" w="sm" len="sm"/>
              <a:tailEnd type="none" w="sm" len="sm"/>
            </a:ln>
          </p:spPr>
        </p:cxnSp>
        <p:cxnSp>
          <p:nvCxnSpPr>
            <p:cNvPr id="831" name="Google Shape;831;p29"/>
            <p:cNvCxnSpPr/>
            <p:nvPr/>
          </p:nvCxnSpPr>
          <p:spPr>
            <a:xfrm>
              <a:off x="-91440" y="7772400"/>
              <a:ext cx="45720" cy="0"/>
            </a:xfrm>
            <a:prstGeom prst="straightConnector1">
              <a:avLst/>
            </a:prstGeom>
            <a:noFill/>
            <a:ln w="9525" cap="flat" cmpd="sng">
              <a:solidFill>
                <a:schemeClr val="accent1"/>
              </a:solidFill>
              <a:prstDash val="solid"/>
              <a:round/>
              <a:headEnd type="none" w="sm" len="sm"/>
              <a:tailEnd type="none" w="sm" len="sm"/>
            </a:ln>
          </p:spPr>
        </p:cxnSp>
      </p:grpSp>
      <p:sp>
        <p:nvSpPr>
          <p:cNvPr id="832" name="Google Shape;832;p29"/>
          <p:cNvSpPr txBox="1">
            <a:spLocks noGrp="1"/>
          </p:cNvSpPr>
          <p:nvPr>
            <p:ph type="ctrTitle"/>
          </p:nvPr>
        </p:nvSpPr>
        <p:spPr>
          <a:xfrm>
            <a:off x="685800" y="639763"/>
            <a:ext cx="10058400" cy="3429000"/>
          </a:xfrm>
          <a:prstGeom prst="rect">
            <a:avLst/>
          </a:prstGeom>
          <a:noFill/>
          <a:ln>
            <a:noFill/>
          </a:ln>
        </p:spPr>
        <p:txBody>
          <a:bodyPr spcFirstLastPara="1" wrap="square" lIns="0" tIns="0" rIns="0" bIns="0" anchor="b" anchorCtr="0">
            <a:noAutofit/>
          </a:bodyPr>
          <a:lstStyle>
            <a:lvl1pPr lvl="0" algn="l">
              <a:lnSpc>
                <a:spcPct val="85000"/>
              </a:lnSpc>
              <a:spcBef>
                <a:spcPts val="0"/>
              </a:spcBef>
              <a:spcAft>
                <a:spcPts val="0"/>
              </a:spcAft>
              <a:buClr>
                <a:schemeClr val="accent3"/>
              </a:buClr>
              <a:buSzPts val="6000"/>
              <a:buFont typeface="Arial"/>
              <a:buNone/>
              <a:defRPr sz="6000">
                <a:solidFill>
                  <a:schemeClr val="accent3"/>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3" name="Google Shape;833;p29"/>
          <p:cNvSpPr txBox="1">
            <a:spLocks noGrp="1"/>
          </p:cNvSpPr>
          <p:nvPr>
            <p:ph type="subTitle" idx="1"/>
          </p:nvPr>
        </p:nvSpPr>
        <p:spPr>
          <a:xfrm>
            <a:off x="685800" y="4389120"/>
            <a:ext cx="10058400" cy="914400"/>
          </a:xfrm>
          <a:prstGeom prst="rect">
            <a:avLst/>
          </a:prstGeom>
          <a:noFill/>
          <a:ln>
            <a:noFill/>
          </a:ln>
        </p:spPr>
        <p:txBody>
          <a:bodyPr spcFirstLastPara="1" wrap="square" lIns="0" tIns="0" rIns="0" bIns="0" anchor="t" anchorCtr="0">
            <a:noAutofit/>
          </a:bodyPr>
          <a:lstStyle>
            <a:lvl1pPr lvl="0" algn="l">
              <a:spcBef>
                <a:spcPts val="0"/>
              </a:spcBef>
              <a:spcAft>
                <a:spcPts val="0"/>
              </a:spcAft>
              <a:buClr>
                <a:schemeClr val="dk1"/>
              </a:buClr>
              <a:buSzPts val="2800"/>
              <a:buFont typeface="Arial"/>
              <a:buNone/>
              <a:defRPr sz="2800">
                <a:solidFill>
                  <a:schemeClr val="dk1"/>
                </a:solidFill>
              </a:defRPr>
            </a:lvl1pPr>
            <a:lvl2pPr lvl="1" algn="ctr">
              <a:spcBef>
                <a:spcPts val="1200"/>
              </a:spcBef>
              <a:spcAft>
                <a:spcPts val="0"/>
              </a:spcAft>
              <a:buClr>
                <a:srgbClr val="888888"/>
              </a:buClr>
              <a:buSzPts val="2000"/>
              <a:buFont typeface="Arial"/>
              <a:buNone/>
              <a:defRPr>
                <a:solidFill>
                  <a:srgbClr val="888888"/>
                </a:solidFill>
              </a:defRPr>
            </a:lvl2pPr>
            <a:lvl3pPr lvl="2" algn="ctr">
              <a:spcBef>
                <a:spcPts val="1200"/>
              </a:spcBef>
              <a:spcAft>
                <a:spcPts val="0"/>
              </a:spcAft>
              <a:buClr>
                <a:srgbClr val="888888"/>
              </a:buClr>
              <a:buSzPts val="2000"/>
              <a:buNone/>
              <a:defRPr>
                <a:solidFill>
                  <a:srgbClr val="888888"/>
                </a:solidFill>
              </a:defRPr>
            </a:lvl3pPr>
            <a:lvl4pPr lvl="3" algn="ctr">
              <a:spcBef>
                <a:spcPts val="600"/>
              </a:spcBef>
              <a:spcAft>
                <a:spcPts val="0"/>
              </a:spcAft>
              <a:buClr>
                <a:srgbClr val="888888"/>
              </a:buClr>
              <a:buSzPts val="2000"/>
              <a:buNone/>
              <a:defRPr>
                <a:solidFill>
                  <a:srgbClr val="888888"/>
                </a:solidFill>
              </a:defRPr>
            </a:lvl4pPr>
            <a:lvl5pPr lvl="4" algn="ctr">
              <a:spcBef>
                <a:spcPts val="600"/>
              </a:spcBef>
              <a:spcAft>
                <a:spcPts val="0"/>
              </a:spcAft>
              <a:buClr>
                <a:srgbClr val="888888"/>
              </a:buClr>
              <a:buSzPts val="2000"/>
              <a:buNone/>
              <a:defRPr>
                <a:solidFill>
                  <a:srgbClr val="888888"/>
                </a:solidFill>
              </a:defRPr>
            </a:lvl5pPr>
            <a:lvl6pPr lvl="5" algn="ctr">
              <a:spcBef>
                <a:spcPts val="600"/>
              </a:spcBef>
              <a:spcAft>
                <a:spcPts val="0"/>
              </a:spcAft>
              <a:buClr>
                <a:srgbClr val="888888"/>
              </a:buClr>
              <a:buSzPts val="2000"/>
              <a:buNone/>
              <a:defRPr>
                <a:solidFill>
                  <a:srgbClr val="888888"/>
                </a:solidFill>
              </a:defRPr>
            </a:lvl6pPr>
            <a:lvl7pPr lvl="6" algn="ctr">
              <a:spcBef>
                <a:spcPts val="600"/>
              </a:spcBef>
              <a:spcAft>
                <a:spcPts val="0"/>
              </a:spcAft>
              <a:buClr>
                <a:srgbClr val="888888"/>
              </a:buClr>
              <a:buSzPts val="2000"/>
              <a:buNone/>
              <a:defRPr>
                <a:solidFill>
                  <a:srgbClr val="888888"/>
                </a:solidFill>
              </a:defRPr>
            </a:lvl7pPr>
            <a:lvl8pPr lvl="7" algn="ctr">
              <a:spcBef>
                <a:spcPts val="600"/>
              </a:spcBef>
              <a:spcAft>
                <a:spcPts val="0"/>
              </a:spcAft>
              <a:buClr>
                <a:srgbClr val="888888"/>
              </a:buClr>
              <a:buSzPts val="2000"/>
              <a:buNone/>
              <a:defRPr>
                <a:solidFill>
                  <a:srgbClr val="888888"/>
                </a:solidFill>
              </a:defRPr>
            </a:lvl8pPr>
            <a:lvl9pPr lvl="8" algn="ctr">
              <a:spcBef>
                <a:spcPts val="600"/>
              </a:spcBef>
              <a:spcAft>
                <a:spcPts val="0"/>
              </a:spcAft>
              <a:buClr>
                <a:srgbClr val="888888"/>
              </a:buClr>
              <a:buSzPts val="2000"/>
              <a:buNone/>
              <a:defRPr>
                <a:solidFill>
                  <a:srgbClr val="888888"/>
                </a:solidFill>
              </a:defRPr>
            </a:lvl9pPr>
          </a:lstStyle>
          <a:p>
            <a:endParaRPr/>
          </a:p>
        </p:txBody>
      </p:sp>
      <p:sp>
        <p:nvSpPr>
          <p:cNvPr id="834" name="Google Shape;834;p29"/>
          <p:cNvSpPr/>
          <p:nvPr/>
        </p:nvSpPr>
        <p:spPr>
          <a:xfrm>
            <a:off x="362838" y="-2"/>
            <a:ext cx="730237" cy="639765"/>
          </a:xfrm>
          <a:custGeom>
            <a:avLst/>
            <a:gdLst/>
            <a:ahLst/>
            <a:cxnLst/>
            <a:rect l="l" t="t" r="r" b="b"/>
            <a:pathLst>
              <a:path w="370" h="321" extrusionOk="0">
                <a:moveTo>
                  <a:pt x="0" y="0"/>
                </a:moveTo>
                <a:lnTo>
                  <a:pt x="0" y="0"/>
                </a:lnTo>
                <a:lnTo>
                  <a:pt x="184" y="321"/>
                </a:lnTo>
                <a:lnTo>
                  <a:pt x="370" y="0"/>
                </a:lnTo>
                <a:lnTo>
                  <a:pt x="0" y="0"/>
                </a:lnTo>
                <a:close/>
              </a:path>
            </a:pathLst>
          </a:custGeom>
          <a:solidFill>
            <a:schemeClr val="accent1"/>
          </a:solidFill>
          <a:ln>
            <a:noFill/>
          </a:ln>
        </p:spPr>
        <p:txBody>
          <a:bodyPr spcFirstLastPara="1" wrap="square" lIns="146300" tIns="73150" rIns="146300" bIns="73150" anchor="t" anchorCtr="0">
            <a:noAutofit/>
          </a:bodyPr>
          <a:lstStyle/>
          <a:p>
            <a:pPr marL="0" marR="0" lvl="0" indent="0" algn="l" rtl="0">
              <a:spcBef>
                <a:spcPts val="0"/>
              </a:spcBef>
              <a:spcAft>
                <a:spcPts val="0"/>
              </a:spcAft>
              <a:buNone/>
            </a:pPr>
            <a:endParaRPr sz="4608" dirty="0">
              <a:solidFill>
                <a:schemeClr val="dk1"/>
              </a:solidFill>
              <a:latin typeface="Arial"/>
              <a:ea typeface="Arial"/>
              <a:cs typeface="Arial"/>
              <a:sym typeface="Arial"/>
            </a:endParaRPr>
          </a:p>
        </p:txBody>
      </p:sp>
      <p:sp>
        <p:nvSpPr>
          <p:cNvPr id="835" name="Google Shape;835;p29"/>
          <p:cNvSpPr txBox="1"/>
          <p:nvPr/>
        </p:nvSpPr>
        <p:spPr>
          <a:xfrm>
            <a:off x="4800600" y="7580439"/>
            <a:ext cx="5029200" cy="27432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1100" dirty="0">
                <a:solidFill>
                  <a:schemeClr val="dk1"/>
                </a:solidFill>
                <a:latin typeface="Arial"/>
                <a:ea typeface="Arial"/>
                <a:cs typeface="Arial"/>
                <a:sym typeface="Arial"/>
              </a:rPr>
              <a:t>© 2021 DXC Technology Company. All rights reserved.</a:t>
            </a:r>
            <a:endParaRPr dirty="0"/>
          </a:p>
        </p:txBody>
      </p:sp>
      <p:sp>
        <p:nvSpPr>
          <p:cNvPr id="836" name="Google Shape;836;p29"/>
          <p:cNvSpPr txBox="1"/>
          <p:nvPr/>
        </p:nvSpPr>
        <p:spPr>
          <a:xfrm>
            <a:off x="11887200" y="7580439"/>
            <a:ext cx="2057400" cy="274320"/>
          </a:xfrm>
          <a:prstGeom prst="rect">
            <a:avLst/>
          </a:prstGeom>
          <a:noFill/>
          <a:ln>
            <a:noFill/>
          </a:ln>
        </p:spPr>
        <p:txBody>
          <a:bodyPr spcFirstLastPara="1" wrap="square" lIns="0" tIns="0" rIns="0" bIns="18275" anchor="ctr" anchorCtr="0">
            <a:noAutofit/>
          </a:bodyPr>
          <a:lstStyle/>
          <a:p>
            <a:pPr marL="0" marR="0" lvl="0" indent="0" algn="r" rtl="0">
              <a:spcBef>
                <a:spcPts val="0"/>
              </a:spcBef>
              <a:spcAft>
                <a:spcPts val="0"/>
              </a:spcAft>
              <a:buNone/>
            </a:pPr>
            <a:r>
              <a:rPr lang="en-US" sz="1400" b="0" dirty="0">
                <a:solidFill>
                  <a:schemeClr val="dk1"/>
                </a:solidFill>
                <a:latin typeface="Arial"/>
                <a:ea typeface="Arial"/>
                <a:cs typeface="Arial"/>
                <a:sym typeface="Arial"/>
              </a:rPr>
              <a:t>December 29, 2020</a:t>
            </a:r>
            <a:endParaRPr sz="1400" b="0" dirty="0">
              <a:solidFill>
                <a:schemeClr val="dk1"/>
              </a:solidFill>
              <a:latin typeface="Arial"/>
              <a:ea typeface="Arial"/>
              <a:cs typeface="Arial"/>
              <a:sym typeface="Arial"/>
            </a:endParaRPr>
          </a:p>
        </p:txBody>
      </p:sp>
      <p:pic>
        <p:nvPicPr>
          <p:cNvPr id="837" name="Google Shape;837;p29"/>
          <p:cNvPicPr preferRelativeResize="0"/>
          <p:nvPr/>
        </p:nvPicPr>
        <p:blipFill rotWithShape="1">
          <a:blip r:embed="rId2">
            <a:alphaModFix/>
          </a:blip>
          <a:srcRect/>
          <a:stretch/>
        </p:blipFill>
        <p:spPr>
          <a:xfrm>
            <a:off x="685300" y="7604708"/>
            <a:ext cx="2169068" cy="231367"/>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1"/>
          <p:cNvGrpSpPr/>
          <p:nvPr/>
        </p:nvGrpSpPr>
        <p:grpSpPr>
          <a:xfrm>
            <a:off x="-91440" y="-91440"/>
            <a:ext cx="14813280" cy="8412480"/>
            <a:chOff x="-91440" y="-91440"/>
            <a:chExt cx="14813280" cy="8412480"/>
          </a:xfrm>
        </p:grpSpPr>
        <p:cxnSp>
          <p:nvCxnSpPr>
            <p:cNvPr id="11" name="Google Shape;11;p1"/>
            <p:cNvCxnSpPr/>
            <p:nvPr/>
          </p:nvCxnSpPr>
          <p:spPr>
            <a:xfrm>
              <a:off x="-91440" y="639763"/>
              <a:ext cx="45720" cy="0"/>
            </a:xfrm>
            <a:prstGeom prst="straightConnector1">
              <a:avLst/>
            </a:prstGeom>
            <a:noFill/>
            <a:ln w="9525" cap="flat" cmpd="sng">
              <a:solidFill>
                <a:schemeClr val="accent1"/>
              </a:solidFill>
              <a:prstDash val="solid"/>
              <a:round/>
              <a:headEnd type="none" w="sm" len="sm"/>
              <a:tailEnd type="none" w="sm" len="sm"/>
            </a:ln>
          </p:spPr>
        </p:cxnSp>
        <p:cxnSp>
          <p:nvCxnSpPr>
            <p:cNvPr id="12" name="Google Shape;12;p1"/>
            <p:cNvCxnSpPr/>
            <p:nvPr/>
          </p:nvCxnSpPr>
          <p:spPr>
            <a:xfrm>
              <a:off x="-91440" y="2057399"/>
              <a:ext cx="45720" cy="0"/>
            </a:xfrm>
            <a:prstGeom prst="straightConnector1">
              <a:avLst/>
            </a:prstGeom>
            <a:noFill/>
            <a:ln w="9525" cap="flat" cmpd="sng">
              <a:solidFill>
                <a:schemeClr val="accent1"/>
              </a:solidFill>
              <a:prstDash val="solid"/>
              <a:round/>
              <a:headEnd type="none" w="sm" len="sm"/>
              <a:tailEnd type="none" w="sm" len="sm"/>
            </a:ln>
          </p:spPr>
        </p:cxnSp>
        <p:cxnSp>
          <p:nvCxnSpPr>
            <p:cNvPr id="13" name="Google Shape;13;p1"/>
            <p:cNvCxnSpPr/>
            <p:nvPr/>
          </p:nvCxnSpPr>
          <p:spPr>
            <a:xfrm>
              <a:off x="-91440" y="7178674"/>
              <a:ext cx="45720" cy="0"/>
            </a:xfrm>
            <a:prstGeom prst="straightConnector1">
              <a:avLst/>
            </a:prstGeom>
            <a:noFill/>
            <a:ln w="9525" cap="flat" cmpd="sng">
              <a:solidFill>
                <a:schemeClr val="accent1"/>
              </a:solidFill>
              <a:prstDash val="solid"/>
              <a:round/>
              <a:headEnd type="none" w="sm" len="sm"/>
              <a:tailEnd type="none" w="sm" len="sm"/>
            </a:ln>
          </p:spPr>
        </p:cxnSp>
        <p:cxnSp>
          <p:nvCxnSpPr>
            <p:cNvPr id="14" name="Google Shape;14;p1"/>
            <p:cNvCxnSpPr/>
            <p:nvPr/>
          </p:nvCxnSpPr>
          <p:spPr>
            <a:xfrm>
              <a:off x="14676120" y="639763"/>
              <a:ext cx="45720" cy="0"/>
            </a:xfrm>
            <a:prstGeom prst="straightConnector1">
              <a:avLst/>
            </a:prstGeom>
            <a:noFill/>
            <a:ln w="9525" cap="flat" cmpd="sng">
              <a:solidFill>
                <a:schemeClr val="accent1"/>
              </a:solidFill>
              <a:prstDash val="solid"/>
              <a:round/>
              <a:headEnd type="none" w="sm" len="sm"/>
              <a:tailEnd type="none" w="sm" len="sm"/>
            </a:ln>
          </p:spPr>
        </p:cxnSp>
        <p:cxnSp>
          <p:nvCxnSpPr>
            <p:cNvPr id="15" name="Google Shape;15;p1"/>
            <p:cNvCxnSpPr/>
            <p:nvPr/>
          </p:nvCxnSpPr>
          <p:spPr>
            <a:xfrm>
              <a:off x="14676120" y="2057399"/>
              <a:ext cx="45720" cy="0"/>
            </a:xfrm>
            <a:prstGeom prst="straightConnector1">
              <a:avLst/>
            </a:prstGeom>
            <a:noFill/>
            <a:ln w="9525" cap="flat" cmpd="sng">
              <a:solidFill>
                <a:schemeClr val="accent1"/>
              </a:solidFill>
              <a:prstDash val="solid"/>
              <a:round/>
              <a:headEnd type="none" w="sm" len="sm"/>
              <a:tailEnd type="none" w="sm" len="sm"/>
            </a:ln>
          </p:spPr>
        </p:cxnSp>
        <p:cxnSp>
          <p:nvCxnSpPr>
            <p:cNvPr id="16" name="Google Shape;16;p1"/>
            <p:cNvCxnSpPr/>
            <p:nvPr/>
          </p:nvCxnSpPr>
          <p:spPr>
            <a:xfrm>
              <a:off x="14676120" y="7178674"/>
              <a:ext cx="45720" cy="0"/>
            </a:xfrm>
            <a:prstGeom prst="straightConnector1">
              <a:avLst/>
            </a:prstGeom>
            <a:noFill/>
            <a:ln w="9525" cap="flat" cmpd="sng">
              <a:solidFill>
                <a:schemeClr val="accent1"/>
              </a:solidFill>
              <a:prstDash val="solid"/>
              <a:round/>
              <a:headEnd type="none" w="sm" len="sm"/>
              <a:tailEnd type="none" w="sm" len="sm"/>
            </a:ln>
          </p:spPr>
        </p:cxnSp>
        <p:cxnSp>
          <p:nvCxnSpPr>
            <p:cNvPr id="17" name="Google Shape;17;p1"/>
            <p:cNvCxnSpPr/>
            <p:nvPr/>
          </p:nvCxnSpPr>
          <p:spPr>
            <a:xfrm>
              <a:off x="685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18" name="Google Shape;18;p1"/>
            <p:cNvCxnSpPr/>
            <p:nvPr/>
          </p:nvCxnSpPr>
          <p:spPr>
            <a:xfrm>
              <a:off x="13944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19" name="Google Shape;19;p1"/>
            <p:cNvCxnSpPr/>
            <p:nvPr/>
          </p:nvCxnSpPr>
          <p:spPr>
            <a:xfrm>
              <a:off x="685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0" name="Google Shape;20;p1"/>
            <p:cNvCxnSpPr/>
            <p:nvPr/>
          </p:nvCxnSpPr>
          <p:spPr>
            <a:xfrm>
              <a:off x="13944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1" name="Google Shape;21;p1"/>
            <p:cNvCxnSpPr/>
            <p:nvPr/>
          </p:nvCxnSpPr>
          <p:spPr>
            <a:xfrm>
              <a:off x="118872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2" name="Google Shape;22;p1"/>
            <p:cNvCxnSpPr/>
            <p:nvPr/>
          </p:nvCxnSpPr>
          <p:spPr>
            <a:xfrm>
              <a:off x="73152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3" name="Google Shape;23;p1"/>
            <p:cNvCxnSpPr/>
            <p:nvPr/>
          </p:nvCxnSpPr>
          <p:spPr>
            <a:xfrm>
              <a:off x="73152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4" name="Google Shape;24;p1"/>
            <p:cNvCxnSpPr/>
            <p:nvPr/>
          </p:nvCxnSpPr>
          <p:spPr>
            <a:xfrm>
              <a:off x="7086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5" name="Google Shape;25;p1"/>
            <p:cNvCxnSpPr/>
            <p:nvPr/>
          </p:nvCxnSpPr>
          <p:spPr>
            <a:xfrm>
              <a:off x="7543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6" name="Google Shape;26;p1"/>
            <p:cNvCxnSpPr/>
            <p:nvPr/>
          </p:nvCxnSpPr>
          <p:spPr>
            <a:xfrm>
              <a:off x="7086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7" name="Google Shape;27;p1"/>
            <p:cNvCxnSpPr/>
            <p:nvPr/>
          </p:nvCxnSpPr>
          <p:spPr>
            <a:xfrm>
              <a:off x="7543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8" name="Google Shape;28;p1"/>
            <p:cNvCxnSpPr/>
            <p:nvPr/>
          </p:nvCxnSpPr>
          <p:spPr>
            <a:xfrm>
              <a:off x="5257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9" name="Google Shape;29;p1"/>
            <p:cNvCxnSpPr/>
            <p:nvPr/>
          </p:nvCxnSpPr>
          <p:spPr>
            <a:xfrm>
              <a:off x="4800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30" name="Google Shape;30;p1"/>
            <p:cNvCxnSpPr/>
            <p:nvPr/>
          </p:nvCxnSpPr>
          <p:spPr>
            <a:xfrm>
              <a:off x="9372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31" name="Google Shape;31;p1"/>
            <p:cNvCxnSpPr/>
            <p:nvPr/>
          </p:nvCxnSpPr>
          <p:spPr>
            <a:xfrm>
              <a:off x="9829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32" name="Google Shape;32;p1"/>
            <p:cNvCxnSpPr/>
            <p:nvPr/>
          </p:nvCxnSpPr>
          <p:spPr>
            <a:xfrm>
              <a:off x="5257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33" name="Google Shape;33;p1"/>
            <p:cNvCxnSpPr/>
            <p:nvPr/>
          </p:nvCxnSpPr>
          <p:spPr>
            <a:xfrm>
              <a:off x="9829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34" name="Google Shape;34;p1"/>
            <p:cNvCxnSpPr/>
            <p:nvPr/>
          </p:nvCxnSpPr>
          <p:spPr>
            <a:xfrm>
              <a:off x="4800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35" name="Google Shape;35;p1"/>
            <p:cNvCxnSpPr/>
            <p:nvPr/>
          </p:nvCxnSpPr>
          <p:spPr>
            <a:xfrm>
              <a:off x="9372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36" name="Google Shape;36;p1"/>
            <p:cNvCxnSpPr/>
            <p:nvPr/>
          </p:nvCxnSpPr>
          <p:spPr>
            <a:xfrm>
              <a:off x="118872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37" name="Google Shape;37;p1"/>
            <p:cNvCxnSpPr/>
            <p:nvPr/>
          </p:nvCxnSpPr>
          <p:spPr>
            <a:xfrm>
              <a:off x="14676120" y="7772400"/>
              <a:ext cx="45720" cy="0"/>
            </a:xfrm>
            <a:prstGeom prst="straightConnector1">
              <a:avLst/>
            </a:prstGeom>
            <a:noFill/>
            <a:ln w="9525" cap="flat" cmpd="sng">
              <a:solidFill>
                <a:schemeClr val="accent1"/>
              </a:solidFill>
              <a:prstDash val="solid"/>
              <a:round/>
              <a:headEnd type="none" w="sm" len="sm"/>
              <a:tailEnd type="none" w="sm" len="sm"/>
            </a:ln>
          </p:spPr>
        </p:cxnSp>
        <p:cxnSp>
          <p:nvCxnSpPr>
            <p:cNvPr id="38" name="Google Shape;38;p1"/>
            <p:cNvCxnSpPr/>
            <p:nvPr/>
          </p:nvCxnSpPr>
          <p:spPr>
            <a:xfrm>
              <a:off x="-91440" y="7772400"/>
              <a:ext cx="45720" cy="0"/>
            </a:xfrm>
            <a:prstGeom prst="straightConnector1">
              <a:avLst/>
            </a:prstGeom>
            <a:noFill/>
            <a:ln w="9525" cap="flat" cmpd="sng">
              <a:solidFill>
                <a:schemeClr val="accent1"/>
              </a:solidFill>
              <a:prstDash val="solid"/>
              <a:round/>
              <a:headEnd type="none" w="sm" len="sm"/>
              <a:tailEnd type="none" w="sm" len="sm"/>
            </a:ln>
          </p:spPr>
        </p:cxnSp>
      </p:grpSp>
      <p:sp>
        <p:nvSpPr>
          <p:cNvPr id="39" name="Google Shape;39;p1"/>
          <p:cNvSpPr/>
          <p:nvPr/>
        </p:nvSpPr>
        <p:spPr>
          <a:xfrm>
            <a:off x="448310" y="0"/>
            <a:ext cx="562442" cy="492758"/>
          </a:xfrm>
          <a:custGeom>
            <a:avLst/>
            <a:gdLst/>
            <a:ahLst/>
            <a:cxnLst/>
            <a:rect l="l" t="t" r="r" b="b"/>
            <a:pathLst>
              <a:path w="370" h="321" extrusionOk="0">
                <a:moveTo>
                  <a:pt x="0" y="0"/>
                </a:moveTo>
                <a:lnTo>
                  <a:pt x="0" y="0"/>
                </a:lnTo>
                <a:lnTo>
                  <a:pt x="184" y="321"/>
                </a:lnTo>
                <a:lnTo>
                  <a:pt x="370" y="0"/>
                </a:lnTo>
                <a:lnTo>
                  <a:pt x="0" y="0"/>
                </a:lnTo>
                <a:close/>
              </a:path>
            </a:pathLst>
          </a:custGeom>
          <a:solidFill>
            <a:schemeClr val="accent1"/>
          </a:solidFill>
          <a:ln>
            <a:noFill/>
          </a:ln>
        </p:spPr>
        <p:txBody>
          <a:bodyPr spcFirstLastPara="1" wrap="square" lIns="146300" tIns="73150" rIns="146300" bIns="73150" anchor="t" anchorCtr="0">
            <a:noAutofit/>
          </a:bodyPr>
          <a:lstStyle/>
          <a:p>
            <a:pPr marL="0" marR="0" lvl="0" indent="0" algn="l" rtl="0">
              <a:spcBef>
                <a:spcPts val="0"/>
              </a:spcBef>
              <a:spcAft>
                <a:spcPts val="0"/>
              </a:spcAft>
              <a:buNone/>
            </a:pPr>
            <a:endParaRPr sz="4608" dirty="0">
              <a:solidFill>
                <a:schemeClr val="dk1"/>
              </a:solidFill>
              <a:latin typeface="Arial"/>
              <a:ea typeface="Arial"/>
              <a:cs typeface="Arial"/>
              <a:sym typeface="Arial"/>
            </a:endParaRPr>
          </a:p>
        </p:txBody>
      </p:sp>
      <p:sp>
        <p:nvSpPr>
          <p:cNvPr id="40" name="Google Shape;40;p1"/>
          <p:cNvSpPr txBox="1">
            <a:spLocks noGrp="1"/>
          </p:cNvSpPr>
          <p:nvPr>
            <p:ph type="title"/>
          </p:nvPr>
        </p:nvSpPr>
        <p:spPr>
          <a:xfrm>
            <a:off x="685800" y="639763"/>
            <a:ext cx="13258800" cy="1417636"/>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accent3"/>
              </a:buClr>
              <a:buSzPts val="4000"/>
              <a:buFont typeface="Arial"/>
              <a:buNone/>
              <a:defRPr sz="4000" b="1" i="0" u="none" strike="noStrike" cap="none">
                <a:solidFill>
                  <a:schemeClr val="accent3"/>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1" name="Google Shape;41;p1"/>
          <p:cNvSpPr txBox="1">
            <a:spLocks noGrp="1"/>
          </p:cNvSpPr>
          <p:nvPr>
            <p:ph type="body" idx="1"/>
          </p:nvPr>
        </p:nvSpPr>
        <p:spPr>
          <a:xfrm>
            <a:off x="685799" y="2057399"/>
            <a:ext cx="13258799" cy="5121275"/>
          </a:xfrm>
          <a:prstGeom prst="rect">
            <a:avLst/>
          </a:prstGeom>
          <a:noFill/>
          <a:ln>
            <a:noFill/>
          </a:ln>
        </p:spPr>
        <p:txBody>
          <a:bodyPr spcFirstLastPara="1" wrap="square" lIns="0" tIns="0" rIns="0" bIns="0" anchor="t" anchorCtr="0">
            <a:noAutofit/>
          </a:bodyPr>
          <a:lstStyle>
            <a:lvl1pPr marL="457200" marR="0" lvl="0" indent="-228600" algn="l" rtl="0">
              <a:spcBef>
                <a:spcPts val="120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1pPr>
            <a:lvl2pPr marL="914400" marR="0" lvl="1" indent="-228600" algn="l" rtl="0">
              <a:spcBef>
                <a:spcPts val="12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2pPr>
            <a:lvl3pPr marL="1371600" marR="0" lvl="2" indent="-355600" algn="l" rtl="0">
              <a:spcBef>
                <a:spcPts val="12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55600" algn="l" rtl="0">
              <a:spcBef>
                <a:spcPts val="6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6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6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6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6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6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43" name="Google Shape;43;p1"/>
          <p:cNvSpPr txBox="1"/>
          <p:nvPr/>
        </p:nvSpPr>
        <p:spPr>
          <a:xfrm>
            <a:off x="13533120" y="7580439"/>
            <a:ext cx="411480" cy="274320"/>
          </a:xfrm>
          <a:prstGeom prst="rect">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fld id="{00000000-1234-1234-1234-123412341234}" type="slidenum">
              <a:rPr lang="en-US" sz="1100" b="1">
                <a:solidFill>
                  <a:schemeClr val="dk1"/>
                </a:solidFill>
                <a:latin typeface="Arial"/>
                <a:ea typeface="Arial"/>
                <a:cs typeface="Arial"/>
                <a:sym typeface="Arial"/>
              </a:rPr>
              <a:t>‹#›</a:t>
            </a:fld>
            <a:endParaRPr sz="1100" b="1" dirty="0">
              <a:solidFill>
                <a:schemeClr val="dk1"/>
              </a:solidFill>
              <a:latin typeface="Arial"/>
              <a:ea typeface="Arial"/>
              <a:cs typeface="Arial"/>
              <a:sym typeface="Arial"/>
            </a:endParaRPr>
          </a:p>
        </p:txBody>
      </p:sp>
      <p:sp>
        <p:nvSpPr>
          <p:cNvPr id="44" name="Google Shape;44;p1"/>
          <p:cNvSpPr txBox="1"/>
          <p:nvPr/>
        </p:nvSpPr>
        <p:spPr>
          <a:xfrm>
            <a:off x="4800600" y="7580439"/>
            <a:ext cx="5029200" cy="27432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1100" b="0" u="none" dirty="0">
                <a:solidFill>
                  <a:schemeClr val="dk1"/>
                </a:solidFill>
                <a:latin typeface="Arial"/>
                <a:ea typeface="Arial"/>
                <a:cs typeface="Arial"/>
                <a:sym typeface="Arial"/>
              </a:rPr>
              <a:t>© 2021 DXC Technology Company. All rights reserved.</a:t>
            </a:r>
            <a:endParaRPr dirty="0"/>
          </a:p>
        </p:txBody>
      </p:sp>
      <p:pic>
        <p:nvPicPr>
          <p:cNvPr id="45" name="Google Shape;45;p1"/>
          <p:cNvPicPr preferRelativeResize="0"/>
          <p:nvPr/>
        </p:nvPicPr>
        <p:blipFill rotWithShape="1">
          <a:blip r:embed="rId9">
            <a:alphaModFix/>
          </a:blip>
          <a:srcRect/>
          <a:stretch/>
        </p:blipFill>
        <p:spPr>
          <a:xfrm>
            <a:off x="685299" y="7641776"/>
            <a:ext cx="1776913" cy="189537"/>
          </a:xfrm>
          <a:prstGeom prst="rect">
            <a:avLst/>
          </a:prstGeom>
          <a:noFill/>
          <a:ln>
            <a:noFill/>
          </a:ln>
        </p:spPr>
      </p:pic>
      <p:pic>
        <p:nvPicPr>
          <p:cNvPr id="46" name="Google Shape;46;p1"/>
          <p:cNvPicPr preferRelativeResize="0"/>
          <p:nvPr/>
        </p:nvPicPr>
        <p:blipFill rotWithShape="1">
          <a:blip r:embed="rId10">
            <a:alphaModFix/>
          </a:blip>
          <a:srcRect/>
          <a:stretch/>
        </p:blipFill>
        <p:spPr>
          <a:xfrm>
            <a:off x="12169617" y="246583"/>
            <a:ext cx="1775599" cy="25212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2" r:id="rId1"/>
    <p:sldLayoutId id="2147483663" r:id="rId2"/>
    <p:sldLayoutId id="2147483664" r:id="rId3"/>
    <p:sldLayoutId id="2147483665" r:id="rId4"/>
    <p:sldLayoutId id="2147483668" r:id="rId5"/>
    <p:sldLayoutId id="2147483674" r:id="rId6"/>
    <p:sldLayoutId id="2147483675" r:id="rId7"/>
  </p:sldLayoutIdLst>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mod="1">
    <p:ext uri="{27BBF7A9-308A-43DC-89C8-2F10F3537804}">
      <p15:sldGuideLst xmlns:p15="http://schemas.microsoft.com/office/powerpoint/2012/main">
        <p15:guide id="1" orient="horz" pos="403">
          <p15:clr>
            <a:srgbClr val="F26B43"/>
          </p15:clr>
        </p15:guide>
        <p15:guide id="2" pos="4608">
          <p15:clr>
            <a:srgbClr val="F26B43"/>
          </p15:clr>
        </p15:guide>
        <p15:guide id="3" pos="432">
          <p15:clr>
            <a:srgbClr val="F26B43"/>
          </p15:clr>
        </p15:guide>
        <p15:guide id="4" pos="3024">
          <p15:clr>
            <a:srgbClr val="F26B43"/>
          </p15:clr>
        </p15:guide>
        <p15:guide id="5" pos="3312">
          <p15:clr>
            <a:srgbClr val="F26B43"/>
          </p15:clr>
        </p15:guide>
        <p15:guide id="6" pos="4464">
          <p15:clr>
            <a:srgbClr val="F26B43"/>
          </p15:clr>
        </p15:guide>
        <p15:guide id="7" pos="4752">
          <p15:clr>
            <a:srgbClr val="F26B43"/>
          </p15:clr>
        </p15:guide>
        <p15:guide id="8" pos="5904">
          <p15:clr>
            <a:srgbClr val="F26B43"/>
          </p15:clr>
        </p15:guide>
        <p15:guide id="9" pos="6192">
          <p15:clr>
            <a:srgbClr val="F26B43"/>
          </p15:clr>
        </p15:guide>
        <p15:guide id="10" pos="7488">
          <p15:clr>
            <a:srgbClr val="F26B43"/>
          </p15:clr>
        </p15:guide>
        <p15:guide id="11" pos="8784">
          <p15:clr>
            <a:srgbClr val="F26B43"/>
          </p15:clr>
        </p15:guide>
        <p15:guide id="12" orient="horz" pos="1296">
          <p15:clr>
            <a:srgbClr val="F26B43"/>
          </p15:clr>
        </p15:guide>
        <p15:guide id="13" orient="horz" pos="4522">
          <p15:clr>
            <a:srgbClr val="F26B43"/>
          </p15:clr>
        </p15:guide>
        <p15:guide id="14" orient="horz" pos="489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9.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9"/>
        <p:cNvGrpSpPr/>
        <p:nvPr/>
      </p:nvGrpSpPr>
      <p:grpSpPr>
        <a:xfrm>
          <a:off x="0" y="0"/>
          <a:ext cx="0" cy="0"/>
          <a:chOff x="0" y="0"/>
          <a:chExt cx="0" cy="0"/>
        </a:xfrm>
      </p:grpSpPr>
      <p:sp>
        <p:nvSpPr>
          <p:cNvPr id="900" name="Google Shape;900;p35"/>
          <p:cNvSpPr txBox="1">
            <a:spLocks noGrp="1"/>
          </p:cNvSpPr>
          <p:nvPr>
            <p:ph type="ctrTitle"/>
          </p:nvPr>
        </p:nvSpPr>
        <p:spPr>
          <a:xfrm>
            <a:off x="7429709" y="1213696"/>
            <a:ext cx="6021521" cy="1830675"/>
          </a:xfrm>
          <a:prstGeom prst="rect">
            <a:avLst/>
          </a:prstGeom>
          <a:noFill/>
          <a:ln>
            <a:noFill/>
          </a:ln>
        </p:spPr>
        <p:txBody>
          <a:bodyPr spcFirstLastPara="1" wrap="square" lIns="0" tIns="0" rIns="0" bIns="0" anchor="b" anchorCtr="0">
            <a:noAutofit/>
          </a:bodyPr>
          <a:lstStyle/>
          <a:p>
            <a:pPr lvl="0"/>
            <a:r>
              <a:rPr lang="en-US" dirty="0" smtClean="0"/>
              <a:t>Microservices Architecture and API</a:t>
            </a:r>
            <a:endParaRPr dirty="0"/>
          </a:p>
        </p:txBody>
      </p:sp>
      <p:sp>
        <p:nvSpPr>
          <p:cNvPr id="901" name="Google Shape;901;p35"/>
          <p:cNvSpPr txBox="1">
            <a:spLocks noGrp="1"/>
          </p:cNvSpPr>
          <p:nvPr>
            <p:ph type="subTitle" idx="1"/>
          </p:nvPr>
        </p:nvSpPr>
        <p:spPr>
          <a:xfrm>
            <a:off x="8576769" y="3268436"/>
            <a:ext cx="4874461" cy="914400"/>
          </a:xfrm>
          <a:prstGeom prst="rect">
            <a:avLst/>
          </a:prstGeom>
          <a:noFill/>
          <a:ln>
            <a:noFill/>
          </a:ln>
        </p:spPr>
        <p:txBody>
          <a:bodyPr spcFirstLastPara="1" wrap="square" lIns="0" tIns="0" rIns="0" bIns="0" anchor="t" anchorCtr="0">
            <a:noAutofit/>
          </a:bodyPr>
          <a:lstStyle/>
          <a:p>
            <a:pPr marL="0" lvl="0" indent="0" algn="l">
              <a:buSzPts val="2800"/>
            </a:pPr>
            <a:r>
              <a:rPr lang="en-US" dirty="0" smtClean="0"/>
              <a:t>CETM67 </a:t>
            </a:r>
            <a:r>
              <a:rPr lang="en-US" dirty="0"/>
              <a:t>Assignment </a:t>
            </a:r>
            <a:r>
              <a:rPr lang="en-US" dirty="0" smtClean="0"/>
              <a:t>1</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71"/>
        <p:cNvGrpSpPr/>
        <p:nvPr/>
      </p:nvGrpSpPr>
      <p:grpSpPr>
        <a:xfrm>
          <a:off x="0" y="0"/>
          <a:ext cx="0" cy="0"/>
          <a:chOff x="0" y="0"/>
          <a:chExt cx="0" cy="0"/>
        </a:xfrm>
      </p:grpSpPr>
      <p:sp>
        <p:nvSpPr>
          <p:cNvPr id="972" name="Google Shape;972;p47"/>
          <p:cNvSpPr txBox="1">
            <a:spLocks noGrp="1"/>
          </p:cNvSpPr>
          <p:nvPr>
            <p:ph type="ctrTitle"/>
          </p:nvPr>
        </p:nvSpPr>
        <p:spPr>
          <a:xfrm>
            <a:off x="685800" y="2781300"/>
            <a:ext cx="8442957" cy="2545080"/>
          </a:xfrm>
          <a:prstGeom prst="rect">
            <a:avLst/>
          </a:prstGeom>
          <a:noFill/>
          <a:ln>
            <a:noFill/>
          </a:ln>
        </p:spPr>
        <p:txBody>
          <a:bodyPr spcFirstLastPara="1" wrap="square" lIns="0" tIns="0" rIns="0" bIns="0" anchor="ctr" anchorCtr="0">
            <a:noAutofit/>
          </a:bodyPr>
          <a:lstStyle/>
          <a:p>
            <a:pPr marL="0" lvl="0" indent="0" algn="l" rtl="0">
              <a:lnSpc>
                <a:spcPct val="85000"/>
              </a:lnSpc>
              <a:spcBef>
                <a:spcPts val="0"/>
              </a:spcBef>
              <a:spcAft>
                <a:spcPts val="0"/>
              </a:spcAft>
              <a:buClr>
                <a:schemeClr val="accent3"/>
              </a:buClr>
              <a:buSzPts val="6000"/>
              <a:buFont typeface="Arial"/>
              <a:buNone/>
            </a:pPr>
            <a:r>
              <a:rPr lang="en-US" dirty="0" smtClean="0"/>
              <a:t>Microservice 3</a:t>
            </a:r>
            <a:endParaRPr dirty="0"/>
          </a:p>
        </p:txBody>
      </p:sp>
      <p:sp>
        <p:nvSpPr>
          <p:cNvPr id="973" name="Google Shape;973;p47"/>
          <p:cNvSpPr txBox="1">
            <a:spLocks noGrp="1"/>
          </p:cNvSpPr>
          <p:nvPr>
            <p:ph type="subTitle" idx="1"/>
          </p:nvPr>
        </p:nvSpPr>
        <p:spPr>
          <a:xfrm>
            <a:off x="685800" y="5494020"/>
            <a:ext cx="8442957" cy="914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SzPts val="2800"/>
              <a:buFont typeface="Arial"/>
              <a:buNone/>
            </a:pPr>
            <a:r>
              <a:rPr lang="en-US" dirty="0" smtClean="0"/>
              <a:t>Image Resize Service</a:t>
            </a:r>
            <a:endParaRPr dirty="0"/>
          </a:p>
        </p:txBody>
      </p:sp>
    </p:spTree>
    <p:extLst>
      <p:ext uri="{BB962C8B-B14F-4D97-AF65-F5344CB8AC3E}">
        <p14:creationId xmlns:p14="http://schemas.microsoft.com/office/powerpoint/2010/main" val="1719957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26"/>
        <p:cNvGrpSpPr/>
        <p:nvPr/>
      </p:nvGrpSpPr>
      <p:grpSpPr>
        <a:xfrm>
          <a:off x="0" y="0"/>
          <a:ext cx="0" cy="0"/>
          <a:chOff x="0" y="0"/>
          <a:chExt cx="0" cy="0"/>
        </a:xfrm>
      </p:grpSpPr>
      <p:sp>
        <p:nvSpPr>
          <p:cNvPr id="1030" name="Google Shape;1030;p53"/>
          <p:cNvSpPr txBox="1">
            <a:spLocks noGrp="1"/>
          </p:cNvSpPr>
          <p:nvPr>
            <p:ph type="title"/>
          </p:nvPr>
        </p:nvSpPr>
        <p:spPr>
          <a:xfrm>
            <a:off x="685800" y="639763"/>
            <a:ext cx="13258800" cy="1417636"/>
          </a:xfrm>
          <a:prstGeom prst="rect">
            <a:avLst/>
          </a:prstGeom>
          <a:noFill/>
          <a:ln>
            <a:noFill/>
          </a:ln>
        </p:spPr>
        <p:txBody>
          <a:bodyPr spcFirstLastPara="1" wrap="square" lIns="0" tIns="0" rIns="0" bIns="0" anchor="t" anchorCtr="0">
            <a:noAutofit/>
          </a:bodyPr>
          <a:lstStyle/>
          <a:p>
            <a:pPr marL="0" lvl="0" indent="0" algn="l" rtl="0">
              <a:lnSpc>
                <a:spcPct val="85000"/>
              </a:lnSpc>
              <a:spcBef>
                <a:spcPts val="0"/>
              </a:spcBef>
              <a:spcAft>
                <a:spcPts val="0"/>
              </a:spcAft>
              <a:buClr>
                <a:schemeClr val="accent3"/>
              </a:buClr>
              <a:buSzPts val="4000"/>
              <a:buFont typeface="Arial"/>
              <a:buNone/>
            </a:pPr>
            <a:r>
              <a:rPr lang="en-US" dirty="0" smtClean="0"/>
              <a:t>Microservice 3 Architecture</a:t>
            </a:r>
            <a:endParaRPr dirty="0"/>
          </a:p>
        </p:txBody>
      </p:sp>
      <p:sp>
        <p:nvSpPr>
          <p:cNvPr id="4" name="Rectangle 3"/>
          <p:cNvSpPr/>
          <p:nvPr/>
        </p:nvSpPr>
        <p:spPr>
          <a:xfrm>
            <a:off x="2887816" y="1165123"/>
            <a:ext cx="6809248" cy="406092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dirty="0"/>
          </a:p>
        </p:txBody>
      </p:sp>
      <p:cxnSp>
        <p:nvCxnSpPr>
          <p:cNvPr id="60" name="Straight Connector 59"/>
          <p:cNvCxnSpPr/>
          <p:nvPr/>
        </p:nvCxnSpPr>
        <p:spPr>
          <a:xfrm>
            <a:off x="5017814" y="1348581"/>
            <a:ext cx="9832" cy="3528756"/>
          </a:xfrm>
          <a:prstGeom prst="line">
            <a:avLst/>
          </a:prstGeom>
        </p:spPr>
        <p:style>
          <a:lnRef idx="2">
            <a:schemeClr val="accent4"/>
          </a:lnRef>
          <a:fillRef idx="0">
            <a:schemeClr val="accent4"/>
          </a:fillRef>
          <a:effectRef idx="1">
            <a:schemeClr val="accent4"/>
          </a:effectRef>
          <a:fontRef idx="minor">
            <a:schemeClr val="tx1"/>
          </a:fontRef>
        </p:style>
      </p:cxnSp>
      <p:cxnSp>
        <p:nvCxnSpPr>
          <p:cNvPr id="61" name="Straight Connector 60"/>
          <p:cNvCxnSpPr/>
          <p:nvPr/>
        </p:nvCxnSpPr>
        <p:spPr>
          <a:xfrm>
            <a:off x="7639446" y="1348581"/>
            <a:ext cx="9832" cy="3528756"/>
          </a:xfrm>
          <a:prstGeom prst="line">
            <a:avLst/>
          </a:prstGeom>
        </p:spPr>
        <p:style>
          <a:lnRef idx="2">
            <a:schemeClr val="accent4"/>
          </a:lnRef>
          <a:fillRef idx="0">
            <a:schemeClr val="accent4"/>
          </a:fillRef>
          <a:effectRef idx="1">
            <a:schemeClr val="accent4"/>
          </a:effectRef>
          <a:fontRef idx="minor">
            <a:schemeClr val="tx1"/>
          </a:fontRef>
        </p:style>
      </p:cxnSp>
      <p:sp>
        <p:nvSpPr>
          <p:cNvPr id="10" name="Rounded Rectangle 9"/>
          <p:cNvSpPr/>
          <p:nvPr/>
        </p:nvSpPr>
        <p:spPr>
          <a:xfrm>
            <a:off x="3072683" y="1303285"/>
            <a:ext cx="1091381" cy="44982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API Layer</a:t>
            </a:r>
            <a:endParaRPr lang="en-GB" dirty="0"/>
          </a:p>
        </p:txBody>
      </p:sp>
      <p:pic>
        <p:nvPicPr>
          <p:cNvPr id="9" name="Picture 8"/>
          <p:cNvPicPr>
            <a:picLocks noChangeAspect="1"/>
          </p:cNvPicPr>
          <p:nvPr/>
        </p:nvPicPr>
        <p:blipFill>
          <a:blip r:embed="rId3"/>
          <a:stretch>
            <a:fillRect/>
          </a:stretch>
        </p:blipFill>
        <p:spPr>
          <a:xfrm>
            <a:off x="3208796" y="3098771"/>
            <a:ext cx="748483" cy="8323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40" name="Straight Arrow Connector 39"/>
          <p:cNvCxnSpPr/>
          <p:nvPr/>
        </p:nvCxnSpPr>
        <p:spPr>
          <a:xfrm>
            <a:off x="4078031" y="3305377"/>
            <a:ext cx="148221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4" name="Rounded Rectangle 43"/>
          <p:cNvSpPr/>
          <p:nvPr/>
        </p:nvSpPr>
        <p:spPr>
          <a:xfrm>
            <a:off x="4195847" y="3080056"/>
            <a:ext cx="679757" cy="152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800" dirty="0" smtClean="0"/>
              <a:t>Payload</a:t>
            </a:r>
            <a:endParaRPr lang="en-GB" sz="800" dirty="0"/>
          </a:p>
        </p:txBody>
      </p:sp>
      <p:sp>
        <p:nvSpPr>
          <p:cNvPr id="45" name="Rounded Rectangle 44"/>
          <p:cNvSpPr/>
          <p:nvPr/>
        </p:nvSpPr>
        <p:spPr>
          <a:xfrm>
            <a:off x="4088009" y="2854735"/>
            <a:ext cx="908953" cy="152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800" dirty="0" smtClean="0"/>
              <a:t>Authentication</a:t>
            </a:r>
            <a:endParaRPr lang="en-GB" sz="800" dirty="0"/>
          </a:p>
        </p:txBody>
      </p:sp>
      <p:sp>
        <p:nvSpPr>
          <p:cNvPr id="46" name="Rounded Rectangle 45"/>
          <p:cNvSpPr/>
          <p:nvPr/>
        </p:nvSpPr>
        <p:spPr>
          <a:xfrm>
            <a:off x="7344129" y="3070426"/>
            <a:ext cx="679757" cy="152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800" dirty="0" smtClean="0"/>
              <a:t>Payload</a:t>
            </a:r>
            <a:endParaRPr lang="en-GB" sz="800" dirty="0"/>
          </a:p>
        </p:txBody>
      </p:sp>
      <p:cxnSp>
        <p:nvCxnSpPr>
          <p:cNvPr id="49" name="Straight Arrow Connector 48"/>
          <p:cNvCxnSpPr/>
          <p:nvPr/>
        </p:nvCxnSpPr>
        <p:spPr>
          <a:xfrm flipH="1">
            <a:off x="4078031" y="3640087"/>
            <a:ext cx="156094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0" name="Straight Arrow Connector 49"/>
          <p:cNvCxnSpPr/>
          <p:nvPr/>
        </p:nvCxnSpPr>
        <p:spPr>
          <a:xfrm flipH="1">
            <a:off x="6902348" y="3640087"/>
            <a:ext cx="136669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1" name="Rounded Rectangle 50"/>
          <p:cNvSpPr/>
          <p:nvPr/>
        </p:nvSpPr>
        <p:spPr>
          <a:xfrm>
            <a:off x="7351471" y="3744141"/>
            <a:ext cx="679757" cy="152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800" dirty="0" smtClean="0"/>
              <a:t>Response</a:t>
            </a:r>
            <a:endParaRPr lang="en-GB" sz="800" dirty="0"/>
          </a:p>
        </p:txBody>
      </p:sp>
      <p:sp>
        <p:nvSpPr>
          <p:cNvPr id="52" name="Rounded Rectangle 51"/>
          <p:cNvSpPr/>
          <p:nvPr/>
        </p:nvSpPr>
        <p:spPr>
          <a:xfrm>
            <a:off x="4223091" y="3699897"/>
            <a:ext cx="679757" cy="152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800" dirty="0" smtClean="0"/>
              <a:t>Response</a:t>
            </a:r>
            <a:endParaRPr lang="en-GB" sz="800" dirty="0"/>
          </a:p>
        </p:txBody>
      </p:sp>
      <p:sp>
        <p:nvSpPr>
          <p:cNvPr id="54" name="Rounded Rectangle 53"/>
          <p:cNvSpPr/>
          <p:nvPr/>
        </p:nvSpPr>
        <p:spPr>
          <a:xfrm>
            <a:off x="7326308" y="2594791"/>
            <a:ext cx="679757" cy="39308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800" dirty="0" smtClean="0"/>
              <a:t>POST</a:t>
            </a:r>
            <a:br>
              <a:rPr lang="en-GB" sz="800" dirty="0" smtClean="0"/>
            </a:br>
            <a:r>
              <a:rPr lang="en-GB" sz="800" dirty="0" smtClean="0"/>
              <a:t>GET</a:t>
            </a:r>
            <a:endParaRPr lang="en-GB" sz="800" dirty="0"/>
          </a:p>
        </p:txBody>
      </p:sp>
      <p:sp>
        <p:nvSpPr>
          <p:cNvPr id="55" name="Rounded Rectangle 54"/>
          <p:cNvSpPr/>
          <p:nvPr/>
        </p:nvSpPr>
        <p:spPr>
          <a:xfrm>
            <a:off x="3019885" y="4239548"/>
            <a:ext cx="1689561" cy="81218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700" dirty="0" smtClean="0"/>
              <a:t>The payload for this Microservice is the information required for the POST and GET requests.  This will be the filename for GET, and the Filename and </a:t>
            </a:r>
            <a:r>
              <a:rPr lang="en-GB" sz="700" dirty="0" err="1" smtClean="0"/>
              <a:t>Employee_ID</a:t>
            </a:r>
            <a:r>
              <a:rPr lang="en-GB" sz="700" dirty="0" smtClean="0"/>
              <a:t> for POST.</a:t>
            </a:r>
            <a:endParaRPr lang="en-GB" sz="700" dirty="0"/>
          </a:p>
        </p:txBody>
      </p:sp>
      <p:sp>
        <p:nvSpPr>
          <p:cNvPr id="56" name="TextBox 55"/>
          <p:cNvSpPr txBox="1"/>
          <p:nvPr/>
        </p:nvSpPr>
        <p:spPr>
          <a:xfrm>
            <a:off x="9985039" y="1165123"/>
            <a:ext cx="4198129" cy="3970318"/>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b="1" u="sng" dirty="0"/>
              <a:t>Explanation</a:t>
            </a:r>
            <a:endParaRPr lang="en-GB" dirty="0" smtClean="0"/>
          </a:p>
          <a:p>
            <a:endParaRPr lang="en-GB" dirty="0"/>
          </a:p>
          <a:p>
            <a:r>
              <a:rPr lang="en-GB" dirty="0" smtClean="0"/>
              <a:t>Heroku: Cloud PaaS based solution for hosting cloud based services.  Can communicate with AWS services and Virtual Private Clouds via secure keys.</a:t>
            </a:r>
            <a:endParaRPr lang="en-GB" dirty="0"/>
          </a:p>
          <a:p>
            <a:endParaRPr lang="en-GB" dirty="0" smtClean="0"/>
          </a:p>
          <a:p>
            <a:r>
              <a:rPr lang="en-GB" dirty="0" smtClean="0"/>
              <a:t>Flask: Python based Library for Website design, comes with RESTful API libraries</a:t>
            </a:r>
          </a:p>
          <a:p>
            <a:endParaRPr lang="en-GB" dirty="0"/>
          </a:p>
          <a:p>
            <a:r>
              <a:rPr lang="en-GB" dirty="0" smtClean="0"/>
              <a:t>AWS Lambda: Serverless computing service designed for executing code without needing to manage infrastructure or servers to host said code.</a:t>
            </a:r>
          </a:p>
          <a:p>
            <a:endParaRPr lang="en-GB" dirty="0"/>
          </a:p>
          <a:p>
            <a:r>
              <a:rPr lang="en-GB" dirty="0" smtClean="0"/>
              <a:t>S3: Simple Storage Service.  Cost effective permanent object storage.  Accessible by other AWS Services based on permissions and role assignments.</a:t>
            </a:r>
            <a:endParaRPr lang="en-GB" dirty="0"/>
          </a:p>
        </p:txBody>
      </p:sp>
      <p:sp>
        <p:nvSpPr>
          <p:cNvPr id="57" name="TextBox 56"/>
          <p:cNvSpPr txBox="1"/>
          <p:nvPr/>
        </p:nvSpPr>
        <p:spPr>
          <a:xfrm>
            <a:off x="579357" y="5613302"/>
            <a:ext cx="13603811" cy="160043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b="1" u="sng" dirty="0" smtClean="0"/>
              <a:t>Justification</a:t>
            </a:r>
            <a:endParaRPr lang="en-GB" dirty="0" smtClean="0"/>
          </a:p>
          <a:p>
            <a:endParaRPr lang="en-GB" dirty="0" smtClean="0"/>
          </a:p>
          <a:p>
            <a:r>
              <a:rPr lang="en-GB" dirty="0" smtClean="0"/>
              <a:t>Lambda is used here due to cost.  Lambda charges per request ($0.20 per 1m) and this is cheaper than hosting even the smallest EC2 instance as the requests will not be frequent, even at scale.  Speed is also a factor, time needed to activate an EC2 instance that is not started vs a lambda function that runs immediately on request.</a:t>
            </a:r>
          </a:p>
          <a:p>
            <a:endParaRPr lang="en-GB" dirty="0"/>
          </a:p>
          <a:p>
            <a:r>
              <a:rPr lang="en-GB" dirty="0" smtClean="0"/>
              <a:t>S3:  Same reasons as before, cost effective storage for objects.  As we are dealing with image files which should have very little interaction with multiple services in terms of editing or updating, block storage is not a required feature of the microservice.  This further reduces costs.</a:t>
            </a:r>
            <a:endParaRPr lang="en-GB" dirty="0"/>
          </a:p>
        </p:txBody>
      </p:sp>
      <p:pic>
        <p:nvPicPr>
          <p:cNvPr id="28" name="Picture 27"/>
          <p:cNvPicPr>
            <a:picLocks noChangeAspect="1"/>
          </p:cNvPicPr>
          <p:nvPr/>
        </p:nvPicPr>
        <p:blipFill>
          <a:blip r:embed="rId4"/>
          <a:stretch>
            <a:fillRect/>
          </a:stretch>
        </p:blipFill>
        <p:spPr>
          <a:xfrm>
            <a:off x="8459471" y="3098771"/>
            <a:ext cx="770095" cy="81773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6" name="Picture 15"/>
          <p:cNvPicPr>
            <a:picLocks noChangeAspect="1"/>
          </p:cNvPicPr>
          <p:nvPr/>
        </p:nvPicPr>
        <p:blipFill rotWithShape="1">
          <a:blip r:embed="rId5"/>
          <a:srcRect l="-1" t="9556" r="7815"/>
          <a:stretch/>
        </p:blipFill>
        <p:spPr>
          <a:xfrm>
            <a:off x="5832474" y="3132085"/>
            <a:ext cx="806737" cy="7773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48" name="Straight Arrow Connector 47"/>
          <p:cNvCxnSpPr/>
          <p:nvPr/>
        </p:nvCxnSpPr>
        <p:spPr>
          <a:xfrm>
            <a:off x="6902348" y="3305377"/>
            <a:ext cx="1366690" cy="860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2" name="Rounded Rectangle 31"/>
          <p:cNvSpPr/>
          <p:nvPr/>
        </p:nvSpPr>
        <p:spPr>
          <a:xfrm>
            <a:off x="5224599" y="1308712"/>
            <a:ext cx="2285466" cy="44982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Application/Persistence Layer</a:t>
            </a:r>
            <a:endParaRPr lang="en-GB" dirty="0"/>
          </a:p>
        </p:txBody>
      </p:sp>
      <p:sp>
        <p:nvSpPr>
          <p:cNvPr id="33" name="TextBox 32"/>
          <p:cNvSpPr txBox="1"/>
          <p:nvPr/>
        </p:nvSpPr>
        <p:spPr>
          <a:xfrm>
            <a:off x="579357" y="1165123"/>
            <a:ext cx="2118026" cy="3970318"/>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b="1" u="sng" dirty="0" smtClean="0"/>
              <a:t>Microservice Explanation</a:t>
            </a:r>
          </a:p>
          <a:p>
            <a:endParaRPr lang="en-GB" dirty="0"/>
          </a:p>
          <a:p>
            <a:r>
              <a:rPr lang="en-GB" dirty="0" smtClean="0"/>
              <a:t>Microservice for automatically resizing a users profile image when it has been uploaded to an S3 bucket.  </a:t>
            </a:r>
          </a:p>
          <a:p>
            <a:endParaRPr lang="en-GB" dirty="0"/>
          </a:p>
          <a:p>
            <a:r>
              <a:rPr lang="en-GB" dirty="0" smtClean="0"/>
              <a:t>Useful to reduce demand on the S3 bucket and to reduce delay when displaying user images on the front end website.</a:t>
            </a:r>
          </a:p>
          <a:p>
            <a:endParaRPr lang="en-GB" dirty="0"/>
          </a:p>
          <a:p>
            <a:endParaRPr lang="en-GB" dirty="0"/>
          </a:p>
        </p:txBody>
      </p:sp>
      <p:sp>
        <p:nvSpPr>
          <p:cNvPr id="34" name="Rectangle 33"/>
          <p:cNvSpPr/>
          <p:nvPr/>
        </p:nvSpPr>
        <p:spPr>
          <a:xfrm>
            <a:off x="579357" y="1165123"/>
            <a:ext cx="2118026" cy="4060928"/>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36" name="Rectangle 35"/>
          <p:cNvSpPr/>
          <p:nvPr/>
        </p:nvSpPr>
        <p:spPr>
          <a:xfrm>
            <a:off x="9992381" y="1165123"/>
            <a:ext cx="4190787" cy="4060928"/>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2877206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7" grpId="0" animBg="1"/>
      <p:bldP spid="3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71"/>
        <p:cNvGrpSpPr/>
        <p:nvPr/>
      </p:nvGrpSpPr>
      <p:grpSpPr>
        <a:xfrm>
          <a:off x="0" y="0"/>
          <a:ext cx="0" cy="0"/>
          <a:chOff x="0" y="0"/>
          <a:chExt cx="0" cy="0"/>
        </a:xfrm>
      </p:grpSpPr>
      <p:sp>
        <p:nvSpPr>
          <p:cNvPr id="972" name="Google Shape;972;p47"/>
          <p:cNvSpPr txBox="1">
            <a:spLocks noGrp="1"/>
          </p:cNvSpPr>
          <p:nvPr>
            <p:ph type="ctrTitle"/>
          </p:nvPr>
        </p:nvSpPr>
        <p:spPr>
          <a:xfrm>
            <a:off x="685800" y="2781300"/>
            <a:ext cx="8442957" cy="2545080"/>
          </a:xfrm>
          <a:prstGeom prst="rect">
            <a:avLst/>
          </a:prstGeom>
          <a:noFill/>
          <a:ln>
            <a:noFill/>
          </a:ln>
        </p:spPr>
        <p:txBody>
          <a:bodyPr spcFirstLastPara="1" wrap="square" lIns="0" tIns="0" rIns="0" bIns="0" anchor="ctr" anchorCtr="0">
            <a:noAutofit/>
          </a:bodyPr>
          <a:lstStyle/>
          <a:p>
            <a:pPr marL="0" lvl="0" indent="0" algn="l" rtl="0">
              <a:lnSpc>
                <a:spcPct val="85000"/>
              </a:lnSpc>
              <a:spcBef>
                <a:spcPts val="0"/>
              </a:spcBef>
              <a:spcAft>
                <a:spcPts val="0"/>
              </a:spcAft>
              <a:buClr>
                <a:schemeClr val="accent3"/>
              </a:buClr>
              <a:buSzPts val="6000"/>
              <a:buFont typeface="Arial"/>
              <a:buNone/>
            </a:pPr>
            <a:r>
              <a:rPr lang="en-US" dirty="0" smtClean="0"/>
              <a:t>Microservice 4</a:t>
            </a:r>
            <a:endParaRPr dirty="0"/>
          </a:p>
        </p:txBody>
      </p:sp>
      <p:sp>
        <p:nvSpPr>
          <p:cNvPr id="973" name="Google Shape;973;p47"/>
          <p:cNvSpPr txBox="1">
            <a:spLocks noGrp="1"/>
          </p:cNvSpPr>
          <p:nvPr>
            <p:ph type="subTitle" idx="1"/>
          </p:nvPr>
        </p:nvSpPr>
        <p:spPr>
          <a:xfrm>
            <a:off x="685800" y="5494020"/>
            <a:ext cx="8442957" cy="914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SzPts val="2800"/>
              <a:buFont typeface="Arial"/>
              <a:buNone/>
            </a:pPr>
            <a:r>
              <a:rPr lang="en-US" dirty="0" smtClean="0"/>
              <a:t>Image Resize Service</a:t>
            </a:r>
            <a:endParaRPr dirty="0"/>
          </a:p>
        </p:txBody>
      </p:sp>
    </p:spTree>
    <p:extLst>
      <p:ext uri="{BB962C8B-B14F-4D97-AF65-F5344CB8AC3E}">
        <p14:creationId xmlns:p14="http://schemas.microsoft.com/office/powerpoint/2010/main" val="1245547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26"/>
        <p:cNvGrpSpPr/>
        <p:nvPr/>
      </p:nvGrpSpPr>
      <p:grpSpPr>
        <a:xfrm>
          <a:off x="0" y="0"/>
          <a:ext cx="0" cy="0"/>
          <a:chOff x="0" y="0"/>
          <a:chExt cx="0" cy="0"/>
        </a:xfrm>
      </p:grpSpPr>
      <p:sp>
        <p:nvSpPr>
          <p:cNvPr id="1030" name="Google Shape;1030;p53"/>
          <p:cNvSpPr txBox="1">
            <a:spLocks noGrp="1"/>
          </p:cNvSpPr>
          <p:nvPr>
            <p:ph type="title"/>
          </p:nvPr>
        </p:nvSpPr>
        <p:spPr>
          <a:xfrm>
            <a:off x="685800" y="639763"/>
            <a:ext cx="13258800" cy="1417636"/>
          </a:xfrm>
          <a:prstGeom prst="rect">
            <a:avLst/>
          </a:prstGeom>
          <a:noFill/>
          <a:ln>
            <a:noFill/>
          </a:ln>
        </p:spPr>
        <p:txBody>
          <a:bodyPr spcFirstLastPara="1" wrap="square" lIns="0" tIns="0" rIns="0" bIns="0" anchor="t" anchorCtr="0">
            <a:noAutofit/>
          </a:bodyPr>
          <a:lstStyle/>
          <a:p>
            <a:pPr marL="0" lvl="0" indent="0" algn="l" rtl="0">
              <a:lnSpc>
                <a:spcPct val="85000"/>
              </a:lnSpc>
              <a:spcBef>
                <a:spcPts val="0"/>
              </a:spcBef>
              <a:spcAft>
                <a:spcPts val="0"/>
              </a:spcAft>
              <a:buClr>
                <a:schemeClr val="accent3"/>
              </a:buClr>
              <a:buSzPts val="4000"/>
              <a:buFont typeface="Arial"/>
              <a:buNone/>
            </a:pPr>
            <a:r>
              <a:rPr lang="en-US" dirty="0" smtClean="0"/>
              <a:t>Microservice 4 Architecture</a:t>
            </a:r>
            <a:endParaRPr dirty="0"/>
          </a:p>
        </p:txBody>
      </p:sp>
      <p:sp>
        <p:nvSpPr>
          <p:cNvPr id="4" name="Rectangle 3"/>
          <p:cNvSpPr/>
          <p:nvPr/>
        </p:nvSpPr>
        <p:spPr>
          <a:xfrm>
            <a:off x="2998424" y="1172497"/>
            <a:ext cx="7200086" cy="412217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dirty="0"/>
          </a:p>
        </p:txBody>
      </p:sp>
      <p:cxnSp>
        <p:nvCxnSpPr>
          <p:cNvPr id="60" name="Straight Connector 59"/>
          <p:cNvCxnSpPr/>
          <p:nvPr/>
        </p:nvCxnSpPr>
        <p:spPr>
          <a:xfrm>
            <a:off x="5128422" y="1348581"/>
            <a:ext cx="9832" cy="3528756"/>
          </a:xfrm>
          <a:prstGeom prst="line">
            <a:avLst/>
          </a:prstGeom>
        </p:spPr>
        <p:style>
          <a:lnRef idx="2">
            <a:schemeClr val="accent4"/>
          </a:lnRef>
          <a:fillRef idx="0">
            <a:schemeClr val="accent4"/>
          </a:fillRef>
          <a:effectRef idx="1">
            <a:schemeClr val="accent4"/>
          </a:effectRef>
          <a:fontRef idx="minor">
            <a:schemeClr val="tx1"/>
          </a:fontRef>
        </p:style>
      </p:cxnSp>
      <p:cxnSp>
        <p:nvCxnSpPr>
          <p:cNvPr id="61" name="Straight Connector 60"/>
          <p:cNvCxnSpPr/>
          <p:nvPr/>
        </p:nvCxnSpPr>
        <p:spPr>
          <a:xfrm>
            <a:off x="7750054" y="1348581"/>
            <a:ext cx="9832" cy="3528756"/>
          </a:xfrm>
          <a:prstGeom prst="line">
            <a:avLst/>
          </a:prstGeom>
        </p:spPr>
        <p:style>
          <a:lnRef idx="2">
            <a:schemeClr val="accent4"/>
          </a:lnRef>
          <a:fillRef idx="0">
            <a:schemeClr val="accent4"/>
          </a:fillRef>
          <a:effectRef idx="1">
            <a:schemeClr val="accent4"/>
          </a:effectRef>
          <a:fontRef idx="minor">
            <a:schemeClr val="tx1"/>
          </a:fontRef>
        </p:style>
      </p:cxnSp>
      <p:sp>
        <p:nvSpPr>
          <p:cNvPr id="10" name="Rounded Rectangle 9"/>
          <p:cNvSpPr/>
          <p:nvPr/>
        </p:nvSpPr>
        <p:spPr>
          <a:xfrm>
            <a:off x="3183291" y="1303285"/>
            <a:ext cx="1154024" cy="44982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API Layer</a:t>
            </a:r>
            <a:endParaRPr lang="en-GB" dirty="0"/>
          </a:p>
        </p:txBody>
      </p:sp>
      <p:pic>
        <p:nvPicPr>
          <p:cNvPr id="9" name="Picture 8"/>
          <p:cNvPicPr>
            <a:picLocks noChangeAspect="1"/>
          </p:cNvPicPr>
          <p:nvPr/>
        </p:nvPicPr>
        <p:blipFill>
          <a:blip r:embed="rId3"/>
          <a:stretch>
            <a:fillRect/>
          </a:stretch>
        </p:blipFill>
        <p:spPr>
          <a:xfrm>
            <a:off x="3319404" y="3098771"/>
            <a:ext cx="791445" cy="8323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40" name="Straight Arrow Connector 39"/>
          <p:cNvCxnSpPr/>
          <p:nvPr/>
        </p:nvCxnSpPr>
        <p:spPr>
          <a:xfrm>
            <a:off x="4337315" y="3305377"/>
            <a:ext cx="141861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4" name="Rounded Rectangle 43"/>
          <p:cNvSpPr/>
          <p:nvPr/>
        </p:nvSpPr>
        <p:spPr>
          <a:xfrm>
            <a:off x="4761299" y="3084970"/>
            <a:ext cx="718774" cy="152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800" dirty="0" smtClean="0"/>
              <a:t>Payload</a:t>
            </a:r>
            <a:endParaRPr lang="en-GB" sz="800" dirty="0"/>
          </a:p>
        </p:txBody>
      </p:sp>
      <p:sp>
        <p:nvSpPr>
          <p:cNvPr id="45" name="Rounded Rectangle 44"/>
          <p:cNvSpPr/>
          <p:nvPr/>
        </p:nvSpPr>
        <p:spPr>
          <a:xfrm>
            <a:off x="4653461" y="2859649"/>
            <a:ext cx="961125" cy="152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800" dirty="0" smtClean="0"/>
              <a:t>Authentication</a:t>
            </a:r>
            <a:endParaRPr lang="en-GB" sz="800" dirty="0"/>
          </a:p>
        </p:txBody>
      </p:sp>
      <p:sp>
        <p:nvSpPr>
          <p:cNvPr id="46" name="Rounded Rectangle 45"/>
          <p:cNvSpPr/>
          <p:nvPr/>
        </p:nvSpPr>
        <p:spPr>
          <a:xfrm>
            <a:off x="7454737" y="3070426"/>
            <a:ext cx="718774" cy="152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800" dirty="0" smtClean="0"/>
              <a:t>Payload</a:t>
            </a:r>
            <a:endParaRPr lang="en-GB" sz="800" dirty="0"/>
          </a:p>
        </p:txBody>
      </p:sp>
      <p:sp>
        <p:nvSpPr>
          <p:cNvPr id="51" name="Rounded Rectangle 50"/>
          <p:cNvSpPr/>
          <p:nvPr/>
        </p:nvSpPr>
        <p:spPr>
          <a:xfrm>
            <a:off x="7462079" y="3744141"/>
            <a:ext cx="718774" cy="152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800" dirty="0" smtClean="0"/>
              <a:t>Response</a:t>
            </a:r>
            <a:endParaRPr lang="en-GB" sz="800" dirty="0"/>
          </a:p>
        </p:txBody>
      </p:sp>
      <p:sp>
        <p:nvSpPr>
          <p:cNvPr id="52" name="Rounded Rectangle 51"/>
          <p:cNvSpPr/>
          <p:nvPr/>
        </p:nvSpPr>
        <p:spPr>
          <a:xfrm>
            <a:off x="4788543" y="3734307"/>
            <a:ext cx="718774" cy="152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800" dirty="0" smtClean="0"/>
              <a:t>Response</a:t>
            </a:r>
            <a:endParaRPr lang="en-GB" sz="800" dirty="0"/>
          </a:p>
        </p:txBody>
      </p:sp>
      <p:sp>
        <p:nvSpPr>
          <p:cNvPr id="54" name="Rounded Rectangle 53"/>
          <p:cNvSpPr/>
          <p:nvPr/>
        </p:nvSpPr>
        <p:spPr>
          <a:xfrm>
            <a:off x="7436916" y="2721712"/>
            <a:ext cx="718774" cy="26616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800" dirty="0" smtClean="0"/>
              <a:t>GET</a:t>
            </a:r>
            <a:endParaRPr lang="en-GB" sz="800" dirty="0"/>
          </a:p>
        </p:txBody>
      </p:sp>
      <p:sp>
        <p:nvSpPr>
          <p:cNvPr id="55" name="Rounded Rectangle 54"/>
          <p:cNvSpPr/>
          <p:nvPr/>
        </p:nvSpPr>
        <p:spPr>
          <a:xfrm>
            <a:off x="3130493" y="4239548"/>
            <a:ext cx="1786539" cy="81218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700" dirty="0" smtClean="0"/>
              <a:t>The payload for this Microservice is the information required for the GET requests.  This will be the </a:t>
            </a:r>
            <a:r>
              <a:rPr lang="en-GB" sz="700" dirty="0" err="1" smtClean="0"/>
              <a:t>Employee_ID</a:t>
            </a:r>
            <a:r>
              <a:rPr lang="en-GB" sz="700" dirty="0" smtClean="0"/>
              <a:t> key field.</a:t>
            </a:r>
            <a:endParaRPr lang="en-GB" sz="700" dirty="0"/>
          </a:p>
        </p:txBody>
      </p:sp>
      <p:sp>
        <p:nvSpPr>
          <p:cNvPr id="56" name="TextBox 55"/>
          <p:cNvSpPr txBox="1"/>
          <p:nvPr/>
        </p:nvSpPr>
        <p:spPr>
          <a:xfrm>
            <a:off x="10572749" y="1172497"/>
            <a:ext cx="3565345" cy="412217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b="1" u="sng" dirty="0"/>
              <a:t>Explanation</a:t>
            </a:r>
            <a:endParaRPr lang="en-GB" dirty="0" smtClean="0"/>
          </a:p>
          <a:p>
            <a:endParaRPr lang="en-GB" dirty="0"/>
          </a:p>
          <a:p>
            <a:r>
              <a:rPr lang="en-GB" dirty="0" smtClean="0"/>
              <a:t>Heroku: Cloud PaaS based solution for hosting cloud based services.  Can communicate with AWS services and Virtual Private Clouds via secure keys.</a:t>
            </a:r>
            <a:endParaRPr lang="en-GB" dirty="0"/>
          </a:p>
          <a:p>
            <a:endParaRPr lang="en-GB" dirty="0" smtClean="0"/>
          </a:p>
          <a:p>
            <a:r>
              <a:rPr lang="en-GB" dirty="0" smtClean="0"/>
              <a:t>Flask: Python based Library for Website design, comes with RESTful API libraries</a:t>
            </a:r>
          </a:p>
          <a:p>
            <a:endParaRPr lang="en-GB" dirty="0"/>
          </a:p>
          <a:p>
            <a:r>
              <a:rPr lang="en-GB" dirty="0" smtClean="0"/>
              <a:t>AWS Lambda: Serverless computing service designed for executing code without needing to manage infrastructure or servers to host said code.</a:t>
            </a:r>
          </a:p>
          <a:p>
            <a:endParaRPr lang="en-GB" dirty="0"/>
          </a:p>
          <a:p>
            <a:r>
              <a:rPr lang="en-GB" dirty="0"/>
              <a:t>DynamoDB: NoSQL persistent, non-ephermal database.  Makes use of Json format to store records.</a:t>
            </a:r>
          </a:p>
        </p:txBody>
      </p:sp>
      <p:sp>
        <p:nvSpPr>
          <p:cNvPr id="57" name="TextBox 56"/>
          <p:cNvSpPr txBox="1"/>
          <p:nvPr/>
        </p:nvSpPr>
        <p:spPr>
          <a:xfrm>
            <a:off x="579357" y="5679587"/>
            <a:ext cx="13558736" cy="138499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b="1" u="sng" dirty="0" smtClean="0"/>
              <a:t>Justification</a:t>
            </a:r>
            <a:endParaRPr lang="en-GB" dirty="0" smtClean="0"/>
          </a:p>
          <a:p>
            <a:endParaRPr lang="en-GB" dirty="0" smtClean="0"/>
          </a:p>
          <a:p>
            <a:r>
              <a:rPr lang="en-GB" dirty="0" smtClean="0"/>
              <a:t>Lambda is used here due to cost.  Lambda charges per request ($0.20 per 1m) and this is cheaper than hosting even the smallest EC2 instance as the requests will not be frequent, even at scale.  Speed is also a factor, time needed to activate an EC2 instance that is not started vs a lambda function that runs immediately on request.</a:t>
            </a:r>
          </a:p>
          <a:p>
            <a:endParaRPr lang="en-GB" dirty="0"/>
          </a:p>
          <a:p>
            <a:endParaRPr lang="en-GB" dirty="0" smtClean="0"/>
          </a:p>
        </p:txBody>
      </p:sp>
      <p:pic>
        <p:nvPicPr>
          <p:cNvPr id="16" name="Picture 15"/>
          <p:cNvPicPr>
            <a:picLocks noChangeAspect="1"/>
          </p:cNvPicPr>
          <p:nvPr/>
        </p:nvPicPr>
        <p:blipFill rotWithShape="1">
          <a:blip r:embed="rId4"/>
          <a:srcRect l="-1" t="9556" r="7815"/>
          <a:stretch/>
        </p:blipFill>
        <p:spPr>
          <a:xfrm>
            <a:off x="5943082" y="3132085"/>
            <a:ext cx="853042" cy="7773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48" name="Straight Arrow Connector 47"/>
          <p:cNvCxnSpPr/>
          <p:nvPr/>
        </p:nvCxnSpPr>
        <p:spPr>
          <a:xfrm>
            <a:off x="7012956" y="3305377"/>
            <a:ext cx="1445135" cy="1290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2" name="Rounded Rectangle 31"/>
          <p:cNvSpPr/>
          <p:nvPr/>
        </p:nvSpPr>
        <p:spPr>
          <a:xfrm>
            <a:off x="5335206" y="1308712"/>
            <a:ext cx="2416647" cy="44982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Application/Persistence Layer</a:t>
            </a:r>
            <a:endParaRPr lang="en-GB" dirty="0"/>
          </a:p>
        </p:txBody>
      </p:sp>
      <p:pic>
        <p:nvPicPr>
          <p:cNvPr id="24" name="Picture 23"/>
          <p:cNvPicPr>
            <a:picLocks noChangeAspect="1"/>
          </p:cNvPicPr>
          <p:nvPr/>
        </p:nvPicPr>
        <p:blipFill>
          <a:blip r:embed="rId5"/>
          <a:stretch>
            <a:fillRect/>
          </a:stretch>
        </p:blipFill>
        <p:spPr>
          <a:xfrm>
            <a:off x="8642783" y="3064229"/>
            <a:ext cx="813860" cy="83231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5" name="TextBox 24"/>
          <p:cNvSpPr txBox="1"/>
          <p:nvPr/>
        </p:nvSpPr>
        <p:spPr>
          <a:xfrm>
            <a:off x="579357" y="1165123"/>
            <a:ext cx="2118026" cy="4401205"/>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b="1" u="sng" dirty="0" smtClean="0"/>
              <a:t>Microservice Explanation</a:t>
            </a:r>
          </a:p>
          <a:p>
            <a:endParaRPr lang="en-GB" dirty="0"/>
          </a:p>
          <a:p>
            <a:r>
              <a:rPr lang="en-GB" dirty="0" smtClean="0"/>
              <a:t>Microservice for Delivery Leads/Project Managers to search for current employees who can be assigned to secure projects based on security level.</a:t>
            </a:r>
          </a:p>
          <a:p>
            <a:endParaRPr lang="en-GB" dirty="0"/>
          </a:p>
          <a:p>
            <a:r>
              <a:rPr lang="en-GB" dirty="0" smtClean="0"/>
              <a:t>Initially this is done on a per-employee basis but can also be used to search through multiple records based on defined criteria, such as Line Manager, physical location etc.</a:t>
            </a:r>
          </a:p>
          <a:p>
            <a:endParaRPr lang="en-GB" dirty="0"/>
          </a:p>
        </p:txBody>
      </p:sp>
      <p:sp>
        <p:nvSpPr>
          <p:cNvPr id="26" name="Rectangle 25"/>
          <p:cNvSpPr/>
          <p:nvPr/>
        </p:nvSpPr>
        <p:spPr>
          <a:xfrm>
            <a:off x="579357" y="1172497"/>
            <a:ext cx="2118026" cy="412217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cxnSp>
        <p:nvCxnSpPr>
          <p:cNvPr id="34" name="Straight Arrow Connector 33"/>
          <p:cNvCxnSpPr/>
          <p:nvPr/>
        </p:nvCxnSpPr>
        <p:spPr>
          <a:xfrm flipH="1" flipV="1">
            <a:off x="7012956" y="3605793"/>
            <a:ext cx="1445135" cy="194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6" name="Straight Arrow Connector 35"/>
          <p:cNvCxnSpPr/>
          <p:nvPr/>
        </p:nvCxnSpPr>
        <p:spPr>
          <a:xfrm flipH="1" flipV="1">
            <a:off x="4276452" y="3608344"/>
            <a:ext cx="1445135" cy="194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60461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90"/>
        <p:cNvGrpSpPr/>
        <p:nvPr/>
      </p:nvGrpSpPr>
      <p:grpSpPr>
        <a:xfrm>
          <a:off x="0" y="0"/>
          <a:ext cx="0" cy="0"/>
          <a:chOff x="0" y="0"/>
          <a:chExt cx="0" cy="0"/>
        </a:xfrm>
      </p:grpSpPr>
      <p:sp>
        <p:nvSpPr>
          <p:cNvPr id="1391" name="Google Shape;1391;p78"/>
          <p:cNvSpPr txBox="1">
            <a:spLocks noGrp="1"/>
          </p:cNvSpPr>
          <p:nvPr>
            <p:ph type="ctrTitle"/>
          </p:nvPr>
        </p:nvSpPr>
        <p:spPr>
          <a:xfrm>
            <a:off x="685800" y="2781300"/>
            <a:ext cx="8442957" cy="2545080"/>
          </a:xfrm>
          <a:prstGeom prst="rect">
            <a:avLst/>
          </a:prstGeom>
          <a:noFill/>
          <a:ln>
            <a:noFill/>
          </a:ln>
        </p:spPr>
        <p:txBody>
          <a:bodyPr spcFirstLastPara="1" wrap="square" lIns="0" tIns="0" rIns="0" bIns="0" anchor="ctr" anchorCtr="0">
            <a:noAutofit/>
          </a:bodyPr>
          <a:lstStyle/>
          <a:p>
            <a:pPr marL="0" lvl="0" indent="0" algn="l" rtl="0">
              <a:lnSpc>
                <a:spcPct val="85000"/>
              </a:lnSpc>
              <a:spcBef>
                <a:spcPts val="0"/>
              </a:spcBef>
              <a:spcAft>
                <a:spcPts val="0"/>
              </a:spcAft>
              <a:buClr>
                <a:schemeClr val="accent3"/>
              </a:buClr>
              <a:buSzPts val="6000"/>
              <a:buFont typeface="Arial"/>
              <a:buNone/>
            </a:pPr>
            <a:r>
              <a:rPr lang="en-US" dirty="0" smtClean="0"/>
              <a:t>Lessons Learned </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Lessons Learned</a:t>
            </a:r>
            <a:endParaRPr lang="en-GB" dirty="0"/>
          </a:p>
        </p:txBody>
      </p:sp>
      <p:sp>
        <p:nvSpPr>
          <p:cNvPr id="3" name="Text Placeholder 2"/>
          <p:cNvSpPr>
            <a:spLocks noGrp="1"/>
          </p:cNvSpPr>
          <p:nvPr>
            <p:ph type="body" idx="1"/>
          </p:nvPr>
        </p:nvSpPr>
        <p:spPr/>
        <p:txBody>
          <a:bodyPr/>
          <a:lstStyle/>
          <a:p>
            <a:pPr marL="571500" indent="-342900">
              <a:buFont typeface="Arial" panose="020B0604020202020204" pitchFamily="34" charset="0"/>
              <a:buChar char="•"/>
            </a:pPr>
            <a:r>
              <a:rPr lang="en-GB" dirty="0" smtClean="0"/>
              <a:t>Lots of lessons picked up throughout the programming of the API’s.</a:t>
            </a:r>
          </a:p>
          <a:p>
            <a:pPr marL="571500" indent="-342900">
              <a:buFont typeface="Arial" panose="020B0604020202020204" pitchFamily="34" charset="0"/>
              <a:buChar char="•"/>
            </a:pPr>
            <a:r>
              <a:rPr lang="en-GB" dirty="0" smtClean="0"/>
              <a:t>Idempotency needs to be accounted for when performing CRUD operations on DynamoDB;</a:t>
            </a:r>
          </a:p>
          <a:p>
            <a:pPr marL="571500" indent="-342900">
              <a:buFont typeface="Arial" panose="020B0604020202020204" pitchFamily="34" charset="0"/>
              <a:buChar char="•"/>
            </a:pPr>
            <a:r>
              <a:rPr lang="en-GB" dirty="0" smtClean="0"/>
              <a:t>Payloads should be done via Json as opposed to parsing arguments where possible, due to mandatory arguments being required when using a parser.  This caused issues when only sending key field information.</a:t>
            </a:r>
          </a:p>
          <a:p>
            <a:pPr marL="571500" indent="-342900">
              <a:buFont typeface="Arial" panose="020B0604020202020204" pitchFamily="34" charset="0"/>
              <a:buChar char="•"/>
            </a:pPr>
            <a:r>
              <a:rPr lang="en-GB" dirty="0" smtClean="0"/>
              <a:t>File handling is relatively straightforward but ideally, bucket names et. Al. should be variablised when possible to reduce wet code.  Typo’s in bucket name caused a lot of consternation and confusion when writing the API.</a:t>
            </a:r>
          </a:p>
          <a:p>
            <a:pPr marL="571500" indent="-342900">
              <a:buFont typeface="Arial" panose="020B0604020202020204" pitchFamily="34" charset="0"/>
              <a:buChar char="•"/>
            </a:pPr>
            <a:r>
              <a:rPr lang="en-GB" dirty="0" smtClean="0"/>
              <a:t>DynamoDB is not suited for regular searching and scanning of database records.  Alternatives such as RDS are better.</a:t>
            </a:r>
          </a:p>
          <a:p>
            <a:pPr marL="571500" indent="-342900">
              <a:buFont typeface="Arial" panose="020B0604020202020204" pitchFamily="34" charset="0"/>
              <a:buChar char="•"/>
            </a:pPr>
            <a:r>
              <a:rPr lang="en-GB" dirty="0" smtClean="0"/>
              <a:t>Code 200 returns are not always correct, code 200 indicates the endpoint was successfully hit by the API request, not that the function of the API was successful, additional code was required to handle exceptions.</a:t>
            </a:r>
            <a:endParaRPr lang="en-GB" dirty="0"/>
          </a:p>
        </p:txBody>
      </p:sp>
    </p:spTree>
    <p:extLst>
      <p:ext uri="{BB962C8B-B14F-4D97-AF65-F5344CB8AC3E}">
        <p14:creationId xmlns:p14="http://schemas.microsoft.com/office/powerpoint/2010/main" val="2614392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84"/>
        <p:cNvGrpSpPr/>
        <p:nvPr/>
      </p:nvGrpSpPr>
      <p:grpSpPr>
        <a:xfrm>
          <a:off x="0" y="0"/>
          <a:ext cx="0" cy="0"/>
          <a:chOff x="0" y="0"/>
          <a:chExt cx="0" cy="0"/>
        </a:xfrm>
      </p:grpSpPr>
      <p:sp>
        <p:nvSpPr>
          <p:cNvPr id="1385" name="Google Shape;1385;p77"/>
          <p:cNvSpPr txBox="1">
            <a:spLocks noGrp="1"/>
          </p:cNvSpPr>
          <p:nvPr>
            <p:ph type="title"/>
          </p:nvPr>
        </p:nvSpPr>
        <p:spPr>
          <a:xfrm>
            <a:off x="685800" y="639763"/>
            <a:ext cx="13258800" cy="1417636"/>
          </a:xfrm>
          <a:prstGeom prst="rect">
            <a:avLst/>
          </a:prstGeom>
          <a:noFill/>
          <a:ln>
            <a:noFill/>
          </a:ln>
        </p:spPr>
        <p:txBody>
          <a:bodyPr spcFirstLastPara="1" wrap="square" lIns="0" tIns="0" rIns="0" bIns="0" anchor="t" anchorCtr="0">
            <a:noAutofit/>
          </a:bodyPr>
          <a:lstStyle/>
          <a:p>
            <a:pPr marL="0" lvl="0" indent="0" algn="l" rtl="0">
              <a:lnSpc>
                <a:spcPct val="85000"/>
              </a:lnSpc>
              <a:spcBef>
                <a:spcPts val="0"/>
              </a:spcBef>
              <a:spcAft>
                <a:spcPts val="0"/>
              </a:spcAft>
              <a:buClr>
                <a:schemeClr val="accent3"/>
              </a:buClr>
              <a:buSzPts val="4000"/>
              <a:buFont typeface="Arial"/>
              <a:buNone/>
            </a:pPr>
            <a:r>
              <a:rPr lang="en-US" dirty="0" smtClean="0"/>
              <a:t>References</a:t>
            </a:r>
            <a:endParaRPr dirty="0"/>
          </a:p>
        </p:txBody>
      </p:sp>
      <p:sp>
        <p:nvSpPr>
          <p:cNvPr id="3" name="Text Placeholder 2"/>
          <p:cNvSpPr>
            <a:spLocks noGrp="1" noChangeArrowheads="1"/>
          </p:cNvSpPr>
          <p:nvPr>
            <p:ph type="body" idx="1"/>
          </p:nvPr>
        </p:nvSpPr>
        <p:spPr bwMode="auto">
          <a:xfrm>
            <a:off x="533400" y="1244948"/>
            <a:ext cx="5991226" cy="5847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100" b="0"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Akiwatkar</a:t>
            </a: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R., 2020. </a:t>
            </a:r>
            <a:r>
              <a:rPr kumimoji="0" lang="en-US" altLang="en-US" sz="1100" b="0" i="1"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Simform</a:t>
            </a:r>
            <a:r>
              <a:rPr kumimoji="0" lang="en-US" altLang="en-US" sz="1100" b="0" i="1"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[Online] </a:t>
            </a:r>
            <a:b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Available at: </a:t>
            </a:r>
            <a:r>
              <a:rPr kumimoji="0" lang="en-US" altLang="en-US" sz="1100" b="0" i="0" u="sng"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https://www.simform.com/serverless-examples-aws-lambda-use-cases/#website</a:t>
            </a: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r>
            <a:b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[Accessed 23 06 2021].</a:t>
            </a:r>
            <a:endParaRPr kumimoji="0" lang="en-GB" altLang="en-US" sz="1100" b="0" i="0" u="none" strike="noStrike" cap="none" normalizeH="0" baseline="0" dirty="0" smtClean="0">
              <a:ln>
                <a:noFill/>
              </a:ln>
              <a:solidFill>
                <a:schemeClr val="tx1"/>
              </a:solidFill>
              <a:effectLst/>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Amazon, 2021. </a:t>
            </a:r>
            <a:r>
              <a:rPr kumimoji="0" lang="en-US" altLang="en-US" sz="1100" b="0" i="1"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AWS. </a:t>
            </a: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[Online] </a:t>
            </a:r>
            <a:b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Available at: </a:t>
            </a:r>
            <a:r>
              <a:rPr kumimoji="0" lang="en-US" altLang="en-US" sz="1100" b="0" i="0" u="sng"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https://docs.aws.amazon.com/apigateway/latest/developerguide/lambda-proxy-binary-media.html</a:t>
            </a: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r>
            <a:b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[Accessed 22 06 2021].</a:t>
            </a:r>
            <a:endParaRPr kumimoji="0" lang="en-GB" altLang="en-US" sz="1100" b="0" i="0" u="none" strike="noStrike" cap="none" normalizeH="0" baseline="0" dirty="0" smtClean="0">
              <a:ln>
                <a:noFill/>
              </a:ln>
              <a:solidFill>
                <a:schemeClr val="tx1"/>
              </a:solidFill>
              <a:effectLst/>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Amazon, 2021. </a:t>
            </a:r>
            <a:r>
              <a:rPr kumimoji="0" lang="en-US" altLang="en-US" sz="1100" b="0" i="1"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AWS. </a:t>
            </a: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[Online] </a:t>
            </a:r>
            <a:b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Available at: </a:t>
            </a:r>
            <a:r>
              <a:rPr kumimoji="0" lang="en-US" altLang="en-US" sz="1100" b="0" i="0" u="sng"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https://docs.aws.amazon.com/amazondynamodb/latest/developerguide/GettingStarted.Python.03.html#GettingStarted.Python.03.03</a:t>
            </a: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r>
            <a:b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[Accessed 22 06 2021].</a:t>
            </a:r>
            <a:endParaRPr kumimoji="0" lang="en-GB" altLang="en-US" sz="1100" b="0" i="0" u="none" strike="noStrike" cap="none" normalizeH="0" baseline="0" dirty="0" smtClean="0">
              <a:ln>
                <a:noFill/>
              </a:ln>
              <a:solidFill>
                <a:schemeClr val="tx1"/>
              </a:solidFill>
              <a:effectLst/>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Amazon, 2021. </a:t>
            </a:r>
            <a:r>
              <a:rPr kumimoji="0" lang="en-US" altLang="en-US" sz="1100" b="0" i="1"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AWS. </a:t>
            </a: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[Online] </a:t>
            </a:r>
            <a:b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Available at: </a:t>
            </a:r>
            <a:r>
              <a:rPr kumimoji="0" lang="en-US" altLang="en-US" sz="1100" b="0" i="0" u="sng"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https://aws.amazon.com/architecture/reference-architecture-diagrams/?whitepapers-main.sort-by=item.additionalFields.sortDate&amp;whitepapers-main.sort-order=desc&amp;awsf.whitepapers-tech-category=*all&amp;awsf.whitepapers-industries=*all</a:t>
            </a: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r>
            <a:b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[Accessed 13 06 2021].</a:t>
            </a:r>
            <a:endParaRPr kumimoji="0" lang="en-GB" altLang="en-US" sz="1100" b="0" i="0" u="none" strike="noStrike" cap="none" normalizeH="0" baseline="0" dirty="0" smtClean="0">
              <a:ln>
                <a:noFill/>
              </a:ln>
              <a:solidFill>
                <a:schemeClr val="tx1"/>
              </a:solidFill>
              <a:effectLst/>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Amazon, 2021. </a:t>
            </a:r>
            <a:r>
              <a:rPr kumimoji="0" lang="en-US" altLang="en-US" sz="1100" b="0" i="1"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AWS.com. </a:t>
            </a: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[Online] </a:t>
            </a:r>
            <a:b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Available at: </a:t>
            </a:r>
            <a:r>
              <a:rPr kumimoji="0" lang="en-US" altLang="en-US" sz="1100" b="0" i="0" u="sng"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https://docs.aws.amazon.com/serverless-application-model/latest/developerguide/serverless-getting-started-hello-world.html</a:t>
            </a: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r>
            <a:b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[Accessed 10 06 2021].</a:t>
            </a:r>
            <a:endParaRPr kumimoji="0" lang="en-GB" altLang="en-US" sz="1100" b="0" i="0" u="none" strike="noStrike" cap="none" normalizeH="0" baseline="0" dirty="0" smtClean="0">
              <a:ln>
                <a:noFill/>
              </a:ln>
              <a:solidFill>
                <a:schemeClr val="tx1"/>
              </a:solidFill>
              <a:effectLst/>
            </a:endParaRPr>
          </a:p>
          <a:p>
            <a:pPr marL="171450" lvl="0" indent="-171450" eaLnBrk="0" fontAlgn="base" hangingPunct="0">
              <a:spcBef>
                <a:spcPct val="0"/>
              </a:spcBef>
              <a:spcAft>
                <a:spcPct val="0"/>
              </a:spcAft>
              <a:buClrTx/>
              <a:buFont typeface="Arial" panose="020B0604020202020204" pitchFamily="34" charset="0"/>
              <a:buChar char="•"/>
            </a:pPr>
            <a:r>
              <a:rPr lang="en-US" altLang="en-US" sz="1100" b="0" dirty="0">
                <a:solidFill>
                  <a:schemeClr val="tx1"/>
                </a:solidFill>
                <a:latin typeface="Calibri" panose="020F0502020204030204" pitchFamily="34" charset="0"/>
                <a:ea typeface="Calibri" panose="020F0502020204030204" pitchFamily="34" charset="0"/>
                <a:cs typeface="Times New Roman" panose="02020603050405020304" pitchFamily="18" charset="0"/>
              </a:rPr>
              <a:t>Be a Better Dev, 2019. </a:t>
            </a:r>
            <a:r>
              <a:rPr lang="en-US" altLang="en-US" sz="1100" b="0" i="1" dirty="0">
                <a:solidFill>
                  <a:schemeClr val="tx1"/>
                </a:solidFill>
                <a:latin typeface="Calibri" panose="020F0502020204030204" pitchFamily="34" charset="0"/>
                <a:ea typeface="Calibri" panose="020F0502020204030204" pitchFamily="34" charset="0"/>
                <a:cs typeface="Times New Roman" panose="02020603050405020304" pitchFamily="18" charset="0"/>
              </a:rPr>
              <a:t>YouTube. </a:t>
            </a:r>
            <a:r>
              <a:rPr lang="en-US" altLang="en-US" sz="1100" b="0" dirty="0">
                <a:solidFill>
                  <a:schemeClr val="tx1"/>
                </a:solidFill>
                <a:latin typeface="Calibri" panose="020F0502020204030204" pitchFamily="34" charset="0"/>
                <a:ea typeface="Calibri" panose="020F0502020204030204" pitchFamily="34" charset="0"/>
                <a:cs typeface="Times New Roman" panose="02020603050405020304" pitchFamily="18" charset="0"/>
              </a:rPr>
              <a:t>[Online] </a:t>
            </a:r>
            <a:br>
              <a:rPr lang="en-US" altLang="en-US" sz="1100" b="0"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1100" b="0" dirty="0">
                <a:solidFill>
                  <a:schemeClr val="tx1"/>
                </a:solidFill>
                <a:latin typeface="Calibri" panose="020F0502020204030204" pitchFamily="34" charset="0"/>
                <a:ea typeface="Calibri" panose="020F0502020204030204" pitchFamily="34" charset="0"/>
                <a:cs typeface="Times New Roman" panose="02020603050405020304" pitchFamily="18" charset="0"/>
              </a:rPr>
              <a:t>Available at: </a:t>
            </a:r>
            <a:r>
              <a:rPr lang="en-US" altLang="en-US" sz="1100" b="0"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t>https://www.youtube.com/watch?v=6LvtSmJhVRE</a:t>
            </a:r>
            <a:r>
              <a:rPr lang="en-US" altLang="en-US" sz="1100" b="0" dirty="0">
                <a:solidFill>
                  <a:schemeClr val="tx1"/>
                </a:solidFill>
                <a:latin typeface="Calibri" panose="020F0502020204030204" pitchFamily="34" charset="0"/>
                <a:ea typeface="Calibri" panose="020F0502020204030204" pitchFamily="34" charset="0"/>
                <a:cs typeface="Times New Roman" panose="02020603050405020304" pitchFamily="18" charset="0"/>
              </a:rPr>
              <a:t/>
            </a:r>
            <a:br>
              <a:rPr lang="en-US" altLang="en-US" sz="1100" b="0"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1100" b="0" dirty="0">
                <a:solidFill>
                  <a:schemeClr val="tx1"/>
                </a:solidFill>
                <a:latin typeface="Calibri" panose="020F0502020204030204" pitchFamily="34" charset="0"/>
                <a:ea typeface="Calibri" panose="020F0502020204030204" pitchFamily="34" charset="0"/>
                <a:cs typeface="Times New Roman" panose="02020603050405020304" pitchFamily="18" charset="0"/>
              </a:rPr>
              <a:t>[Accessed 06 06 2021].</a:t>
            </a:r>
            <a:endParaRPr lang="en-GB" altLang="en-US" sz="1100" b="0" dirty="0">
              <a:solidFill>
                <a:schemeClr val="tx1"/>
              </a:solidFill>
            </a:endParaRPr>
          </a:p>
          <a:p>
            <a:pPr marL="171450" lvl="0" indent="-171450" eaLnBrk="0" fontAlgn="base" hangingPunct="0">
              <a:spcBef>
                <a:spcPct val="0"/>
              </a:spcBef>
              <a:spcAft>
                <a:spcPct val="0"/>
              </a:spcAft>
              <a:buClrTx/>
              <a:buFont typeface="Arial" panose="020B0604020202020204" pitchFamily="34" charset="0"/>
              <a:buChar char="•"/>
            </a:pPr>
            <a:r>
              <a:rPr lang="en-US" altLang="en-US" sz="1100" b="0" dirty="0">
                <a:solidFill>
                  <a:schemeClr val="tx1"/>
                </a:solidFill>
                <a:latin typeface="Calibri" panose="020F0502020204030204" pitchFamily="34" charset="0"/>
                <a:ea typeface="Calibri" panose="020F0502020204030204" pitchFamily="34" charset="0"/>
                <a:cs typeface="Times New Roman" panose="02020603050405020304" pitchFamily="18" charset="0"/>
              </a:rPr>
              <a:t>Be a Better Dev, 2019. </a:t>
            </a:r>
            <a:r>
              <a:rPr lang="en-US" altLang="en-US" sz="1100" b="0" i="1" dirty="0">
                <a:solidFill>
                  <a:schemeClr val="tx1"/>
                </a:solidFill>
                <a:latin typeface="Calibri" panose="020F0502020204030204" pitchFamily="34" charset="0"/>
                <a:ea typeface="Calibri" panose="020F0502020204030204" pitchFamily="34" charset="0"/>
                <a:cs typeface="Times New Roman" panose="02020603050405020304" pitchFamily="18" charset="0"/>
              </a:rPr>
              <a:t>YouTube.com. </a:t>
            </a:r>
            <a:r>
              <a:rPr lang="en-US" altLang="en-US" sz="1100" b="0" dirty="0">
                <a:solidFill>
                  <a:schemeClr val="tx1"/>
                </a:solidFill>
                <a:latin typeface="Calibri" panose="020F0502020204030204" pitchFamily="34" charset="0"/>
                <a:ea typeface="Calibri" panose="020F0502020204030204" pitchFamily="34" charset="0"/>
                <a:cs typeface="Times New Roman" panose="02020603050405020304" pitchFamily="18" charset="0"/>
              </a:rPr>
              <a:t>[Online] </a:t>
            </a:r>
            <a:br>
              <a:rPr lang="en-US" altLang="en-US" sz="1100" b="0"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1100" b="0" dirty="0">
                <a:solidFill>
                  <a:schemeClr val="tx1"/>
                </a:solidFill>
                <a:latin typeface="Calibri" panose="020F0502020204030204" pitchFamily="34" charset="0"/>
                <a:ea typeface="Calibri" panose="020F0502020204030204" pitchFamily="34" charset="0"/>
                <a:cs typeface="Times New Roman" panose="02020603050405020304" pitchFamily="18" charset="0"/>
              </a:rPr>
              <a:t>Available at: </a:t>
            </a:r>
            <a:r>
              <a:rPr lang="en-US" altLang="en-US" sz="1100" b="0"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t>https://www.youtube.com/watch?v=vXiZO1c5Sk0 </a:t>
            </a:r>
            <a:endParaRPr lang="en-US" altLang="en-US" sz="1100" b="0" u="sng"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0" lvl="0" indent="0" eaLnBrk="0" fontAlgn="base" hangingPunct="0">
              <a:spcBef>
                <a:spcPct val="0"/>
              </a:spcBef>
              <a:spcAft>
                <a:spcPct val="0"/>
              </a:spcAft>
              <a:buClrTx/>
            </a:pPr>
            <a:r>
              <a:rPr lang="en-US" altLang="en-US" sz="1100" b="0"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t>      [</a:t>
            </a:r>
            <a:r>
              <a:rPr lang="en-US" altLang="en-US" sz="1100" b="0" dirty="0">
                <a:solidFill>
                  <a:schemeClr val="tx1"/>
                </a:solidFill>
                <a:latin typeface="Calibri" panose="020F0502020204030204" pitchFamily="34" charset="0"/>
                <a:ea typeface="Calibri" panose="020F0502020204030204" pitchFamily="34" charset="0"/>
                <a:cs typeface="Times New Roman" panose="02020603050405020304" pitchFamily="18" charset="0"/>
              </a:rPr>
              <a:t>Accessed 06 06 2021].</a:t>
            </a:r>
            <a:endParaRPr lang="en-GB" altLang="en-US" sz="1100" b="0" dirty="0">
              <a:solidFill>
                <a:schemeClr val="tx1"/>
              </a:solidFill>
            </a:endParaRPr>
          </a:p>
          <a:p>
            <a:pPr marL="171450" lvl="0" indent="-171450" eaLnBrk="0" fontAlgn="base" hangingPunct="0">
              <a:spcBef>
                <a:spcPct val="0"/>
              </a:spcBef>
              <a:spcAft>
                <a:spcPct val="0"/>
              </a:spcAft>
              <a:buClrTx/>
              <a:buFont typeface="Arial" panose="020B0604020202020204" pitchFamily="34" charset="0"/>
              <a:buChar char="•"/>
            </a:pPr>
            <a:r>
              <a:rPr lang="en-US" altLang="en-US" sz="1100" b="0" dirty="0">
                <a:solidFill>
                  <a:schemeClr val="tx1"/>
                </a:solidFill>
                <a:latin typeface="Calibri" panose="020F0502020204030204" pitchFamily="34" charset="0"/>
                <a:ea typeface="Calibri" panose="020F0502020204030204" pitchFamily="34" charset="0"/>
                <a:cs typeface="Times New Roman" panose="02020603050405020304" pitchFamily="18" charset="0"/>
              </a:rPr>
              <a:t>Burke, K., 2020. </a:t>
            </a:r>
            <a:r>
              <a:rPr lang="en-US" altLang="en-US" sz="1100" b="0" i="1" dirty="0">
                <a:solidFill>
                  <a:schemeClr val="tx1"/>
                </a:solidFill>
                <a:latin typeface="Calibri" panose="020F0502020204030204" pitchFamily="34" charset="0"/>
                <a:ea typeface="Calibri" panose="020F0502020204030204" pitchFamily="34" charset="0"/>
                <a:cs typeface="Times New Roman" panose="02020603050405020304" pitchFamily="18" charset="0"/>
              </a:rPr>
              <a:t>flask-restful. </a:t>
            </a:r>
            <a:r>
              <a:rPr lang="en-US" altLang="en-US" sz="1100" b="0" dirty="0">
                <a:solidFill>
                  <a:schemeClr val="tx1"/>
                </a:solidFill>
                <a:latin typeface="Calibri" panose="020F0502020204030204" pitchFamily="34" charset="0"/>
                <a:ea typeface="Calibri" panose="020F0502020204030204" pitchFamily="34" charset="0"/>
                <a:cs typeface="Times New Roman" panose="02020603050405020304" pitchFamily="18" charset="0"/>
              </a:rPr>
              <a:t>[Online] </a:t>
            </a:r>
            <a:br>
              <a:rPr lang="en-US" altLang="en-US" sz="1100" b="0"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1100" b="0" dirty="0">
                <a:solidFill>
                  <a:schemeClr val="tx1"/>
                </a:solidFill>
                <a:latin typeface="Calibri" panose="020F0502020204030204" pitchFamily="34" charset="0"/>
                <a:ea typeface="Calibri" panose="020F0502020204030204" pitchFamily="34" charset="0"/>
                <a:cs typeface="Times New Roman" panose="02020603050405020304" pitchFamily="18" charset="0"/>
              </a:rPr>
              <a:t>Available at: </a:t>
            </a:r>
            <a:r>
              <a:rPr lang="en-US" altLang="en-US" sz="1100" b="0"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t>https://flask-restful.readthedocs.io/en/latest/quickstart.html#full-example</a:t>
            </a:r>
            <a:r>
              <a:rPr lang="en-US" altLang="en-US" sz="1100" b="0" dirty="0">
                <a:solidFill>
                  <a:schemeClr val="tx1"/>
                </a:solidFill>
                <a:latin typeface="Calibri" panose="020F0502020204030204" pitchFamily="34" charset="0"/>
                <a:ea typeface="Calibri" panose="020F0502020204030204" pitchFamily="34" charset="0"/>
                <a:cs typeface="Times New Roman" panose="02020603050405020304" pitchFamily="18" charset="0"/>
              </a:rPr>
              <a:t/>
            </a:r>
            <a:br>
              <a:rPr lang="en-US" altLang="en-US" sz="1100" b="0"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1100" b="0" dirty="0">
                <a:solidFill>
                  <a:schemeClr val="tx1"/>
                </a:solidFill>
                <a:latin typeface="Calibri" panose="020F0502020204030204" pitchFamily="34" charset="0"/>
                <a:ea typeface="Calibri" panose="020F0502020204030204" pitchFamily="34" charset="0"/>
                <a:cs typeface="Times New Roman" panose="02020603050405020304" pitchFamily="18" charset="0"/>
              </a:rPr>
              <a:t>[Accessed 22 06 2021].</a:t>
            </a:r>
            <a:endParaRPr lang="en-GB" altLang="en-US" sz="1100" b="0" dirty="0">
              <a:solidFill>
                <a:schemeClr val="tx1"/>
              </a:solidFill>
            </a:endParaRPr>
          </a:p>
          <a:p>
            <a:pPr marL="171450" lvl="0" indent="-171450" eaLnBrk="0" fontAlgn="base" hangingPunct="0">
              <a:spcBef>
                <a:spcPct val="0"/>
              </a:spcBef>
              <a:spcAft>
                <a:spcPct val="0"/>
              </a:spcAft>
              <a:buClrTx/>
              <a:buFont typeface="Arial" panose="020B0604020202020204" pitchFamily="34" charset="0"/>
              <a:buChar char="•"/>
            </a:pPr>
            <a:r>
              <a:rPr lang="en-US" altLang="en-US" sz="1100" b="0" dirty="0">
                <a:solidFill>
                  <a:schemeClr val="tx1"/>
                </a:solidFill>
                <a:latin typeface="Calibri" panose="020F0502020204030204" pitchFamily="34" charset="0"/>
                <a:ea typeface="Calibri" panose="020F0502020204030204" pitchFamily="34" charset="0"/>
                <a:cs typeface="Times New Roman" panose="02020603050405020304" pitchFamily="18" charset="0"/>
              </a:rPr>
              <a:t>Just me and </a:t>
            </a:r>
            <a:r>
              <a:rPr lang="en-US" altLang="en-US" sz="1100" b="0" dirty="0" err="1">
                <a:solidFill>
                  <a:schemeClr val="tx1"/>
                </a:solidFill>
                <a:latin typeface="Calibri" panose="020F0502020204030204" pitchFamily="34" charset="0"/>
                <a:ea typeface="Calibri" panose="020F0502020204030204" pitchFamily="34" charset="0"/>
                <a:cs typeface="Times New Roman" panose="02020603050405020304" pitchFamily="18" charset="0"/>
              </a:rPr>
              <a:t>Opensource</a:t>
            </a:r>
            <a:r>
              <a:rPr lang="en-US" altLang="en-US" sz="1100" b="0" dirty="0">
                <a:solidFill>
                  <a:schemeClr val="tx1"/>
                </a:solidFill>
                <a:latin typeface="Calibri" panose="020F0502020204030204" pitchFamily="34" charset="0"/>
                <a:ea typeface="Calibri" panose="020F0502020204030204" pitchFamily="34" charset="0"/>
                <a:cs typeface="Times New Roman" panose="02020603050405020304" pitchFamily="18" charset="0"/>
              </a:rPr>
              <a:t>, 2019. </a:t>
            </a:r>
            <a:r>
              <a:rPr lang="en-US" altLang="en-US" sz="1100" b="0" i="1" dirty="0">
                <a:solidFill>
                  <a:schemeClr val="tx1"/>
                </a:solidFill>
                <a:latin typeface="Calibri" panose="020F0502020204030204" pitchFamily="34" charset="0"/>
                <a:ea typeface="Calibri" panose="020F0502020204030204" pitchFamily="34" charset="0"/>
                <a:cs typeface="Times New Roman" panose="02020603050405020304" pitchFamily="18" charset="0"/>
              </a:rPr>
              <a:t>YouTube. </a:t>
            </a:r>
            <a:r>
              <a:rPr lang="en-US" altLang="en-US" sz="1100" b="0" dirty="0">
                <a:solidFill>
                  <a:schemeClr val="tx1"/>
                </a:solidFill>
                <a:latin typeface="Calibri" panose="020F0502020204030204" pitchFamily="34" charset="0"/>
                <a:ea typeface="Calibri" panose="020F0502020204030204" pitchFamily="34" charset="0"/>
                <a:cs typeface="Times New Roman" panose="02020603050405020304" pitchFamily="18" charset="0"/>
              </a:rPr>
              <a:t>[Online] </a:t>
            </a:r>
            <a:br>
              <a:rPr lang="en-US" altLang="en-US" sz="1100" b="0"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1100" b="0" dirty="0">
                <a:solidFill>
                  <a:schemeClr val="tx1"/>
                </a:solidFill>
                <a:latin typeface="Calibri" panose="020F0502020204030204" pitchFamily="34" charset="0"/>
                <a:ea typeface="Calibri" panose="020F0502020204030204" pitchFamily="34" charset="0"/>
                <a:cs typeface="Times New Roman" panose="02020603050405020304" pitchFamily="18" charset="0"/>
              </a:rPr>
              <a:t>Available at: </a:t>
            </a:r>
            <a:r>
              <a:rPr lang="en-US" altLang="en-US" sz="1100" b="0"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t>https://www.youtube.com/watch?v=6LvtSmJhVRE</a:t>
            </a:r>
            <a:r>
              <a:rPr lang="en-US" altLang="en-US" sz="1100" b="0" dirty="0">
                <a:solidFill>
                  <a:schemeClr val="tx1"/>
                </a:solidFill>
                <a:latin typeface="Calibri" panose="020F0502020204030204" pitchFamily="34" charset="0"/>
                <a:ea typeface="Calibri" panose="020F0502020204030204" pitchFamily="34" charset="0"/>
                <a:cs typeface="Times New Roman" panose="02020603050405020304" pitchFamily="18" charset="0"/>
              </a:rPr>
              <a:t/>
            </a:r>
            <a:br>
              <a:rPr lang="en-US" altLang="en-US" sz="1100" b="0"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1100" b="0" dirty="0">
                <a:solidFill>
                  <a:schemeClr val="tx1"/>
                </a:solidFill>
                <a:latin typeface="Calibri" panose="020F0502020204030204" pitchFamily="34" charset="0"/>
                <a:ea typeface="Calibri" panose="020F0502020204030204" pitchFamily="34" charset="0"/>
                <a:cs typeface="Times New Roman" panose="02020603050405020304" pitchFamily="18" charset="0"/>
              </a:rPr>
              <a:t>[Accessed 25 06 2021].</a:t>
            </a:r>
            <a:endParaRPr lang="en-GB" altLang="en-US" sz="1100" b="0" dirty="0">
              <a:solidFill>
                <a:schemeClr val="tx1"/>
              </a:solidFill>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GB" altLang="en-US" sz="11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7315200" y="737116"/>
            <a:ext cx="6781800" cy="6863417"/>
          </a:xfrm>
          <a:prstGeom prst="rect">
            <a:avLst/>
          </a:prstGeom>
        </p:spPr>
        <p:txBody>
          <a:bodyPr wrap="square">
            <a:spAutoFit/>
          </a:bodyPr>
          <a:lstStyle/>
          <a:p>
            <a:pPr marL="171450" lvl="0" indent="-171450" eaLnBrk="0" fontAlgn="base" hangingPunct="0">
              <a:spcBef>
                <a:spcPct val="0"/>
              </a:spcBef>
              <a:spcAft>
                <a:spcPct val="0"/>
              </a:spcAft>
              <a:buClrTx/>
              <a:buFont typeface="Arial" panose="020B0604020202020204" pitchFamily="34" charset="0"/>
              <a:buChar char="•"/>
            </a:pP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Just me and </a:t>
            </a:r>
            <a:r>
              <a:rPr lang="en-US" altLang="en-US" sz="1100" dirty="0" err="1">
                <a:solidFill>
                  <a:schemeClr val="tx1"/>
                </a:solidFill>
                <a:latin typeface="Calibri" panose="020F0502020204030204" pitchFamily="34" charset="0"/>
                <a:ea typeface="Calibri" panose="020F0502020204030204" pitchFamily="34" charset="0"/>
                <a:cs typeface="Times New Roman" panose="02020603050405020304" pitchFamily="18" charset="0"/>
              </a:rPr>
              <a:t>Opensource</a:t>
            </a: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 2019. YouTube. [Online] </a:t>
            </a:r>
            <a:b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Available at: https://www.youtube.com/watch?v=8zhv6GDSDE8</a:t>
            </a:r>
            <a:b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[Accessed 22 06 2021].</a:t>
            </a:r>
          </a:p>
          <a:p>
            <a:pPr marL="171450" lvl="0" indent="-171450" eaLnBrk="0" fontAlgn="base" hangingPunct="0">
              <a:spcBef>
                <a:spcPct val="0"/>
              </a:spcBef>
              <a:spcAft>
                <a:spcPct val="0"/>
              </a:spcAft>
              <a:buClrTx/>
              <a:buFont typeface="Arial" panose="020B0604020202020204" pitchFamily="34" charset="0"/>
              <a:buChar char="•"/>
            </a:pPr>
            <a:r>
              <a:rPr lang="en-US" altLang="en-US" sz="1100" dirty="0" err="1">
                <a:solidFill>
                  <a:schemeClr val="tx1"/>
                </a:solidFill>
                <a:latin typeface="Calibri" panose="020F0502020204030204" pitchFamily="34" charset="0"/>
                <a:ea typeface="Calibri" panose="020F0502020204030204" pitchFamily="34" charset="0"/>
                <a:cs typeface="Times New Roman" panose="02020603050405020304" pitchFamily="18" charset="0"/>
              </a:rPr>
              <a:t>Mckendrick</a:t>
            </a: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 J., 2021. ZDNet. [Online] </a:t>
            </a:r>
            <a:b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Available at: https://www.zdnet.com/article/special-report-what-is-low-code-no-code-a-guide-to-development-platforms/</a:t>
            </a:r>
            <a:b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[Accessed 18 06 2021].</a:t>
            </a:r>
          </a:p>
          <a:p>
            <a:pPr marL="171450" lvl="0" indent="-171450" eaLnBrk="0" fontAlgn="base" hangingPunct="0">
              <a:spcBef>
                <a:spcPct val="0"/>
              </a:spcBef>
              <a:spcAft>
                <a:spcPct val="0"/>
              </a:spcAft>
              <a:buClrTx/>
              <a:buFont typeface="Arial" panose="020B0604020202020204" pitchFamily="34" charset="0"/>
              <a:buChar char="•"/>
            </a:pP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Microsoft, 2019. docs.microsoft.com. [Online] </a:t>
            </a:r>
            <a:b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Available at: https://docs.microsoft.com/en-us/azure/architecture/microservices/model/domain-analysis</a:t>
            </a:r>
            <a:b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[Accessed 19 06 2021].</a:t>
            </a:r>
          </a:p>
          <a:p>
            <a:pPr marL="171450" lvl="0" indent="-171450" eaLnBrk="0" fontAlgn="base" hangingPunct="0">
              <a:spcBef>
                <a:spcPct val="0"/>
              </a:spcBef>
              <a:spcAft>
                <a:spcPct val="0"/>
              </a:spcAft>
              <a:buClrTx/>
              <a:buFont typeface="Arial" panose="020B0604020202020204" pitchFamily="34" charset="0"/>
              <a:buChar char="•"/>
            </a:pP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Microsoft, 2019. docs.microsoft.com. [Online] </a:t>
            </a:r>
            <a:b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Available at: https://docs.microsoft.com/en-us/azure/architecture/microservices/</a:t>
            </a:r>
            <a:b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[Accessed 07 06 2021].</a:t>
            </a:r>
          </a:p>
          <a:p>
            <a:pPr marL="171450" lvl="0" indent="-171450" eaLnBrk="0" fontAlgn="base" hangingPunct="0">
              <a:spcBef>
                <a:spcPct val="0"/>
              </a:spcBef>
              <a:spcAft>
                <a:spcPct val="0"/>
              </a:spcAft>
              <a:buClrTx/>
              <a:buFont typeface="Arial" panose="020B0604020202020204" pitchFamily="34" charset="0"/>
              <a:buChar char="•"/>
            </a:pP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Nash, J., 2019. </a:t>
            </a:r>
            <a:r>
              <a:rPr lang="en-US" altLang="en-US" sz="1100" dirty="0" err="1">
                <a:solidFill>
                  <a:schemeClr val="tx1"/>
                </a:solidFill>
                <a:latin typeface="Calibri" panose="020F0502020204030204" pitchFamily="34" charset="0"/>
                <a:ea typeface="Calibri" panose="020F0502020204030204" pitchFamily="34" charset="0"/>
                <a:cs typeface="Times New Roman" panose="02020603050405020304" pitchFamily="18" charset="0"/>
              </a:rPr>
              <a:t>Pythonise</a:t>
            </a: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 [Online] </a:t>
            </a:r>
            <a:b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Available at: https://pythonise.com/series/learning-flask/flask-http-methods#patch-requests</a:t>
            </a:r>
            <a:b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[Accessed 02 06 2021</a:t>
            </a:r>
            <a:r>
              <a:rPr lang="en-US" altLang="en-US" sz="1100"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t>].</a:t>
            </a:r>
          </a:p>
          <a:p>
            <a:pPr marL="171450" lvl="0" indent="-171450" eaLnBrk="0" fontAlgn="base" hangingPunct="0">
              <a:spcBef>
                <a:spcPct val="0"/>
              </a:spcBef>
              <a:spcAft>
                <a:spcPct val="0"/>
              </a:spcAft>
              <a:buClrTx/>
              <a:buFont typeface="Arial" panose="020B0604020202020204" pitchFamily="34" charset="0"/>
              <a:buChar char="•"/>
            </a:pPr>
            <a:r>
              <a:rPr lang="en-US" altLang="en-US" sz="1100"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t>Safi</a:t>
            </a: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 M., 2019. </a:t>
            </a:r>
            <a:r>
              <a:rPr lang="en-US" altLang="en-US" sz="1100" i="1" dirty="0">
                <a:solidFill>
                  <a:schemeClr val="tx1"/>
                </a:solidFill>
                <a:latin typeface="Calibri" panose="020F0502020204030204" pitchFamily="34" charset="0"/>
                <a:ea typeface="Calibri" panose="020F0502020204030204" pitchFamily="34" charset="0"/>
                <a:cs typeface="Times New Roman" panose="02020603050405020304" pitchFamily="18" charset="0"/>
              </a:rPr>
              <a:t>obytes.com. </a:t>
            </a: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[Online] </a:t>
            </a:r>
            <a:b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Available at: </a:t>
            </a:r>
            <a:r>
              <a:rPr lang="en-US" altLang="en-US" sz="1100"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t>https://www.obytes.com/blog/image-resizing-on-the-fly-with-aws-lambda-api-gateway-and-s3-storage</a:t>
            </a: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
            </a:r>
            <a:b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[Accessed 22 06 2021].</a:t>
            </a:r>
            <a:endParaRPr lang="en-GB" altLang="en-US" sz="1100" dirty="0">
              <a:solidFill>
                <a:schemeClr val="tx1"/>
              </a:solidFill>
            </a:endParaRPr>
          </a:p>
          <a:p>
            <a:pPr marL="171450" lvl="0" indent="-171450" eaLnBrk="0" fontAlgn="base" hangingPunct="0">
              <a:spcBef>
                <a:spcPct val="0"/>
              </a:spcBef>
              <a:spcAft>
                <a:spcPct val="0"/>
              </a:spcAft>
              <a:buClrTx/>
              <a:buFont typeface="Arial" panose="020B0604020202020204" pitchFamily="34" charset="0"/>
              <a:buChar char="•"/>
            </a:pPr>
            <a:r>
              <a:rPr lang="en-US" altLang="en-US" sz="1100" dirty="0" err="1">
                <a:solidFill>
                  <a:schemeClr val="tx1"/>
                </a:solidFill>
                <a:latin typeface="Calibri" panose="020F0502020204030204" pitchFamily="34" charset="0"/>
                <a:ea typeface="Calibri" panose="020F0502020204030204" pitchFamily="34" charset="0"/>
                <a:cs typeface="Times New Roman" panose="02020603050405020304" pitchFamily="18" charset="0"/>
              </a:rPr>
              <a:t>SafiMed</a:t>
            </a: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 2019. </a:t>
            </a:r>
            <a:r>
              <a:rPr lang="en-US" altLang="en-US" sz="1100" i="1" dirty="0" err="1">
                <a:solidFill>
                  <a:schemeClr val="tx1"/>
                </a:solidFill>
                <a:latin typeface="Calibri" panose="020F0502020204030204" pitchFamily="34" charset="0"/>
                <a:ea typeface="Calibri" panose="020F0502020204030204" pitchFamily="34" charset="0"/>
                <a:cs typeface="Times New Roman" panose="02020603050405020304" pitchFamily="18" charset="0"/>
              </a:rPr>
              <a:t>Github</a:t>
            </a:r>
            <a:r>
              <a:rPr lang="en-US" altLang="en-US" sz="1100" i="1" dirty="0">
                <a:solidFill>
                  <a:schemeClr val="tx1"/>
                </a:solidFill>
                <a:latin typeface="Calibri" panose="020F0502020204030204" pitchFamily="34" charset="0"/>
                <a:ea typeface="Calibri" panose="020F0502020204030204" pitchFamily="34" charset="0"/>
                <a:cs typeface="Times New Roman" panose="02020603050405020304" pitchFamily="18" charset="0"/>
              </a:rPr>
              <a:t>. </a:t>
            </a: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[Online] </a:t>
            </a:r>
            <a:b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Available at: </a:t>
            </a:r>
            <a:r>
              <a:rPr lang="en-US" altLang="en-US" sz="1100"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t>https://github.com/obytes/resize_s3_images/blob/master/resize_s3_images.py</a:t>
            </a: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
            </a:r>
            <a:b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[Accessed 22 06 2021].</a:t>
            </a:r>
            <a:endParaRPr lang="en-GB" altLang="en-US" sz="1100" dirty="0">
              <a:solidFill>
                <a:schemeClr val="tx1"/>
              </a:solidFill>
            </a:endParaRPr>
          </a:p>
          <a:p>
            <a:pPr marL="171450" lvl="0" indent="-171450" eaLnBrk="0" fontAlgn="base" hangingPunct="0">
              <a:spcBef>
                <a:spcPct val="0"/>
              </a:spcBef>
              <a:spcAft>
                <a:spcPct val="0"/>
              </a:spcAft>
              <a:buClrTx/>
              <a:buFont typeface="Arial" panose="020B0604020202020204" pitchFamily="34" charset="0"/>
              <a:buChar char="•"/>
            </a:pP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Stack Overflow, 2012. </a:t>
            </a:r>
            <a:r>
              <a:rPr lang="en-US" altLang="en-US" sz="1100" i="1" dirty="0">
                <a:solidFill>
                  <a:schemeClr val="tx1"/>
                </a:solidFill>
                <a:latin typeface="Calibri" panose="020F0502020204030204" pitchFamily="34" charset="0"/>
                <a:ea typeface="Calibri" panose="020F0502020204030204" pitchFamily="34" charset="0"/>
                <a:cs typeface="Times New Roman" panose="02020603050405020304" pitchFamily="18" charset="0"/>
              </a:rPr>
              <a:t>Stack Overflow. </a:t>
            </a: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[Online] </a:t>
            </a:r>
            <a:b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Available at: </a:t>
            </a:r>
            <a:r>
              <a:rPr lang="en-US" altLang="en-US" sz="1100"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t>https://stackoverflow.com/questions/10607468/how-to-reduce-the-image-file-size-using-pil</a:t>
            </a: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
            </a:r>
            <a:b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[Accessed 19 06 2021].</a:t>
            </a:r>
            <a:endParaRPr lang="en-GB" altLang="en-US" sz="1100" dirty="0">
              <a:solidFill>
                <a:schemeClr val="tx1"/>
              </a:solidFill>
            </a:endParaRPr>
          </a:p>
          <a:p>
            <a:pPr marL="171450" lvl="0" indent="-171450" eaLnBrk="0" fontAlgn="base" hangingPunct="0">
              <a:spcBef>
                <a:spcPct val="0"/>
              </a:spcBef>
              <a:spcAft>
                <a:spcPct val="0"/>
              </a:spcAft>
              <a:buClrTx/>
              <a:buFont typeface="Arial" panose="020B0604020202020204" pitchFamily="34" charset="0"/>
              <a:buChar char="•"/>
            </a:pP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Stack Overflow, 2017. </a:t>
            </a:r>
            <a:r>
              <a:rPr lang="en-US" altLang="en-US" sz="1100" i="1" dirty="0">
                <a:solidFill>
                  <a:schemeClr val="tx1"/>
                </a:solidFill>
                <a:latin typeface="Calibri" panose="020F0502020204030204" pitchFamily="34" charset="0"/>
                <a:ea typeface="Calibri" panose="020F0502020204030204" pitchFamily="34" charset="0"/>
                <a:cs typeface="Times New Roman" panose="02020603050405020304" pitchFamily="18" charset="0"/>
              </a:rPr>
              <a:t>Stack Overflow. </a:t>
            </a: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[Online] </a:t>
            </a:r>
            <a:b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Available at: </a:t>
            </a:r>
            <a:r>
              <a:rPr lang="en-US" altLang="en-US" sz="1100"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t>https://stackoverflow.com/questions/43215889/downloading-a-file-from-an-s3-bucket-to-the-users-computer</a:t>
            </a: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
            </a:r>
            <a:b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[Accessed 25 06 2021].</a:t>
            </a:r>
            <a:endParaRPr lang="en-GB" altLang="en-US" sz="1100" dirty="0">
              <a:solidFill>
                <a:schemeClr val="tx1"/>
              </a:solidFill>
            </a:endParaRPr>
          </a:p>
          <a:p>
            <a:pPr marL="171450" lvl="0" indent="-171450" eaLnBrk="0" fontAlgn="base" hangingPunct="0">
              <a:spcBef>
                <a:spcPct val="0"/>
              </a:spcBef>
              <a:spcAft>
                <a:spcPct val="0"/>
              </a:spcAft>
              <a:buClrTx/>
              <a:buFont typeface="Arial" panose="020B0604020202020204" pitchFamily="34" charset="0"/>
              <a:buChar char="•"/>
            </a:pP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Stack Overflow, 2018. </a:t>
            </a:r>
            <a:r>
              <a:rPr lang="en-US" altLang="en-US" sz="1100" i="1" dirty="0">
                <a:solidFill>
                  <a:schemeClr val="tx1"/>
                </a:solidFill>
                <a:latin typeface="Calibri" panose="020F0502020204030204" pitchFamily="34" charset="0"/>
                <a:ea typeface="Calibri" panose="020F0502020204030204" pitchFamily="34" charset="0"/>
                <a:cs typeface="Times New Roman" panose="02020603050405020304" pitchFamily="18" charset="0"/>
              </a:rPr>
              <a:t>stackoverflow.com. </a:t>
            </a: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[Online] </a:t>
            </a:r>
            <a:b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Available at: </a:t>
            </a:r>
            <a:r>
              <a:rPr lang="en-US" altLang="en-US" sz="1100"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t>https://stackoverflow.com/questions/51048477/how-to-update-several-attributes-of-an-item-in-dynamodb-using-boto3</a:t>
            </a: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
            </a:r>
            <a:b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[Accessed 15 06 2021].</a:t>
            </a:r>
            <a:endParaRPr lang="en-GB" altLang="en-US" sz="1100" dirty="0">
              <a:solidFill>
                <a:schemeClr val="tx1"/>
              </a:solidFill>
            </a:endParaRPr>
          </a:p>
          <a:p>
            <a:pPr marL="171450" lvl="0" indent="-171450" eaLnBrk="0" fontAlgn="base" hangingPunct="0">
              <a:spcBef>
                <a:spcPct val="0"/>
              </a:spcBef>
              <a:spcAft>
                <a:spcPct val="0"/>
              </a:spcAft>
              <a:buClrTx/>
              <a:buFont typeface="Arial" panose="020B0604020202020204" pitchFamily="34" charset="0"/>
              <a:buChar char="•"/>
            </a:pPr>
            <a:r>
              <a:rPr lang="en-US" altLang="en-US" sz="1100" dirty="0" err="1">
                <a:solidFill>
                  <a:schemeClr val="tx1"/>
                </a:solidFill>
                <a:latin typeface="Calibri" panose="020F0502020204030204" pitchFamily="34" charset="0"/>
                <a:ea typeface="Calibri" panose="020F0502020204030204" pitchFamily="34" charset="0"/>
                <a:cs typeface="Times New Roman" panose="02020603050405020304" pitchFamily="18" charset="0"/>
              </a:rPr>
              <a:t>Wilinski</a:t>
            </a: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 R., 2020. </a:t>
            </a:r>
            <a:r>
              <a:rPr lang="en-US" altLang="en-US" sz="1100" i="1" dirty="0" err="1">
                <a:solidFill>
                  <a:schemeClr val="tx1"/>
                </a:solidFill>
                <a:latin typeface="Calibri" panose="020F0502020204030204" pitchFamily="34" charset="0"/>
                <a:ea typeface="Calibri" panose="020F0502020204030204" pitchFamily="34" charset="0"/>
                <a:cs typeface="Times New Roman" panose="02020603050405020304" pitchFamily="18" charset="0"/>
              </a:rPr>
              <a:t>Dynobase</a:t>
            </a:r>
            <a:r>
              <a:rPr lang="en-US" altLang="en-US" sz="1100" i="1" dirty="0">
                <a:solidFill>
                  <a:schemeClr val="tx1"/>
                </a:solidFill>
                <a:latin typeface="Calibri" panose="020F0502020204030204" pitchFamily="34" charset="0"/>
                <a:ea typeface="Calibri" panose="020F0502020204030204" pitchFamily="34" charset="0"/>
                <a:cs typeface="Times New Roman" panose="02020603050405020304" pitchFamily="18" charset="0"/>
              </a:rPr>
              <a:t>. </a:t>
            </a: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[Online] </a:t>
            </a:r>
            <a:b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Available at: </a:t>
            </a:r>
            <a:r>
              <a:rPr lang="en-US" altLang="en-US" sz="1100"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t>https://dynobase.dev/dynamodb-python-with-boto3/#update-item</a:t>
            </a: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
            </a:r>
            <a:b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[Accessed 09 06 2021].</a:t>
            </a:r>
            <a:endParaRPr lang="en-GB" altLang="en-US" sz="1100" dirty="0">
              <a:solidFill>
                <a:schemeClr val="tx1"/>
              </a:solidFill>
            </a:endParaRPr>
          </a:p>
          <a:p>
            <a:pPr marL="171450" lvl="0" indent="-171450" eaLnBrk="0" fontAlgn="base" hangingPunct="0">
              <a:spcBef>
                <a:spcPct val="0"/>
              </a:spcBef>
              <a:spcAft>
                <a:spcPct val="0"/>
              </a:spcAft>
              <a:buClrTx/>
              <a:buFont typeface="Arial" panose="020B0604020202020204" pitchFamily="34" charset="0"/>
              <a:buChar char="•"/>
            </a:pP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Wizard, C., 2019. </a:t>
            </a:r>
            <a:r>
              <a:rPr lang="en-US" altLang="en-US" sz="1100" i="1" dirty="0" err="1">
                <a:solidFill>
                  <a:schemeClr val="tx1"/>
                </a:solidFill>
                <a:latin typeface="Calibri" panose="020F0502020204030204" pitchFamily="34" charset="0"/>
                <a:ea typeface="Calibri" panose="020F0502020204030204" pitchFamily="34" charset="0"/>
                <a:cs typeface="Times New Roman" panose="02020603050405020304" pitchFamily="18" charset="0"/>
              </a:rPr>
              <a:t>Github</a:t>
            </a:r>
            <a:r>
              <a:rPr lang="en-US" altLang="en-US" sz="1100" i="1" dirty="0">
                <a:solidFill>
                  <a:schemeClr val="tx1"/>
                </a:solidFill>
                <a:latin typeface="Calibri" panose="020F0502020204030204" pitchFamily="34" charset="0"/>
                <a:ea typeface="Calibri" panose="020F0502020204030204" pitchFamily="34" charset="0"/>
                <a:cs typeface="Times New Roman" panose="02020603050405020304" pitchFamily="18" charset="0"/>
              </a:rPr>
              <a:t>. </a:t>
            </a: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[Online] </a:t>
            </a:r>
            <a:b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Available at: </a:t>
            </a:r>
            <a:r>
              <a:rPr lang="en-US" altLang="en-US" sz="1100"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t>https://github.com/chief-wizard/serverless-python-image-resizing/blob/master/handler.py</a:t>
            </a: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
            </a:r>
            <a:b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[Accessed 18 06 2021].</a:t>
            </a:r>
            <a:endParaRPr lang="en-GB" altLang="en-US" sz="1100"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95"/>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5"/>
        <p:cNvGrpSpPr/>
        <p:nvPr/>
      </p:nvGrpSpPr>
      <p:grpSpPr>
        <a:xfrm>
          <a:off x="0" y="0"/>
          <a:ext cx="0" cy="0"/>
          <a:chOff x="0" y="0"/>
          <a:chExt cx="0" cy="0"/>
        </a:xfrm>
      </p:grpSpPr>
      <p:sp>
        <p:nvSpPr>
          <p:cNvPr id="966" name="Google Shape;966;p46"/>
          <p:cNvSpPr txBox="1">
            <a:spLocks noGrp="1"/>
          </p:cNvSpPr>
          <p:nvPr>
            <p:ph type="title"/>
          </p:nvPr>
        </p:nvSpPr>
        <p:spPr>
          <a:xfrm>
            <a:off x="685800" y="639763"/>
            <a:ext cx="13258800" cy="1417636"/>
          </a:xfrm>
          <a:prstGeom prst="rect">
            <a:avLst/>
          </a:prstGeom>
          <a:noFill/>
          <a:ln>
            <a:noFill/>
          </a:ln>
        </p:spPr>
        <p:txBody>
          <a:bodyPr spcFirstLastPara="1" wrap="square" lIns="0" tIns="0" rIns="0" bIns="0" anchor="t" anchorCtr="0">
            <a:noAutofit/>
          </a:bodyPr>
          <a:lstStyle/>
          <a:p>
            <a:pPr marL="0" lvl="0" indent="0" algn="l" rtl="0">
              <a:lnSpc>
                <a:spcPct val="85000"/>
              </a:lnSpc>
              <a:spcBef>
                <a:spcPts val="0"/>
              </a:spcBef>
              <a:spcAft>
                <a:spcPts val="0"/>
              </a:spcAft>
              <a:buClr>
                <a:schemeClr val="accent3"/>
              </a:buClr>
              <a:buSzPts val="4000"/>
              <a:buFont typeface="Arial"/>
              <a:buNone/>
            </a:pPr>
            <a:r>
              <a:rPr lang="en-US" dirty="0"/>
              <a:t>Agenda</a:t>
            </a:r>
            <a:endParaRPr dirty="0"/>
          </a:p>
        </p:txBody>
      </p:sp>
      <p:graphicFrame>
        <p:nvGraphicFramePr>
          <p:cNvPr id="967" name="Google Shape;967;p46"/>
          <p:cNvGraphicFramePr/>
          <p:nvPr>
            <p:extLst>
              <p:ext uri="{D42A27DB-BD31-4B8C-83A1-F6EECF244321}">
                <p14:modId xmlns:p14="http://schemas.microsoft.com/office/powerpoint/2010/main" val="3092177662"/>
              </p:ext>
            </p:extLst>
          </p:nvPr>
        </p:nvGraphicFramePr>
        <p:xfrm>
          <a:off x="1234440" y="1348581"/>
          <a:ext cx="12374525" cy="5784425"/>
        </p:xfrm>
        <a:graphic>
          <a:graphicData uri="http://schemas.openxmlformats.org/drawingml/2006/table">
            <a:tbl>
              <a:tblPr>
                <a:noFill/>
                <a:tableStyleId>{B6DE08EF-CCAC-4FB3-9864-20CA27FCCA0A}</a:tableStyleId>
              </a:tblPr>
              <a:tblGrid>
                <a:gridCol w="8659375">
                  <a:extLst>
                    <a:ext uri="{9D8B030D-6E8A-4147-A177-3AD203B41FA5}">
                      <a16:colId xmlns:a16="http://schemas.microsoft.com/office/drawing/2014/main" val="20000"/>
                    </a:ext>
                  </a:extLst>
                </a:gridCol>
                <a:gridCol w="3715150">
                  <a:extLst>
                    <a:ext uri="{9D8B030D-6E8A-4147-A177-3AD203B41FA5}">
                      <a16:colId xmlns:a16="http://schemas.microsoft.com/office/drawing/2014/main" val="20001"/>
                    </a:ext>
                  </a:extLst>
                </a:gridCol>
              </a:tblGrid>
              <a:tr h="838625">
                <a:tc>
                  <a:txBody>
                    <a:bodyPr/>
                    <a:lstStyle/>
                    <a:p>
                      <a:pPr marL="0" marR="0" lvl="0" indent="0" algn="l" rtl="0">
                        <a:lnSpc>
                          <a:spcPct val="100000"/>
                        </a:lnSpc>
                        <a:spcBef>
                          <a:spcPts val="0"/>
                        </a:spcBef>
                        <a:spcAft>
                          <a:spcPts val="0"/>
                        </a:spcAft>
                        <a:buClr>
                          <a:schemeClr val="dk1"/>
                        </a:buClr>
                        <a:buSzPts val="2400"/>
                        <a:buFont typeface="Arial"/>
                        <a:buNone/>
                      </a:pPr>
                      <a:r>
                        <a:rPr lang="en-US" sz="2400" b="1" u="none" strike="noStrike" cap="none" dirty="0">
                          <a:solidFill>
                            <a:schemeClr val="dk1"/>
                          </a:solidFill>
                        </a:rPr>
                        <a:t>Topic</a:t>
                      </a:r>
                      <a:endParaRPr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38100" cap="flat" cmpd="sng">
                      <a:solidFill>
                        <a:srgbClr val="702B9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400"/>
                        <a:buFont typeface="Arial"/>
                        <a:buNone/>
                      </a:pPr>
                      <a:r>
                        <a:rPr lang="en-US" sz="2400" b="1" u="none" strike="noStrike" cap="none" dirty="0">
                          <a:solidFill>
                            <a:schemeClr val="dk1"/>
                          </a:solidFill>
                        </a:rPr>
                        <a:t>Speaker</a:t>
                      </a:r>
                      <a:endParaRPr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38100" cap="flat" cmpd="sng">
                      <a:solidFill>
                        <a:srgbClr val="702B91"/>
                      </a:solidFill>
                      <a:prstDash val="solid"/>
                      <a:round/>
                      <a:headEnd type="none" w="sm" len="sm"/>
                      <a:tailEnd type="none" w="sm" len="sm"/>
                    </a:lnB>
                  </a:tcPr>
                </a:tc>
                <a:extLst>
                  <a:ext uri="{0D108BD9-81ED-4DB2-BD59-A6C34878D82A}">
                    <a16:rowId xmlns:a16="http://schemas.microsoft.com/office/drawing/2014/main" val="10000"/>
                  </a:ext>
                </a:extLst>
              </a:tr>
              <a:tr h="799342">
                <a:tc>
                  <a:txBody>
                    <a:bodyPr/>
                    <a:lstStyle/>
                    <a:p>
                      <a:pPr marL="0" marR="0" lvl="0" indent="0" algn="l" rtl="0">
                        <a:lnSpc>
                          <a:spcPct val="100000"/>
                        </a:lnSpc>
                        <a:spcBef>
                          <a:spcPts val="0"/>
                        </a:spcBef>
                        <a:spcAft>
                          <a:spcPts val="0"/>
                        </a:spcAft>
                        <a:buClr>
                          <a:srgbClr val="000000"/>
                        </a:buClr>
                        <a:buSzPts val="2400"/>
                        <a:buFont typeface="Arial"/>
                        <a:buNone/>
                      </a:pPr>
                      <a:r>
                        <a:rPr lang="en-GB" sz="2400" b="0" i="0" u="none" strike="noStrike" cap="none" dirty="0" smtClean="0">
                          <a:solidFill>
                            <a:schemeClr val="dk1"/>
                          </a:solidFill>
                          <a:latin typeface="Arial"/>
                          <a:ea typeface="Arial"/>
                          <a:cs typeface="Arial"/>
                          <a:sym typeface="Arial"/>
                        </a:rPr>
                        <a:t>Architecture</a:t>
                      </a:r>
                      <a:r>
                        <a:rPr lang="en-GB" sz="2400" b="0" i="0" u="none" strike="noStrike" cap="none" baseline="0" dirty="0" smtClean="0">
                          <a:solidFill>
                            <a:schemeClr val="dk1"/>
                          </a:solidFill>
                          <a:latin typeface="Arial"/>
                          <a:ea typeface="Arial"/>
                          <a:cs typeface="Arial"/>
                          <a:sym typeface="Arial"/>
                        </a:rPr>
                        <a:t> Overview</a:t>
                      </a:r>
                      <a:endParaRPr sz="2400" b="0" i="0" u="none" strike="noStrike" cap="none" dirty="0">
                        <a:solidFill>
                          <a:schemeClr val="dk1"/>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38100" cap="flat" cmpd="sng" algn="ctr">
                      <a:solidFill>
                        <a:srgbClr val="702B91"/>
                      </a:solidFill>
                      <a:prstDash val="solid"/>
                      <a:round/>
                      <a:headEnd type="none" w="sm" len="sm"/>
                      <a:tailEnd type="none" w="sm" len="sm"/>
                    </a:lnT>
                    <a:lnB w="19050" cap="flat" cmpd="sng" algn="ctr">
                      <a:solidFill>
                        <a:schemeClr val="accent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400"/>
                        <a:buFont typeface="Arial"/>
                        <a:buNone/>
                      </a:pPr>
                      <a:r>
                        <a:rPr lang="en-US" sz="2400" smtClean="0"/>
                        <a:t>Paul Jones</a:t>
                      </a:r>
                      <a:endParaRPr lang="en-US" sz="2400" dirty="0"/>
                    </a:p>
                  </a:txBody>
                  <a:tcPr marL="91450" marR="91450" marT="45725" marB="4572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38100" cap="flat" cmpd="sng" algn="ctr">
                      <a:solidFill>
                        <a:srgbClr val="702B91"/>
                      </a:solidFill>
                      <a:prstDash val="solid"/>
                      <a:round/>
                      <a:headEnd type="none" w="sm" len="sm"/>
                      <a:tailEnd type="none" w="sm" len="sm"/>
                    </a:lnT>
                    <a:lnB w="19050" cap="flat" cmpd="sng" algn="ctr">
                      <a:solidFill>
                        <a:schemeClr val="accent3"/>
                      </a:solidFill>
                      <a:prstDash val="solid"/>
                      <a:round/>
                      <a:headEnd type="none" w="sm" len="sm"/>
                      <a:tailEnd type="none" w="sm" len="sm"/>
                    </a:lnB>
                  </a:tcPr>
                </a:tc>
                <a:extLst>
                  <a:ext uri="{0D108BD9-81ED-4DB2-BD59-A6C34878D82A}">
                    <a16:rowId xmlns:a16="http://schemas.microsoft.com/office/drawing/2014/main" val="10002"/>
                  </a:ext>
                </a:extLst>
              </a:tr>
              <a:tr h="791958">
                <a:tc>
                  <a:txBody>
                    <a:bodyPr/>
                    <a:lstStyle/>
                    <a:p>
                      <a:pPr marL="0" marR="0" lvl="0" indent="0" algn="l" defTabSz="914400" rtl="0" eaLnBrk="1" fontAlgn="auto" latinLnBrk="0" hangingPunct="1">
                        <a:lnSpc>
                          <a:spcPct val="100000"/>
                        </a:lnSpc>
                        <a:spcBef>
                          <a:spcPts val="0"/>
                        </a:spcBef>
                        <a:spcAft>
                          <a:spcPts val="0"/>
                        </a:spcAft>
                        <a:buClr>
                          <a:srgbClr val="000000"/>
                        </a:buClr>
                        <a:buSzPts val="2400"/>
                        <a:buFont typeface="Arial"/>
                        <a:buNone/>
                        <a:tabLst/>
                        <a:defRPr/>
                      </a:pPr>
                      <a:r>
                        <a:rPr lang="en-GB" sz="2400" b="0" i="0" u="none" strike="noStrike" cap="none" dirty="0" smtClean="0">
                          <a:solidFill>
                            <a:schemeClr val="dk1"/>
                          </a:solidFill>
                          <a:latin typeface="Arial"/>
                          <a:ea typeface="Arial"/>
                          <a:cs typeface="Arial"/>
                          <a:sym typeface="Arial"/>
                        </a:rPr>
                        <a:t>Microservice 1</a:t>
                      </a:r>
                      <a:endParaRPr lang="en-GB" sz="2400" b="0" i="0" u="none" strike="noStrike" cap="none" dirty="0">
                        <a:solidFill>
                          <a:schemeClr val="dk1"/>
                        </a:solidFill>
                        <a:latin typeface="Arial"/>
                        <a:ea typeface="Arial"/>
                        <a:cs typeface="Arial"/>
                        <a:sym typeface="Arial"/>
                      </a:endParaRPr>
                    </a:p>
                  </a:txBody>
                  <a:tcPr marL="91450" marR="91450" marT="45725" marB="45725"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19050" cap="flat" cmpd="sng" algn="ctr">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400"/>
                        <a:buFont typeface="Arial"/>
                        <a:buNone/>
                        <a:tabLst/>
                        <a:defRPr/>
                      </a:pPr>
                      <a:r>
                        <a:rPr lang="en-US" sz="2400" b="0" u="none" strike="noStrike" cap="none" smtClean="0">
                          <a:solidFill>
                            <a:schemeClr val="dk1"/>
                          </a:solidFill>
                        </a:rPr>
                        <a:t>Paul Jones</a:t>
                      </a:r>
                      <a:endParaRPr lang="en-US" sz="2400" smtClean="0"/>
                    </a:p>
                  </a:txBody>
                  <a:tcPr marL="91450" marR="91450" marT="45725" marB="45725"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19050" cap="flat" cmpd="sng" algn="ctr">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extLst>
                  <a:ext uri="{0D108BD9-81ED-4DB2-BD59-A6C34878D82A}">
                    <a16:rowId xmlns:a16="http://schemas.microsoft.com/office/drawing/2014/main" val="3196982512"/>
                  </a:ext>
                </a:extLst>
              </a:tr>
              <a:tr h="838625">
                <a:tc>
                  <a:txBody>
                    <a:bodyPr/>
                    <a:lstStyle/>
                    <a:p>
                      <a:pPr marL="0" marR="0" lvl="0" indent="0" algn="l" rtl="0">
                        <a:lnSpc>
                          <a:spcPct val="100000"/>
                        </a:lnSpc>
                        <a:spcBef>
                          <a:spcPts val="0"/>
                        </a:spcBef>
                        <a:spcAft>
                          <a:spcPts val="0"/>
                        </a:spcAft>
                        <a:buClr>
                          <a:srgbClr val="000000"/>
                        </a:buClr>
                        <a:buSzPts val="2400"/>
                        <a:buFont typeface="Arial"/>
                        <a:buNone/>
                      </a:pPr>
                      <a:r>
                        <a:rPr lang="en-GB" sz="2400" b="0" i="0" u="none" strike="noStrike" cap="none" dirty="0" smtClean="0">
                          <a:solidFill>
                            <a:schemeClr val="dk1"/>
                          </a:solidFill>
                          <a:latin typeface="Arial"/>
                          <a:ea typeface="Arial"/>
                          <a:cs typeface="Arial"/>
                          <a:sym typeface="Arial"/>
                        </a:rPr>
                        <a:t>Microservice 2</a:t>
                      </a:r>
                      <a:endParaRPr sz="2400" b="0" i="0" u="none" strike="noStrike" cap="none" dirty="0">
                        <a:solidFill>
                          <a:schemeClr val="dk1"/>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19050" cap="flat" cmpd="sng" algn="ctr">
                      <a:solidFill>
                        <a:schemeClr val="accent3"/>
                      </a:solidFill>
                      <a:prstDash val="solid"/>
                      <a:round/>
                      <a:headEnd type="none" w="sm" len="sm"/>
                      <a:tailEnd type="none" w="sm" len="sm"/>
                    </a:lnT>
                    <a:lnB w="19050" cap="flat" cmpd="sng" algn="ctr">
                      <a:solidFill>
                        <a:schemeClr val="accent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400"/>
                        <a:buFont typeface="Arial"/>
                        <a:buNone/>
                      </a:pPr>
                      <a:r>
                        <a:rPr lang="en-US" sz="2400" b="0" u="none" strike="noStrike" cap="none" dirty="0" smtClean="0">
                          <a:solidFill>
                            <a:schemeClr val="dk1"/>
                          </a:solidFill>
                        </a:rPr>
                        <a:t>Paul Jones</a:t>
                      </a:r>
                      <a:endParaRPr lang="en-US" sz="2400" dirty="0"/>
                    </a:p>
                  </a:txBody>
                  <a:tcPr marL="91450" marR="91450" marT="45725" marB="4572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lgn="ctr">
                      <a:solidFill>
                        <a:schemeClr val="accent3"/>
                      </a:solidFill>
                      <a:prstDash val="solid"/>
                      <a:round/>
                      <a:headEnd type="none" w="sm" len="sm"/>
                      <a:tailEnd type="none" w="sm" len="sm"/>
                    </a:lnT>
                    <a:lnB w="19050" cap="flat" cmpd="sng" algn="ctr">
                      <a:solidFill>
                        <a:schemeClr val="accent3"/>
                      </a:solidFill>
                      <a:prstDash val="solid"/>
                      <a:round/>
                      <a:headEnd type="none" w="sm" len="sm"/>
                      <a:tailEnd type="none" w="sm" len="sm"/>
                    </a:lnB>
                  </a:tcPr>
                </a:tc>
                <a:extLst>
                  <a:ext uri="{0D108BD9-81ED-4DB2-BD59-A6C34878D82A}">
                    <a16:rowId xmlns:a16="http://schemas.microsoft.com/office/drawing/2014/main" val="10004"/>
                  </a:ext>
                </a:extLst>
              </a:tr>
              <a:tr h="838625">
                <a:tc>
                  <a:txBody>
                    <a:bodyPr/>
                    <a:lstStyle/>
                    <a:p>
                      <a:pPr marL="0" marR="0" lvl="0" indent="0" algn="l" rtl="0">
                        <a:lnSpc>
                          <a:spcPct val="100000"/>
                        </a:lnSpc>
                        <a:spcBef>
                          <a:spcPts val="0"/>
                        </a:spcBef>
                        <a:spcAft>
                          <a:spcPts val="0"/>
                        </a:spcAft>
                        <a:buClr>
                          <a:srgbClr val="000000"/>
                        </a:buClr>
                        <a:buSzPts val="2400"/>
                        <a:buFont typeface="Arial"/>
                        <a:buNone/>
                      </a:pPr>
                      <a:r>
                        <a:rPr lang="en-GB" sz="2400" b="0" i="0" u="none" strike="noStrike" cap="none" dirty="0" smtClean="0">
                          <a:solidFill>
                            <a:schemeClr val="dk1"/>
                          </a:solidFill>
                          <a:latin typeface="Arial"/>
                          <a:ea typeface="Arial"/>
                          <a:cs typeface="Arial"/>
                          <a:sym typeface="Arial"/>
                        </a:rPr>
                        <a:t>Microservice 3</a:t>
                      </a:r>
                      <a:endParaRPr sz="2400" b="0" i="0" u="none" strike="noStrike" cap="none" dirty="0">
                        <a:solidFill>
                          <a:schemeClr val="dk1"/>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lgn="ctr">
                      <a:solidFill>
                        <a:schemeClr val="accent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400"/>
                        <a:buFont typeface="Arial"/>
                        <a:buNone/>
                      </a:pPr>
                      <a:r>
                        <a:rPr lang="en-US" sz="2400" b="0" u="none" strike="noStrike" cap="none" dirty="0" smtClean="0">
                          <a:solidFill>
                            <a:schemeClr val="dk1"/>
                          </a:solidFill>
                        </a:rPr>
                        <a:t>Paul Jones</a:t>
                      </a:r>
                      <a:endParaRPr lang="en-US" sz="2400"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lgn="ctr">
                      <a:solidFill>
                        <a:schemeClr val="accent3"/>
                      </a:solidFill>
                      <a:prstDash val="solid"/>
                      <a:round/>
                      <a:headEnd type="none" w="sm" len="sm"/>
                      <a:tailEnd type="none" w="sm" len="sm"/>
                    </a:lnB>
                  </a:tcPr>
                </a:tc>
                <a:extLst>
                  <a:ext uri="{0D108BD9-81ED-4DB2-BD59-A6C34878D82A}">
                    <a16:rowId xmlns:a16="http://schemas.microsoft.com/office/drawing/2014/main" val="10005"/>
                  </a:ext>
                </a:extLst>
              </a:tr>
              <a:tr h="838625">
                <a:tc>
                  <a:txBody>
                    <a:bodyPr/>
                    <a:lstStyle/>
                    <a:p>
                      <a:pPr marL="0" marR="0" lvl="0" indent="0" algn="l" rtl="0">
                        <a:lnSpc>
                          <a:spcPct val="100000"/>
                        </a:lnSpc>
                        <a:spcBef>
                          <a:spcPts val="0"/>
                        </a:spcBef>
                        <a:spcAft>
                          <a:spcPts val="0"/>
                        </a:spcAft>
                        <a:buClr>
                          <a:srgbClr val="000000"/>
                        </a:buClr>
                        <a:buSzPts val="2400"/>
                        <a:buFont typeface="Arial"/>
                        <a:buNone/>
                      </a:pPr>
                      <a:r>
                        <a:rPr lang="en-GB" sz="2400" b="0" i="0" u="none" strike="noStrike" cap="none" dirty="0" smtClean="0">
                          <a:solidFill>
                            <a:schemeClr val="dk1"/>
                          </a:solidFill>
                          <a:latin typeface="Arial"/>
                          <a:ea typeface="Arial"/>
                          <a:cs typeface="Arial"/>
                          <a:sym typeface="Arial"/>
                        </a:rPr>
                        <a:t>Microservice 4</a:t>
                      </a:r>
                      <a:endParaRPr sz="2400" b="0" i="0" u="none" strike="noStrike" cap="none" dirty="0">
                        <a:solidFill>
                          <a:schemeClr val="dk1"/>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19050" cap="flat" cmpd="sng" algn="ctr">
                      <a:solidFill>
                        <a:schemeClr val="accent3"/>
                      </a:solidFill>
                      <a:prstDash val="solid"/>
                      <a:round/>
                      <a:headEnd type="none" w="sm" len="sm"/>
                      <a:tailEnd type="none" w="sm" len="sm"/>
                    </a:lnT>
                    <a:lnB w="19050" cap="flat" cmpd="sng" algn="ctr">
                      <a:solidFill>
                        <a:schemeClr val="accent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400"/>
                        <a:buFont typeface="Arial"/>
                        <a:buNone/>
                      </a:pPr>
                      <a:r>
                        <a:rPr lang="en-US" sz="2400" b="0" u="none" strike="noStrike" cap="none" dirty="0" smtClean="0">
                          <a:solidFill>
                            <a:schemeClr val="dk1"/>
                          </a:solidFill>
                        </a:rPr>
                        <a:t>Paul Jones</a:t>
                      </a:r>
                      <a:endParaRPr lang="en-US" sz="2400" dirty="0"/>
                    </a:p>
                  </a:txBody>
                  <a:tcPr marL="91450" marR="91450" marT="45725" marB="4572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lgn="ctr">
                      <a:solidFill>
                        <a:schemeClr val="accent3"/>
                      </a:solidFill>
                      <a:prstDash val="solid"/>
                      <a:round/>
                      <a:headEnd type="none" w="sm" len="sm"/>
                      <a:tailEnd type="none" w="sm" len="sm"/>
                    </a:lnT>
                    <a:lnB w="19050" cap="flat" cmpd="sng" algn="ctr">
                      <a:solidFill>
                        <a:schemeClr val="accent3"/>
                      </a:solidFill>
                      <a:prstDash val="solid"/>
                      <a:round/>
                      <a:headEnd type="none" w="sm" len="sm"/>
                      <a:tailEnd type="none" w="sm" len="sm"/>
                    </a:lnB>
                  </a:tcPr>
                </a:tc>
                <a:extLst>
                  <a:ext uri="{0D108BD9-81ED-4DB2-BD59-A6C34878D82A}">
                    <a16:rowId xmlns:a16="http://schemas.microsoft.com/office/drawing/2014/main" val="3181167769"/>
                  </a:ext>
                </a:extLst>
              </a:tr>
              <a:tr h="838625">
                <a:tc>
                  <a:txBody>
                    <a:bodyPr/>
                    <a:lstStyle/>
                    <a:p>
                      <a:pPr marL="0" marR="0" lvl="0" indent="0" algn="l" rtl="0">
                        <a:lnSpc>
                          <a:spcPct val="100000"/>
                        </a:lnSpc>
                        <a:spcBef>
                          <a:spcPts val="0"/>
                        </a:spcBef>
                        <a:spcAft>
                          <a:spcPts val="0"/>
                        </a:spcAft>
                        <a:buClr>
                          <a:srgbClr val="000000"/>
                        </a:buClr>
                        <a:buSzPts val="2400"/>
                        <a:buFont typeface="Arial"/>
                        <a:buNone/>
                      </a:pPr>
                      <a:r>
                        <a:rPr lang="en-GB" sz="2400" b="0" i="0" u="none" strike="noStrike" cap="none" dirty="0" smtClean="0">
                          <a:solidFill>
                            <a:schemeClr val="dk1"/>
                          </a:solidFill>
                          <a:latin typeface="Arial"/>
                          <a:ea typeface="Arial"/>
                          <a:cs typeface="Arial"/>
                          <a:sym typeface="Arial"/>
                        </a:rPr>
                        <a:t>Lessons</a:t>
                      </a:r>
                      <a:r>
                        <a:rPr lang="en-GB" sz="2400" b="0" i="0" u="none" strike="noStrike" cap="none" baseline="0" dirty="0" smtClean="0">
                          <a:solidFill>
                            <a:schemeClr val="dk1"/>
                          </a:solidFill>
                          <a:latin typeface="Arial"/>
                          <a:ea typeface="Arial"/>
                          <a:cs typeface="Arial"/>
                          <a:sym typeface="Arial"/>
                        </a:rPr>
                        <a:t> Learned &amp; Final Thoughts</a:t>
                      </a:r>
                      <a:endParaRPr sz="2400" b="0" i="0" u="none" strike="noStrike" cap="none" dirty="0">
                        <a:solidFill>
                          <a:schemeClr val="dk1"/>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19050" cap="flat" cmpd="sng" algn="ctr">
                      <a:solidFill>
                        <a:schemeClr val="accent3"/>
                      </a:solidFill>
                      <a:prstDash val="solid"/>
                      <a:round/>
                      <a:headEnd type="none" w="sm" len="sm"/>
                      <a:tailEnd type="none" w="sm" len="sm"/>
                    </a:lnT>
                    <a:lnB w="19050" cap="flat" cmpd="sng" algn="ctr">
                      <a:solidFill>
                        <a:schemeClr val="accent3"/>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2400"/>
                        <a:buFont typeface="Arial"/>
                        <a:buNone/>
                        <a:tabLst/>
                        <a:defRPr/>
                      </a:pPr>
                      <a:r>
                        <a:rPr lang="en-US" sz="2400" b="0" i="0" u="none" strike="noStrike" cap="none" dirty="0" smtClean="0">
                          <a:solidFill>
                            <a:schemeClr val="dk1"/>
                          </a:solidFill>
                          <a:latin typeface="Arial"/>
                          <a:ea typeface="Arial"/>
                          <a:cs typeface="Arial"/>
                          <a:sym typeface="Arial"/>
                        </a:rPr>
                        <a:t>Paul Jones</a:t>
                      </a:r>
                    </a:p>
                  </a:txBody>
                  <a:tcPr marL="91450" marR="91450" marT="45725" marB="4572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lgn="ctr">
                      <a:solidFill>
                        <a:schemeClr val="accent3"/>
                      </a:solidFill>
                      <a:prstDash val="solid"/>
                      <a:round/>
                      <a:headEnd type="none" w="sm" len="sm"/>
                      <a:tailEnd type="none" w="sm" len="sm"/>
                    </a:lnT>
                    <a:lnB w="19050" cap="flat" cmpd="sng" algn="ctr">
                      <a:solidFill>
                        <a:schemeClr val="accent3"/>
                      </a:solidFill>
                      <a:prstDash val="solid"/>
                      <a:round/>
                      <a:headEnd type="none" w="sm" len="sm"/>
                      <a:tailEnd type="none" w="sm" len="sm"/>
                    </a:lnB>
                  </a:tcPr>
                </a:tc>
                <a:extLst>
                  <a:ext uri="{0D108BD9-81ED-4DB2-BD59-A6C34878D82A}">
                    <a16:rowId xmlns:a16="http://schemas.microsoft.com/office/drawing/2014/main" val="418754686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1"/>
        <p:cNvGrpSpPr/>
        <p:nvPr/>
      </p:nvGrpSpPr>
      <p:grpSpPr>
        <a:xfrm>
          <a:off x="0" y="0"/>
          <a:ext cx="0" cy="0"/>
          <a:chOff x="0" y="0"/>
          <a:chExt cx="0" cy="0"/>
        </a:xfrm>
      </p:grpSpPr>
      <p:sp>
        <p:nvSpPr>
          <p:cNvPr id="972" name="Google Shape;972;p47"/>
          <p:cNvSpPr txBox="1">
            <a:spLocks noGrp="1"/>
          </p:cNvSpPr>
          <p:nvPr>
            <p:ph type="ctrTitle"/>
          </p:nvPr>
        </p:nvSpPr>
        <p:spPr>
          <a:xfrm>
            <a:off x="685800" y="2781300"/>
            <a:ext cx="8442957" cy="2545080"/>
          </a:xfrm>
          <a:prstGeom prst="rect">
            <a:avLst/>
          </a:prstGeom>
          <a:noFill/>
          <a:ln>
            <a:noFill/>
          </a:ln>
        </p:spPr>
        <p:txBody>
          <a:bodyPr spcFirstLastPara="1" wrap="square" lIns="0" tIns="0" rIns="0" bIns="0" anchor="ctr" anchorCtr="0">
            <a:noAutofit/>
          </a:bodyPr>
          <a:lstStyle/>
          <a:p>
            <a:pPr marL="0" lvl="0" indent="0" algn="l" rtl="0">
              <a:lnSpc>
                <a:spcPct val="85000"/>
              </a:lnSpc>
              <a:spcBef>
                <a:spcPts val="0"/>
              </a:spcBef>
              <a:spcAft>
                <a:spcPts val="0"/>
              </a:spcAft>
              <a:buClr>
                <a:schemeClr val="accent3"/>
              </a:buClr>
              <a:buSzPts val="6000"/>
              <a:buFont typeface="Arial"/>
              <a:buNone/>
            </a:pPr>
            <a:r>
              <a:rPr lang="en-US" dirty="0" smtClean="0"/>
              <a:t>Architecture Overview</a:t>
            </a:r>
            <a:endParaRPr dirty="0"/>
          </a:p>
        </p:txBody>
      </p:sp>
      <p:sp>
        <p:nvSpPr>
          <p:cNvPr id="973" name="Google Shape;973;p47"/>
          <p:cNvSpPr txBox="1">
            <a:spLocks noGrp="1"/>
          </p:cNvSpPr>
          <p:nvPr>
            <p:ph type="subTitle" idx="1"/>
          </p:nvPr>
        </p:nvSpPr>
        <p:spPr>
          <a:xfrm>
            <a:off x="685800" y="5494020"/>
            <a:ext cx="8442957" cy="914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SzPts val="2800"/>
              <a:buFont typeface="Arial"/>
              <a:buNone/>
            </a:pPr>
            <a:r>
              <a:rPr lang="en-US" dirty="0" smtClean="0"/>
              <a:t>Overview of complete system architecture and utilised AWS Services</a:t>
            </a:r>
            <a:endParaRPr dirty="0"/>
          </a:p>
        </p:txBody>
      </p:sp>
    </p:spTree>
    <p:extLst>
      <p:ext uri="{BB962C8B-B14F-4D97-AF65-F5344CB8AC3E}">
        <p14:creationId xmlns:p14="http://schemas.microsoft.com/office/powerpoint/2010/main" val="3069563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6"/>
        <p:cNvGrpSpPr/>
        <p:nvPr/>
      </p:nvGrpSpPr>
      <p:grpSpPr>
        <a:xfrm>
          <a:off x="0" y="0"/>
          <a:ext cx="0" cy="0"/>
          <a:chOff x="0" y="0"/>
          <a:chExt cx="0" cy="0"/>
        </a:xfrm>
      </p:grpSpPr>
      <p:sp>
        <p:nvSpPr>
          <p:cNvPr id="1030" name="Google Shape;1030;p53"/>
          <p:cNvSpPr txBox="1">
            <a:spLocks noGrp="1"/>
          </p:cNvSpPr>
          <p:nvPr>
            <p:ph type="title"/>
          </p:nvPr>
        </p:nvSpPr>
        <p:spPr>
          <a:xfrm>
            <a:off x="685800" y="639763"/>
            <a:ext cx="13258800" cy="1417636"/>
          </a:xfrm>
          <a:prstGeom prst="rect">
            <a:avLst/>
          </a:prstGeom>
          <a:noFill/>
          <a:ln>
            <a:noFill/>
          </a:ln>
        </p:spPr>
        <p:txBody>
          <a:bodyPr spcFirstLastPara="1" wrap="square" lIns="0" tIns="0" rIns="0" bIns="0" anchor="t" anchorCtr="0">
            <a:noAutofit/>
          </a:bodyPr>
          <a:lstStyle/>
          <a:p>
            <a:pPr marL="0" lvl="0" indent="0" algn="l" rtl="0">
              <a:lnSpc>
                <a:spcPct val="85000"/>
              </a:lnSpc>
              <a:spcBef>
                <a:spcPts val="0"/>
              </a:spcBef>
              <a:spcAft>
                <a:spcPts val="0"/>
              </a:spcAft>
              <a:buClr>
                <a:schemeClr val="accent3"/>
              </a:buClr>
              <a:buSzPts val="4000"/>
              <a:buFont typeface="Arial"/>
              <a:buNone/>
            </a:pPr>
            <a:r>
              <a:rPr lang="en-US" dirty="0" smtClean="0"/>
              <a:t>System Overview Architecture</a:t>
            </a:r>
            <a:endParaRPr dirty="0"/>
          </a:p>
        </p:txBody>
      </p:sp>
      <p:sp>
        <p:nvSpPr>
          <p:cNvPr id="4" name="Rectangle 3"/>
          <p:cNvSpPr/>
          <p:nvPr/>
        </p:nvSpPr>
        <p:spPr>
          <a:xfrm>
            <a:off x="4186904" y="1393719"/>
            <a:ext cx="9706077" cy="3966606"/>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dirty="0"/>
          </a:p>
        </p:txBody>
      </p:sp>
      <p:cxnSp>
        <p:nvCxnSpPr>
          <p:cNvPr id="60" name="Straight Connector 59"/>
          <p:cNvCxnSpPr/>
          <p:nvPr/>
        </p:nvCxnSpPr>
        <p:spPr>
          <a:xfrm>
            <a:off x="6609991" y="1659190"/>
            <a:ext cx="9832" cy="3528756"/>
          </a:xfrm>
          <a:prstGeom prst="line">
            <a:avLst/>
          </a:prstGeom>
        </p:spPr>
        <p:style>
          <a:lnRef idx="2">
            <a:schemeClr val="accent4"/>
          </a:lnRef>
          <a:fillRef idx="0">
            <a:schemeClr val="accent4"/>
          </a:fillRef>
          <a:effectRef idx="1">
            <a:schemeClr val="accent4"/>
          </a:effectRef>
          <a:fontRef idx="minor">
            <a:schemeClr val="tx1"/>
          </a:fontRef>
        </p:style>
      </p:cxnSp>
      <p:cxnSp>
        <p:nvCxnSpPr>
          <p:cNvPr id="61" name="Straight Connector 60"/>
          <p:cNvCxnSpPr/>
          <p:nvPr/>
        </p:nvCxnSpPr>
        <p:spPr>
          <a:xfrm>
            <a:off x="11312113" y="1659190"/>
            <a:ext cx="9832" cy="3528756"/>
          </a:xfrm>
          <a:prstGeom prst="line">
            <a:avLst/>
          </a:prstGeom>
        </p:spPr>
        <p:style>
          <a:lnRef idx="2">
            <a:schemeClr val="accent4"/>
          </a:lnRef>
          <a:fillRef idx="0">
            <a:schemeClr val="accent4"/>
          </a:fillRef>
          <a:effectRef idx="1">
            <a:schemeClr val="accent4"/>
          </a:effectRef>
          <a:fontRef idx="minor">
            <a:schemeClr val="tx1"/>
          </a:fontRef>
        </p:style>
      </p:cxnSp>
      <p:sp>
        <p:nvSpPr>
          <p:cNvPr id="10" name="Rounded Rectangle 9"/>
          <p:cNvSpPr/>
          <p:nvPr/>
        </p:nvSpPr>
        <p:spPr>
          <a:xfrm>
            <a:off x="4674175" y="1533828"/>
            <a:ext cx="1091381" cy="44982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API Layer</a:t>
            </a:r>
            <a:endParaRPr lang="en-GB" dirty="0"/>
          </a:p>
        </p:txBody>
      </p:sp>
      <p:sp>
        <p:nvSpPr>
          <p:cNvPr id="11" name="Rounded Rectangle 10"/>
          <p:cNvSpPr/>
          <p:nvPr/>
        </p:nvSpPr>
        <p:spPr>
          <a:xfrm>
            <a:off x="8090440" y="1533828"/>
            <a:ext cx="2089614" cy="44982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Application/Persistence Layer</a:t>
            </a:r>
            <a:endParaRPr lang="en-GB" dirty="0"/>
          </a:p>
        </p:txBody>
      </p:sp>
      <p:pic>
        <p:nvPicPr>
          <p:cNvPr id="9" name="Picture 8"/>
          <p:cNvPicPr>
            <a:picLocks noChangeAspect="1"/>
          </p:cNvPicPr>
          <p:nvPr/>
        </p:nvPicPr>
        <p:blipFill>
          <a:blip r:embed="rId3"/>
          <a:stretch>
            <a:fillRect/>
          </a:stretch>
        </p:blipFill>
        <p:spPr>
          <a:xfrm>
            <a:off x="4810288" y="3078591"/>
            <a:ext cx="748483" cy="8323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3" name="Picture 12"/>
          <p:cNvPicPr>
            <a:picLocks noChangeAspect="1"/>
          </p:cNvPicPr>
          <p:nvPr/>
        </p:nvPicPr>
        <p:blipFill>
          <a:blip r:embed="rId4"/>
          <a:stretch>
            <a:fillRect/>
          </a:stretch>
        </p:blipFill>
        <p:spPr>
          <a:xfrm>
            <a:off x="12240472" y="1521843"/>
            <a:ext cx="769682" cy="83231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4" name="Picture 13"/>
          <p:cNvPicPr>
            <a:picLocks noChangeAspect="1"/>
          </p:cNvPicPr>
          <p:nvPr/>
        </p:nvPicPr>
        <p:blipFill>
          <a:blip r:embed="rId5"/>
          <a:stretch>
            <a:fillRect/>
          </a:stretch>
        </p:blipFill>
        <p:spPr>
          <a:xfrm>
            <a:off x="7694416" y="3078591"/>
            <a:ext cx="769981" cy="8323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6" name="TextBox 55"/>
          <p:cNvSpPr txBox="1"/>
          <p:nvPr/>
        </p:nvSpPr>
        <p:spPr>
          <a:xfrm>
            <a:off x="579356" y="5516641"/>
            <a:ext cx="13313625" cy="203132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b="1" u="sng" dirty="0" smtClean="0"/>
              <a:t>Architecture Explanation</a:t>
            </a:r>
          </a:p>
          <a:p>
            <a:endParaRPr lang="en-GB" dirty="0" smtClean="0"/>
          </a:p>
          <a:p>
            <a:r>
              <a:rPr lang="en-GB" dirty="0" smtClean="0"/>
              <a:t>The system architecture makes use of Heroku as a PaaS to host the Flask RESTful API file, called App.py.  This can be communicated with via the different Test_API.py files, one for each Microservice.  The Flask RESTful then communicates with a DynamoDB, S3 bucket or with a Lambda function.  </a:t>
            </a:r>
            <a:endParaRPr lang="en-GB" dirty="0"/>
          </a:p>
          <a:p>
            <a:r>
              <a:rPr lang="en-GB" dirty="0" smtClean="0"/>
              <a:t>The Lambda Functions communicate with either the DynamoDB or the S3 Bucket depending on the function called by the API.  Response codes and JSON messages are returned to the user console. </a:t>
            </a:r>
          </a:p>
          <a:p>
            <a:endParaRPr lang="en-GB" dirty="0"/>
          </a:p>
          <a:p>
            <a:r>
              <a:rPr lang="en-GB" dirty="0" smtClean="0"/>
              <a:t>It </a:t>
            </a:r>
            <a:r>
              <a:rPr lang="en-GB" dirty="0"/>
              <a:t>should be stated that the majority of system integration for this architecture would occur from the front end user interface that would sit atop the architecture.  This again could be deployed via Heroku or hoisted on AWS itself</a:t>
            </a:r>
            <a:r>
              <a:rPr lang="en-GB" dirty="0" smtClean="0"/>
              <a:t>.</a:t>
            </a:r>
          </a:p>
        </p:txBody>
      </p:sp>
      <p:pic>
        <p:nvPicPr>
          <p:cNvPr id="25" name="Picture 24"/>
          <p:cNvPicPr>
            <a:picLocks noChangeAspect="1"/>
          </p:cNvPicPr>
          <p:nvPr/>
        </p:nvPicPr>
        <p:blipFill rotWithShape="1">
          <a:blip r:embed="rId6"/>
          <a:srcRect l="-1" t="9556" r="7815"/>
          <a:stretch/>
        </p:blipFill>
        <p:spPr>
          <a:xfrm>
            <a:off x="9355701" y="2301228"/>
            <a:ext cx="806737" cy="7773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6" name="Picture 25"/>
          <p:cNvPicPr>
            <a:picLocks noChangeAspect="1"/>
          </p:cNvPicPr>
          <p:nvPr/>
        </p:nvPicPr>
        <p:blipFill rotWithShape="1">
          <a:blip r:embed="rId6"/>
          <a:srcRect l="-1" t="9556" r="7815"/>
          <a:stretch/>
        </p:blipFill>
        <p:spPr>
          <a:xfrm>
            <a:off x="9346546" y="3910904"/>
            <a:ext cx="806737" cy="7773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7" name="Picture 26"/>
          <p:cNvPicPr>
            <a:picLocks noChangeAspect="1"/>
          </p:cNvPicPr>
          <p:nvPr/>
        </p:nvPicPr>
        <p:blipFill>
          <a:blip r:embed="rId7"/>
          <a:stretch>
            <a:fillRect/>
          </a:stretch>
        </p:blipFill>
        <p:spPr>
          <a:xfrm>
            <a:off x="12230904" y="2827997"/>
            <a:ext cx="770095" cy="81773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8" name="Picture 27"/>
          <p:cNvPicPr>
            <a:picLocks noChangeAspect="1"/>
          </p:cNvPicPr>
          <p:nvPr/>
        </p:nvPicPr>
        <p:blipFill>
          <a:blip r:embed="rId7"/>
          <a:stretch>
            <a:fillRect/>
          </a:stretch>
        </p:blipFill>
        <p:spPr>
          <a:xfrm>
            <a:off x="12224904" y="4062775"/>
            <a:ext cx="770095" cy="81773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TextBox 1"/>
          <p:cNvSpPr txBox="1"/>
          <p:nvPr/>
        </p:nvSpPr>
        <p:spPr>
          <a:xfrm>
            <a:off x="12224904" y="2383982"/>
            <a:ext cx="785250" cy="253916"/>
          </a:xfrm>
          <a:prstGeom prst="rect">
            <a:avLst/>
          </a:prstGeom>
          <a:noFill/>
        </p:spPr>
        <p:txBody>
          <a:bodyPr wrap="square" rtlCol="0">
            <a:spAutoFit/>
          </a:bodyPr>
          <a:lstStyle/>
          <a:p>
            <a:r>
              <a:rPr lang="en-GB" sz="1050" dirty="0" smtClean="0"/>
              <a:t>Employee</a:t>
            </a:r>
            <a:endParaRPr lang="en-GB" sz="1050" dirty="0"/>
          </a:p>
        </p:txBody>
      </p:sp>
      <p:sp>
        <p:nvSpPr>
          <p:cNvPr id="30" name="TextBox 29"/>
          <p:cNvSpPr txBox="1"/>
          <p:nvPr/>
        </p:nvSpPr>
        <p:spPr>
          <a:xfrm>
            <a:off x="11984861" y="3658107"/>
            <a:ext cx="1316544" cy="253916"/>
          </a:xfrm>
          <a:prstGeom prst="rect">
            <a:avLst/>
          </a:prstGeom>
          <a:noFill/>
        </p:spPr>
        <p:txBody>
          <a:bodyPr wrap="square" rtlCol="0">
            <a:spAutoFit/>
          </a:bodyPr>
          <a:lstStyle/>
          <a:p>
            <a:r>
              <a:rPr lang="en-GB" sz="1050" dirty="0"/>
              <a:t>c</a:t>
            </a:r>
            <a:r>
              <a:rPr lang="en-GB" sz="1050" dirty="0" smtClean="0"/>
              <a:t>etm67-profile-pic</a:t>
            </a:r>
            <a:endParaRPr lang="en-GB" sz="1050" dirty="0"/>
          </a:p>
        </p:txBody>
      </p:sp>
      <p:sp>
        <p:nvSpPr>
          <p:cNvPr id="31" name="TextBox 30"/>
          <p:cNvSpPr txBox="1"/>
          <p:nvPr/>
        </p:nvSpPr>
        <p:spPr>
          <a:xfrm>
            <a:off x="11789566" y="4910110"/>
            <a:ext cx="1608605" cy="253916"/>
          </a:xfrm>
          <a:prstGeom prst="rect">
            <a:avLst/>
          </a:prstGeom>
          <a:noFill/>
        </p:spPr>
        <p:txBody>
          <a:bodyPr wrap="square" rtlCol="0">
            <a:spAutoFit/>
          </a:bodyPr>
          <a:lstStyle/>
          <a:p>
            <a:r>
              <a:rPr lang="en-GB" sz="1050" dirty="0" smtClean="0"/>
              <a:t>cetm67-sec-documents</a:t>
            </a:r>
            <a:endParaRPr lang="en-GB" sz="1050" dirty="0"/>
          </a:p>
        </p:txBody>
      </p:sp>
      <p:sp>
        <p:nvSpPr>
          <p:cNvPr id="33" name="TextBox 32"/>
          <p:cNvSpPr txBox="1"/>
          <p:nvPr/>
        </p:nvSpPr>
        <p:spPr>
          <a:xfrm>
            <a:off x="9054132" y="3124597"/>
            <a:ext cx="1452457" cy="253916"/>
          </a:xfrm>
          <a:prstGeom prst="rect">
            <a:avLst/>
          </a:prstGeom>
          <a:noFill/>
        </p:spPr>
        <p:txBody>
          <a:bodyPr wrap="square" rtlCol="0">
            <a:spAutoFit/>
          </a:bodyPr>
          <a:lstStyle/>
          <a:p>
            <a:r>
              <a:rPr lang="en-GB" sz="1050" dirty="0" smtClean="0"/>
              <a:t>secureAccountCheck</a:t>
            </a:r>
            <a:endParaRPr lang="en-GB" sz="1050" dirty="0"/>
          </a:p>
        </p:txBody>
      </p:sp>
      <p:sp>
        <p:nvSpPr>
          <p:cNvPr id="34" name="TextBox 33"/>
          <p:cNvSpPr txBox="1"/>
          <p:nvPr/>
        </p:nvSpPr>
        <p:spPr>
          <a:xfrm>
            <a:off x="9204742" y="4753547"/>
            <a:ext cx="1452457" cy="253916"/>
          </a:xfrm>
          <a:prstGeom prst="rect">
            <a:avLst/>
          </a:prstGeom>
          <a:noFill/>
        </p:spPr>
        <p:txBody>
          <a:bodyPr wrap="square" rtlCol="0">
            <a:spAutoFit/>
          </a:bodyPr>
          <a:lstStyle/>
          <a:p>
            <a:r>
              <a:rPr lang="en-GB" sz="1050" dirty="0" smtClean="0"/>
              <a:t>resizeProfilePic</a:t>
            </a:r>
            <a:endParaRPr lang="en-GB" sz="1050" dirty="0"/>
          </a:p>
        </p:txBody>
      </p:sp>
      <p:sp>
        <p:nvSpPr>
          <p:cNvPr id="35" name="TextBox 34"/>
          <p:cNvSpPr txBox="1"/>
          <p:nvPr/>
        </p:nvSpPr>
        <p:spPr>
          <a:xfrm>
            <a:off x="7764421" y="4014665"/>
            <a:ext cx="627777" cy="253916"/>
          </a:xfrm>
          <a:prstGeom prst="rect">
            <a:avLst/>
          </a:prstGeom>
          <a:noFill/>
        </p:spPr>
        <p:txBody>
          <a:bodyPr wrap="square" rtlCol="0">
            <a:spAutoFit/>
          </a:bodyPr>
          <a:lstStyle/>
          <a:p>
            <a:r>
              <a:rPr lang="en-GB" sz="1050" dirty="0" smtClean="0"/>
              <a:t>App.py</a:t>
            </a:r>
            <a:endParaRPr lang="en-GB" sz="1050" dirty="0"/>
          </a:p>
        </p:txBody>
      </p:sp>
      <p:cxnSp>
        <p:nvCxnSpPr>
          <p:cNvPr id="36" name="Straight Arrow Connector 35"/>
          <p:cNvCxnSpPr/>
          <p:nvPr/>
        </p:nvCxnSpPr>
        <p:spPr>
          <a:xfrm>
            <a:off x="6027583" y="3367445"/>
            <a:ext cx="130523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7" name="Straight Arrow Connector 36"/>
          <p:cNvCxnSpPr/>
          <p:nvPr/>
        </p:nvCxnSpPr>
        <p:spPr>
          <a:xfrm>
            <a:off x="10679629" y="3363752"/>
            <a:ext cx="130523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9" name="Straight Arrow Connector 38"/>
          <p:cNvCxnSpPr/>
          <p:nvPr/>
        </p:nvCxnSpPr>
        <p:spPr>
          <a:xfrm flipH="1">
            <a:off x="6027583" y="3637531"/>
            <a:ext cx="124378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2" name="Straight Arrow Connector 41"/>
          <p:cNvCxnSpPr/>
          <p:nvPr/>
        </p:nvCxnSpPr>
        <p:spPr>
          <a:xfrm flipH="1">
            <a:off x="10657199" y="3637531"/>
            <a:ext cx="124378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3" name="TextBox 42"/>
          <p:cNvSpPr txBox="1"/>
          <p:nvPr/>
        </p:nvSpPr>
        <p:spPr>
          <a:xfrm>
            <a:off x="579356" y="1526455"/>
            <a:ext cx="3425407" cy="3400931"/>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sz="1200" b="1" u="sng" dirty="0" smtClean="0"/>
              <a:t>Architecture Scenario</a:t>
            </a:r>
          </a:p>
          <a:p>
            <a:endParaRPr lang="en-GB" sz="1200" dirty="0"/>
          </a:p>
          <a:p>
            <a:r>
              <a:rPr lang="en-GB" sz="1200" dirty="0" smtClean="0"/>
              <a:t>This architecture is designed to support the BAE Onboarding tool developed for CETM65 and DXC’s British Aerospace Engineering account.</a:t>
            </a:r>
          </a:p>
          <a:p>
            <a:endParaRPr lang="en-GB" sz="1200" dirty="0"/>
          </a:p>
          <a:p>
            <a:r>
              <a:rPr lang="en-GB" sz="1200" dirty="0" smtClean="0"/>
              <a:t>It’s purpose and stated aim is to allow the simple tracking of the onboarding status of new team members to the project, including visibility on the individual team members security clearance level as well as their DXC employee details.</a:t>
            </a:r>
          </a:p>
          <a:p>
            <a:endParaRPr lang="en-GB" sz="1200" dirty="0" smtClean="0"/>
          </a:p>
          <a:p>
            <a:r>
              <a:rPr lang="en-GB" sz="1200" dirty="0" smtClean="0"/>
              <a:t>There is room for expansion of the architecture to serve DXC as a whole, across multiple project teams and regions.</a:t>
            </a:r>
          </a:p>
          <a:p>
            <a:endParaRPr lang="en-GB" sz="1100" dirty="0"/>
          </a:p>
        </p:txBody>
      </p:sp>
      <p:sp>
        <p:nvSpPr>
          <p:cNvPr id="47" name="Rectangle 46"/>
          <p:cNvSpPr/>
          <p:nvPr/>
        </p:nvSpPr>
        <p:spPr>
          <a:xfrm>
            <a:off x="579356" y="1393719"/>
            <a:ext cx="3425407" cy="3966606"/>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3931901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936728" y="2057399"/>
            <a:ext cx="4114800" cy="5121276"/>
          </a:xfrm>
        </p:spPr>
        <p:txBody>
          <a:bodyPr/>
          <a:lstStyle/>
          <a:p>
            <a:r>
              <a:rPr lang="en-GB" u="sng" dirty="0" smtClean="0"/>
              <a:t>Heroku</a:t>
            </a:r>
          </a:p>
          <a:p>
            <a:pPr>
              <a:buFont typeface="Arial" panose="020B0604020202020204" pitchFamily="34" charset="0"/>
              <a:buChar char="•"/>
            </a:pPr>
            <a:r>
              <a:rPr lang="en-GB" sz="1400" b="0" dirty="0" smtClean="0"/>
              <a:t>Heroku was chosen as the deployment/hosting approach for the application for a number of reasons.</a:t>
            </a:r>
          </a:p>
          <a:p>
            <a:pPr>
              <a:buFont typeface="Arial" panose="020B0604020202020204" pitchFamily="34" charset="0"/>
              <a:buChar char="•"/>
            </a:pPr>
            <a:r>
              <a:rPr lang="en-GB" sz="1400" b="0" dirty="0" smtClean="0"/>
              <a:t>The primary reason being one of familiarity of how Heroku works and the deployment steps needed.</a:t>
            </a:r>
          </a:p>
          <a:p>
            <a:pPr>
              <a:buFont typeface="Arial" panose="020B0604020202020204" pitchFamily="34" charset="0"/>
              <a:buChar char="•"/>
            </a:pPr>
            <a:r>
              <a:rPr lang="en-GB" sz="1400" b="0" dirty="0" smtClean="0"/>
              <a:t>In addition, Heroku removed the requirement of managing an EC2 instance to host the files as it is PaaS.</a:t>
            </a:r>
          </a:p>
          <a:p>
            <a:pPr>
              <a:buFont typeface="Arial" panose="020B0604020202020204" pitchFamily="34" charset="0"/>
              <a:buChar char="•"/>
            </a:pPr>
            <a:r>
              <a:rPr lang="en-GB" sz="1400" b="0" dirty="0" smtClean="0"/>
              <a:t>In terms of scale, large scale deployment of the architecture may not be suitable for Heroku and an alternative such as pure Lambda functions or EC2 reserved instances should be considered.  However, for the requirements of this system.  Heroku was suitable and met all requirements.</a:t>
            </a:r>
            <a:endParaRPr lang="en-GB" sz="1400" b="0" dirty="0"/>
          </a:p>
        </p:txBody>
      </p:sp>
      <p:sp>
        <p:nvSpPr>
          <p:cNvPr id="3" name="Text Placeholder 2"/>
          <p:cNvSpPr>
            <a:spLocks noGrp="1"/>
          </p:cNvSpPr>
          <p:nvPr>
            <p:ph type="body" idx="2"/>
          </p:nvPr>
        </p:nvSpPr>
        <p:spPr>
          <a:xfrm>
            <a:off x="8019278" y="2047872"/>
            <a:ext cx="4114800" cy="5121276"/>
          </a:xfrm>
        </p:spPr>
        <p:txBody>
          <a:bodyPr/>
          <a:lstStyle/>
          <a:p>
            <a:r>
              <a:rPr lang="en-GB" u="sng" dirty="0" smtClean="0"/>
              <a:t>Flask RESTful</a:t>
            </a:r>
          </a:p>
          <a:p>
            <a:pPr marL="571500" indent="-342900">
              <a:buFont typeface="Arial" panose="020B0604020202020204" pitchFamily="34" charset="0"/>
              <a:buChar char="•"/>
            </a:pPr>
            <a:r>
              <a:rPr lang="en-GB" sz="1400" b="0" dirty="0" smtClean="0"/>
              <a:t>Flask RESTful API was chosen as the method to code the API calls and responses primarily due to experience and familiarity with this approach.</a:t>
            </a:r>
          </a:p>
          <a:p>
            <a:pPr marL="571500" indent="-342900">
              <a:buFont typeface="Arial" panose="020B0604020202020204" pitchFamily="34" charset="0"/>
              <a:buChar char="•"/>
            </a:pPr>
            <a:r>
              <a:rPr lang="en-GB" sz="1400" b="0" dirty="0" smtClean="0"/>
              <a:t>API Gateway could also have been used, along with Postman to test the resulting API calls, however, due to time constraints and the new exposure to API tools and technologies, alongside new exposure to AWS and Cloud technology in the depth and use case that the author has been using, it was preferable to go with familiar technologies and techniques.</a:t>
            </a:r>
          </a:p>
          <a:p>
            <a:pPr marL="571500" indent="-342900">
              <a:buFont typeface="Arial" panose="020B0604020202020204" pitchFamily="34" charset="0"/>
              <a:buChar char="•"/>
            </a:pPr>
            <a:r>
              <a:rPr lang="en-GB" sz="1400" b="0" dirty="0" smtClean="0"/>
              <a:t>Flask Restful also allows more control over the code with testing and debugging as the code can be run locally on a computer and wont incur charges via the AWS cloud services.</a:t>
            </a:r>
            <a:endParaRPr lang="en-GB" sz="1400" b="0" dirty="0"/>
          </a:p>
        </p:txBody>
      </p:sp>
      <p:sp>
        <p:nvSpPr>
          <p:cNvPr id="5" name="Title 4"/>
          <p:cNvSpPr>
            <a:spLocks noGrp="1"/>
          </p:cNvSpPr>
          <p:nvPr>
            <p:ph type="title"/>
          </p:nvPr>
        </p:nvSpPr>
        <p:spPr/>
        <p:txBody>
          <a:bodyPr/>
          <a:lstStyle/>
          <a:p>
            <a:r>
              <a:rPr lang="en-GB" dirty="0" smtClean="0"/>
              <a:t>Justification of Choices	</a:t>
            </a:r>
            <a:endParaRPr lang="en-GB" dirty="0"/>
          </a:p>
        </p:txBody>
      </p:sp>
      <p:pic>
        <p:nvPicPr>
          <p:cNvPr id="6" name="Picture 5"/>
          <p:cNvPicPr>
            <a:picLocks noChangeAspect="1"/>
          </p:cNvPicPr>
          <p:nvPr/>
        </p:nvPicPr>
        <p:blipFill>
          <a:blip r:embed="rId2"/>
          <a:stretch>
            <a:fillRect/>
          </a:stretch>
        </p:blipFill>
        <p:spPr>
          <a:xfrm>
            <a:off x="1169195" y="1641242"/>
            <a:ext cx="748483" cy="8323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p:cNvPicPr>
            <a:picLocks noChangeAspect="1"/>
          </p:cNvPicPr>
          <p:nvPr/>
        </p:nvPicPr>
        <p:blipFill>
          <a:blip r:embed="rId3"/>
          <a:stretch>
            <a:fillRect/>
          </a:stretch>
        </p:blipFill>
        <p:spPr>
          <a:xfrm>
            <a:off x="7249297" y="1641242"/>
            <a:ext cx="769981" cy="8323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Rectangle 7"/>
          <p:cNvSpPr/>
          <p:nvPr/>
        </p:nvSpPr>
        <p:spPr>
          <a:xfrm>
            <a:off x="1028700" y="1495425"/>
            <a:ext cx="5534025" cy="5683250"/>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9" name="Rectangle 8"/>
          <p:cNvSpPr/>
          <p:nvPr/>
        </p:nvSpPr>
        <p:spPr>
          <a:xfrm>
            <a:off x="7115175" y="1495425"/>
            <a:ext cx="5534025" cy="5683250"/>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879539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1"/>
        <p:cNvGrpSpPr/>
        <p:nvPr/>
      </p:nvGrpSpPr>
      <p:grpSpPr>
        <a:xfrm>
          <a:off x="0" y="0"/>
          <a:ext cx="0" cy="0"/>
          <a:chOff x="0" y="0"/>
          <a:chExt cx="0" cy="0"/>
        </a:xfrm>
      </p:grpSpPr>
      <p:sp>
        <p:nvSpPr>
          <p:cNvPr id="972" name="Google Shape;972;p47"/>
          <p:cNvSpPr txBox="1">
            <a:spLocks noGrp="1"/>
          </p:cNvSpPr>
          <p:nvPr>
            <p:ph type="ctrTitle"/>
          </p:nvPr>
        </p:nvSpPr>
        <p:spPr>
          <a:xfrm>
            <a:off x="685800" y="2781300"/>
            <a:ext cx="8442957" cy="2545080"/>
          </a:xfrm>
          <a:prstGeom prst="rect">
            <a:avLst/>
          </a:prstGeom>
          <a:noFill/>
          <a:ln>
            <a:noFill/>
          </a:ln>
        </p:spPr>
        <p:txBody>
          <a:bodyPr spcFirstLastPara="1" wrap="square" lIns="0" tIns="0" rIns="0" bIns="0" anchor="ctr" anchorCtr="0">
            <a:noAutofit/>
          </a:bodyPr>
          <a:lstStyle/>
          <a:p>
            <a:pPr marL="0" lvl="0" indent="0" algn="l" rtl="0">
              <a:lnSpc>
                <a:spcPct val="85000"/>
              </a:lnSpc>
              <a:spcBef>
                <a:spcPts val="0"/>
              </a:spcBef>
              <a:spcAft>
                <a:spcPts val="0"/>
              </a:spcAft>
              <a:buClr>
                <a:schemeClr val="accent3"/>
              </a:buClr>
              <a:buSzPts val="6000"/>
              <a:buFont typeface="Arial"/>
              <a:buNone/>
            </a:pPr>
            <a:r>
              <a:rPr lang="en-US" dirty="0" smtClean="0"/>
              <a:t>Microservice 1</a:t>
            </a:r>
            <a:endParaRPr dirty="0"/>
          </a:p>
        </p:txBody>
      </p:sp>
      <p:sp>
        <p:nvSpPr>
          <p:cNvPr id="973" name="Google Shape;973;p47"/>
          <p:cNvSpPr txBox="1">
            <a:spLocks noGrp="1"/>
          </p:cNvSpPr>
          <p:nvPr>
            <p:ph type="subTitle" idx="1"/>
          </p:nvPr>
        </p:nvSpPr>
        <p:spPr>
          <a:xfrm>
            <a:off x="685800" y="5494020"/>
            <a:ext cx="8442957" cy="914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SzPts val="2800"/>
              <a:buFont typeface="Arial"/>
              <a:buNone/>
            </a:pPr>
            <a:r>
              <a:rPr lang="en-US" dirty="0" smtClean="0"/>
              <a:t>User Details and Registration Service</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6"/>
        <p:cNvGrpSpPr/>
        <p:nvPr/>
      </p:nvGrpSpPr>
      <p:grpSpPr>
        <a:xfrm>
          <a:off x="0" y="0"/>
          <a:ext cx="0" cy="0"/>
          <a:chOff x="0" y="0"/>
          <a:chExt cx="0" cy="0"/>
        </a:xfrm>
      </p:grpSpPr>
      <p:sp>
        <p:nvSpPr>
          <p:cNvPr id="1030" name="Google Shape;1030;p53"/>
          <p:cNvSpPr txBox="1">
            <a:spLocks noGrp="1"/>
          </p:cNvSpPr>
          <p:nvPr>
            <p:ph type="title"/>
          </p:nvPr>
        </p:nvSpPr>
        <p:spPr>
          <a:xfrm>
            <a:off x="685800" y="639763"/>
            <a:ext cx="13258800" cy="1417636"/>
          </a:xfrm>
          <a:prstGeom prst="rect">
            <a:avLst/>
          </a:prstGeom>
          <a:noFill/>
          <a:ln>
            <a:noFill/>
          </a:ln>
        </p:spPr>
        <p:txBody>
          <a:bodyPr spcFirstLastPara="1" wrap="square" lIns="0" tIns="0" rIns="0" bIns="0" anchor="t" anchorCtr="0">
            <a:noAutofit/>
          </a:bodyPr>
          <a:lstStyle/>
          <a:p>
            <a:pPr marL="0" lvl="0" indent="0" algn="l" rtl="0">
              <a:lnSpc>
                <a:spcPct val="85000"/>
              </a:lnSpc>
              <a:spcBef>
                <a:spcPts val="0"/>
              </a:spcBef>
              <a:spcAft>
                <a:spcPts val="0"/>
              </a:spcAft>
              <a:buClr>
                <a:schemeClr val="accent3"/>
              </a:buClr>
              <a:buSzPts val="4000"/>
              <a:buFont typeface="Arial"/>
              <a:buNone/>
            </a:pPr>
            <a:r>
              <a:rPr lang="en-US" dirty="0" smtClean="0"/>
              <a:t>Microservice 1 Architecture</a:t>
            </a:r>
            <a:endParaRPr dirty="0"/>
          </a:p>
        </p:txBody>
      </p:sp>
      <p:sp>
        <p:nvSpPr>
          <p:cNvPr id="4" name="Rectangle 3"/>
          <p:cNvSpPr/>
          <p:nvPr/>
        </p:nvSpPr>
        <p:spPr>
          <a:xfrm>
            <a:off x="2629719" y="1319977"/>
            <a:ext cx="7762158" cy="3966606"/>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dirty="0"/>
          </a:p>
        </p:txBody>
      </p:sp>
      <p:cxnSp>
        <p:nvCxnSpPr>
          <p:cNvPr id="60" name="Straight Connector 59"/>
          <p:cNvCxnSpPr/>
          <p:nvPr/>
        </p:nvCxnSpPr>
        <p:spPr>
          <a:xfrm>
            <a:off x="5116420" y="1615249"/>
            <a:ext cx="9832" cy="3528756"/>
          </a:xfrm>
          <a:prstGeom prst="line">
            <a:avLst/>
          </a:prstGeom>
        </p:spPr>
        <p:style>
          <a:lnRef idx="2">
            <a:schemeClr val="accent4"/>
          </a:lnRef>
          <a:fillRef idx="0">
            <a:schemeClr val="accent4"/>
          </a:fillRef>
          <a:effectRef idx="1">
            <a:schemeClr val="accent4"/>
          </a:effectRef>
          <a:fontRef idx="minor">
            <a:schemeClr val="tx1"/>
          </a:fontRef>
        </p:style>
      </p:cxnSp>
      <p:cxnSp>
        <p:nvCxnSpPr>
          <p:cNvPr id="61" name="Straight Connector 60"/>
          <p:cNvCxnSpPr/>
          <p:nvPr/>
        </p:nvCxnSpPr>
        <p:spPr>
          <a:xfrm>
            <a:off x="7811009" y="1585448"/>
            <a:ext cx="9832" cy="3528756"/>
          </a:xfrm>
          <a:prstGeom prst="line">
            <a:avLst/>
          </a:prstGeom>
        </p:spPr>
        <p:style>
          <a:lnRef idx="2">
            <a:schemeClr val="accent4"/>
          </a:lnRef>
          <a:fillRef idx="0">
            <a:schemeClr val="accent4"/>
          </a:fillRef>
          <a:effectRef idx="1">
            <a:schemeClr val="accent4"/>
          </a:effectRef>
          <a:fontRef idx="minor">
            <a:schemeClr val="tx1"/>
          </a:fontRef>
        </p:style>
      </p:cxnSp>
      <p:sp>
        <p:nvSpPr>
          <p:cNvPr id="10" name="Rounded Rectangle 9"/>
          <p:cNvSpPr/>
          <p:nvPr/>
        </p:nvSpPr>
        <p:spPr>
          <a:xfrm>
            <a:off x="3320435" y="1460086"/>
            <a:ext cx="1091381" cy="44982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API Layer</a:t>
            </a:r>
            <a:endParaRPr lang="en-GB" dirty="0"/>
          </a:p>
        </p:txBody>
      </p:sp>
      <p:sp>
        <p:nvSpPr>
          <p:cNvPr id="11" name="Rounded Rectangle 10"/>
          <p:cNvSpPr/>
          <p:nvPr/>
        </p:nvSpPr>
        <p:spPr>
          <a:xfrm>
            <a:off x="5424075" y="1460086"/>
            <a:ext cx="2089614" cy="44982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Application/Persistence Layer</a:t>
            </a:r>
            <a:endParaRPr lang="en-GB" dirty="0"/>
          </a:p>
        </p:txBody>
      </p:sp>
      <p:pic>
        <p:nvPicPr>
          <p:cNvPr id="9" name="Picture 8"/>
          <p:cNvPicPr>
            <a:picLocks noChangeAspect="1"/>
          </p:cNvPicPr>
          <p:nvPr/>
        </p:nvPicPr>
        <p:blipFill>
          <a:blip r:embed="rId3"/>
          <a:stretch>
            <a:fillRect/>
          </a:stretch>
        </p:blipFill>
        <p:spPr>
          <a:xfrm>
            <a:off x="3456548" y="3004849"/>
            <a:ext cx="748483" cy="8323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3" name="Picture 12"/>
          <p:cNvPicPr>
            <a:picLocks noChangeAspect="1"/>
          </p:cNvPicPr>
          <p:nvPr/>
        </p:nvPicPr>
        <p:blipFill>
          <a:blip r:embed="rId4"/>
          <a:stretch>
            <a:fillRect/>
          </a:stretch>
        </p:blipFill>
        <p:spPr>
          <a:xfrm>
            <a:off x="8809139" y="3026487"/>
            <a:ext cx="769682" cy="83231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4" name="Picture 13"/>
          <p:cNvPicPr>
            <a:picLocks noChangeAspect="1"/>
          </p:cNvPicPr>
          <p:nvPr/>
        </p:nvPicPr>
        <p:blipFill>
          <a:blip r:embed="rId5"/>
          <a:stretch>
            <a:fillRect/>
          </a:stretch>
        </p:blipFill>
        <p:spPr>
          <a:xfrm>
            <a:off x="6028770" y="3004849"/>
            <a:ext cx="769981" cy="8323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40" name="Straight Arrow Connector 39"/>
          <p:cNvCxnSpPr/>
          <p:nvPr/>
        </p:nvCxnSpPr>
        <p:spPr>
          <a:xfrm>
            <a:off x="4495389" y="3211455"/>
            <a:ext cx="130523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1" name="Straight Arrow Connector 40"/>
          <p:cNvCxnSpPr/>
          <p:nvPr/>
        </p:nvCxnSpPr>
        <p:spPr>
          <a:xfrm>
            <a:off x="7115073" y="3211455"/>
            <a:ext cx="130523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4" name="Rounded Rectangle 43"/>
          <p:cNvSpPr/>
          <p:nvPr/>
        </p:nvSpPr>
        <p:spPr>
          <a:xfrm>
            <a:off x="4745917" y="2986134"/>
            <a:ext cx="679757" cy="152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800" dirty="0" smtClean="0"/>
              <a:t>Payload</a:t>
            </a:r>
            <a:endParaRPr lang="en-GB" sz="800" dirty="0"/>
          </a:p>
        </p:txBody>
      </p:sp>
      <p:sp>
        <p:nvSpPr>
          <p:cNvPr id="45" name="Rounded Rectangle 44"/>
          <p:cNvSpPr/>
          <p:nvPr/>
        </p:nvSpPr>
        <p:spPr>
          <a:xfrm>
            <a:off x="4638079" y="2760813"/>
            <a:ext cx="908953" cy="152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800" dirty="0" smtClean="0"/>
              <a:t>Authentication</a:t>
            </a:r>
            <a:endParaRPr lang="en-GB" sz="800" dirty="0"/>
          </a:p>
        </p:txBody>
      </p:sp>
      <p:sp>
        <p:nvSpPr>
          <p:cNvPr id="46" name="Rounded Rectangle 45"/>
          <p:cNvSpPr/>
          <p:nvPr/>
        </p:nvSpPr>
        <p:spPr>
          <a:xfrm>
            <a:off x="7453005" y="2976504"/>
            <a:ext cx="679757" cy="152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800" dirty="0" smtClean="0"/>
              <a:t>Payload</a:t>
            </a:r>
            <a:endParaRPr lang="en-GB" sz="800" dirty="0"/>
          </a:p>
        </p:txBody>
      </p:sp>
      <p:cxnSp>
        <p:nvCxnSpPr>
          <p:cNvPr id="49" name="Straight Arrow Connector 48"/>
          <p:cNvCxnSpPr/>
          <p:nvPr/>
        </p:nvCxnSpPr>
        <p:spPr>
          <a:xfrm flipH="1">
            <a:off x="4518741" y="3546165"/>
            <a:ext cx="124378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0" name="Straight Arrow Connector 49"/>
          <p:cNvCxnSpPr/>
          <p:nvPr/>
        </p:nvCxnSpPr>
        <p:spPr>
          <a:xfrm flipH="1">
            <a:off x="7130436" y="3546165"/>
            <a:ext cx="124378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1" name="Rounded Rectangle 50"/>
          <p:cNvSpPr/>
          <p:nvPr/>
        </p:nvSpPr>
        <p:spPr>
          <a:xfrm>
            <a:off x="7451315" y="3605975"/>
            <a:ext cx="679757" cy="152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800" dirty="0" smtClean="0"/>
              <a:t>Response</a:t>
            </a:r>
            <a:endParaRPr lang="en-GB" sz="800" dirty="0"/>
          </a:p>
        </p:txBody>
      </p:sp>
      <p:sp>
        <p:nvSpPr>
          <p:cNvPr id="52" name="Rounded Rectangle 51"/>
          <p:cNvSpPr/>
          <p:nvPr/>
        </p:nvSpPr>
        <p:spPr>
          <a:xfrm>
            <a:off x="4773161" y="3605975"/>
            <a:ext cx="679757" cy="152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800" dirty="0" smtClean="0"/>
              <a:t>Response</a:t>
            </a:r>
            <a:endParaRPr lang="en-GB" sz="800" dirty="0"/>
          </a:p>
        </p:txBody>
      </p:sp>
      <p:sp>
        <p:nvSpPr>
          <p:cNvPr id="54" name="Rounded Rectangle 53"/>
          <p:cNvSpPr/>
          <p:nvPr/>
        </p:nvSpPr>
        <p:spPr>
          <a:xfrm>
            <a:off x="7435184" y="2342531"/>
            <a:ext cx="679757" cy="55142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800" dirty="0" smtClean="0"/>
              <a:t>POST</a:t>
            </a:r>
            <a:br>
              <a:rPr lang="en-GB" sz="800" dirty="0" smtClean="0"/>
            </a:br>
            <a:r>
              <a:rPr lang="en-GB" sz="800" dirty="0" smtClean="0"/>
              <a:t>PUT</a:t>
            </a:r>
            <a:br>
              <a:rPr lang="en-GB" sz="800" dirty="0" smtClean="0"/>
            </a:br>
            <a:r>
              <a:rPr lang="en-GB" sz="800" dirty="0" smtClean="0"/>
              <a:t>GET</a:t>
            </a:r>
            <a:br>
              <a:rPr lang="en-GB" sz="800" dirty="0" smtClean="0"/>
            </a:br>
            <a:r>
              <a:rPr lang="en-GB" sz="800" dirty="0" smtClean="0"/>
              <a:t>DELETE</a:t>
            </a:r>
            <a:endParaRPr lang="en-GB" sz="800" dirty="0"/>
          </a:p>
        </p:txBody>
      </p:sp>
      <p:sp>
        <p:nvSpPr>
          <p:cNvPr id="55" name="Rounded Rectangle 54"/>
          <p:cNvSpPr/>
          <p:nvPr/>
        </p:nvSpPr>
        <p:spPr>
          <a:xfrm>
            <a:off x="3187688" y="4123884"/>
            <a:ext cx="1689561" cy="81218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700" dirty="0" smtClean="0"/>
              <a:t>The payload for this Microservice is the information required for the POST/PUT/GET/DELETE calls.  This will be the mandatory arguments or user name to perform the operation on.</a:t>
            </a:r>
            <a:endParaRPr lang="en-GB" sz="700" dirty="0"/>
          </a:p>
        </p:txBody>
      </p:sp>
      <p:sp>
        <p:nvSpPr>
          <p:cNvPr id="56" name="TextBox 55"/>
          <p:cNvSpPr txBox="1"/>
          <p:nvPr/>
        </p:nvSpPr>
        <p:spPr>
          <a:xfrm>
            <a:off x="10572750" y="1319977"/>
            <a:ext cx="3062134" cy="397031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b="1" u="sng" dirty="0" smtClean="0"/>
              <a:t>AWS Services Explanation</a:t>
            </a:r>
          </a:p>
          <a:p>
            <a:endParaRPr lang="en-GB" dirty="0"/>
          </a:p>
          <a:p>
            <a:r>
              <a:rPr lang="en-GB" dirty="0" smtClean="0"/>
              <a:t>Heroku</a:t>
            </a:r>
            <a:r>
              <a:rPr lang="en-GB" dirty="0"/>
              <a:t>: Cloud PaaS based solution for hosting cloud based services.  Can communicate with AWS services and Virtual Private Clouds via secure keys.</a:t>
            </a:r>
          </a:p>
          <a:p>
            <a:endParaRPr lang="en-GB" dirty="0"/>
          </a:p>
          <a:p>
            <a:r>
              <a:rPr lang="en-GB" dirty="0" smtClean="0"/>
              <a:t>Flask</a:t>
            </a:r>
            <a:r>
              <a:rPr lang="en-GB" dirty="0"/>
              <a:t>: Python based Library for Website design, </a:t>
            </a:r>
            <a:r>
              <a:rPr lang="en-GB" dirty="0" smtClean="0"/>
              <a:t>coded in conjunction with Flask </a:t>
            </a:r>
            <a:r>
              <a:rPr lang="en-GB" dirty="0"/>
              <a:t>RESTful API libraries</a:t>
            </a:r>
          </a:p>
          <a:p>
            <a:endParaRPr lang="en-GB" dirty="0"/>
          </a:p>
          <a:p>
            <a:r>
              <a:rPr lang="en-GB" dirty="0"/>
              <a:t>DynamoDB: NoSQL persistent, non-ephermal database.  Makes use of Json format to store </a:t>
            </a:r>
            <a:r>
              <a:rPr lang="en-GB" dirty="0" smtClean="0"/>
              <a:t>records, rather than creating schema for each table.</a:t>
            </a:r>
          </a:p>
          <a:p>
            <a:endParaRPr lang="en-GB" dirty="0"/>
          </a:p>
        </p:txBody>
      </p:sp>
      <p:sp>
        <p:nvSpPr>
          <p:cNvPr id="57" name="TextBox 56"/>
          <p:cNvSpPr txBox="1"/>
          <p:nvPr/>
        </p:nvSpPr>
        <p:spPr>
          <a:xfrm>
            <a:off x="365058" y="5521014"/>
            <a:ext cx="13269826" cy="138499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b="1" u="sng" dirty="0" smtClean="0"/>
              <a:t>Justification</a:t>
            </a:r>
          </a:p>
          <a:p>
            <a:endParaRPr lang="en-GB" dirty="0"/>
          </a:p>
          <a:p>
            <a:r>
              <a:rPr lang="en-GB" dirty="0"/>
              <a:t>DynamoDB chosen because of NoSQL format.  No requirement for schema means it is easy to adapt or add/remove attributes for each record as and when required by the business with no loss to functionality. Dynamo struggles with searching through large numbers of records, however, for the purposes of this microservice, data size will be </a:t>
            </a:r>
            <a:r>
              <a:rPr lang="en-GB" dirty="0" smtClean="0"/>
              <a:t>small.  Costs </a:t>
            </a:r>
            <a:r>
              <a:rPr lang="en-GB" dirty="0"/>
              <a:t>are reduced as we can predict usage and set provisioned capacity or use variable, on demand capacity if usage is not known.</a:t>
            </a:r>
          </a:p>
          <a:p>
            <a:endParaRPr lang="en-GB" dirty="0"/>
          </a:p>
        </p:txBody>
      </p:sp>
      <p:sp>
        <p:nvSpPr>
          <p:cNvPr id="32" name="TextBox 31"/>
          <p:cNvSpPr txBox="1"/>
          <p:nvPr/>
        </p:nvSpPr>
        <p:spPr>
          <a:xfrm>
            <a:off x="365058" y="1316265"/>
            <a:ext cx="2118026" cy="397031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b="1" u="sng" dirty="0" smtClean="0"/>
              <a:t>Microservice Explanation</a:t>
            </a:r>
          </a:p>
          <a:p>
            <a:endParaRPr lang="en-GB" dirty="0"/>
          </a:p>
          <a:p>
            <a:r>
              <a:rPr lang="en-GB" dirty="0" smtClean="0"/>
              <a:t>Microservice for registering new users onto the BAE Onboarding Website.</a:t>
            </a:r>
          </a:p>
          <a:p>
            <a:endParaRPr lang="en-GB" dirty="0"/>
          </a:p>
          <a:p>
            <a:r>
              <a:rPr lang="en-GB" dirty="0" smtClean="0"/>
              <a:t>This includes CRUD tasks on the user records.</a:t>
            </a:r>
          </a:p>
          <a:p>
            <a:endParaRPr lang="en-GB" dirty="0"/>
          </a:p>
          <a:p>
            <a:r>
              <a:rPr lang="en-GB" dirty="0" smtClean="0"/>
              <a:t>In reality, a website UI would be the trigger for API calls to the different AWS Services required</a:t>
            </a:r>
          </a:p>
          <a:p>
            <a:endParaRPr lang="en-GB" dirty="0"/>
          </a:p>
          <a:p>
            <a:endParaRPr lang="en-GB" dirty="0"/>
          </a:p>
        </p:txBody>
      </p:sp>
    </p:spTree>
    <p:extLst>
      <p:ext uri="{BB962C8B-B14F-4D97-AF65-F5344CB8AC3E}">
        <p14:creationId xmlns:p14="http://schemas.microsoft.com/office/powerpoint/2010/main" val="2428060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1"/>
        <p:cNvGrpSpPr/>
        <p:nvPr/>
      </p:nvGrpSpPr>
      <p:grpSpPr>
        <a:xfrm>
          <a:off x="0" y="0"/>
          <a:ext cx="0" cy="0"/>
          <a:chOff x="0" y="0"/>
          <a:chExt cx="0" cy="0"/>
        </a:xfrm>
      </p:grpSpPr>
      <p:sp>
        <p:nvSpPr>
          <p:cNvPr id="972" name="Google Shape;972;p47"/>
          <p:cNvSpPr txBox="1">
            <a:spLocks noGrp="1"/>
          </p:cNvSpPr>
          <p:nvPr>
            <p:ph type="ctrTitle"/>
          </p:nvPr>
        </p:nvSpPr>
        <p:spPr>
          <a:xfrm>
            <a:off x="685800" y="2781300"/>
            <a:ext cx="8442957" cy="2545080"/>
          </a:xfrm>
          <a:prstGeom prst="rect">
            <a:avLst/>
          </a:prstGeom>
          <a:noFill/>
          <a:ln>
            <a:noFill/>
          </a:ln>
        </p:spPr>
        <p:txBody>
          <a:bodyPr spcFirstLastPara="1" wrap="square" lIns="0" tIns="0" rIns="0" bIns="0" anchor="ctr" anchorCtr="0">
            <a:noAutofit/>
          </a:bodyPr>
          <a:lstStyle/>
          <a:p>
            <a:pPr marL="0" lvl="0" indent="0" algn="l" rtl="0">
              <a:lnSpc>
                <a:spcPct val="85000"/>
              </a:lnSpc>
              <a:spcBef>
                <a:spcPts val="0"/>
              </a:spcBef>
              <a:spcAft>
                <a:spcPts val="0"/>
              </a:spcAft>
              <a:buClr>
                <a:schemeClr val="accent3"/>
              </a:buClr>
              <a:buSzPts val="6000"/>
              <a:buFont typeface="Arial"/>
              <a:buNone/>
            </a:pPr>
            <a:r>
              <a:rPr lang="en-US" dirty="0" smtClean="0"/>
              <a:t>Microservice 2</a:t>
            </a:r>
            <a:endParaRPr dirty="0"/>
          </a:p>
        </p:txBody>
      </p:sp>
      <p:sp>
        <p:nvSpPr>
          <p:cNvPr id="973" name="Google Shape;973;p47"/>
          <p:cNvSpPr txBox="1">
            <a:spLocks noGrp="1"/>
          </p:cNvSpPr>
          <p:nvPr>
            <p:ph type="subTitle" idx="1"/>
          </p:nvPr>
        </p:nvSpPr>
        <p:spPr>
          <a:xfrm>
            <a:off x="685800" y="5494020"/>
            <a:ext cx="8442957" cy="914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SzPts val="2800"/>
              <a:buFont typeface="Arial"/>
              <a:buNone/>
            </a:pPr>
            <a:r>
              <a:rPr lang="en-US" dirty="0" smtClean="0"/>
              <a:t>File Upload and Download Service</a:t>
            </a:r>
            <a:endParaRPr dirty="0"/>
          </a:p>
        </p:txBody>
      </p:sp>
    </p:spTree>
    <p:extLst>
      <p:ext uri="{BB962C8B-B14F-4D97-AF65-F5344CB8AC3E}">
        <p14:creationId xmlns:p14="http://schemas.microsoft.com/office/powerpoint/2010/main" val="4167239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6"/>
        <p:cNvGrpSpPr/>
        <p:nvPr/>
      </p:nvGrpSpPr>
      <p:grpSpPr>
        <a:xfrm>
          <a:off x="0" y="0"/>
          <a:ext cx="0" cy="0"/>
          <a:chOff x="0" y="0"/>
          <a:chExt cx="0" cy="0"/>
        </a:xfrm>
      </p:grpSpPr>
      <p:sp>
        <p:nvSpPr>
          <p:cNvPr id="1030" name="Google Shape;1030;p53"/>
          <p:cNvSpPr txBox="1">
            <a:spLocks noGrp="1"/>
          </p:cNvSpPr>
          <p:nvPr>
            <p:ph type="title"/>
          </p:nvPr>
        </p:nvSpPr>
        <p:spPr>
          <a:xfrm>
            <a:off x="685800" y="639763"/>
            <a:ext cx="13258800" cy="1417636"/>
          </a:xfrm>
          <a:prstGeom prst="rect">
            <a:avLst/>
          </a:prstGeom>
          <a:noFill/>
          <a:ln>
            <a:noFill/>
          </a:ln>
        </p:spPr>
        <p:txBody>
          <a:bodyPr spcFirstLastPara="1" wrap="square" lIns="0" tIns="0" rIns="0" bIns="0" anchor="t" anchorCtr="0">
            <a:noAutofit/>
          </a:bodyPr>
          <a:lstStyle/>
          <a:p>
            <a:pPr marL="0" lvl="0" indent="0" algn="l" rtl="0">
              <a:lnSpc>
                <a:spcPct val="85000"/>
              </a:lnSpc>
              <a:spcBef>
                <a:spcPts val="0"/>
              </a:spcBef>
              <a:spcAft>
                <a:spcPts val="0"/>
              </a:spcAft>
              <a:buClr>
                <a:schemeClr val="accent3"/>
              </a:buClr>
              <a:buSzPts val="4000"/>
              <a:buFont typeface="Arial"/>
              <a:buNone/>
            </a:pPr>
            <a:r>
              <a:rPr lang="en-US" dirty="0" smtClean="0"/>
              <a:t>Microservice 2 Architecture</a:t>
            </a:r>
            <a:endParaRPr dirty="0"/>
          </a:p>
        </p:txBody>
      </p:sp>
      <p:sp>
        <p:nvSpPr>
          <p:cNvPr id="4" name="Rectangle 3"/>
          <p:cNvSpPr/>
          <p:nvPr/>
        </p:nvSpPr>
        <p:spPr>
          <a:xfrm>
            <a:off x="2902564" y="1165123"/>
            <a:ext cx="7504471" cy="4060928"/>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dirty="0"/>
          </a:p>
        </p:txBody>
      </p:sp>
      <p:cxnSp>
        <p:nvCxnSpPr>
          <p:cNvPr id="60" name="Straight Connector 59"/>
          <p:cNvCxnSpPr/>
          <p:nvPr/>
        </p:nvCxnSpPr>
        <p:spPr>
          <a:xfrm>
            <a:off x="5140564" y="1468011"/>
            <a:ext cx="9832" cy="3528756"/>
          </a:xfrm>
          <a:prstGeom prst="line">
            <a:avLst/>
          </a:prstGeom>
        </p:spPr>
        <p:style>
          <a:lnRef idx="2">
            <a:schemeClr val="accent4"/>
          </a:lnRef>
          <a:fillRef idx="0">
            <a:schemeClr val="accent4"/>
          </a:fillRef>
          <a:effectRef idx="1">
            <a:schemeClr val="accent4"/>
          </a:effectRef>
          <a:fontRef idx="minor">
            <a:schemeClr val="tx1"/>
          </a:fontRef>
        </p:style>
      </p:cxnSp>
      <p:cxnSp>
        <p:nvCxnSpPr>
          <p:cNvPr id="61" name="Straight Connector 60"/>
          <p:cNvCxnSpPr/>
          <p:nvPr/>
        </p:nvCxnSpPr>
        <p:spPr>
          <a:xfrm>
            <a:off x="7835153" y="1438210"/>
            <a:ext cx="9832" cy="3528756"/>
          </a:xfrm>
          <a:prstGeom prst="line">
            <a:avLst/>
          </a:prstGeom>
        </p:spPr>
        <p:style>
          <a:lnRef idx="2">
            <a:schemeClr val="accent4"/>
          </a:lnRef>
          <a:fillRef idx="0">
            <a:schemeClr val="accent4"/>
          </a:fillRef>
          <a:effectRef idx="1">
            <a:schemeClr val="accent4"/>
          </a:effectRef>
          <a:fontRef idx="minor">
            <a:schemeClr val="tx1"/>
          </a:fontRef>
        </p:style>
      </p:cxnSp>
      <p:sp>
        <p:nvSpPr>
          <p:cNvPr id="10" name="Rounded Rectangle 9"/>
          <p:cNvSpPr/>
          <p:nvPr/>
        </p:nvSpPr>
        <p:spPr>
          <a:xfrm>
            <a:off x="3344579" y="1312848"/>
            <a:ext cx="1091381" cy="44982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API Layer</a:t>
            </a:r>
            <a:endParaRPr lang="en-GB" dirty="0"/>
          </a:p>
        </p:txBody>
      </p:sp>
      <p:sp>
        <p:nvSpPr>
          <p:cNvPr id="11" name="Rounded Rectangle 10"/>
          <p:cNvSpPr/>
          <p:nvPr/>
        </p:nvSpPr>
        <p:spPr>
          <a:xfrm>
            <a:off x="5370685" y="1312848"/>
            <a:ext cx="2285466" cy="44982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Application/Persistence Layer</a:t>
            </a:r>
            <a:endParaRPr lang="en-GB" dirty="0"/>
          </a:p>
        </p:txBody>
      </p:sp>
      <p:pic>
        <p:nvPicPr>
          <p:cNvPr id="9" name="Picture 8"/>
          <p:cNvPicPr>
            <a:picLocks noChangeAspect="1"/>
          </p:cNvPicPr>
          <p:nvPr/>
        </p:nvPicPr>
        <p:blipFill>
          <a:blip r:embed="rId3"/>
          <a:stretch>
            <a:fillRect/>
          </a:stretch>
        </p:blipFill>
        <p:spPr>
          <a:xfrm>
            <a:off x="3480692" y="3108334"/>
            <a:ext cx="748483" cy="8323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4" name="Picture 13"/>
          <p:cNvPicPr>
            <a:picLocks noChangeAspect="1"/>
          </p:cNvPicPr>
          <p:nvPr/>
        </p:nvPicPr>
        <p:blipFill>
          <a:blip r:embed="rId4"/>
          <a:stretch>
            <a:fillRect/>
          </a:stretch>
        </p:blipFill>
        <p:spPr>
          <a:xfrm>
            <a:off x="6052914" y="3108334"/>
            <a:ext cx="769981" cy="8323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40" name="Straight Arrow Connector 39"/>
          <p:cNvCxnSpPr/>
          <p:nvPr/>
        </p:nvCxnSpPr>
        <p:spPr>
          <a:xfrm>
            <a:off x="4519533" y="3314940"/>
            <a:ext cx="130523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4" name="Rounded Rectangle 43"/>
          <p:cNvSpPr/>
          <p:nvPr/>
        </p:nvSpPr>
        <p:spPr>
          <a:xfrm>
            <a:off x="4770061" y="3089619"/>
            <a:ext cx="679757" cy="152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800" dirty="0" smtClean="0"/>
              <a:t>Payload</a:t>
            </a:r>
            <a:endParaRPr lang="en-GB" sz="800" dirty="0"/>
          </a:p>
        </p:txBody>
      </p:sp>
      <p:sp>
        <p:nvSpPr>
          <p:cNvPr id="45" name="Rounded Rectangle 44"/>
          <p:cNvSpPr/>
          <p:nvPr/>
        </p:nvSpPr>
        <p:spPr>
          <a:xfrm>
            <a:off x="4662223" y="2864298"/>
            <a:ext cx="908953" cy="152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800" dirty="0" smtClean="0"/>
              <a:t>Authentication</a:t>
            </a:r>
            <a:endParaRPr lang="en-GB" sz="800" dirty="0"/>
          </a:p>
        </p:txBody>
      </p:sp>
      <p:sp>
        <p:nvSpPr>
          <p:cNvPr id="46" name="Rounded Rectangle 45"/>
          <p:cNvSpPr/>
          <p:nvPr/>
        </p:nvSpPr>
        <p:spPr>
          <a:xfrm>
            <a:off x="7477149" y="3079989"/>
            <a:ext cx="679757" cy="152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800" dirty="0" smtClean="0"/>
              <a:t>Payload</a:t>
            </a:r>
            <a:endParaRPr lang="en-GB" sz="800" dirty="0"/>
          </a:p>
        </p:txBody>
      </p:sp>
      <p:cxnSp>
        <p:nvCxnSpPr>
          <p:cNvPr id="49" name="Straight Arrow Connector 48"/>
          <p:cNvCxnSpPr/>
          <p:nvPr/>
        </p:nvCxnSpPr>
        <p:spPr>
          <a:xfrm flipH="1">
            <a:off x="4542885" y="3649650"/>
            <a:ext cx="124378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0" name="Straight Arrow Connector 49"/>
          <p:cNvCxnSpPr/>
          <p:nvPr/>
        </p:nvCxnSpPr>
        <p:spPr>
          <a:xfrm flipH="1">
            <a:off x="7154580" y="3433749"/>
            <a:ext cx="1863212" cy="205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1" name="Rounded Rectangle 50"/>
          <p:cNvSpPr/>
          <p:nvPr/>
        </p:nvSpPr>
        <p:spPr>
          <a:xfrm>
            <a:off x="7477148" y="3509049"/>
            <a:ext cx="679757" cy="152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800" dirty="0" smtClean="0"/>
              <a:t>Response</a:t>
            </a:r>
            <a:endParaRPr lang="en-GB" sz="800" dirty="0"/>
          </a:p>
        </p:txBody>
      </p:sp>
      <p:sp>
        <p:nvSpPr>
          <p:cNvPr id="52" name="Rounded Rectangle 51"/>
          <p:cNvSpPr/>
          <p:nvPr/>
        </p:nvSpPr>
        <p:spPr>
          <a:xfrm>
            <a:off x="4797305" y="3709460"/>
            <a:ext cx="679757" cy="152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800" dirty="0" smtClean="0"/>
              <a:t>Response</a:t>
            </a:r>
            <a:endParaRPr lang="en-GB" sz="800" dirty="0"/>
          </a:p>
        </p:txBody>
      </p:sp>
      <p:sp>
        <p:nvSpPr>
          <p:cNvPr id="54" name="Rounded Rectangle 53"/>
          <p:cNvSpPr/>
          <p:nvPr/>
        </p:nvSpPr>
        <p:spPr>
          <a:xfrm>
            <a:off x="7459328" y="2604354"/>
            <a:ext cx="679757" cy="39308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800" dirty="0" smtClean="0"/>
              <a:t>POST</a:t>
            </a:r>
            <a:br>
              <a:rPr lang="en-GB" sz="800" dirty="0" smtClean="0"/>
            </a:br>
            <a:r>
              <a:rPr lang="en-GB" sz="800" dirty="0" smtClean="0"/>
              <a:t>GET</a:t>
            </a:r>
            <a:endParaRPr lang="en-GB" sz="800" dirty="0"/>
          </a:p>
        </p:txBody>
      </p:sp>
      <p:sp>
        <p:nvSpPr>
          <p:cNvPr id="55" name="Rounded Rectangle 54"/>
          <p:cNvSpPr/>
          <p:nvPr/>
        </p:nvSpPr>
        <p:spPr>
          <a:xfrm>
            <a:off x="3163795" y="4216650"/>
            <a:ext cx="1689561" cy="81218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700" dirty="0" smtClean="0"/>
              <a:t>The payload for this Microservice is the information required for the POST and GET requests.  This will be the filename for GET, and the Filename and </a:t>
            </a:r>
            <a:r>
              <a:rPr lang="en-GB" sz="700" dirty="0" err="1" smtClean="0"/>
              <a:t>Employee_ID</a:t>
            </a:r>
            <a:r>
              <a:rPr lang="en-GB" sz="700" dirty="0" smtClean="0"/>
              <a:t>  for POST.</a:t>
            </a:r>
            <a:endParaRPr lang="en-GB" sz="700" dirty="0"/>
          </a:p>
        </p:txBody>
      </p:sp>
      <p:sp>
        <p:nvSpPr>
          <p:cNvPr id="56" name="TextBox 55"/>
          <p:cNvSpPr txBox="1"/>
          <p:nvPr/>
        </p:nvSpPr>
        <p:spPr>
          <a:xfrm>
            <a:off x="10572749" y="1165123"/>
            <a:ext cx="3669674" cy="3970318"/>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b="1" u="sng" dirty="0" smtClean="0"/>
              <a:t>Explanation</a:t>
            </a:r>
          </a:p>
          <a:p>
            <a:endParaRPr lang="en-GB" dirty="0" smtClean="0"/>
          </a:p>
          <a:p>
            <a:r>
              <a:rPr lang="en-GB" dirty="0" smtClean="0"/>
              <a:t>Heroku: Cloud PaaS based solution for hosting cloud based services.  Can communicate with AWS services and Virtual Private Clouds via secure keys.</a:t>
            </a:r>
          </a:p>
          <a:p>
            <a:endParaRPr lang="en-GB" dirty="0"/>
          </a:p>
          <a:p>
            <a:r>
              <a:rPr lang="en-GB" dirty="0" smtClean="0"/>
              <a:t>Flask: Python based Library for Website design, comes with RESTful API libraries</a:t>
            </a:r>
          </a:p>
          <a:p>
            <a:endParaRPr lang="en-GB" dirty="0"/>
          </a:p>
          <a:p>
            <a:r>
              <a:rPr lang="en-GB" dirty="0" smtClean="0"/>
              <a:t>DynamoDB: NoSQL persistent, non-ephermal database.  Makes use of Json format to store records.</a:t>
            </a:r>
          </a:p>
          <a:p>
            <a:endParaRPr lang="en-GB" dirty="0"/>
          </a:p>
          <a:p>
            <a:r>
              <a:rPr lang="en-GB" dirty="0" smtClean="0"/>
              <a:t>S3: Simple Storage Service.  Cost effective permanent object storage.  Accessible by other AWS Services based on permissions and role assignments.</a:t>
            </a:r>
          </a:p>
        </p:txBody>
      </p:sp>
      <p:sp>
        <p:nvSpPr>
          <p:cNvPr id="57" name="TextBox 56"/>
          <p:cNvSpPr txBox="1"/>
          <p:nvPr/>
        </p:nvSpPr>
        <p:spPr>
          <a:xfrm>
            <a:off x="712429" y="5383161"/>
            <a:ext cx="13529994" cy="2031325"/>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b="1" u="sng" dirty="0" smtClean="0"/>
              <a:t>Justification</a:t>
            </a:r>
            <a:endParaRPr lang="en-GB" dirty="0" smtClean="0"/>
          </a:p>
          <a:p>
            <a:endParaRPr lang="en-GB" dirty="0"/>
          </a:p>
          <a:p>
            <a:r>
              <a:rPr lang="en-GB" dirty="0" smtClean="0"/>
              <a:t>DynamoDB chosen because of NoSQL format.  No requirement for schema means it is easy to adapt or add/remove attributes for each record as and when required by the business with no loss to functionality. Dynamo struggles with searching through large numbers of records, however, for the purposes of this microservice, data size will be small. Costs are reduced as we can predict usage and set provisioned capacity or use variable, on demand capacity if usage is not known.</a:t>
            </a:r>
          </a:p>
          <a:p>
            <a:endParaRPr lang="en-GB" dirty="0" smtClean="0"/>
          </a:p>
          <a:p>
            <a:r>
              <a:rPr lang="en-GB" dirty="0" smtClean="0"/>
              <a:t>S3</a:t>
            </a:r>
            <a:r>
              <a:rPr lang="en-GB" dirty="0"/>
              <a:t>: </a:t>
            </a:r>
            <a:r>
              <a:rPr lang="en-GB" dirty="0" smtClean="0"/>
              <a:t>Chosen because S3 is the AWS storage solution.  S3 used rather than S3 Block because S3 offers cost </a:t>
            </a:r>
            <a:r>
              <a:rPr lang="en-GB" dirty="0"/>
              <a:t>effective storage for objects.  As we are dealing with image files which should have very little interaction with multiple services in terms of editing or updating, block storage is not a required feature of the microservice.  This further reduces costs</a:t>
            </a:r>
            <a:r>
              <a:rPr lang="en-GB" dirty="0" smtClean="0"/>
              <a:t>.</a:t>
            </a:r>
            <a:endParaRPr lang="en-GB" dirty="0"/>
          </a:p>
        </p:txBody>
      </p:sp>
      <p:sp>
        <p:nvSpPr>
          <p:cNvPr id="39" name="Rounded Rectangle 38"/>
          <p:cNvSpPr/>
          <p:nvPr/>
        </p:nvSpPr>
        <p:spPr>
          <a:xfrm>
            <a:off x="7842785" y="4600621"/>
            <a:ext cx="679757" cy="152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800" dirty="0" smtClean="0"/>
              <a:t>Payload</a:t>
            </a:r>
            <a:endParaRPr lang="en-GB" sz="800" dirty="0"/>
          </a:p>
        </p:txBody>
      </p:sp>
      <p:sp>
        <p:nvSpPr>
          <p:cNvPr id="43" name="Rounded Rectangle 42"/>
          <p:cNvSpPr/>
          <p:nvPr/>
        </p:nvSpPr>
        <p:spPr>
          <a:xfrm>
            <a:off x="7842785" y="4415868"/>
            <a:ext cx="679757" cy="14789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800" dirty="0" smtClean="0"/>
              <a:t>PUT</a:t>
            </a:r>
            <a:endParaRPr lang="en-GB" sz="800" dirty="0"/>
          </a:p>
        </p:txBody>
      </p:sp>
      <p:cxnSp>
        <p:nvCxnSpPr>
          <p:cNvPr id="20" name="Straight Connector 19"/>
          <p:cNvCxnSpPr/>
          <p:nvPr/>
        </p:nvCxnSpPr>
        <p:spPr>
          <a:xfrm>
            <a:off x="9017792" y="2879046"/>
            <a:ext cx="0" cy="569451"/>
          </a:xfrm>
          <a:prstGeom prst="line">
            <a:avLst/>
          </a:prstGeom>
        </p:spPr>
        <p:style>
          <a:lnRef idx="2">
            <a:schemeClr val="dk1"/>
          </a:lnRef>
          <a:fillRef idx="0">
            <a:schemeClr val="dk1"/>
          </a:fillRef>
          <a:effectRef idx="1">
            <a:schemeClr val="dk1"/>
          </a:effectRef>
          <a:fontRef idx="minor">
            <a:schemeClr val="tx1"/>
          </a:fontRef>
        </p:style>
      </p:cxnSp>
      <p:cxnSp>
        <p:nvCxnSpPr>
          <p:cNvPr id="47" name="Straight Arrow Connector 46"/>
          <p:cNvCxnSpPr/>
          <p:nvPr/>
        </p:nvCxnSpPr>
        <p:spPr>
          <a:xfrm flipV="1">
            <a:off x="8491765" y="2190377"/>
            <a:ext cx="282679" cy="122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5" name="Straight Connector 24"/>
          <p:cNvCxnSpPr/>
          <p:nvPr/>
        </p:nvCxnSpPr>
        <p:spPr>
          <a:xfrm>
            <a:off x="8491765" y="2183003"/>
            <a:ext cx="0" cy="1124563"/>
          </a:xfrm>
          <a:prstGeom prst="line">
            <a:avLst/>
          </a:prstGeom>
        </p:spPr>
        <p:style>
          <a:lnRef idx="2">
            <a:schemeClr val="dk1"/>
          </a:lnRef>
          <a:fillRef idx="0">
            <a:schemeClr val="dk1"/>
          </a:fillRef>
          <a:effectRef idx="1">
            <a:schemeClr val="dk1"/>
          </a:effectRef>
          <a:fontRef idx="minor">
            <a:schemeClr val="tx1"/>
          </a:fontRef>
        </p:style>
      </p:cxnSp>
      <p:cxnSp>
        <p:nvCxnSpPr>
          <p:cNvPr id="27" name="Straight Connector 26"/>
          <p:cNvCxnSpPr/>
          <p:nvPr/>
        </p:nvCxnSpPr>
        <p:spPr>
          <a:xfrm flipH="1">
            <a:off x="7225863" y="3300192"/>
            <a:ext cx="1265902" cy="0"/>
          </a:xfrm>
          <a:prstGeom prst="line">
            <a:avLst/>
          </a:prstGeom>
        </p:spPr>
        <p:style>
          <a:lnRef idx="2">
            <a:schemeClr val="dk1"/>
          </a:lnRef>
          <a:fillRef idx="0">
            <a:schemeClr val="dk1"/>
          </a:fillRef>
          <a:effectRef idx="1">
            <a:schemeClr val="dk1"/>
          </a:effectRef>
          <a:fontRef idx="minor">
            <a:schemeClr val="tx1"/>
          </a:fontRef>
        </p:style>
      </p:cxnSp>
      <p:pic>
        <p:nvPicPr>
          <p:cNvPr id="28" name="Picture 27"/>
          <p:cNvPicPr>
            <a:picLocks noChangeAspect="1"/>
          </p:cNvPicPr>
          <p:nvPr/>
        </p:nvPicPr>
        <p:blipFill>
          <a:blip r:embed="rId5"/>
          <a:stretch>
            <a:fillRect/>
          </a:stretch>
        </p:blipFill>
        <p:spPr>
          <a:xfrm>
            <a:off x="8828773" y="1972309"/>
            <a:ext cx="770095" cy="81773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48" name="Straight Arrow Connector 47"/>
          <p:cNvCxnSpPr/>
          <p:nvPr/>
        </p:nvCxnSpPr>
        <p:spPr>
          <a:xfrm>
            <a:off x="8259096" y="4334636"/>
            <a:ext cx="51534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8" name="Straight Connector 57"/>
          <p:cNvCxnSpPr/>
          <p:nvPr/>
        </p:nvCxnSpPr>
        <p:spPr>
          <a:xfrm>
            <a:off x="8259096" y="3905248"/>
            <a:ext cx="4070" cy="431839"/>
          </a:xfrm>
          <a:prstGeom prst="line">
            <a:avLst/>
          </a:prstGeom>
        </p:spPr>
        <p:style>
          <a:lnRef idx="2">
            <a:schemeClr val="dk1"/>
          </a:lnRef>
          <a:fillRef idx="0">
            <a:schemeClr val="dk1"/>
          </a:fillRef>
          <a:effectRef idx="1">
            <a:schemeClr val="dk1"/>
          </a:effectRef>
          <a:fontRef idx="minor">
            <a:schemeClr val="tx1"/>
          </a:fontRef>
        </p:style>
      </p:cxnSp>
      <p:cxnSp>
        <p:nvCxnSpPr>
          <p:cNvPr id="59" name="Straight Connector 58"/>
          <p:cNvCxnSpPr/>
          <p:nvPr/>
        </p:nvCxnSpPr>
        <p:spPr>
          <a:xfrm flipH="1" flipV="1">
            <a:off x="7225863" y="3905248"/>
            <a:ext cx="1033233" cy="7374"/>
          </a:xfrm>
          <a:prstGeom prst="line">
            <a:avLst/>
          </a:prstGeom>
        </p:spPr>
        <p:style>
          <a:lnRef idx="2">
            <a:schemeClr val="dk1"/>
          </a:lnRef>
          <a:fillRef idx="0">
            <a:schemeClr val="dk1"/>
          </a:fillRef>
          <a:effectRef idx="1">
            <a:schemeClr val="dk1"/>
          </a:effectRef>
          <a:fontRef idx="minor">
            <a:schemeClr val="tx1"/>
          </a:fontRef>
        </p:style>
      </p:cxnSp>
      <p:cxnSp>
        <p:nvCxnSpPr>
          <p:cNvPr id="62" name="Straight Arrow Connector 61"/>
          <p:cNvCxnSpPr/>
          <p:nvPr/>
        </p:nvCxnSpPr>
        <p:spPr>
          <a:xfrm flipH="1">
            <a:off x="7154580" y="3748388"/>
            <a:ext cx="1863212" cy="205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3" name="Straight Connector 62"/>
          <p:cNvCxnSpPr/>
          <p:nvPr/>
        </p:nvCxnSpPr>
        <p:spPr>
          <a:xfrm>
            <a:off x="9014488" y="3741014"/>
            <a:ext cx="0" cy="569451"/>
          </a:xfrm>
          <a:prstGeom prst="line">
            <a:avLst/>
          </a:prstGeom>
        </p:spPr>
        <p:style>
          <a:lnRef idx="2">
            <a:schemeClr val="dk1"/>
          </a:lnRef>
          <a:fillRef idx="0">
            <a:schemeClr val="dk1"/>
          </a:fillRef>
          <a:effectRef idx="1">
            <a:schemeClr val="dk1"/>
          </a:effectRef>
          <a:fontRef idx="minor">
            <a:schemeClr val="tx1"/>
          </a:fontRef>
        </p:style>
      </p:cxnSp>
      <p:pic>
        <p:nvPicPr>
          <p:cNvPr id="13" name="Picture 12"/>
          <p:cNvPicPr>
            <a:picLocks noChangeAspect="1"/>
          </p:cNvPicPr>
          <p:nvPr/>
        </p:nvPicPr>
        <p:blipFill>
          <a:blip r:embed="rId6"/>
          <a:stretch>
            <a:fillRect/>
          </a:stretch>
        </p:blipFill>
        <p:spPr>
          <a:xfrm>
            <a:off x="8857243" y="4095335"/>
            <a:ext cx="769682" cy="83231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4" name="TextBox 63"/>
          <p:cNvSpPr txBox="1"/>
          <p:nvPr/>
        </p:nvSpPr>
        <p:spPr>
          <a:xfrm>
            <a:off x="579357" y="1165123"/>
            <a:ext cx="2118026" cy="3477875"/>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sz="1200" b="1" u="sng" dirty="0" smtClean="0"/>
              <a:t>Microservice Explanation</a:t>
            </a:r>
          </a:p>
          <a:p>
            <a:endParaRPr lang="en-GB" sz="1200" dirty="0"/>
          </a:p>
          <a:p>
            <a:r>
              <a:rPr lang="en-GB" sz="1200" dirty="0" smtClean="0"/>
              <a:t>Microservice for users to upload and download security clearance documentation (certifications and/or  application forms) to a secure online storage facility.</a:t>
            </a:r>
          </a:p>
          <a:p>
            <a:endParaRPr lang="en-GB" sz="1200" dirty="0"/>
          </a:p>
          <a:p>
            <a:r>
              <a:rPr lang="en-GB" sz="1200" dirty="0" smtClean="0"/>
              <a:t>Once a document is uploaded, the API will call the PUT request for Microservice 1 and update the relevant fields with the URL of the file.</a:t>
            </a:r>
          </a:p>
          <a:p>
            <a:endParaRPr lang="en-GB" sz="1200" dirty="0"/>
          </a:p>
          <a:p>
            <a:endParaRPr lang="en-GB" sz="1200" dirty="0"/>
          </a:p>
        </p:txBody>
      </p:sp>
      <p:sp>
        <p:nvSpPr>
          <p:cNvPr id="30" name="Rectangle 29"/>
          <p:cNvSpPr/>
          <p:nvPr/>
        </p:nvSpPr>
        <p:spPr>
          <a:xfrm>
            <a:off x="579357" y="1165123"/>
            <a:ext cx="2118026" cy="4060928"/>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65" name="Rectangle 64"/>
          <p:cNvSpPr/>
          <p:nvPr/>
        </p:nvSpPr>
        <p:spPr>
          <a:xfrm>
            <a:off x="10572749" y="1165123"/>
            <a:ext cx="3785962" cy="4060928"/>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66" name="Rectangle 65"/>
          <p:cNvSpPr/>
          <p:nvPr/>
        </p:nvSpPr>
        <p:spPr>
          <a:xfrm flipV="1">
            <a:off x="579357" y="5378449"/>
            <a:ext cx="13779354" cy="2036035"/>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2738515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7" grpId="0" animBg="1"/>
      <p:bldP spid="65" grpId="0" animBg="1"/>
      <p:bldP spid="66" grpId="0" animBg="1"/>
    </p:bldLst>
  </p:timing>
</p:sld>
</file>

<file path=ppt/theme/theme1.xml><?xml version="1.0" encoding="utf-8"?>
<a:theme xmlns:a="http://schemas.openxmlformats.org/drawingml/2006/main" name="DXC">
  <a:themeElements>
    <a:clrScheme name="DXC Refreshed Palette">
      <a:dk1>
        <a:srgbClr val="000000"/>
      </a:dk1>
      <a:lt1>
        <a:srgbClr val="FFFFFF"/>
      </a:lt1>
      <a:dk2>
        <a:srgbClr val="28AEE4"/>
      </a:dk2>
      <a:lt2>
        <a:srgbClr val="F7CF2B"/>
      </a:lt2>
      <a:accent1>
        <a:srgbClr val="6F2C91"/>
      </a:accent1>
      <a:accent2>
        <a:srgbClr val="1870B9"/>
      </a:accent2>
      <a:accent3>
        <a:srgbClr val="666666"/>
      </a:accent3>
      <a:accent4>
        <a:srgbClr val="D9D9D9"/>
      </a:accent4>
      <a:accent5>
        <a:srgbClr val="97BE35"/>
      </a:accent5>
      <a:accent6>
        <a:srgbClr val="F38F20"/>
      </a:accent6>
      <a:hlink>
        <a:srgbClr val="000000"/>
      </a:hlink>
      <a:folHlink>
        <a:srgbClr val="6666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580</TotalTime>
  <Words>1825</Words>
  <Application>Microsoft Office PowerPoint</Application>
  <PresentationFormat>Custom</PresentationFormat>
  <Paragraphs>204</Paragraphs>
  <Slides>17</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Times New Roman</vt:lpstr>
      <vt:lpstr>DXC</vt:lpstr>
      <vt:lpstr>Microservices Architecture and API</vt:lpstr>
      <vt:lpstr>Agenda</vt:lpstr>
      <vt:lpstr>Architecture Overview</vt:lpstr>
      <vt:lpstr>System Overview Architecture</vt:lpstr>
      <vt:lpstr>Justification of Choices </vt:lpstr>
      <vt:lpstr>Microservice 1</vt:lpstr>
      <vt:lpstr>Microservice 1 Architecture</vt:lpstr>
      <vt:lpstr>Microservice 2</vt:lpstr>
      <vt:lpstr>Microservice 2 Architecture</vt:lpstr>
      <vt:lpstr>Microservice 3</vt:lpstr>
      <vt:lpstr>Microservice 3 Architecture</vt:lpstr>
      <vt:lpstr>Microservice 4</vt:lpstr>
      <vt:lpstr>Microservice 4 Architecture</vt:lpstr>
      <vt:lpstr>Lessons Learned </vt:lpstr>
      <vt:lpstr>Lessons Learned</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DXC/BAE Onboarding Tracking Tool</dc:title>
  <dc:creator>Paj</dc:creator>
  <cp:lastModifiedBy>Windows User</cp:lastModifiedBy>
  <cp:revision>74</cp:revision>
  <dcterms:modified xsi:type="dcterms:W3CDTF">2021-06-28T14:34:30Z</dcterms:modified>
</cp:coreProperties>
</file>