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2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8c269f4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8c269f4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38cf4c39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38cf4c39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438cf4c39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438cf4c39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438cf4c3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438cf4c3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8f85ac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8f85ac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58f85ac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58f85ac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58f85acf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58f85acf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35f7c71841f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35f7c71841f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8c269f4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8c269f4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Pneumonia 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Chest X Ray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613375" y="0"/>
            <a:ext cx="751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Performance Measures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5" y="680200"/>
            <a:ext cx="4083311" cy="4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subTitle" idx="4294967295"/>
          </p:nvPr>
        </p:nvSpPr>
        <p:spPr>
          <a:xfrm>
            <a:off x="4792675" y="1571000"/>
            <a:ext cx="41883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On the validation (test set):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Accuracy:</a:t>
            </a:r>
            <a:r>
              <a:rPr lang="ru" i="1"/>
              <a:t> </a:t>
            </a:r>
            <a:r>
              <a:rPr lang="ru" b="1" i="1"/>
              <a:t>91.82%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Precision: </a:t>
            </a:r>
            <a:r>
              <a:rPr lang="ru" b="1" i="1"/>
              <a:t>91,85%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Recall:</a:t>
            </a:r>
            <a:r>
              <a:rPr lang="ru" b="1" i="1"/>
              <a:t> 95,38%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F1 Score: </a:t>
            </a:r>
            <a:r>
              <a:rPr lang="ru" b="1" i="1"/>
              <a:t>93,58%</a:t>
            </a:r>
            <a:endParaRPr b="1"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0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 Details (Team #35)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67825" y="1227675"/>
            <a:ext cx="7556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Rustamov Sunatillo		U1910136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Pak Anna			U1910243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Sultanov Azamat		U1910256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3219800"/>
            <a:ext cx="81057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5500" y="271750"/>
            <a:ext cx="40452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Pneumonia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5500" y="1192600"/>
            <a:ext cx="40452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Lungs Infection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Caused by viruses, bacteria, or fungi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World’s leading cause of death among children under 5 y.o.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Killed 740 180 children in 2019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idx="4294967295"/>
          </p:nvPr>
        </p:nvSpPr>
        <p:spPr>
          <a:xfrm>
            <a:off x="4855375" y="211350"/>
            <a:ext cx="40452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Dataset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294967295"/>
          </p:nvPr>
        </p:nvSpPr>
        <p:spPr>
          <a:xfrm>
            <a:off x="4855375" y="893650"/>
            <a:ext cx="40452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Patients of </a:t>
            </a:r>
            <a:r>
              <a:rPr lang="ru" i="1"/>
              <a:t>1 to 5</a:t>
            </a:r>
            <a:r>
              <a:rPr lang="ru"/>
              <a:t> y.o from Guangzhou Women and Children’s Medical Center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Training Set:</a:t>
            </a:r>
            <a:r>
              <a:rPr lang="ru"/>
              <a:t> 5216 images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Testing Set:</a:t>
            </a:r>
            <a:r>
              <a:rPr lang="ru"/>
              <a:t> 624 images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8" y="1266825"/>
            <a:ext cx="4105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413"/>
            <a:ext cx="8839201" cy="30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779350" y="392300"/>
            <a:ext cx="358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dk1"/>
                </a:solidFill>
              </a:rPr>
              <a:t>HOW VISUAL CORTEX WORKS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t="2489" b="2498"/>
          <a:stretch/>
        </p:blipFill>
        <p:spPr>
          <a:xfrm>
            <a:off x="152400" y="1057025"/>
            <a:ext cx="8839201" cy="37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305350" y="239725"/>
            <a:ext cx="453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dk1"/>
                </a:solidFill>
              </a:rPr>
              <a:t>CONVOLUTIONAL NEURAL NETWORKS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035100"/>
            <a:ext cx="60293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853401" y="207050"/>
            <a:ext cx="543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dk1"/>
                </a:solidFill>
              </a:rPr>
              <a:t>OUTPUT FROM SEQUENTIAL CAN BE USED AS INPUT TO ANOTHER SEQUENTIAL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450" y="688075"/>
            <a:ext cx="4320001" cy="43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5" y="688063"/>
            <a:ext cx="4320001" cy="43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22725" y="72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Normal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357450" y="72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Pneumonia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376200"/>
            <a:ext cx="4320000" cy="296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6200"/>
            <a:ext cx="4320000" cy="296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50650" y="550975"/>
            <a:ext cx="372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Correctly Classified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870650" y="550975"/>
            <a:ext cx="372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Incorrectly Classified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4572000" y="-29100"/>
            <a:ext cx="0" cy="520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Pneumonia Classification</vt:lpstr>
      <vt:lpstr>Team Details (Team #35)</vt:lpstr>
      <vt:lpstr>Pneumonia</vt:lpstr>
      <vt:lpstr>About 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Classification</dc:title>
  <cp:lastModifiedBy>Anna Pak</cp:lastModifiedBy>
  <cp:revision>1</cp:revision>
  <dcterms:modified xsi:type="dcterms:W3CDTF">2022-11-25T09:01:17Z</dcterms:modified>
</cp:coreProperties>
</file>