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8c269f4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8c269f4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38cf4c39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38cf4c39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438cf4c39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438cf4c39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438cf4c3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438cf4c3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58f85ac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58f85ac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58f85acf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58f85acf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58f85acf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58f85acf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35f7c71841f4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35f7c71841f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8c269f4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8c269f4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Pneumonia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Chest X Ray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613375" y="0"/>
            <a:ext cx="751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Performance Measures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25" y="680200"/>
            <a:ext cx="4083311" cy="4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4294967295" type="subTitle"/>
          </p:nvPr>
        </p:nvSpPr>
        <p:spPr>
          <a:xfrm>
            <a:off x="4792675" y="1571000"/>
            <a:ext cx="41883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On the validation (test set):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Accuracy:</a:t>
            </a:r>
            <a:r>
              <a:rPr i="1" lang="ru"/>
              <a:t> </a:t>
            </a:r>
            <a:r>
              <a:rPr b="1" i="1" lang="ru"/>
              <a:t>91.82%</a:t>
            </a:r>
            <a:endParaRPr b="1"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Precision: </a:t>
            </a:r>
            <a:r>
              <a:rPr b="1" i="1" lang="ru"/>
              <a:t>91,85%</a:t>
            </a:r>
            <a:endParaRPr b="1"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Recall:</a:t>
            </a:r>
            <a:r>
              <a:rPr b="1" i="1" lang="ru"/>
              <a:t> 95,38%</a:t>
            </a:r>
            <a:endParaRPr b="1"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F1 Score: </a:t>
            </a:r>
            <a:r>
              <a:rPr b="1" i="1" lang="ru"/>
              <a:t>93,58%</a:t>
            </a:r>
            <a:endParaRPr b="1"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30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Team Details (Team #35)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67825" y="1227675"/>
            <a:ext cx="7556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Rustamov Sunatillo		U1910136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Pak Anna				U1910243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Sultanov Azamat		U1910256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3219800"/>
            <a:ext cx="81057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5500" y="271750"/>
            <a:ext cx="4045200" cy="8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Pneumonia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1192600"/>
            <a:ext cx="40452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ru"/>
              <a:t>Lungs Infection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ru"/>
              <a:t>C</a:t>
            </a:r>
            <a:r>
              <a:rPr lang="ru"/>
              <a:t>aused by viruses, bacteria, or fungi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ru"/>
              <a:t>World’s leading cause of death among children under 5 y.o.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ru"/>
              <a:t>Killed 740 180 children in 2019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4294967295" type="title"/>
          </p:nvPr>
        </p:nvSpPr>
        <p:spPr>
          <a:xfrm>
            <a:off x="4855375" y="211350"/>
            <a:ext cx="40452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Dataset</a:t>
            </a:r>
            <a:endParaRPr/>
          </a:p>
        </p:txBody>
      </p:sp>
      <p:sp>
        <p:nvSpPr>
          <p:cNvPr id="76" name="Google Shape;76;p16"/>
          <p:cNvSpPr txBox="1"/>
          <p:nvPr>
            <p:ph idx="4294967295" type="subTitle"/>
          </p:nvPr>
        </p:nvSpPr>
        <p:spPr>
          <a:xfrm>
            <a:off x="4855375" y="893650"/>
            <a:ext cx="40452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r>
              <a:rPr lang="ru"/>
              <a:t>atients of </a:t>
            </a:r>
            <a:r>
              <a:rPr i="1" lang="ru"/>
              <a:t>1 to 5</a:t>
            </a:r>
            <a:r>
              <a:rPr lang="ru"/>
              <a:t> y.o from Guangzhou Women and Children’s Medical Center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Training Set:</a:t>
            </a:r>
            <a:r>
              <a:rPr lang="ru"/>
              <a:t> 5216 images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Testing Set:</a:t>
            </a:r>
            <a:r>
              <a:rPr lang="ru"/>
              <a:t> 624 images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38" y="1266825"/>
            <a:ext cx="41052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6413"/>
            <a:ext cx="8839201" cy="309372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779350" y="392300"/>
            <a:ext cx="358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HOW VISUAL CORTEX WORKS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2498" l="0" r="0" t="2489"/>
          <a:stretch/>
        </p:blipFill>
        <p:spPr>
          <a:xfrm>
            <a:off x="152400" y="1057025"/>
            <a:ext cx="8839201" cy="37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2305350" y="239725"/>
            <a:ext cx="453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CONVOLUTIONAL NEURAL NETWORKS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25" y="1035100"/>
            <a:ext cx="60293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853401" y="207050"/>
            <a:ext cx="543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OUTPUT FROM SEQUENTIAL CAN BE USED AS INPUT TO ANOTHER SEQUENTIAL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450" y="688075"/>
            <a:ext cx="4320001" cy="432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25" y="688063"/>
            <a:ext cx="4320001" cy="43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722725" y="72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Normal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357450" y="72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Pneumonia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0" y="1376200"/>
            <a:ext cx="4320000" cy="296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76200"/>
            <a:ext cx="4320000" cy="296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50650" y="550975"/>
            <a:ext cx="37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Correctly Classified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870650" y="550975"/>
            <a:ext cx="37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Inc</a:t>
            </a:r>
            <a:r>
              <a:rPr lang="ru" sz="2800">
                <a:solidFill>
                  <a:schemeClr val="dk1"/>
                </a:solidFill>
              </a:rPr>
              <a:t>orrectly Classified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4572000" y="-29100"/>
            <a:ext cx="0" cy="520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