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3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32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27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45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9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31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10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3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0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8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61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1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57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6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46F642-ECB7-4055-B464-0D0FA9B092F1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9FF318-6996-4959-A399-942482771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52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93347" y="-116122"/>
            <a:ext cx="8689976" cy="1565982"/>
          </a:xfrm>
        </p:spPr>
        <p:txBody>
          <a:bodyPr/>
          <a:lstStyle/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382105" y="6491416"/>
            <a:ext cx="8689976" cy="224481"/>
          </a:xfrm>
        </p:spPr>
        <p:txBody>
          <a:bodyPr>
            <a:noAutofit/>
          </a:bodyPr>
          <a:lstStyle/>
          <a:p>
            <a:pPr algn="r"/>
            <a:r>
              <a:rPr lang="hu-H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Pák András</a:t>
            </a:r>
            <a:endParaRPr lang="hu-H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4" y="1449860"/>
            <a:ext cx="7293833" cy="46548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800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is az a </a:t>
            </a:r>
            <a:r>
              <a:rPr lang="hu-H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43609" y="2405270"/>
            <a:ext cx="5050803" cy="3110947"/>
          </a:xfrm>
        </p:spPr>
        <p:txBody>
          <a:bodyPr>
            <a:noAutofit/>
          </a:bodyPr>
          <a:lstStyle/>
          <a:p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nyílt forráskódú, </a:t>
            </a:r>
            <a:r>
              <a:rPr lang="hu-HU" sz="17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PHP-alapú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tartalomkezelő és 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blog-rendszer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ami a 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adatbáziskezelőt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használja adattárolásra</a:t>
            </a:r>
            <a:r>
              <a:rPr lang="hu-HU" sz="1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szoftver jelenleg az „egy 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oldalon” installációt támogatja, de létezik egy 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többfelhasználós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változata is, a </a:t>
            </a:r>
            <a:r>
              <a:rPr lang="hu-HU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MU. </a:t>
            </a:r>
            <a:endParaRPr lang="hu-H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ordPress Kézikönyv - WordPress Magyarorszá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585831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14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42021" y="2471842"/>
            <a:ext cx="4876800" cy="3124201"/>
          </a:xfrm>
        </p:spPr>
        <p:txBody>
          <a:bodyPr>
            <a:normAutofit/>
          </a:bodyPr>
          <a:lstStyle/>
          <a:p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 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többfelhasználós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verziója.</a:t>
            </a:r>
            <a:b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Ideális azoknak, akik nagy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bloghálózatot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szeretnének létrehozni.</a:t>
            </a:r>
          </a:p>
          <a:p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 a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WordPress.com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által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hosztolt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blogolási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szolgáltatás alapjául szolgáló szoftver.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Wordpress Multisite - What is it and how does it work? - ROI Amplifi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0" y="2514600"/>
            <a:ext cx="5496787" cy="3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9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Története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176671"/>
            <a:ext cx="9905998" cy="3614530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elődje a b2/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cafelog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volt</a:t>
            </a:r>
            <a:r>
              <a:rPr lang="hu-H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melyet röviden b2 néven ismernek. Ezt szintén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PHP-ben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programozták és a jelenlegi verzióhoz hasonlóan szintén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MySQL-t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használt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hu-HU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Fejlesztését Michel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Valdrighi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kezdte el, aki jelenleg a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egyik fejlesztője. Bár a b2 hivatalos utódja a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jelenleg is fejlesztés alatt áll egy másik ettől független, b2evolution névre keresztelt projekt</a:t>
            </a:r>
            <a:r>
              <a:rPr lang="hu-H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először 2003-ban jelent meg Matt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Mullenweg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és Mike Little közös munkájaként. A nevet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Christine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Selleck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Tremoulet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Mullenweg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egyik barátja </a:t>
            </a:r>
            <a:r>
              <a:rPr lang="hu-HU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javasolta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2009-ben már a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volt a vezető a nyílt forráskódú tartalommenedzselő rendszerek között.</a:t>
            </a:r>
            <a:endParaRPr 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telefonon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WordPressnek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jelenleg több mobiltelefonos operációs rendszerre is léteznek alkalmazásai, például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WebOS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Windows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Blackberry</a:t>
            </a:r>
            <a:r>
              <a:rPr lang="hu-HU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rendszerekre.</a:t>
            </a:r>
            <a:endParaRPr 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Using WordPress On Your iPhone or Android With The WordPress Ap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13" y="2305099"/>
            <a:ext cx="3682756" cy="36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1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70621" y="235888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szépen a figyelmet!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8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36</TotalTime>
  <Words>64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Szita</vt:lpstr>
      <vt:lpstr>WordPress</vt:lpstr>
      <vt:lpstr>Mi is az a wordpress?</vt:lpstr>
      <vt:lpstr>A Wordpress mu</vt:lpstr>
      <vt:lpstr>Története</vt:lpstr>
      <vt:lpstr>A WordPress telefonon</vt:lpstr>
      <vt:lpstr>Köszönöm szépen a figyelmet!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User</dc:creator>
  <cp:lastModifiedBy>User</cp:lastModifiedBy>
  <cp:revision>4</cp:revision>
  <dcterms:created xsi:type="dcterms:W3CDTF">2023-02-01T14:23:22Z</dcterms:created>
  <dcterms:modified xsi:type="dcterms:W3CDTF">2023-02-01T14:59:32Z</dcterms:modified>
</cp:coreProperties>
</file>