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2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42" y="73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CF168-D388-464D-9411-7823CDC7411C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D706D-92CF-4E05-81C8-0677B53194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25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0C11C-D0D7-676B-1738-0F397DDD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3A8B39-F6F8-571C-F740-93E9ED81A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9AA4D-96C6-ADF8-D4D8-F674E1B6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CEA1-BE7B-4685-B1F0-0D176DA4A2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45859D-85B2-70E9-384F-EAAA495DA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389ABF-B846-A53F-5834-A629A672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0FA9-B89A-4CD3-9548-71594F88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47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EAB27-E294-4B75-ABD0-C52B1A56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753E75-3FDF-A6EF-6026-85644FB63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EA7EA-628D-4A0B-663D-F0EC78913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CEA1-BE7B-4685-B1F0-0D176DA4A2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4F1B0-D0BC-FE1E-1BCA-065EC764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08960-854C-BE12-0CC0-E3BFC8DA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0FA9-B89A-4CD3-9548-71594F88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2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B9F601-282B-7FEE-9026-19949B2E6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7AFEA-2BF1-057C-CEC2-82647C778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B11361-ECBA-31E2-6F72-3E31D2B2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CEA1-BE7B-4685-B1F0-0D176DA4A2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08BAF9-33D0-631B-EF4A-E73A98C03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39D630-33E6-3178-CD5F-3B529FAC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0FA9-B89A-4CD3-9548-71594F88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78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DB2BE-9CCB-0052-5326-90338F93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59DAB-ACB4-D975-2E00-5B4FEB10C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F068B-1C76-891B-1AFD-16114FFCF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CEA1-BE7B-4685-B1F0-0D176DA4A2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67E968-33E3-BAE2-EF03-9F2A0781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C16C2-6EE4-AB1A-D7A2-35AA9FA0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0FA9-B89A-4CD3-9548-71594F88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21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4B9D2-6F59-78EC-987F-12324B02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7C6393-6438-50A1-B12F-9F8756B64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B087A-854D-937C-4817-5FBACED1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CEA1-BE7B-4685-B1F0-0D176DA4A2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C7321-86FB-BE91-D8B7-DA5601C9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D9E5E-7FCC-23A1-AA37-EB5BF1F5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0FA9-B89A-4CD3-9548-71594F88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48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B177C-3AEB-3332-93AC-EBE44FC3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5C747-2F9F-DF1B-94CC-624D8467B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8A0AB-C2AE-A905-4E97-A6919DEFF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F550CF-889C-688E-BBD8-9BE63C39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CEA1-BE7B-4685-B1F0-0D176DA4A2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204CFA-2CAB-8F20-679E-45315B817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747BD0-BC26-3B47-C6BA-8565C190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0FA9-B89A-4CD3-9548-71594F88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78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07E42-AF16-B116-6F21-BF429B8B7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379C5-0319-2CA8-53D1-A542E94F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C1FBC-7949-5849-D4C3-0AC3811B9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C9B98C-8024-4282-7675-EABB4FF93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8C81AD-4556-263B-4B72-C4B689C3C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DCA4B0-1571-DD1D-4257-734FF9C75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CEA1-BE7B-4685-B1F0-0D176DA4A2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19C154-D49F-5A42-50C3-D5885C78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853538-176C-1445-C6E2-CF6DC885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0FA9-B89A-4CD3-9548-71594F88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183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ABCE8-7876-C038-B9F3-AA31886E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932D66-A996-2B86-1E42-DF3C9927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CEA1-BE7B-4685-B1F0-0D176DA4A2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6EFEC0-B337-74C2-FA01-154C7769B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C708A3-B3CD-A66F-7D5E-AA4C5CBA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0FA9-B89A-4CD3-9548-71594F88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4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7924C1-9889-D178-584D-01074A21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CEA1-BE7B-4685-B1F0-0D176DA4A2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95E611-5EF2-601F-47E0-7858799C3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16104-D75E-A0FA-DC74-87C567FE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0FA9-B89A-4CD3-9548-71594F88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6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74DE0-37D6-63B5-0444-0CF9CD0A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FEF633-4CBE-E57C-0AA2-08F24868A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11A98C-493D-2CEF-4523-F0F67A006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A387D-01A1-CBC9-1780-907E3DD1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CEA1-BE7B-4685-B1F0-0D176DA4A2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21A982-9169-619F-CC1F-64E8C68C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7E0C5E-422D-3500-0EC6-864AD2A7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0FA9-B89A-4CD3-9548-71594F88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2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A6F01-B58C-FE33-9022-303831A7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F4955D-C71F-51D2-E9BF-3F99784C8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A0F0EE-6E8A-8824-F63E-BB35B25DB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82B0AB-623B-6E7D-8B68-B2C84BDE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CCEA1-BE7B-4685-B1F0-0D176DA4A2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18D70F-F25A-8677-32F6-A12B2196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D5361C-56F7-CA52-04AB-88C2DA49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50FA9-B89A-4CD3-9548-71594F88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4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9DC65C-BD09-91A9-BFD5-2CF5265D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23858-DAAE-81F4-5BC2-A955FCF3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C18B3-FE94-326F-5C1C-643662B4E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ACCEA1-BE7B-4685-B1F0-0D176DA4A268}" type="datetimeFigureOut">
              <a:rPr lang="ko-KR" altLang="en-US" smtClean="0"/>
              <a:t>2024-05-24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BD50D-A768-6CA1-A1FA-39E97AE04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7F002-4E73-8768-8557-45C5A72F1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50FA9-B89A-4CD3-9548-71594F882A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70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90D5894A-CC87-5293-23A9-91615968ACD5}"/>
              </a:ext>
            </a:extLst>
          </p:cNvPr>
          <p:cNvSpPr/>
          <p:nvPr/>
        </p:nvSpPr>
        <p:spPr>
          <a:xfrm>
            <a:off x="1676400" y="3914775"/>
            <a:ext cx="1314450" cy="2266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스테이지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A12FE6C-CDAD-AF17-1CA9-F6370E3DD043}"/>
              </a:ext>
            </a:extLst>
          </p:cNvPr>
          <p:cNvSpPr/>
          <p:nvPr/>
        </p:nvSpPr>
        <p:spPr>
          <a:xfrm>
            <a:off x="9201150" y="3886200"/>
            <a:ext cx="1314450" cy="2266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79646F-2E95-862C-9CD1-34F2622859E7}"/>
              </a:ext>
            </a:extLst>
          </p:cNvPr>
          <p:cNvSpPr/>
          <p:nvPr/>
        </p:nvSpPr>
        <p:spPr>
          <a:xfrm>
            <a:off x="5543550" y="3876675"/>
            <a:ext cx="1314450" cy="2266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27C884-2B16-63E8-96EE-8792628A963C}"/>
              </a:ext>
            </a:extLst>
          </p:cNvPr>
          <p:cNvSpPr/>
          <p:nvPr/>
        </p:nvSpPr>
        <p:spPr>
          <a:xfrm>
            <a:off x="1104900" y="310515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꿈 꾸는 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4D1354-F2BB-36F8-6540-85714A4355AA}"/>
              </a:ext>
            </a:extLst>
          </p:cNvPr>
          <p:cNvSpPr/>
          <p:nvPr/>
        </p:nvSpPr>
        <p:spPr>
          <a:xfrm>
            <a:off x="5095875" y="310515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꿈 꾸는 중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BBBFF1-B46E-69B5-9FFA-A001D6C70986}"/>
              </a:ext>
            </a:extLst>
          </p:cNvPr>
          <p:cNvSpPr/>
          <p:nvPr/>
        </p:nvSpPr>
        <p:spPr>
          <a:xfrm>
            <a:off x="123825" y="219075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타이틀</a:t>
            </a:r>
          </a:p>
        </p:txBody>
      </p:sp>
    </p:spTree>
    <p:extLst>
      <p:ext uri="{BB962C8B-B14F-4D97-AF65-F5344CB8AC3E}">
        <p14:creationId xmlns:p14="http://schemas.microsoft.com/office/powerpoint/2010/main" val="136044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7605091-6626-5044-DBE4-85A0262ECAE2}"/>
              </a:ext>
            </a:extLst>
          </p:cNvPr>
          <p:cNvSpPr/>
          <p:nvPr/>
        </p:nvSpPr>
        <p:spPr>
          <a:xfrm>
            <a:off x="590550" y="133350"/>
            <a:ext cx="1866900" cy="2324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87852-D532-B4D6-BD50-35CC44DD20E2}"/>
              </a:ext>
            </a:extLst>
          </p:cNvPr>
          <p:cNvSpPr/>
          <p:nvPr/>
        </p:nvSpPr>
        <p:spPr>
          <a:xfrm>
            <a:off x="590550" y="4267200"/>
            <a:ext cx="1866900" cy="2324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FC97017-1046-584C-2B59-19C0BDF9594A}"/>
              </a:ext>
            </a:extLst>
          </p:cNvPr>
          <p:cNvSpPr/>
          <p:nvPr/>
        </p:nvSpPr>
        <p:spPr>
          <a:xfrm>
            <a:off x="9372600" y="133350"/>
            <a:ext cx="1866900" cy="2324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5FE7EB-17CF-FB1A-46E8-0B81AA4C5340}"/>
              </a:ext>
            </a:extLst>
          </p:cNvPr>
          <p:cNvSpPr/>
          <p:nvPr/>
        </p:nvSpPr>
        <p:spPr>
          <a:xfrm>
            <a:off x="9372600" y="4267200"/>
            <a:ext cx="1866900" cy="2324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캐릭터 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7CA86C4-76C0-105C-45E5-7A4EB86186B3}"/>
              </a:ext>
            </a:extLst>
          </p:cNvPr>
          <p:cNvSpPr/>
          <p:nvPr/>
        </p:nvSpPr>
        <p:spPr>
          <a:xfrm>
            <a:off x="2543175" y="190500"/>
            <a:ext cx="3371850" cy="1104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박스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D15205-7E55-9904-5161-F85D772B7462}"/>
              </a:ext>
            </a:extLst>
          </p:cNvPr>
          <p:cNvSpPr/>
          <p:nvPr/>
        </p:nvSpPr>
        <p:spPr>
          <a:xfrm>
            <a:off x="5915025" y="5562600"/>
            <a:ext cx="3371850" cy="1104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박스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0BED2B-3B53-5CC3-9D39-FE606D9443C7}"/>
              </a:ext>
            </a:extLst>
          </p:cNvPr>
          <p:cNvSpPr/>
          <p:nvPr/>
        </p:nvSpPr>
        <p:spPr>
          <a:xfrm>
            <a:off x="2543175" y="4267200"/>
            <a:ext cx="3371850" cy="1104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텍스트 박스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1D5382-0A43-5F34-16C3-E30F37E3E5BD}"/>
              </a:ext>
            </a:extLst>
          </p:cNvPr>
          <p:cNvSpPr/>
          <p:nvPr/>
        </p:nvSpPr>
        <p:spPr>
          <a:xfrm>
            <a:off x="5829300" y="1485900"/>
            <a:ext cx="3371850" cy="11049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텍스트 박스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1999DE-6AF3-F39B-EDB9-3AEC53487772}"/>
              </a:ext>
            </a:extLst>
          </p:cNvPr>
          <p:cNvSpPr/>
          <p:nvPr/>
        </p:nvSpPr>
        <p:spPr>
          <a:xfrm>
            <a:off x="4410075" y="2895600"/>
            <a:ext cx="3371850" cy="11049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텍스트 박스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C36135-4B81-1D23-D9DA-965D49322E71}"/>
              </a:ext>
            </a:extLst>
          </p:cNvPr>
          <p:cNvSpPr/>
          <p:nvPr/>
        </p:nvSpPr>
        <p:spPr>
          <a:xfrm>
            <a:off x="9544050" y="2200275"/>
            <a:ext cx="1524000" cy="5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홍재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733064-DE9D-252D-94D0-CA3823866BD1}"/>
              </a:ext>
            </a:extLst>
          </p:cNvPr>
          <p:cNvSpPr/>
          <p:nvPr/>
        </p:nvSpPr>
        <p:spPr>
          <a:xfrm>
            <a:off x="762000" y="2200275"/>
            <a:ext cx="1524000" cy="5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탁기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5FA910-5204-122C-A51A-9070532B8C59}"/>
              </a:ext>
            </a:extLst>
          </p:cNvPr>
          <p:cNvSpPr/>
          <p:nvPr/>
        </p:nvSpPr>
        <p:spPr>
          <a:xfrm>
            <a:off x="762000" y="6210300"/>
            <a:ext cx="1524000" cy="5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8CF054-D1F2-C972-A730-4132044BFBC8}"/>
              </a:ext>
            </a:extLst>
          </p:cNvPr>
          <p:cNvSpPr/>
          <p:nvPr/>
        </p:nvSpPr>
        <p:spPr>
          <a:xfrm>
            <a:off x="9544050" y="6210300"/>
            <a:ext cx="1524000" cy="5143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이름 박스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BDD416-EC4A-9CB5-30A6-8499C482763F}"/>
              </a:ext>
            </a:extLst>
          </p:cNvPr>
          <p:cNvSpPr/>
          <p:nvPr/>
        </p:nvSpPr>
        <p:spPr>
          <a:xfrm>
            <a:off x="342899" y="7048500"/>
            <a:ext cx="12020551" cy="3638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ysClr val="windowText" lastClr="000000"/>
                </a:solidFill>
              </a:rPr>
              <a:t>텍스트 박스는 대화할 때만 활성화</a:t>
            </a:r>
            <a:r>
              <a:rPr lang="en-US" altLang="ko-KR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b="1" dirty="0">
                <a:solidFill>
                  <a:sysClr val="windowText" lastClr="000000"/>
                </a:solidFill>
              </a:rPr>
              <a:t>대화가 끝나면 비활성화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ysClr val="windowText" lastClr="000000"/>
                </a:solidFill>
              </a:rPr>
              <a:t> </a:t>
            </a:r>
            <a:r>
              <a:rPr lang="en-US" altLang="ko-KR" b="1" dirty="0">
                <a:solidFill>
                  <a:sysClr val="windowText" lastClr="000000"/>
                </a:solidFill>
              </a:rPr>
              <a:t>name </a:t>
            </a:r>
            <a:r>
              <a:rPr lang="ko-KR" altLang="en-US" b="1" dirty="0">
                <a:solidFill>
                  <a:sysClr val="windowText" lastClr="000000"/>
                </a:solidFill>
              </a:rPr>
              <a:t>헤더에 값이 없으면 메인 텍스트 박스에서 대화가 나온다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ysClr val="windowText" lastClr="000000"/>
                </a:solidFill>
              </a:rPr>
              <a:t>이름 박스는 항상 활성화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 err="1">
                <a:solidFill>
                  <a:sysClr val="windowText" lastClr="000000"/>
                </a:solidFill>
              </a:rPr>
              <a:t>isInteraction</a:t>
            </a:r>
            <a:r>
              <a:rPr lang="ko-KR" altLang="en-US" b="1" dirty="0">
                <a:solidFill>
                  <a:sysClr val="windowText" lastClr="000000"/>
                </a:solidFill>
              </a:rPr>
              <a:t>이 </a:t>
            </a:r>
            <a:r>
              <a:rPr lang="en-US" altLang="ko-KR" b="1" dirty="0">
                <a:solidFill>
                  <a:sysClr val="windowText" lastClr="000000"/>
                </a:solidFill>
              </a:rPr>
              <a:t>true</a:t>
            </a:r>
            <a:r>
              <a:rPr lang="ko-KR" altLang="en-US" b="1" dirty="0">
                <a:solidFill>
                  <a:sysClr val="windowText" lastClr="000000"/>
                </a:solidFill>
              </a:rPr>
              <a:t>라면 캐릭터 영역에 있는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테투리에서</a:t>
            </a:r>
            <a:r>
              <a:rPr lang="ko-KR" altLang="en-US" b="1" dirty="0">
                <a:solidFill>
                  <a:sysClr val="windowText" lastClr="000000"/>
                </a:solidFill>
              </a:rPr>
              <a:t> 애니메이션 안내 연출</a:t>
            </a:r>
            <a:r>
              <a:rPr lang="en-US" altLang="ko-KR" b="1" dirty="0">
                <a:solidFill>
                  <a:sysClr val="windowText" lastClr="000000"/>
                </a:solidFill>
              </a:rPr>
              <a:t>(interaction </a:t>
            </a:r>
            <a:r>
              <a:rPr lang="ko-KR" altLang="en-US" b="1" dirty="0">
                <a:solidFill>
                  <a:sysClr val="windowText" lastClr="000000"/>
                </a:solidFill>
              </a:rPr>
              <a:t>불가능시  비활성화</a:t>
            </a:r>
            <a:r>
              <a:rPr lang="en-US" altLang="ko-KR" b="1" dirty="0">
                <a:solidFill>
                  <a:sysClr val="windowText" lastClr="00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b="1" dirty="0" err="1">
                <a:solidFill>
                  <a:sysClr val="windowText" lastClr="000000"/>
                </a:solidFill>
              </a:rPr>
              <a:t>IsInteraction</a:t>
            </a:r>
            <a:r>
              <a:rPr lang="ko-KR" altLang="en-US" b="1" dirty="0">
                <a:solidFill>
                  <a:sysClr val="windowText" lastClr="000000"/>
                </a:solidFill>
              </a:rPr>
              <a:t>이 </a:t>
            </a:r>
            <a:r>
              <a:rPr lang="en-US" altLang="ko-KR" b="1" dirty="0">
                <a:solidFill>
                  <a:sysClr val="windowText" lastClr="000000"/>
                </a:solidFill>
              </a:rPr>
              <a:t>true</a:t>
            </a:r>
            <a:r>
              <a:rPr lang="ko-KR" altLang="en-US" b="1" dirty="0">
                <a:solidFill>
                  <a:sysClr val="windowText" lastClr="000000"/>
                </a:solidFill>
              </a:rPr>
              <a:t>인 대화는 한번 클릭 시 </a:t>
            </a:r>
            <a:r>
              <a:rPr lang="en-US" altLang="ko-KR" b="1" dirty="0">
                <a:solidFill>
                  <a:sysClr val="windowText" lastClr="000000"/>
                </a:solidFill>
              </a:rPr>
              <a:t>context1,</a:t>
            </a:r>
            <a:r>
              <a:rPr lang="ko-KR" altLang="en-US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두번</a:t>
            </a:r>
            <a:r>
              <a:rPr lang="ko-KR" altLang="en-US" b="1" dirty="0">
                <a:solidFill>
                  <a:sysClr val="windowText" lastClr="000000"/>
                </a:solidFill>
              </a:rPr>
              <a:t> 클릭 시 </a:t>
            </a:r>
            <a:r>
              <a:rPr lang="en-US" altLang="ko-KR" b="1" dirty="0">
                <a:solidFill>
                  <a:sysClr val="windowText" lastClr="000000"/>
                </a:solidFill>
              </a:rPr>
              <a:t>context2</a:t>
            </a:r>
            <a:r>
              <a:rPr lang="ko-KR" altLang="en-US" b="1" dirty="0">
                <a:solidFill>
                  <a:sysClr val="windowText" lastClr="000000"/>
                </a:solidFill>
              </a:rPr>
              <a:t>로 대화가 넘어가며 </a:t>
            </a:r>
            <a:r>
              <a:rPr lang="en-US" altLang="ko-KR" b="1" dirty="0">
                <a:solidFill>
                  <a:sysClr val="windowText" lastClr="000000"/>
                </a:solidFill>
              </a:rPr>
              <a:t>1</a:t>
            </a:r>
            <a:r>
              <a:rPr lang="ko-KR" altLang="en-US" b="1" dirty="0">
                <a:solidFill>
                  <a:sysClr val="windowText" lastClr="000000"/>
                </a:solidFill>
              </a:rPr>
              <a:t>회 클릭 시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InteractionCount</a:t>
            </a:r>
            <a:r>
              <a:rPr lang="en-US" altLang="ko-KR" b="1" dirty="0">
                <a:solidFill>
                  <a:sysClr val="windowText" lastClr="000000"/>
                </a:solidFill>
              </a:rPr>
              <a:t> </a:t>
            </a:r>
            <a:r>
              <a:rPr lang="ko-KR" altLang="en-US" b="1" dirty="0">
                <a:solidFill>
                  <a:sysClr val="windowText" lastClr="000000"/>
                </a:solidFill>
              </a:rPr>
              <a:t>가 </a:t>
            </a:r>
            <a:r>
              <a:rPr lang="en-US" altLang="ko-KR" b="1" dirty="0">
                <a:solidFill>
                  <a:sysClr val="windowText" lastClr="000000"/>
                </a:solidFill>
              </a:rPr>
              <a:t>1 </a:t>
            </a:r>
            <a:r>
              <a:rPr lang="ko-KR" altLang="en-US" b="1" dirty="0">
                <a:solidFill>
                  <a:sysClr val="windowText" lastClr="000000"/>
                </a:solidFill>
              </a:rPr>
              <a:t>감소한다</a:t>
            </a:r>
            <a:r>
              <a:rPr lang="en-US" altLang="ko-KR" b="1" dirty="0">
                <a:solidFill>
                  <a:sysClr val="windowText" lastClr="000000"/>
                </a:solidFill>
              </a:rPr>
              <a:t>(</a:t>
            </a:r>
            <a:r>
              <a:rPr lang="ko-KR" altLang="en-US" b="1" dirty="0">
                <a:solidFill>
                  <a:sysClr val="windowText" lastClr="000000"/>
                </a:solidFill>
              </a:rPr>
              <a:t>만약 </a:t>
            </a:r>
            <a:r>
              <a:rPr lang="en-US" altLang="ko-KR" b="1" dirty="0">
                <a:solidFill>
                  <a:sysClr val="windowText" lastClr="000000"/>
                </a:solidFill>
              </a:rPr>
              <a:t>0</a:t>
            </a:r>
            <a:r>
              <a:rPr lang="ko-KR" altLang="en-US" b="1" dirty="0">
                <a:solidFill>
                  <a:sysClr val="windowText" lastClr="000000"/>
                </a:solidFill>
              </a:rPr>
              <a:t>이하라면 상호작용 불가능</a:t>
            </a:r>
            <a:r>
              <a:rPr lang="en-US" altLang="ko-KR" b="1" dirty="0">
                <a:solidFill>
                  <a:sysClr val="windowText" lastClr="000000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ysClr val="windowText" lastClr="000000"/>
                </a:solidFill>
              </a:rPr>
              <a:t>상호작용 과정은 대화 넘김 버튼으로 생략할 수 있다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b="1" dirty="0">
                <a:solidFill>
                  <a:sysClr val="windowText" lastClr="000000"/>
                </a:solidFill>
              </a:rPr>
              <a:t>Mid</a:t>
            </a:r>
            <a:r>
              <a:rPr lang="ko-KR" altLang="en-US" b="1" dirty="0">
                <a:solidFill>
                  <a:sysClr val="windowText" lastClr="000000"/>
                </a:solidFill>
              </a:rPr>
              <a:t>에서 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IsEnd</a:t>
            </a:r>
            <a:r>
              <a:rPr lang="ko-KR" altLang="en-US" b="1" dirty="0">
                <a:solidFill>
                  <a:sysClr val="windowText" lastClr="000000"/>
                </a:solidFill>
              </a:rPr>
              <a:t>가 </a:t>
            </a:r>
            <a:r>
              <a:rPr lang="en-US" altLang="ko-KR" b="1" dirty="0">
                <a:solidFill>
                  <a:sysClr val="windowText" lastClr="000000"/>
                </a:solidFill>
              </a:rPr>
              <a:t>True</a:t>
            </a:r>
            <a:r>
              <a:rPr lang="ko-KR" altLang="en-US" b="1" dirty="0">
                <a:solidFill>
                  <a:sysClr val="windowText" lastClr="000000"/>
                </a:solidFill>
              </a:rPr>
              <a:t>라면</a:t>
            </a:r>
            <a:r>
              <a:rPr lang="en-US" altLang="ko-KR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b="1" dirty="0">
                <a:solidFill>
                  <a:sysClr val="windowText" lastClr="000000"/>
                </a:solidFill>
              </a:rPr>
              <a:t>모든 대화가 끝나고 범인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선택란이</a:t>
            </a:r>
            <a:r>
              <a:rPr lang="ko-KR" altLang="en-US" b="1" dirty="0">
                <a:solidFill>
                  <a:sysClr val="windowText" lastClr="000000"/>
                </a:solidFill>
              </a:rPr>
              <a:t> 활성화된다</a:t>
            </a:r>
            <a:r>
              <a:rPr lang="en-US" altLang="ko-KR" b="1" dirty="0">
                <a:solidFill>
                  <a:sysClr val="windowText" lastClr="000000"/>
                </a:solidFill>
              </a:rPr>
              <a:t>. </a:t>
            </a:r>
            <a:r>
              <a:rPr lang="ko-KR" altLang="en-US" b="1" dirty="0">
                <a:solidFill>
                  <a:sysClr val="windowText" lastClr="000000"/>
                </a:solidFill>
              </a:rPr>
              <a:t>범인을 맞추면 꿈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선택란이</a:t>
            </a:r>
            <a:r>
              <a:rPr lang="ko-KR" altLang="en-US" b="1" dirty="0">
                <a:solidFill>
                  <a:sysClr val="windowText" lastClr="000000"/>
                </a:solidFill>
              </a:rPr>
              <a:t> 활성화되며</a:t>
            </a:r>
            <a:r>
              <a:rPr lang="en-US" altLang="ko-KR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b="1" dirty="0">
                <a:solidFill>
                  <a:sysClr val="windowText" lastClr="000000"/>
                </a:solidFill>
              </a:rPr>
              <a:t>못 맞추면 실패하고 메인 화면으로 돌아간다</a:t>
            </a:r>
            <a:r>
              <a:rPr lang="en-US" altLang="ko-KR" b="1" dirty="0">
                <a:solidFill>
                  <a:sysClr val="windowText" lastClr="00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ysClr val="windowText" lastClr="000000"/>
                </a:solidFill>
              </a:rPr>
              <a:t>만약 꿈 여부도 맞춘다면</a:t>
            </a:r>
            <a:r>
              <a:rPr lang="en-US" altLang="ko-KR" b="1" dirty="0">
                <a:solidFill>
                  <a:sysClr val="windowText" lastClr="000000"/>
                </a:solidFill>
              </a:rPr>
              <a:t>, </a:t>
            </a:r>
            <a:r>
              <a:rPr lang="ko-KR" altLang="en-US" b="1" dirty="0">
                <a:solidFill>
                  <a:sysClr val="windowText" lastClr="000000"/>
                </a:solidFill>
              </a:rPr>
              <a:t>게임은 성공하며 </a:t>
            </a:r>
            <a:r>
              <a:rPr lang="ko-KR" altLang="en-US" b="1" dirty="0" err="1">
                <a:solidFill>
                  <a:sysClr val="windowText" lastClr="000000"/>
                </a:solidFill>
              </a:rPr>
              <a:t>메인화면으로</a:t>
            </a:r>
            <a:r>
              <a:rPr lang="ko-KR" altLang="en-US" b="1" dirty="0">
                <a:solidFill>
                  <a:sysClr val="windowText" lastClr="000000"/>
                </a:solidFill>
              </a:rPr>
              <a:t> 돌아온다</a:t>
            </a:r>
            <a:r>
              <a:rPr lang="en-US" altLang="ko-KR" b="1" dirty="0">
                <a:solidFill>
                  <a:sysClr val="windowText" lastClr="000000"/>
                </a:solidFill>
              </a:rPr>
              <a:t>. (</a:t>
            </a:r>
            <a:r>
              <a:rPr lang="ko-KR" altLang="en-US" b="1" dirty="0">
                <a:solidFill>
                  <a:sysClr val="windowText" lastClr="000000"/>
                </a:solidFill>
              </a:rPr>
              <a:t>연출 있으면 좋을 듯</a:t>
            </a:r>
            <a:r>
              <a:rPr lang="en-US" altLang="ko-KR" b="1" dirty="0">
                <a:solidFill>
                  <a:sysClr val="windowText" lastClr="000000"/>
                </a:solidFill>
              </a:rPr>
              <a:t>)</a:t>
            </a:r>
            <a:endParaRPr lang="ko-KR" alt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7F6F16-AB90-52F2-45FA-BDA111BB98A0}"/>
              </a:ext>
            </a:extLst>
          </p:cNvPr>
          <p:cNvSpPr/>
          <p:nvPr/>
        </p:nvSpPr>
        <p:spPr>
          <a:xfrm>
            <a:off x="590550" y="-1066800"/>
            <a:ext cx="2200275" cy="9620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ysClr val="windowText" lastClr="000000"/>
                </a:solidFill>
              </a:rPr>
              <a:t>대화 시스템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F5DAF8-C840-DDD1-6D6A-AA9B85388CC8}"/>
              </a:ext>
            </a:extLst>
          </p:cNvPr>
          <p:cNvSpPr/>
          <p:nvPr/>
        </p:nvSpPr>
        <p:spPr>
          <a:xfrm>
            <a:off x="11068050" y="3190875"/>
            <a:ext cx="1452563" cy="809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메모란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353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5649647-641E-C4CB-5BE8-C378A759409C}"/>
              </a:ext>
            </a:extLst>
          </p:cNvPr>
          <p:cNvSpPr/>
          <p:nvPr/>
        </p:nvSpPr>
        <p:spPr>
          <a:xfrm>
            <a:off x="342899" y="7048500"/>
            <a:ext cx="12020551" cy="36385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b="1" dirty="0">
                <a:solidFill>
                  <a:sysClr val="windowText" lastClr="000000"/>
                </a:solidFill>
              </a:rPr>
              <a:t>메모 버튼을 누르면 화면 중앙으로 메모장</a:t>
            </a:r>
            <a:r>
              <a:rPr lang="en-US" altLang="ko-KR" b="1" dirty="0">
                <a:solidFill>
                  <a:sysClr val="windowText" lastClr="000000"/>
                </a:solidFill>
              </a:rPr>
              <a:t>(</a:t>
            </a:r>
            <a:r>
              <a:rPr lang="en-US" altLang="ko-KR" b="1" dirty="0" err="1">
                <a:solidFill>
                  <a:sysClr val="windowText" lastClr="000000"/>
                </a:solidFill>
              </a:rPr>
              <a:t>InputField</a:t>
            </a:r>
            <a:r>
              <a:rPr lang="en-US" altLang="ko-KR" b="1" dirty="0">
                <a:solidFill>
                  <a:sysClr val="windowText" lastClr="000000"/>
                </a:solidFill>
              </a:rPr>
              <a:t>)</a:t>
            </a:r>
            <a:r>
              <a:rPr lang="ko-KR" altLang="en-US" b="1" dirty="0">
                <a:solidFill>
                  <a:sysClr val="windowText" lastClr="000000"/>
                </a:solidFill>
              </a:rPr>
              <a:t>가 활성화되며 메모를 할 수 있다</a:t>
            </a:r>
            <a:r>
              <a:rPr lang="en-US" altLang="ko-KR" b="1" dirty="0">
                <a:solidFill>
                  <a:sysClr val="windowText" lastClr="000000"/>
                </a:solidFill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ysClr val="windowText" lastClr="000000"/>
                </a:solidFill>
              </a:rPr>
              <a:t>취소 버튼을 누르면 메모장을 최소 크기로 전환 가능</a:t>
            </a:r>
            <a:endParaRPr lang="en-US" altLang="ko-KR" b="1" dirty="0">
              <a:solidFill>
                <a:sysClr val="windowText" lastClr="00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b="1" dirty="0">
                <a:solidFill>
                  <a:sysClr val="windowText" lastClr="000000"/>
                </a:solidFill>
              </a:rPr>
              <a:t>메모장 </a:t>
            </a:r>
            <a:r>
              <a:rPr lang="en-US" altLang="ko-KR" b="1" dirty="0">
                <a:solidFill>
                  <a:sysClr val="windowText" lastClr="000000"/>
                </a:solidFill>
              </a:rPr>
              <a:t>Layer</a:t>
            </a:r>
            <a:r>
              <a:rPr lang="ko-KR" altLang="en-US" b="1" dirty="0">
                <a:solidFill>
                  <a:sysClr val="windowText" lastClr="000000"/>
                </a:solidFill>
              </a:rPr>
              <a:t>는 최상위에 있다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5C856B6-3855-E8DD-7847-8A54FC3BA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87" y="1619251"/>
            <a:ext cx="4653844" cy="253319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1EC9839-E180-1611-6011-4E5772C00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292" y="1619251"/>
            <a:ext cx="4494616" cy="2576622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CD90A75-E786-1EC5-38C4-FB13B914763C}"/>
              </a:ext>
            </a:extLst>
          </p:cNvPr>
          <p:cNvSpPr/>
          <p:nvPr/>
        </p:nvSpPr>
        <p:spPr>
          <a:xfrm>
            <a:off x="5922477" y="2504849"/>
            <a:ext cx="1029292" cy="762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795844-3252-A289-C317-77AEBEB7C6B8}"/>
              </a:ext>
            </a:extLst>
          </p:cNvPr>
          <p:cNvSpPr/>
          <p:nvPr/>
        </p:nvSpPr>
        <p:spPr>
          <a:xfrm>
            <a:off x="4991100" y="2504849"/>
            <a:ext cx="590254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367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DA5BF8-AFF2-33A6-6682-8F41C4BC493D}"/>
              </a:ext>
            </a:extLst>
          </p:cNvPr>
          <p:cNvGrpSpPr/>
          <p:nvPr/>
        </p:nvGrpSpPr>
        <p:grpSpPr>
          <a:xfrm>
            <a:off x="2054689" y="6858000"/>
            <a:ext cx="7353816" cy="1641186"/>
            <a:chOff x="1372025" y="5110596"/>
            <a:chExt cx="7353816" cy="164118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C23942-D837-3236-BCA0-BE9FC202E67D}"/>
                </a:ext>
              </a:extLst>
            </p:cNvPr>
            <p:cNvSpPr/>
            <p:nvPr/>
          </p:nvSpPr>
          <p:spPr>
            <a:xfrm>
              <a:off x="1372025" y="5588000"/>
              <a:ext cx="7353816" cy="11637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3C7CE46-7667-CA64-0A0F-2AD678515561}"/>
                </a:ext>
              </a:extLst>
            </p:cNvPr>
            <p:cNvGrpSpPr/>
            <p:nvPr/>
          </p:nvGrpSpPr>
          <p:grpSpPr>
            <a:xfrm>
              <a:off x="1750724" y="5110596"/>
              <a:ext cx="6832385" cy="1539586"/>
              <a:chOff x="1750724" y="5110596"/>
              <a:chExt cx="6832385" cy="1539586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E17DB9EF-2E53-ADBD-9F9E-ECA2DA7F052E}"/>
                  </a:ext>
                </a:extLst>
              </p:cNvPr>
              <p:cNvSpPr/>
              <p:nvPr/>
            </p:nvSpPr>
            <p:spPr>
              <a:xfrm>
                <a:off x="1750724" y="5689600"/>
                <a:ext cx="960582" cy="9605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0B816E6A-5BA5-072D-CCBB-8DAD5AC62C49}"/>
                  </a:ext>
                </a:extLst>
              </p:cNvPr>
              <p:cNvSpPr/>
              <p:nvPr/>
            </p:nvSpPr>
            <p:spPr>
              <a:xfrm>
                <a:off x="3671888" y="5689600"/>
                <a:ext cx="960582" cy="9605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62726EA9-7C8A-6CE1-4FE9-4D7510BAE1B8}"/>
                  </a:ext>
                </a:extLst>
              </p:cNvPr>
              <p:cNvSpPr/>
              <p:nvPr/>
            </p:nvSpPr>
            <p:spPr>
              <a:xfrm>
                <a:off x="5731597" y="5689600"/>
                <a:ext cx="960582" cy="9605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A15B4330-B528-16D3-36AB-C19ADFBE39B2}"/>
                  </a:ext>
                </a:extLst>
              </p:cNvPr>
              <p:cNvSpPr/>
              <p:nvPr/>
            </p:nvSpPr>
            <p:spPr>
              <a:xfrm>
                <a:off x="7622527" y="5689600"/>
                <a:ext cx="960582" cy="960582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B3C6BCF-BA5D-2741-78E2-42BB7552EA3E}"/>
                  </a:ext>
                </a:extLst>
              </p:cNvPr>
              <p:cNvSpPr/>
              <p:nvPr/>
            </p:nvSpPr>
            <p:spPr>
              <a:xfrm>
                <a:off x="3724036" y="5110596"/>
                <a:ext cx="2649794" cy="55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누가 범인</a:t>
                </a:r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02F254-2C16-77F7-D839-C2D42CCD9AC0}"/>
              </a:ext>
            </a:extLst>
          </p:cNvPr>
          <p:cNvGrpSpPr/>
          <p:nvPr/>
        </p:nvGrpSpPr>
        <p:grpSpPr>
          <a:xfrm>
            <a:off x="2054689" y="9202297"/>
            <a:ext cx="7353816" cy="1721426"/>
            <a:chOff x="1372025" y="8641190"/>
            <a:chExt cx="7353816" cy="172142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5C0EA68-0358-CCE1-7CCB-383F07465A20}"/>
                </a:ext>
              </a:extLst>
            </p:cNvPr>
            <p:cNvSpPr/>
            <p:nvPr/>
          </p:nvSpPr>
          <p:spPr>
            <a:xfrm>
              <a:off x="1372025" y="9198834"/>
              <a:ext cx="7353816" cy="116378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D6CCD16-826E-D8BB-071F-6B6C880A128E}"/>
                </a:ext>
              </a:extLst>
            </p:cNvPr>
            <p:cNvSpPr/>
            <p:nvPr/>
          </p:nvSpPr>
          <p:spPr>
            <a:xfrm>
              <a:off x="3226020" y="9256559"/>
              <a:ext cx="960582" cy="9605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3AF1861-A2A2-1B94-31C8-71ADEE208E92}"/>
                </a:ext>
              </a:extLst>
            </p:cNvPr>
            <p:cNvSpPr/>
            <p:nvPr/>
          </p:nvSpPr>
          <p:spPr>
            <a:xfrm>
              <a:off x="5995139" y="9256559"/>
              <a:ext cx="960582" cy="960582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99F7E5A-AF57-3081-14CF-48A9AD9CA3AC}"/>
                </a:ext>
              </a:extLst>
            </p:cNvPr>
            <p:cNvSpPr/>
            <p:nvPr/>
          </p:nvSpPr>
          <p:spPr>
            <a:xfrm>
              <a:off x="3724036" y="8641190"/>
              <a:ext cx="2649794" cy="55764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꿈</a:t>
              </a:r>
              <a:r>
                <a:rPr lang="en-US" altLang="ko-KR" dirty="0"/>
                <a:t> OR </a:t>
              </a:r>
              <a:r>
                <a:rPr lang="ko-KR" altLang="en-US" dirty="0"/>
                <a:t>현실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FFFBC7A2-902B-7DA1-D65B-36CDECAB11B1}"/>
              </a:ext>
            </a:extLst>
          </p:cNvPr>
          <p:cNvSpPr/>
          <p:nvPr/>
        </p:nvSpPr>
        <p:spPr>
          <a:xfrm>
            <a:off x="1800477" y="6973455"/>
            <a:ext cx="508423" cy="55764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CE7CD2E-79F0-C010-C7D2-02D6CCC71CBA}"/>
              </a:ext>
            </a:extLst>
          </p:cNvPr>
          <p:cNvSpPr/>
          <p:nvPr/>
        </p:nvSpPr>
        <p:spPr>
          <a:xfrm>
            <a:off x="1800477" y="9422228"/>
            <a:ext cx="508423" cy="557644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032D616-542E-48BF-535A-AC091E06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09" y="712319"/>
            <a:ext cx="9836776" cy="55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3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194</Words>
  <Application>Microsoft Office PowerPoint</Application>
  <PresentationFormat>와이드스크린</PresentationFormat>
  <Paragraphs>34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탁기 육</dc:creator>
  <cp:lastModifiedBy>육 탁기</cp:lastModifiedBy>
  <cp:revision>1</cp:revision>
  <dcterms:created xsi:type="dcterms:W3CDTF">2024-05-24T14:02:02Z</dcterms:created>
  <dcterms:modified xsi:type="dcterms:W3CDTF">2024-05-24T17:14:29Z</dcterms:modified>
</cp:coreProperties>
</file>