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B5F2-9D08-475D-98A9-531AA699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057F-F313-498A-8D0A-62A86EFB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DFD6-BE91-469F-9485-470799D4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7DC3-AE80-41B2-8568-8C30C647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C07E-7A83-40CD-AD2D-94C643B4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76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FBC-2A80-4A1D-BB8D-6BEDD485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2B94-37B5-46A9-A386-6DAB0F16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C698-9C19-41A2-92A4-C9D6156D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D331-652C-44FF-B2E3-3A4B8535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4A74-ADCA-4A1C-97DF-6866948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38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A3657-6152-41DE-BF51-994A8F9FD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FEEE-FFA0-4483-93C9-D673A23D7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D3DE-BD6B-4A4A-B5D7-AA668C83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FCF6-42EC-4FC3-8DB7-E4498549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6CA0-5E9B-4E2C-8142-B00A2C96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9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5AEC-0309-489A-84AC-449050D6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22CA-6F5D-4FAE-BFD4-DF5714A4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23B8-7469-42D8-859D-A4D8DDC1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F800-7F35-4985-816B-769669B1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777B-2D8D-4F22-8EFE-43C034D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24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629-3A9D-46DE-B465-7028C8CE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70B4-A037-41CC-B8B7-1936F67E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D032-2B84-4002-ACB1-F00E21A2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53A1-89DC-4435-B1F0-EC75EFC8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E2C7-C038-46FF-95D2-618BA15D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310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E668-E623-4CF4-B95A-36BB2CFF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9B33-5741-4898-94BA-204D192F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4406C-85CE-43E2-8802-580DF150D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491A-51A2-47F6-94A4-0FDC5E65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D755E-21C6-45A3-A1FB-45A97AA0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7A38B-57C0-4193-B430-DBE29AB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054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3FB1-5E97-4E5B-8026-7B39DD7D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CBB93-CA14-4122-87D1-0D844908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F726-5A2C-4EE8-AD6E-764B6E983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87ED-619E-435C-8A17-9CC4CF224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2CA-B55D-4582-BE9B-AC89AF79E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E2766-F356-40E5-A894-B114316B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3766-6DA7-4BFD-8A19-FA14F53D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1CD28-5BD5-45C3-A2A1-E852BAA4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1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8817-F421-4296-9201-7B2CE4C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7AED-60E4-43FE-9D57-83941B04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FFF2F-8C7B-4A36-B08B-27B8078B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4E7F3-5259-4113-A091-635500A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354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68095-3675-4279-88CC-F6EEC193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CDED8-5C7A-4F8D-8479-16D0A3F8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9F17-A3DA-43A1-8212-CFC06AEA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6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5C02-B877-4DFF-AFBD-247DF6E4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9B93-77E6-4982-9C1E-7B9B474C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23114-58D0-4E36-A641-1A464BE34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7A4D-8056-45DD-AA71-94BA169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B57A-48E1-40CB-8BCC-519EFD80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3D29-1D56-441D-9520-C2768916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81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BC1C-0B31-4256-B1E5-C72A8AC7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774E1-F04A-4333-AAF8-CD6920CED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970F-8032-4C46-9FFC-BDEB3EB9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950A-FFF2-42DC-89D8-581D40B7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BC11-112C-4C14-8F3A-6077079F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988B-0D39-4F7B-A98A-42FEA19E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20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50314-9147-442F-A731-2148C6D5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14A6-3B62-4C65-90E4-6B72927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2040-FABA-4622-9461-75325C3FD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CF70-0BE3-417A-8A7E-443DEA7BC66F}" type="datetimeFigureOut">
              <a:rPr lang="en-ZA" smtClean="0"/>
              <a:t>2020/05/09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4675-AFE2-4180-A417-1D4300D7E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555E-25A7-4B7A-8CEA-A9957011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5DE0-D763-4B92-B50C-A407CA063E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72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2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3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3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4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4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A2FAE7-FCB5-4D8D-AED5-227E207B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SAVING MEDIA COSTS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D556-83EE-46FA-801E-8E8C34FB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3700"/>
              <a:t>CHOOSING WHICH CITY IS THE BEST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2EFC-E27A-4AF5-A130-FC84F464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 dirty="0"/>
              <a:t>Media companies on a budget want to provide the best content with little costs a possible</a:t>
            </a:r>
          </a:p>
          <a:p>
            <a:r>
              <a:rPr lang="en-ZA" sz="2000" dirty="0"/>
              <a:t>It is a uphill battle for start-ups to compete with giants</a:t>
            </a:r>
          </a:p>
          <a:p>
            <a:endParaRPr lang="en-ZA" sz="2000" dirty="0"/>
          </a:p>
          <a:p>
            <a:r>
              <a:rPr lang="en-ZA" sz="2000" dirty="0"/>
              <a:t>It is shown on the diagram that the main issues are products and costs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85C8D83-1997-422D-9D3B-9D5B1D928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r="1317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0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0870A-E139-4433-97CD-6895289C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PROXIMITY IN DIFFERENT CITIES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0409A-8093-48E6-A69F-933390E1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4000"/>
              <a:t>JERSEY CITY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1941-DC31-4195-BF28-4AE436A3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/>
              <a:t>The most clustered pizzerias are in Jersey City</a:t>
            </a:r>
          </a:p>
          <a:p>
            <a:endParaRPr lang="en-ZA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6E906CD-7AB3-4721-A352-13BDF10721D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5549" r="2926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ED0D9-07F8-4E10-996E-5377F826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4000"/>
              <a:t>New York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D81-F510-428B-A59D-1E13C85F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/>
              <a:t>A close second is New York</a:t>
            </a:r>
          </a:p>
          <a:p>
            <a:endParaRPr lang="en-ZA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E2A38-6C4B-4A4B-BFB7-EFD30C0E186D}"/>
              </a:ext>
            </a:extLst>
          </p:cNvPr>
          <p:cNvPicPr/>
          <p:nvPr/>
        </p:nvPicPr>
        <p:blipFill rotWithShape="1">
          <a:blip r:embed="rId2"/>
          <a:srcRect l="25111" r="2227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B7977-6534-4134-AB3F-212EFAD7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4000"/>
              <a:t>San Francisco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1110-0C12-403B-893B-96A086EA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/>
              <a:t>Close to New York is San Francisco city</a:t>
            </a:r>
          </a:p>
          <a:p>
            <a:endParaRPr lang="en-ZA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4A953-0964-4CE2-B61A-FA4CC2126B63}"/>
              </a:ext>
            </a:extLst>
          </p:cNvPr>
          <p:cNvPicPr/>
          <p:nvPr/>
        </p:nvPicPr>
        <p:blipFill rotWithShape="1">
          <a:blip r:embed="rId2"/>
          <a:srcRect l="16442" r="-2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6A2F6-E79B-431D-A4F5-80C2CC51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4000"/>
              <a:t>Boston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D4A5-5B24-4672-9EB2-174AA3FA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/>
              <a:t>Second last is Boston</a:t>
            </a:r>
          </a:p>
          <a:p>
            <a:endParaRPr lang="en-ZA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39F52-D197-4F73-9942-A54EDA7048FF}"/>
              </a:ext>
            </a:extLst>
          </p:cNvPr>
          <p:cNvPicPr/>
          <p:nvPr/>
        </p:nvPicPr>
        <p:blipFill rotWithShape="1">
          <a:blip r:embed="rId2"/>
          <a:srcRect l="2461" r="3873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A7DE1-EC0F-4C2A-9C40-170E5E16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ZA" sz="4000"/>
              <a:t>Chicago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8F14-6930-409C-94D7-ABC26B73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ZA" sz="2000"/>
              <a:t>Last place is Chicago</a:t>
            </a:r>
          </a:p>
          <a:p>
            <a:endParaRPr lang="en-ZA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5E68-92A0-49BB-8F60-AD5FB8BA1F1C}"/>
              </a:ext>
            </a:extLst>
          </p:cNvPr>
          <p:cNvPicPr/>
          <p:nvPr/>
        </p:nvPicPr>
        <p:blipFill rotWithShape="1">
          <a:blip r:embed="rId2"/>
          <a:srcRect l="13454" r="479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SAVING MEDIA COSTS</vt:lpstr>
      <vt:lpstr>CHOOSING WHICH CITY IS THE BEST</vt:lpstr>
      <vt:lpstr>PROXIMITY IN DIFFERENT CITIES</vt:lpstr>
      <vt:lpstr>JERSEY CITY</vt:lpstr>
      <vt:lpstr>New York</vt:lpstr>
      <vt:lpstr>San Francisco</vt:lpstr>
      <vt:lpstr>Boston</vt:lpstr>
      <vt:lpstr>Chicago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MEDIA COSTS</dc:title>
  <dc:creator>Senosha, Pakang, (Mr) (s220550522)</dc:creator>
  <cp:lastModifiedBy>Senosha, Pakang, (Mr) (s220550522)</cp:lastModifiedBy>
  <cp:revision>3</cp:revision>
  <dcterms:created xsi:type="dcterms:W3CDTF">2020-05-09T14:37:39Z</dcterms:created>
  <dcterms:modified xsi:type="dcterms:W3CDTF">2020-05-09T14:49:14Z</dcterms:modified>
</cp:coreProperties>
</file>