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8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6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AC05-5402-428F-82D2-D860DBC7AA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5D90-EC92-4C02-A659-1076D3F6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10C919-BA88-49E2-B352-9D737F0251ED}"/>
              </a:ext>
            </a:extLst>
          </p:cNvPr>
          <p:cNvGrpSpPr/>
          <p:nvPr/>
        </p:nvGrpSpPr>
        <p:grpSpPr>
          <a:xfrm>
            <a:off x="-2" y="-1"/>
            <a:ext cx="5143502" cy="9144001"/>
            <a:chOff x="-2" y="-1"/>
            <a:chExt cx="5143502" cy="9144001"/>
          </a:xfrm>
        </p:grpSpPr>
        <p:pic>
          <p:nvPicPr>
            <p:cNvPr id="5" name="Picture 10" descr="Share.psu.ac.th">
              <a:extLst>
                <a:ext uri="{FF2B5EF4-FFF2-40B4-BE49-F238E27FC236}">
                  <a16:creationId xmlns:a16="http://schemas.microsoft.com/office/drawing/2014/main" id="{16243D3F-90FA-4205-B9FB-5413ABAAA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468425"/>
              <a:ext cx="5143501" cy="467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hare.psu.ac.th">
              <a:extLst>
                <a:ext uri="{FF2B5EF4-FFF2-40B4-BE49-F238E27FC236}">
                  <a16:creationId xmlns:a16="http://schemas.microsoft.com/office/drawing/2014/main" id="{86DBE00B-B2B3-4514-B408-486CA0E53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1"/>
              <a:ext cx="5143501" cy="467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นิยาย แจกไอคอนแมวเหมียวมากมาย : Dek-D.com - Writer">
            <a:extLst>
              <a:ext uri="{FF2B5EF4-FFF2-40B4-BE49-F238E27FC236}">
                <a16:creationId xmlns:a16="http://schemas.microsoft.com/office/drawing/2014/main" id="{317438F5-EA16-4D98-A3DD-4624601E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2627" y="5897040"/>
            <a:ext cx="3448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การ์ตูนหน้าติดกระจก หมาชินจัง">
            <a:extLst>
              <a:ext uri="{FF2B5EF4-FFF2-40B4-BE49-F238E27FC236}">
                <a16:creationId xmlns:a16="http://schemas.microsoft.com/office/drawing/2014/main" id="{45777BAA-EF2D-448C-83DA-32FC03B0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174505" y="423136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83DBBF-9E6B-4D30-B497-5BB364306019}"/>
              </a:ext>
            </a:extLst>
          </p:cNvPr>
          <p:cNvSpPr txBox="1"/>
          <p:nvPr/>
        </p:nvSpPr>
        <p:spPr>
          <a:xfrm>
            <a:off x="792771" y="4104310"/>
            <a:ext cx="355795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damGorry-Inline" panose="020F0702020204020204" pitchFamily="34" charset="0"/>
              </a:rPr>
              <a:t>Pets For You</a:t>
            </a:r>
          </a:p>
        </p:txBody>
      </p:sp>
    </p:spTree>
    <p:extLst>
      <p:ext uri="{BB962C8B-B14F-4D97-AF65-F5344CB8AC3E}">
        <p14:creationId xmlns:p14="http://schemas.microsoft.com/office/powerpoint/2010/main" val="167140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3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AdamGorry-Inline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 Saow</dc:creator>
  <cp:lastModifiedBy>Lp Saow</cp:lastModifiedBy>
  <cp:revision>4</cp:revision>
  <dcterms:created xsi:type="dcterms:W3CDTF">2020-11-04T21:04:25Z</dcterms:created>
  <dcterms:modified xsi:type="dcterms:W3CDTF">2020-11-05T02:23:19Z</dcterms:modified>
</cp:coreProperties>
</file>