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g" ContentType="image/png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352" r:id="rId2"/>
    <p:sldId id="353" r:id="rId3"/>
    <p:sldId id="354" r:id="rId4"/>
    <p:sldId id="355" r:id="rId5"/>
    <p:sldId id="357" r:id="rId6"/>
    <p:sldId id="356" r:id="rId7"/>
    <p:sldId id="360" r:id="rId8"/>
    <p:sldId id="361" r:id="rId9"/>
    <p:sldId id="362" r:id="rId10"/>
    <p:sldId id="363" r:id="rId11"/>
    <p:sldId id="364" r:id="rId12"/>
    <p:sldId id="358" r:id="rId13"/>
    <p:sldId id="366" r:id="rId14"/>
    <p:sldId id="367" r:id="rId15"/>
    <p:sldId id="368" r:id="rId16"/>
    <p:sldId id="369" r:id="rId17"/>
    <p:sldId id="359" r:id="rId18"/>
    <p:sldId id="371" r:id="rId19"/>
    <p:sldId id="3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888" userDrawn="1">
          <p15:clr>
            <a:srgbClr val="A4A3A4"/>
          </p15:clr>
        </p15:guide>
        <p15:guide id="4" pos="720" userDrawn="1">
          <p15:clr>
            <a:srgbClr val="A4A3A4"/>
          </p15:clr>
        </p15:guide>
        <p15:guide id="5" pos="1272" userDrawn="1">
          <p15:clr>
            <a:srgbClr val="A4A3A4"/>
          </p15:clr>
        </p15:guide>
        <p15:guide id="6" pos="4344" userDrawn="1">
          <p15:clr>
            <a:srgbClr val="A4A3A4"/>
          </p15:clr>
        </p15:guide>
        <p15:guide id="7" orient="horz" pos="24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kawat Panyakorn" initials="PP" lastIdx="1" clrIdx="0">
    <p:extLst>
      <p:ext uri="{19B8F6BF-5375-455C-9EA6-DF929625EA0E}">
        <p15:presenceInfo xmlns:p15="http://schemas.microsoft.com/office/powerpoint/2012/main" userId="Pakawat Panyako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EF6"/>
    <a:srgbClr val="C9E5F7"/>
    <a:srgbClr val="D7ECE2"/>
    <a:srgbClr val="C4E6E6"/>
    <a:srgbClr val="C5E9ED"/>
    <a:srgbClr val="D7ECDC"/>
    <a:srgbClr val="BEE8F9"/>
    <a:srgbClr val="BCE0C4"/>
    <a:srgbClr val="A5D8D9"/>
    <a:srgbClr val="A6D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9" autoAdjust="0"/>
    <p:restoredTop sz="95481" autoAdjust="0"/>
  </p:normalViewPr>
  <p:slideViewPr>
    <p:cSldViewPr snapToGrid="0" showGuides="1">
      <p:cViewPr varScale="1">
        <p:scale>
          <a:sx n="84" d="100"/>
          <a:sy n="84" d="100"/>
        </p:scale>
        <p:origin x="51" y="90"/>
      </p:cViewPr>
      <p:guideLst>
        <p:guide orient="horz" pos="2160"/>
        <p:guide pos="3840"/>
        <p:guide orient="horz" pos="888"/>
        <p:guide pos="720"/>
        <p:guide pos="1272"/>
        <p:guide pos="4344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bs\Desktop\Senior_Research\final_file\lfs_normalize%20with%20median\summary%20regress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bs\Desktop\Senior_Research\final_file\lfs_normalize%20with%20median\summary%20regressio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bs\Desktop\Senior_Research\final_file\lfs_normalize%20with%20median\summary%20regression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bs\Desktop\Senior_Research\final_file\lfs_normalize%20with%20median\summary%20regression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bs\Desktop\Senior_Research\final_file\lfs_normalize%20with%20median\summary%20regression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bs\Desktop\SR_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bs\Desktop\SR_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bs\Desktop\Senior_Research\final_file\lfs_normalize%20with%20median\summary%20regress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bs\Desktop\Senior_Research\final_file\lfs_normalize%20with%20median\summary%20regress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bs\Desktop\Senior_Research\final_file\lfs_normalize%20with%20median\summary%20regress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bs\Desktop\Senior_Research\final_file\lfs_normalize%20with%20median\summary%20regress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bs\Desktop\Senior_Research\final_file\lfs_normalize%20with%20median\summary%20regress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115"/>
          <c:order val="115"/>
          <c:tx>
            <c:strRef>
              <c:f>'50d_nor'!$A$117</c:f>
              <c:strCache>
                <c:ptCount val="1"/>
                <c:pt idx="0">
                  <c:v>Economists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'50d_nor'!$B$1:$AY$1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'50d_nor'!$B$117:$AY$117</c:f>
              <c:numCache>
                <c:formatCode>General</c:formatCode>
                <c:ptCount val="50"/>
                <c:pt idx="0">
                  <c:v>-6.4403225949231105E-2</c:v>
                </c:pt>
                <c:pt idx="1">
                  <c:v>-0.10092168950091999</c:v>
                </c:pt>
                <c:pt idx="2">
                  <c:v>0.19314317742550299</c:v>
                </c:pt>
                <c:pt idx="3">
                  <c:v>-0.25104720357674898</c:v>
                </c:pt>
                <c:pt idx="4">
                  <c:v>1.49145849319656E-2</c:v>
                </c:pt>
                <c:pt idx="5">
                  <c:v>-0.10599680708711801</c:v>
                </c:pt>
                <c:pt idx="6">
                  <c:v>-0.16870021736669899</c:v>
                </c:pt>
                <c:pt idx="7">
                  <c:v>-0.110938923828934</c:v>
                </c:pt>
                <c:pt idx="8">
                  <c:v>-0.21925675784665299</c:v>
                </c:pt>
                <c:pt idx="9">
                  <c:v>6.11057781854921E-2</c:v>
                </c:pt>
                <c:pt idx="10">
                  <c:v>4.8751297311709199E-2</c:v>
                </c:pt>
                <c:pt idx="11">
                  <c:v>-0.123572382083614</c:v>
                </c:pt>
                <c:pt idx="12">
                  <c:v>2.8742780039950701E-2</c:v>
                </c:pt>
                <c:pt idx="13">
                  <c:v>-2.4311581175939401E-2</c:v>
                </c:pt>
                <c:pt idx="14">
                  <c:v>0.139430299833775</c:v>
                </c:pt>
                <c:pt idx="15">
                  <c:v>0.120800449851331</c:v>
                </c:pt>
                <c:pt idx="16">
                  <c:v>0.12679359765606099</c:v>
                </c:pt>
                <c:pt idx="17">
                  <c:v>-0.21915944015564201</c:v>
                </c:pt>
                <c:pt idx="18">
                  <c:v>-8.2082606482805007E-3</c:v>
                </c:pt>
                <c:pt idx="19">
                  <c:v>-0.15204105062721801</c:v>
                </c:pt>
                <c:pt idx="20">
                  <c:v>5.0545186749336099E-2</c:v>
                </c:pt>
                <c:pt idx="21">
                  <c:v>-0.14999900107751499</c:v>
                </c:pt>
                <c:pt idx="22">
                  <c:v>-2.956998041354E-2</c:v>
                </c:pt>
                <c:pt idx="23">
                  <c:v>-7.4735120811512401E-2</c:v>
                </c:pt>
                <c:pt idx="24">
                  <c:v>0.11367841683087999</c:v>
                </c:pt>
                <c:pt idx="25">
                  <c:v>-9.3269275064461907E-2</c:v>
                </c:pt>
                <c:pt idx="26">
                  <c:v>-0.167435087383562</c:v>
                </c:pt>
                <c:pt idx="27">
                  <c:v>-7.6898817474979106E-2</c:v>
                </c:pt>
                <c:pt idx="28">
                  <c:v>-0.218705290930927</c:v>
                </c:pt>
                <c:pt idx="29">
                  <c:v>0.19353244818954499</c:v>
                </c:pt>
                <c:pt idx="30">
                  <c:v>0.37799813149994499</c:v>
                </c:pt>
                <c:pt idx="31">
                  <c:v>-1.31580006092261E-2</c:v>
                </c:pt>
                <c:pt idx="32">
                  <c:v>0.17627477765034899</c:v>
                </c:pt>
                <c:pt idx="33">
                  <c:v>-0.144380526383175</c:v>
                </c:pt>
                <c:pt idx="34">
                  <c:v>-8.1393272838147304E-2</c:v>
                </c:pt>
                <c:pt idx="35">
                  <c:v>-0.28103727202315099</c:v>
                </c:pt>
                <c:pt idx="36">
                  <c:v>-0.113358890412062</c:v>
                </c:pt>
                <c:pt idx="37">
                  <c:v>3.48608188814774E-2</c:v>
                </c:pt>
                <c:pt idx="38">
                  <c:v>0.13216391223832399</c:v>
                </c:pt>
                <c:pt idx="39">
                  <c:v>-7.1043536399180804E-2</c:v>
                </c:pt>
                <c:pt idx="40">
                  <c:v>-0.20942767105459301</c:v>
                </c:pt>
                <c:pt idx="41">
                  <c:v>-3.8075546607857498E-3</c:v>
                </c:pt>
                <c:pt idx="42">
                  <c:v>9.0550867562235293E-2</c:v>
                </c:pt>
                <c:pt idx="43">
                  <c:v>2.7513333210184801E-2</c:v>
                </c:pt>
                <c:pt idx="44">
                  <c:v>0.12123837946087899</c:v>
                </c:pt>
                <c:pt idx="45">
                  <c:v>-5.5982001753789298E-2</c:v>
                </c:pt>
                <c:pt idx="46">
                  <c:v>5.18070728094389E-2</c:v>
                </c:pt>
                <c:pt idx="47">
                  <c:v>0.27133794215243801</c:v>
                </c:pt>
                <c:pt idx="48">
                  <c:v>3.0616145591902798E-2</c:v>
                </c:pt>
                <c:pt idx="49">
                  <c:v>5.8953435252643203E-2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F9-44AF-87F6-E25316603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7378431"/>
        <c:axId val="844104847"/>
        <c:extLst>
          <c:ext xmlns:c15="http://schemas.microsoft.com/office/drawing/2012/chart" uri="{02D57815-91ED-43cb-92C2-25804820EDAC}">
            <c15:filteredRad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'50d_nor'!$A$2</c15:sqref>
                        </c15:formulaRef>
                      </c:ext>
                    </c:extLst>
                    <c:strCache>
                      <c:ptCount val="1"/>
                      <c:pt idx="0">
                        <c:v>Legislators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'50d_nor'!$B$2:$AY$2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-7.2598264859544695E-2</c:v>
                      </c:pt>
                      <c:pt idx="1">
                        <c:v>-9.5826497809549202E-2</c:v>
                      </c:pt>
                      <c:pt idx="2">
                        <c:v>0.12076004629794</c:v>
                      </c:pt>
                      <c:pt idx="3">
                        <c:v>-7.9526587181422595E-2</c:v>
                      </c:pt>
                      <c:pt idx="4">
                        <c:v>-2.65012152389268E-2</c:v>
                      </c:pt>
                      <c:pt idx="5">
                        <c:v>4.0206828573789599E-2</c:v>
                      </c:pt>
                      <c:pt idx="6">
                        <c:v>-1.23396402943048E-2</c:v>
                      </c:pt>
                      <c:pt idx="7">
                        <c:v>8.9693479595260001E-2</c:v>
                      </c:pt>
                      <c:pt idx="8">
                        <c:v>-0.23652650045880999</c:v>
                      </c:pt>
                      <c:pt idx="9">
                        <c:v>-7.8125246049541699E-2</c:v>
                      </c:pt>
                      <c:pt idx="10">
                        <c:v>-0.24057949254555999</c:v>
                      </c:pt>
                      <c:pt idx="11">
                        <c:v>-0.12058989710184601</c:v>
                      </c:pt>
                      <c:pt idx="12">
                        <c:v>0.18394466349939301</c:v>
                      </c:pt>
                      <c:pt idx="13">
                        <c:v>0.186408959159685</c:v>
                      </c:pt>
                      <c:pt idx="14">
                        <c:v>-6.8931454094268305E-2</c:v>
                      </c:pt>
                      <c:pt idx="15">
                        <c:v>-2.9407134093577598E-2</c:v>
                      </c:pt>
                      <c:pt idx="16">
                        <c:v>-4.8565168858350797E-3</c:v>
                      </c:pt>
                      <c:pt idx="17">
                        <c:v>-0.117643830684071</c:v>
                      </c:pt>
                      <c:pt idx="18">
                        <c:v>0.19418038030715601</c:v>
                      </c:pt>
                      <c:pt idx="19">
                        <c:v>-0.13774820086532599</c:v>
                      </c:pt>
                      <c:pt idx="20">
                        <c:v>8.0092476642591406E-2</c:v>
                      </c:pt>
                      <c:pt idx="21">
                        <c:v>2.4300746422017002E-3</c:v>
                      </c:pt>
                      <c:pt idx="22">
                        <c:v>0.111721109229</c:v>
                      </c:pt>
                      <c:pt idx="23">
                        <c:v>-4.99148916947873E-2</c:v>
                      </c:pt>
                      <c:pt idx="24">
                        <c:v>2.1427327975608999E-2</c:v>
                      </c:pt>
                      <c:pt idx="25">
                        <c:v>-0.31728045599857901</c:v>
                      </c:pt>
                      <c:pt idx="26">
                        <c:v>8.6252259898962999E-2</c:v>
                      </c:pt>
                      <c:pt idx="27">
                        <c:v>-0.10146245095659499</c:v>
                      </c:pt>
                      <c:pt idx="28">
                        <c:v>-0.24566485054119899</c:v>
                      </c:pt>
                      <c:pt idx="29">
                        <c:v>-3.5324120182488199E-2</c:v>
                      </c:pt>
                      <c:pt idx="30">
                        <c:v>0.40751688359036597</c:v>
                      </c:pt>
                      <c:pt idx="31">
                        <c:v>0.13361682544105</c:v>
                      </c:pt>
                      <c:pt idx="32">
                        <c:v>-0.230141126133459</c:v>
                      </c:pt>
                      <c:pt idx="33">
                        <c:v>-8.3004130863402706E-2</c:v>
                      </c:pt>
                      <c:pt idx="34">
                        <c:v>-3.9807264731275098E-2</c:v>
                      </c:pt>
                      <c:pt idx="35">
                        <c:v>-0.17750575908987701</c:v>
                      </c:pt>
                      <c:pt idx="36">
                        <c:v>-2.5017667192078802E-3</c:v>
                      </c:pt>
                      <c:pt idx="37">
                        <c:v>-8.1151607593562894E-2</c:v>
                      </c:pt>
                      <c:pt idx="38">
                        <c:v>-3.3332036336076301E-2</c:v>
                      </c:pt>
                      <c:pt idx="39">
                        <c:v>6.0179285333353096E-3</c:v>
                      </c:pt>
                      <c:pt idx="40">
                        <c:v>-0.26707688420704701</c:v>
                      </c:pt>
                      <c:pt idx="41">
                        <c:v>8.4497237853851603E-2</c:v>
                      </c:pt>
                      <c:pt idx="42">
                        <c:v>-3.8231950825859097E-2</c:v>
                      </c:pt>
                      <c:pt idx="43">
                        <c:v>0.16172203141619501</c:v>
                      </c:pt>
                      <c:pt idx="44">
                        <c:v>-1.9765983577785601E-2</c:v>
                      </c:pt>
                      <c:pt idx="45">
                        <c:v>-2.30255833456669E-2</c:v>
                      </c:pt>
                      <c:pt idx="46">
                        <c:v>-0.26820483955194402</c:v>
                      </c:pt>
                      <c:pt idx="47">
                        <c:v>8.8234784801774102E-2</c:v>
                      </c:pt>
                      <c:pt idx="48">
                        <c:v>3.8090478460566901E-2</c:v>
                      </c:pt>
                      <c:pt idx="49">
                        <c:v>-1.6444824213115002E-2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1F9-44AF-87F6-E25316603036}"/>
                  </c:ext>
                </c:extLst>
              </c15:ser>
            </c15:filteredRadarSeries>
            <c15:filteredRad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</c15:sqref>
                        </c15:formulaRef>
                      </c:ext>
                    </c:extLst>
                    <c:strCache>
                      <c:ptCount val="1"/>
                      <c:pt idx="0">
                        <c:v>Senior government officials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'50d_nor'!$B$3:$AY$3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2.4476227408204199E-2</c:v>
                      </c:pt>
                      <c:pt idx="1">
                        <c:v>-3.7938922503033899E-2</c:v>
                      </c:pt>
                      <c:pt idx="2">
                        <c:v>5.7832649761501702E-2</c:v>
                      </c:pt>
                      <c:pt idx="3">
                        <c:v>3.3854440023451102E-2</c:v>
                      </c:pt>
                      <c:pt idx="4">
                        <c:v>5.05702012904094E-2</c:v>
                      </c:pt>
                      <c:pt idx="5">
                        <c:v>-9.87217623752909E-2</c:v>
                      </c:pt>
                      <c:pt idx="6">
                        <c:v>-0.103346643792382</c:v>
                      </c:pt>
                      <c:pt idx="7">
                        <c:v>4.3247417693724401E-2</c:v>
                      </c:pt>
                      <c:pt idx="8">
                        <c:v>-5.21593784427236E-2</c:v>
                      </c:pt>
                      <c:pt idx="9">
                        <c:v>-0.19003105408770801</c:v>
                      </c:pt>
                      <c:pt idx="10">
                        <c:v>-2.008365494817E-2</c:v>
                      </c:pt>
                      <c:pt idx="11">
                        <c:v>-2.5559247091118901E-2</c:v>
                      </c:pt>
                      <c:pt idx="12">
                        <c:v>-7.3486426206650399E-2</c:v>
                      </c:pt>
                      <c:pt idx="13">
                        <c:v>-2.2569759222335901E-2</c:v>
                      </c:pt>
                      <c:pt idx="14">
                        <c:v>3.3465341973382502E-2</c:v>
                      </c:pt>
                      <c:pt idx="15">
                        <c:v>5.1908821106831898E-2</c:v>
                      </c:pt>
                      <c:pt idx="16">
                        <c:v>8.1427278924689796E-3</c:v>
                      </c:pt>
                      <c:pt idx="17">
                        <c:v>1.6156760925493601E-2</c:v>
                      </c:pt>
                      <c:pt idx="18">
                        <c:v>5.5510943843350598E-2</c:v>
                      </c:pt>
                      <c:pt idx="19">
                        <c:v>-1.44537425826309E-2</c:v>
                      </c:pt>
                      <c:pt idx="20">
                        <c:v>6.3811078151127507E-2</c:v>
                      </c:pt>
                      <c:pt idx="21">
                        <c:v>6.6509663378799405E-2</c:v>
                      </c:pt>
                      <c:pt idx="22">
                        <c:v>2.6828036835547402E-2</c:v>
                      </c:pt>
                      <c:pt idx="23">
                        <c:v>-6.3975236011283701E-2</c:v>
                      </c:pt>
                      <c:pt idx="24">
                        <c:v>-0.101332881284472</c:v>
                      </c:pt>
                      <c:pt idx="25">
                        <c:v>-0.40873252197510102</c:v>
                      </c:pt>
                      <c:pt idx="26">
                        <c:v>4.5296856729283803E-2</c:v>
                      </c:pt>
                      <c:pt idx="27">
                        <c:v>-5.33958574064229E-2</c:v>
                      </c:pt>
                      <c:pt idx="28">
                        <c:v>-0.189826942298887</c:v>
                      </c:pt>
                      <c:pt idx="29">
                        <c:v>6.3931450158532202E-2</c:v>
                      </c:pt>
                      <c:pt idx="30">
                        <c:v>0.56801382545448997</c:v>
                      </c:pt>
                      <c:pt idx="31">
                        <c:v>1.05828569126073E-2</c:v>
                      </c:pt>
                      <c:pt idx="32">
                        <c:v>-0.106178554593181</c:v>
                      </c:pt>
                      <c:pt idx="33">
                        <c:v>-0.12739744961253099</c:v>
                      </c:pt>
                      <c:pt idx="34">
                        <c:v>2.4952313158865799E-2</c:v>
                      </c:pt>
                      <c:pt idx="35">
                        <c:v>-1.24208322931151E-2</c:v>
                      </c:pt>
                      <c:pt idx="36">
                        <c:v>-4.10436575675713E-2</c:v>
                      </c:pt>
                      <c:pt idx="37">
                        <c:v>-6.8192170844976502E-2</c:v>
                      </c:pt>
                      <c:pt idx="38">
                        <c:v>3.56486211677827E-3</c:v>
                      </c:pt>
                      <c:pt idx="39">
                        <c:v>8.5948703295465907E-3</c:v>
                      </c:pt>
                      <c:pt idx="40">
                        <c:v>-0.114746025533007</c:v>
                      </c:pt>
                      <c:pt idx="41">
                        <c:v>7.2722670948211998E-2</c:v>
                      </c:pt>
                      <c:pt idx="42">
                        <c:v>4.3466161372316001E-2</c:v>
                      </c:pt>
                      <c:pt idx="43">
                        <c:v>-1.87205824017951E-2</c:v>
                      </c:pt>
                      <c:pt idx="44">
                        <c:v>6.27921093924107E-2</c:v>
                      </c:pt>
                      <c:pt idx="45">
                        <c:v>-6.9119586667861194E-2</c:v>
                      </c:pt>
                      <c:pt idx="46">
                        <c:v>-0.193986811380853</c:v>
                      </c:pt>
                      <c:pt idx="47">
                        <c:v>0.23073670230868501</c:v>
                      </c:pt>
                      <c:pt idx="48">
                        <c:v>2.4522942343480601E-2</c:v>
                      </c:pt>
                      <c:pt idx="49">
                        <c:v>-2.6968676163003899E-2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1F9-44AF-87F6-E25316603036}"/>
                  </c:ext>
                </c:extLst>
              </c15:ser>
            </c15:filteredRadarSeries>
            <c15:filteredRad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</c15:sqref>
                        </c15:formulaRef>
                      </c:ext>
                    </c:extLst>
                    <c:strCache>
                      <c:ptCount val="1"/>
                      <c:pt idx="0">
                        <c:v>Traditional chiefs and heads of villages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'50d_nor'!$B$4:$AY$4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1.67194317549952E-3</c:v>
                      </c:pt>
                      <c:pt idx="1">
                        <c:v>2.1204471585736101E-3</c:v>
                      </c:pt>
                      <c:pt idx="2">
                        <c:v>-7.3897107512433904E-2</c:v>
                      </c:pt>
                      <c:pt idx="3">
                        <c:v>-2.0966176969068301E-2</c:v>
                      </c:pt>
                      <c:pt idx="4">
                        <c:v>4.2939250681737998E-2</c:v>
                      </c:pt>
                      <c:pt idx="5">
                        <c:v>-2.6347649679002699E-2</c:v>
                      </c:pt>
                      <c:pt idx="6">
                        <c:v>-8.9175839049830494E-2</c:v>
                      </c:pt>
                      <c:pt idx="7">
                        <c:v>-2.84786052665939E-2</c:v>
                      </c:pt>
                      <c:pt idx="8">
                        <c:v>-8.5024087112887295E-2</c:v>
                      </c:pt>
                      <c:pt idx="9">
                        <c:v>-0.18563368622358301</c:v>
                      </c:pt>
                      <c:pt idx="10">
                        <c:v>-5.4918269864796601E-2</c:v>
                      </c:pt>
                      <c:pt idx="11">
                        <c:v>-5.20481040607364E-2</c:v>
                      </c:pt>
                      <c:pt idx="12">
                        <c:v>4.4880839743147202E-2</c:v>
                      </c:pt>
                      <c:pt idx="13">
                        <c:v>3.8338646364720598E-2</c:v>
                      </c:pt>
                      <c:pt idx="14">
                        <c:v>-0.11365078859713799</c:v>
                      </c:pt>
                      <c:pt idx="15">
                        <c:v>3.7759633326270602E-2</c:v>
                      </c:pt>
                      <c:pt idx="16">
                        <c:v>7.3821791873925499E-2</c:v>
                      </c:pt>
                      <c:pt idx="17">
                        <c:v>1.30420843522996E-2</c:v>
                      </c:pt>
                      <c:pt idx="18">
                        <c:v>2.07599784520669E-2</c:v>
                      </c:pt>
                      <c:pt idx="19">
                        <c:v>-3.3152188697654197E-2</c:v>
                      </c:pt>
                      <c:pt idx="20">
                        <c:v>-4.4313620088832897E-2</c:v>
                      </c:pt>
                      <c:pt idx="21">
                        <c:v>6.0664831868648102E-3</c:v>
                      </c:pt>
                      <c:pt idx="22">
                        <c:v>6.3279334972669604E-2</c:v>
                      </c:pt>
                      <c:pt idx="23">
                        <c:v>3.5441745565647199E-2</c:v>
                      </c:pt>
                      <c:pt idx="24">
                        <c:v>-8.7837920387391702E-2</c:v>
                      </c:pt>
                      <c:pt idx="25">
                        <c:v>-0.17694725047219201</c:v>
                      </c:pt>
                      <c:pt idx="26">
                        <c:v>-4.7991924624400203E-2</c:v>
                      </c:pt>
                      <c:pt idx="27">
                        <c:v>-9.5324192721844506E-3</c:v>
                      </c:pt>
                      <c:pt idx="28">
                        <c:v>-6.4888325535140207E-2</c:v>
                      </c:pt>
                      <c:pt idx="29">
                        <c:v>-7.3142182986680598E-2</c:v>
                      </c:pt>
                      <c:pt idx="30">
                        <c:v>0.54544393285744197</c:v>
                      </c:pt>
                      <c:pt idx="31">
                        <c:v>0.10228778237504201</c:v>
                      </c:pt>
                      <c:pt idx="32">
                        <c:v>-5.2791648671634897E-2</c:v>
                      </c:pt>
                      <c:pt idx="33">
                        <c:v>3.5331540138945301E-2</c:v>
                      </c:pt>
                      <c:pt idx="34">
                        <c:v>3.5603582415593603E-2</c:v>
                      </c:pt>
                      <c:pt idx="35">
                        <c:v>9.8743314594659598E-2</c:v>
                      </c:pt>
                      <c:pt idx="36">
                        <c:v>-5.54076284564212E-2</c:v>
                      </c:pt>
                      <c:pt idx="37">
                        <c:v>-7.6661288600076094E-2</c:v>
                      </c:pt>
                      <c:pt idx="38">
                        <c:v>-4.7786323049387798E-2</c:v>
                      </c:pt>
                      <c:pt idx="39">
                        <c:v>0.10336868965418899</c:v>
                      </c:pt>
                      <c:pt idx="40">
                        <c:v>-0.108040453045937</c:v>
                      </c:pt>
                      <c:pt idx="41">
                        <c:v>5.3100330135052901E-2</c:v>
                      </c:pt>
                      <c:pt idx="42">
                        <c:v>5.4509040049443699E-3</c:v>
                      </c:pt>
                      <c:pt idx="43">
                        <c:v>4.8780731256202101E-4</c:v>
                      </c:pt>
                      <c:pt idx="44">
                        <c:v>6.2235973358854002E-2</c:v>
                      </c:pt>
                      <c:pt idx="45">
                        <c:v>8.2177331278019405E-2</c:v>
                      </c:pt>
                      <c:pt idx="46">
                        <c:v>-0.10527849478698099</c:v>
                      </c:pt>
                      <c:pt idx="47">
                        <c:v>1.36294324503889E-2</c:v>
                      </c:pt>
                      <c:pt idx="48">
                        <c:v>-6.0246090574322599E-2</c:v>
                      </c:pt>
                      <c:pt idx="49">
                        <c:v>-0.13664086546074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1F9-44AF-87F6-E25316603036}"/>
                  </c:ext>
                </c:extLst>
              </c15:ser>
            </c15:filteredRadarSeries>
            <c15:filteredRad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</c15:sqref>
                        </c15:formulaRef>
                      </c:ext>
                    </c:extLst>
                    <c:strCache>
                      <c:ptCount val="1"/>
                      <c:pt idx="0">
                        <c:v>Senior officials of special-interest organizations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'50d_nor'!$B$5:$AY$5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8.5698927261624504E-3</c:v>
                      </c:pt>
                      <c:pt idx="1">
                        <c:v>6.4237488093222495E-2</c:v>
                      </c:pt>
                      <c:pt idx="2">
                        <c:v>-2.6409401841279898E-3</c:v>
                      </c:pt>
                      <c:pt idx="3">
                        <c:v>8.1873854661190099E-3</c:v>
                      </c:pt>
                      <c:pt idx="4">
                        <c:v>7.0326907106430997E-2</c:v>
                      </c:pt>
                      <c:pt idx="5">
                        <c:v>-4.6314803742860601E-2</c:v>
                      </c:pt>
                      <c:pt idx="6">
                        <c:v>-9.9978170945845005E-2</c:v>
                      </c:pt>
                      <c:pt idx="7">
                        <c:v>-2.54479882482046E-2</c:v>
                      </c:pt>
                      <c:pt idx="8">
                        <c:v>2.5726603361734698E-2</c:v>
                      </c:pt>
                      <c:pt idx="9">
                        <c:v>-0.107818646354369</c:v>
                      </c:pt>
                      <c:pt idx="10">
                        <c:v>-6.0328737384792198E-3</c:v>
                      </c:pt>
                      <c:pt idx="11">
                        <c:v>2.0153569070483698E-2</c:v>
                      </c:pt>
                      <c:pt idx="12">
                        <c:v>-2.8351126488298101E-2</c:v>
                      </c:pt>
                      <c:pt idx="13">
                        <c:v>1.28267309472986E-2</c:v>
                      </c:pt>
                      <c:pt idx="14">
                        <c:v>3.8121515149345399E-2</c:v>
                      </c:pt>
                      <c:pt idx="15">
                        <c:v>-1.07501358557466E-2</c:v>
                      </c:pt>
                      <c:pt idx="16">
                        <c:v>2.1996333015692201E-2</c:v>
                      </c:pt>
                      <c:pt idx="17">
                        <c:v>-6.2352485869458397E-3</c:v>
                      </c:pt>
                      <c:pt idx="18">
                        <c:v>3.4508237586756703E-2</c:v>
                      </c:pt>
                      <c:pt idx="19">
                        <c:v>-5.33274924367661E-2</c:v>
                      </c:pt>
                      <c:pt idx="20">
                        <c:v>0.10755365660642</c:v>
                      </c:pt>
                      <c:pt idx="21">
                        <c:v>2.5276086191704999E-2</c:v>
                      </c:pt>
                      <c:pt idx="22">
                        <c:v>2.9600703594452198E-2</c:v>
                      </c:pt>
                      <c:pt idx="23">
                        <c:v>-1.7263124735796699E-2</c:v>
                      </c:pt>
                      <c:pt idx="24">
                        <c:v>-0.122931811839486</c:v>
                      </c:pt>
                      <c:pt idx="25">
                        <c:v>-0.30848865389338898</c:v>
                      </c:pt>
                      <c:pt idx="26">
                        <c:v>-5.7541202121170901E-3</c:v>
                      </c:pt>
                      <c:pt idx="27">
                        <c:v>-8.76997089774188E-2</c:v>
                      </c:pt>
                      <c:pt idx="28">
                        <c:v>-0.133663336911441</c:v>
                      </c:pt>
                      <c:pt idx="29">
                        <c:v>2.1828661452176799E-2</c:v>
                      </c:pt>
                      <c:pt idx="30">
                        <c:v>0.59446735148213703</c:v>
                      </c:pt>
                      <c:pt idx="31">
                        <c:v>6.9302374109596707E-2</c:v>
                      </c:pt>
                      <c:pt idx="32">
                        <c:v>-4.5672870384672298E-2</c:v>
                      </c:pt>
                      <c:pt idx="33">
                        <c:v>-0.165573777683581</c:v>
                      </c:pt>
                      <c:pt idx="34">
                        <c:v>5.03009141262472E-4</c:v>
                      </c:pt>
                      <c:pt idx="35">
                        <c:v>-9.5750046276648997E-4</c:v>
                      </c:pt>
                      <c:pt idx="36">
                        <c:v>-5.4700634528633302E-2</c:v>
                      </c:pt>
                      <c:pt idx="37">
                        <c:v>-5.3795850290283699E-2</c:v>
                      </c:pt>
                      <c:pt idx="38">
                        <c:v>-2.8448712288516202E-2</c:v>
                      </c:pt>
                      <c:pt idx="39">
                        <c:v>-1.1358327021492899E-2</c:v>
                      </c:pt>
                      <c:pt idx="40">
                        <c:v>-6.8884039209896997E-2</c:v>
                      </c:pt>
                      <c:pt idx="41">
                        <c:v>2.0508507618790198E-2</c:v>
                      </c:pt>
                      <c:pt idx="42">
                        <c:v>3.5246754770280102E-2</c:v>
                      </c:pt>
                      <c:pt idx="43">
                        <c:v>1.74247950564601E-2</c:v>
                      </c:pt>
                      <c:pt idx="44">
                        <c:v>3.7122612150261899E-2</c:v>
                      </c:pt>
                      <c:pt idx="45">
                        <c:v>-7.3793980680202806E-2</c:v>
                      </c:pt>
                      <c:pt idx="46">
                        <c:v>-0.116730964536771</c:v>
                      </c:pt>
                      <c:pt idx="47">
                        <c:v>0.188519547584936</c:v>
                      </c:pt>
                      <c:pt idx="48">
                        <c:v>-3.3431950964504797E-2</c:v>
                      </c:pt>
                      <c:pt idx="49">
                        <c:v>4.29397388119616E-2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1F9-44AF-87F6-E25316603036}"/>
                  </c:ext>
                </c:extLst>
              </c15:ser>
            </c15:filteredRadarSeries>
            <c15:filteredRad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</c15:sqref>
                        </c15:formulaRef>
                      </c:ext>
                    </c:extLst>
                    <c:strCache>
                      <c:ptCount val="1"/>
                      <c:pt idx="0">
                        <c:v>Managing directors and chief executives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'50d_nor'!$B$6:$AY$6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8.5845778671171102E-2</c:v>
                      </c:pt>
                      <c:pt idx="1">
                        <c:v>-3.0535736007411999E-2</c:v>
                      </c:pt>
                      <c:pt idx="2">
                        <c:v>2.01835781101521E-2</c:v>
                      </c:pt>
                      <c:pt idx="3">
                        <c:v>0.120715387338946</c:v>
                      </c:pt>
                      <c:pt idx="4">
                        <c:v>8.0500432564232602E-2</c:v>
                      </c:pt>
                      <c:pt idx="5">
                        <c:v>-9.0884215942642302E-2</c:v>
                      </c:pt>
                      <c:pt idx="6">
                        <c:v>-0.128703375765856</c:v>
                      </c:pt>
                      <c:pt idx="7">
                        <c:v>-1.9355081613762998E-2</c:v>
                      </c:pt>
                      <c:pt idx="8">
                        <c:v>-3.8923175979220001E-2</c:v>
                      </c:pt>
                      <c:pt idx="9">
                        <c:v>-9.4339705754558995E-2</c:v>
                      </c:pt>
                      <c:pt idx="10">
                        <c:v>3.2125264715151397E-2</c:v>
                      </c:pt>
                      <c:pt idx="11">
                        <c:v>0.218937765316425</c:v>
                      </c:pt>
                      <c:pt idx="12">
                        <c:v>-0.21191654721136399</c:v>
                      </c:pt>
                      <c:pt idx="13">
                        <c:v>6.5044188512836998E-2</c:v>
                      </c:pt>
                      <c:pt idx="14">
                        <c:v>6.0634603261488E-2</c:v>
                      </c:pt>
                      <c:pt idx="15">
                        <c:v>2.13937125176E-2</c:v>
                      </c:pt>
                      <c:pt idx="16">
                        <c:v>4.1660160317962297E-2</c:v>
                      </c:pt>
                      <c:pt idx="17">
                        <c:v>8.4451583730750707E-2</c:v>
                      </c:pt>
                      <c:pt idx="18">
                        <c:v>3.4932761384156102E-2</c:v>
                      </c:pt>
                      <c:pt idx="19">
                        <c:v>-0.12573654394355799</c:v>
                      </c:pt>
                      <c:pt idx="20">
                        <c:v>0.18309361466266599</c:v>
                      </c:pt>
                      <c:pt idx="21">
                        <c:v>4.6932712042518303E-2</c:v>
                      </c:pt>
                      <c:pt idx="22">
                        <c:v>7.9976797462697202E-3</c:v>
                      </c:pt>
                      <c:pt idx="23">
                        <c:v>-4.4659842008082998E-2</c:v>
                      </c:pt>
                      <c:pt idx="24">
                        <c:v>-0.160168780536356</c:v>
                      </c:pt>
                      <c:pt idx="25">
                        <c:v>-0.234043514022929</c:v>
                      </c:pt>
                      <c:pt idx="26">
                        <c:v>-5.5025714936969998E-2</c:v>
                      </c:pt>
                      <c:pt idx="27">
                        <c:v>-0.11010336495866301</c:v>
                      </c:pt>
                      <c:pt idx="28">
                        <c:v>-0.25480623197219399</c:v>
                      </c:pt>
                      <c:pt idx="29">
                        <c:v>5.4990971759069002E-2</c:v>
                      </c:pt>
                      <c:pt idx="30">
                        <c:v>0.43715822529725201</c:v>
                      </c:pt>
                      <c:pt idx="31">
                        <c:v>2.8933955719406702E-2</c:v>
                      </c:pt>
                      <c:pt idx="32">
                        <c:v>8.0808153087502305E-2</c:v>
                      </c:pt>
                      <c:pt idx="33">
                        <c:v>-0.113767365266412</c:v>
                      </c:pt>
                      <c:pt idx="34">
                        <c:v>-2.6462990542939501E-2</c:v>
                      </c:pt>
                      <c:pt idx="35">
                        <c:v>-7.0288835844075206E-2</c:v>
                      </c:pt>
                      <c:pt idx="36">
                        <c:v>-9.0281848350016597E-2</c:v>
                      </c:pt>
                      <c:pt idx="37">
                        <c:v>-2.1856246133568498E-3</c:v>
                      </c:pt>
                      <c:pt idx="38">
                        <c:v>0.105206813287704</c:v>
                      </c:pt>
                      <c:pt idx="39">
                        <c:v>-5.2599901923181397E-2</c:v>
                      </c:pt>
                      <c:pt idx="40">
                        <c:v>-5.4617513276706199E-2</c:v>
                      </c:pt>
                      <c:pt idx="41">
                        <c:v>8.6517617364862201E-2</c:v>
                      </c:pt>
                      <c:pt idx="42">
                        <c:v>-3.49049006520602E-2</c:v>
                      </c:pt>
                      <c:pt idx="43">
                        <c:v>1.7748765953293201E-2</c:v>
                      </c:pt>
                      <c:pt idx="44">
                        <c:v>-4.9046635293210098E-3</c:v>
                      </c:pt>
                      <c:pt idx="45">
                        <c:v>-3.3370945166259602E-2</c:v>
                      </c:pt>
                      <c:pt idx="46">
                        <c:v>-0.185212099081248</c:v>
                      </c:pt>
                      <c:pt idx="47">
                        <c:v>0.11521793988118</c:v>
                      </c:pt>
                      <c:pt idx="48">
                        <c:v>-5.5372323269651302E-2</c:v>
                      </c:pt>
                      <c:pt idx="49">
                        <c:v>0.18269396733541499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1F9-44AF-87F6-E25316603036}"/>
                  </c:ext>
                </c:extLst>
              </c15:ser>
            </c15:filteredRadarSeries>
            <c15:filteredRad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</c15:sqref>
                        </c15:formulaRef>
                      </c:ext>
                    </c:extLst>
                    <c:strCache>
                      <c:ptCount val="1"/>
                      <c:pt idx="0">
                        <c:v>Agricultural and forestry production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'50d_nor'!$B$7:$AY$7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-3.2282405366064103E-2</c:v>
                      </c:pt>
                      <c:pt idx="1">
                        <c:v>-0.106449908188658</c:v>
                      </c:pt>
                      <c:pt idx="2">
                        <c:v>-4.3384550796478898E-2</c:v>
                      </c:pt>
                      <c:pt idx="3">
                        <c:v>3.5754417629350999E-2</c:v>
                      </c:pt>
                      <c:pt idx="4">
                        <c:v>-4.6410957485239199E-2</c:v>
                      </c:pt>
                      <c:pt idx="5">
                        <c:v>-5.4782079823382297E-2</c:v>
                      </c:pt>
                      <c:pt idx="6">
                        <c:v>-0.18496779225394</c:v>
                      </c:pt>
                      <c:pt idx="7">
                        <c:v>-0.135935286702456</c:v>
                      </c:pt>
                      <c:pt idx="8">
                        <c:v>7.7071379880323504E-2</c:v>
                      </c:pt>
                      <c:pt idx="9">
                        <c:v>-5.1952783971034901E-2</c:v>
                      </c:pt>
                      <c:pt idx="10">
                        <c:v>0.114315536249067</c:v>
                      </c:pt>
                      <c:pt idx="11">
                        <c:v>3.8341122008289097E-2</c:v>
                      </c:pt>
                      <c:pt idx="12">
                        <c:v>6.9061356066528301E-2</c:v>
                      </c:pt>
                      <c:pt idx="13">
                        <c:v>-8.7320916228245296E-2</c:v>
                      </c:pt>
                      <c:pt idx="14">
                        <c:v>-1.0994194021208201E-2</c:v>
                      </c:pt>
                      <c:pt idx="15">
                        <c:v>2.7662449261448199E-2</c:v>
                      </c:pt>
                      <c:pt idx="16">
                        <c:v>0.112823714605665</c:v>
                      </c:pt>
                      <c:pt idx="17">
                        <c:v>0.14476329246383501</c:v>
                      </c:pt>
                      <c:pt idx="18">
                        <c:v>2.3725812106410601E-2</c:v>
                      </c:pt>
                      <c:pt idx="19">
                        <c:v>-9.6172007962964601E-2</c:v>
                      </c:pt>
                      <c:pt idx="20">
                        <c:v>0.186870218053069</c:v>
                      </c:pt>
                      <c:pt idx="21">
                        <c:v>-9.2628406096367494E-2</c:v>
                      </c:pt>
                      <c:pt idx="22">
                        <c:v>-2.72887000777681E-2</c:v>
                      </c:pt>
                      <c:pt idx="23">
                        <c:v>-0.12454122126674499</c:v>
                      </c:pt>
                      <c:pt idx="24">
                        <c:v>-4.89518759918827E-2</c:v>
                      </c:pt>
                      <c:pt idx="25">
                        <c:v>-8.0384460984518194E-2</c:v>
                      </c:pt>
                      <c:pt idx="26">
                        <c:v>1.2887977048561801E-3</c:v>
                      </c:pt>
                      <c:pt idx="27">
                        <c:v>-7.6007394899273606E-2</c:v>
                      </c:pt>
                      <c:pt idx="28">
                        <c:v>-2.06970535584622E-2</c:v>
                      </c:pt>
                      <c:pt idx="29">
                        <c:v>7.5699238156397494E-2</c:v>
                      </c:pt>
                      <c:pt idx="30">
                        <c:v>0.52028607285624295</c:v>
                      </c:pt>
                      <c:pt idx="31">
                        <c:v>-2.66070449948974E-2</c:v>
                      </c:pt>
                      <c:pt idx="32">
                        <c:v>3.9012187400169797E-2</c:v>
                      </c:pt>
                      <c:pt idx="33">
                        <c:v>-8.3204975519676094E-2</c:v>
                      </c:pt>
                      <c:pt idx="34">
                        <c:v>1.6928027037530401E-2</c:v>
                      </c:pt>
                      <c:pt idx="35">
                        <c:v>4.6086115732508599E-2</c:v>
                      </c:pt>
                      <c:pt idx="36">
                        <c:v>-0.10386692032373999</c:v>
                      </c:pt>
                      <c:pt idx="37">
                        <c:v>0.108497798942245</c:v>
                      </c:pt>
                      <c:pt idx="38">
                        <c:v>0.137077268018063</c:v>
                      </c:pt>
                      <c:pt idx="39">
                        <c:v>4.3857866082996598E-2</c:v>
                      </c:pt>
                      <c:pt idx="40">
                        <c:v>-0.14625313518543701</c:v>
                      </c:pt>
                      <c:pt idx="41">
                        <c:v>-8.58084990985018E-2</c:v>
                      </c:pt>
                      <c:pt idx="42">
                        <c:v>5.8210393931582803E-2</c:v>
                      </c:pt>
                      <c:pt idx="43">
                        <c:v>-3.8461328219371399E-2</c:v>
                      </c:pt>
                      <c:pt idx="44">
                        <c:v>6.2369778343357302E-2</c:v>
                      </c:pt>
                      <c:pt idx="45">
                        <c:v>-3.5150963079937897E-2</c:v>
                      </c:pt>
                      <c:pt idx="46">
                        <c:v>-0.104887115201623</c:v>
                      </c:pt>
                      <c:pt idx="47">
                        <c:v>0.13787240886122601</c:v>
                      </c:pt>
                      <c:pt idx="48">
                        <c:v>2.7721686911953002E-2</c:v>
                      </c:pt>
                      <c:pt idx="49">
                        <c:v>6.0474743447954601E-2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1F9-44AF-87F6-E25316603036}"/>
                  </c:ext>
                </c:extLst>
              </c15:ser>
            </c15:filteredRadarSeries>
            <c15:filteredRad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</c15:sqref>
                        </c15:formulaRef>
                      </c:ext>
                    </c:extLst>
                    <c:strCache>
                      <c:ptCount val="1"/>
                      <c:pt idx="0">
                        <c:v>Aquaculture and fisheries production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'50d_nor'!$B$8:$AY$8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3.42627455373095E-2</c:v>
                      </c:pt>
                      <c:pt idx="1">
                        <c:v>-0.12544827048777199</c:v>
                      </c:pt>
                      <c:pt idx="2">
                        <c:v>-7.7728220747175905E-2</c:v>
                      </c:pt>
                      <c:pt idx="3">
                        <c:v>7.2220386816861798E-2</c:v>
                      </c:pt>
                      <c:pt idx="4">
                        <c:v>-7.7404670571650694E-2</c:v>
                      </c:pt>
                      <c:pt idx="5">
                        <c:v>-4.0259389035702899E-2</c:v>
                      </c:pt>
                      <c:pt idx="6">
                        <c:v>-0.180209282676461</c:v>
                      </c:pt>
                      <c:pt idx="7">
                        <c:v>-9.7095158389337799E-2</c:v>
                      </c:pt>
                      <c:pt idx="8">
                        <c:v>0.121722147472871</c:v>
                      </c:pt>
                      <c:pt idx="9">
                        <c:v>-4.9946771141899902E-2</c:v>
                      </c:pt>
                      <c:pt idx="10">
                        <c:v>0.11679257462640399</c:v>
                      </c:pt>
                      <c:pt idx="11">
                        <c:v>0.14800326669020999</c:v>
                      </c:pt>
                      <c:pt idx="12">
                        <c:v>0.115127317298778</c:v>
                      </c:pt>
                      <c:pt idx="13">
                        <c:v>4.6337571078164198E-2</c:v>
                      </c:pt>
                      <c:pt idx="14">
                        <c:v>8.6501934842290098E-3</c:v>
                      </c:pt>
                      <c:pt idx="15">
                        <c:v>3.8865311385942201E-2</c:v>
                      </c:pt>
                      <c:pt idx="16">
                        <c:v>0.172436850557976</c:v>
                      </c:pt>
                      <c:pt idx="17">
                        <c:v>0.12851221365707799</c:v>
                      </c:pt>
                      <c:pt idx="18">
                        <c:v>-5.3506614692812697E-2</c:v>
                      </c:pt>
                      <c:pt idx="19">
                        <c:v>-8.3915600835956602E-2</c:v>
                      </c:pt>
                      <c:pt idx="20">
                        <c:v>0.15574766744014701</c:v>
                      </c:pt>
                      <c:pt idx="21">
                        <c:v>-9.7194653020399396E-2</c:v>
                      </c:pt>
                      <c:pt idx="22">
                        <c:v>2.02226540336292E-2</c:v>
                      </c:pt>
                      <c:pt idx="23">
                        <c:v>-0.116225356710527</c:v>
                      </c:pt>
                      <c:pt idx="24">
                        <c:v>-4.5695337232789998E-3</c:v>
                      </c:pt>
                      <c:pt idx="25">
                        <c:v>-3.6165920772392099E-2</c:v>
                      </c:pt>
                      <c:pt idx="26">
                        <c:v>5.2795816200477498E-2</c:v>
                      </c:pt>
                      <c:pt idx="27">
                        <c:v>-5.1355681207936099E-2</c:v>
                      </c:pt>
                      <c:pt idx="28">
                        <c:v>-1.19681299553645E-2</c:v>
                      </c:pt>
                      <c:pt idx="29">
                        <c:v>6.5501826713709396E-2</c:v>
                      </c:pt>
                      <c:pt idx="30">
                        <c:v>0.41576536834176397</c:v>
                      </c:pt>
                      <c:pt idx="31">
                        <c:v>-2.11369695473957E-2</c:v>
                      </c:pt>
                      <c:pt idx="32">
                        <c:v>6.6740087358947306E-2</c:v>
                      </c:pt>
                      <c:pt idx="33">
                        <c:v>-4.8348575680133801E-2</c:v>
                      </c:pt>
                      <c:pt idx="34">
                        <c:v>-1.94380438360644E-2</c:v>
                      </c:pt>
                      <c:pt idx="35">
                        <c:v>3.3391842155965898E-2</c:v>
                      </c:pt>
                      <c:pt idx="36">
                        <c:v>-8.8273524255649494E-2</c:v>
                      </c:pt>
                      <c:pt idx="37">
                        <c:v>6.8232354780023097E-2</c:v>
                      </c:pt>
                      <c:pt idx="38">
                        <c:v>0.126077155346663</c:v>
                      </c:pt>
                      <c:pt idx="39">
                        <c:v>2.4699712051917701E-2</c:v>
                      </c:pt>
                      <c:pt idx="40">
                        <c:v>-0.15560399699863101</c:v>
                      </c:pt>
                      <c:pt idx="41">
                        <c:v>-6.4606065441550606E-2</c:v>
                      </c:pt>
                      <c:pt idx="42">
                        <c:v>8.0707020379370997E-2</c:v>
                      </c:pt>
                      <c:pt idx="43">
                        <c:v>9.4285429737023408E-3</c:v>
                      </c:pt>
                      <c:pt idx="44">
                        <c:v>4.9523024335015702E-2</c:v>
                      </c:pt>
                      <c:pt idx="45">
                        <c:v>-4.90358013334714E-2</c:v>
                      </c:pt>
                      <c:pt idx="46">
                        <c:v>-8.0130369444233407E-2</c:v>
                      </c:pt>
                      <c:pt idx="47">
                        <c:v>0.14738320603726601</c:v>
                      </c:pt>
                      <c:pt idx="48">
                        <c:v>1.5798449730558699E-2</c:v>
                      </c:pt>
                      <c:pt idx="49">
                        <c:v>0.13263638002196201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1F9-44AF-87F6-E25316603036}"/>
                  </c:ext>
                </c:extLst>
              </c15:ser>
            </c15:filteredRadarSeries>
            <c15:filteredRad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</c15:sqref>
                        </c15:formulaRef>
                      </c:ext>
                    </c:extLst>
                    <c:strCache>
                      <c:ptCount val="1"/>
                      <c:pt idx="0">
                        <c:v>Manufacturing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'50d_nor'!$B$9:$AY$9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2.0385545254954902E-3</c:v>
                      </c:pt>
                      <c:pt idx="1">
                        <c:v>-0.15853649170918399</c:v>
                      </c:pt>
                      <c:pt idx="2">
                        <c:v>0.109193470438028</c:v>
                      </c:pt>
                      <c:pt idx="3">
                        <c:v>3.6336273093461997E-2</c:v>
                      </c:pt>
                      <c:pt idx="4">
                        <c:v>3.3098097947401199E-2</c:v>
                      </c:pt>
                      <c:pt idx="5">
                        <c:v>-6.8249488101349301E-2</c:v>
                      </c:pt>
                      <c:pt idx="6">
                        <c:v>-0.200431217873525</c:v>
                      </c:pt>
                      <c:pt idx="7">
                        <c:v>-7.7472749649126996E-2</c:v>
                      </c:pt>
                      <c:pt idx="8">
                        <c:v>1.8658506152008598E-2</c:v>
                      </c:pt>
                      <c:pt idx="9">
                        <c:v>-3.1627485505463702E-2</c:v>
                      </c:pt>
                      <c:pt idx="10">
                        <c:v>0.142827912882458</c:v>
                      </c:pt>
                      <c:pt idx="11">
                        <c:v>1.0987573356127701E-2</c:v>
                      </c:pt>
                      <c:pt idx="12">
                        <c:v>-5.2070257277452597E-2</c:v>
                      </c:pt>
                      <c:pt idx="13">
                        <c:v>-2.1419309174423199E-2</c:v>
                      </c:pt>
                      <c:pt idx="14">
                        <c:v>-3.40273779438637E-2</c:v>
                      </c:pt>
                      <c:pt idx="15">
                        <c:v>6.6069137323952795E-2</c:v>
                      </c:pt>
                      <c:pt idx="16">
                        <c:v>-2.22982729523084E-2</c:v>
                      </c:pt>
                      <c:pt idx="17">
                        <c:v>0.10330457382665401</c:v>
                      </c:pt>
                      <c:pt idx="18">
                        <c:v>1.188164312683E-2</c:v>
                      </c:pt>
                      <c:pt idx="19">
                        <c:v>-0.220556073998282</c:v>
                      </c:pt>
                      <c:pt idx="20">
                        <c:v>0.220785752342261</c:v>
                      </c:pt>
                      <c:pt idx="21">
                        <c:v>-8.5931960537733706E-2</c:v>
                      </c:pt>
                      <c:pt idx="22">
                        <c:v>-9.8401890615375007E-2</c:v>
                      </c:pt>
                      <c:pt idx="23">
                        <c:v>-7.8674263631242594E-2</c:v>
                      </c:pt>
                      <c:pt idx="24">
                        <c:v>-0.12886200674538101</c:v>
                      </c:pt>
                      <c:pt idx="25">
                        <c:v>-0.13338230877818599</c:v>
                      </c:pt>
                      <c:pt idx="26">
                        <c:v>-5.5743742099782403E-2</c:v>
                      </c:pt>
                      <c:pt idx="27">
                        <c:v>-7.4205666311244894E-2</c:v>
                      </c:pt>
                      <c:pt idx="28">
                        <c:v>1.61325168898112E-2</c:v>
                      </c:pt>
                      <c:pt idx="29">
                        <c:v>4.6834475355821997E-2</c:v>
                      </c:pt>
                      <c:pt idx="30">
                        <c:v>0.527059667389985</c:v>
                      </c:pt>
                      <c:pt idx="31">
                        <c:v>3.9390530330994399E-2</c:v>
                      </c:pt>
                      <c:pt idx="32">
                        <c:v>0.14497442465709001</c:v>
                      </c:pt>
                      <c:pt idx="33">
                        <c:v>-0.123534401884349</c:v>
                      </c:pt>
                      <c:pt idx="34">
                        <c:v>4.2631904705668203E-2</c:v>
                      </c:pt>
                      <c:pt idx="35">
                        <c:v>-3.4312331975692598E-2</c:v>
                      </c:pt>
                      <c:pt idx="36">
                        <c:v>-9.4692148098678194E-2</c:v>
                      </c:pt>
                      <c:pt idx="37">
                        <c:v>9.2014198098564898E-2</c:v>
                      </c:pt>
                      <c:pt idx="38">
                        <c:v>0.13399680860354499</c:v>
                      </c:pt>
                      <c:pt idx="39">
                        <c:v>-2.8187358059489801E-2</c:v>
                      </c:pt>
                      <c:pt idx="40">
                        <c:v>-9.8450115141982E-2</c:v>
                      </c:pt>
                      <c:pt idx="41">
                        <c:v>-0.13112046695659199</c:v>
                      </c:pt>
                      <c:pt idx="42">
                        <c:v>2.82182984948165E-2</c:v>
                      </c:pt>
                      <c:pt idx="43">
                        <c:v>7.3741393875184996E-2</c:v>
                      </c:pt>
                      <c:pt idx="44">
                        <c:v>0.107485634296942</c:v>
                      </c:pt>
                      <c:pt idx="45">
                        <c:v>-8.44880801186806E-2</c:v>
                      </c:pt>
                      <c:pt idx="46">
                        <c:v>-6.7053770726446596E-2</c:v>
                      </c:pt>
                      <c:pt idx="47">
                        <c:v>0.13075616338499599</c:v>
                      </c:pt>
                      <c:pt idx="48">
                        <c:v>4.21316329619662E-3</c:v>
                      </c:pt>
                      <c:pt idx="49">
                        <c:v>0.120599282049294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71F9-44AF-87F6-E25316603036}"/>
                  </c:ext>
                </c:extLst>
              </c15:ser>
            </c15:filteredRadarSeries>
            <c15:filteredRad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</c15:sqref>
                        </c15:formulaRef>
                      </c:ext>
                    </c:extLst>
                    <c:strCache>
                      <c:ptCount val="1"/>
                      <c:pt idx="0">
                        <c:v>Mining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'50d_nor'!$B$10:$AY$10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5.0901478859005003E-3</c:v>
                      </c:pt>
                      <c:pt idx="1">
                        <c:v>-9.7451389313612899E-2</c:v>
                      </c:pt>
                      <c:pt idx="2">
                        <c:v>4.9089827687885799E-2</c:v>
                      </c:pt>
                      <c:pt idx="3">
                        <c:v>0.145108473192642</c:v>
                      </c:pt>
                      <c:pt idx="4">
                        <c:v>-4.3099692663777701E-2</c:v>
                      </c:pt>
                      <c:pt idx="5">
                        <c:v>-9.0239162205887805E-2</c:v>
                      </c:pt>
                      <c:pt idx="6">
                        <c:v>-0.192670519946886</c:v>
                      </c:pt>
                      <c:pt idx="7">
                        <c:v>5.5182689650712498E-2</c:v>
                      </c:pt>
                      <c:pt idx="8">
                        <c:v>-1.9656515644883899E-2</c:v>
                      </c:pt>
                      <c:pt idx="9">
                        <c:v>-1.6298026387036001E-2</c:v>
                      </c:pt>
                      <c:pt idx="10">
                        <c:v>8.9471287233453198E-2</c:v>
                      </c:pt>
                      <c:pt idx="11">
                        <c:v>7.0511540149924501E-2</c:v>
                      </c:pt>
                      <c:pt idx="12">
                        <c:v>-1.04590707179451E-2</c:v>
                      </c:pt>
                      <c:pt idx="13">
                        <c:v>-2.9759486467914702E-2</c:v>
                      </c:pt>
                      <c:pt idx="14">
                        <c:v>-2.8682950601318601E-2</c:v>
                      </c:pt>
                      <c:pt idx="15">
                        <c:v>4.3156403735129002E-2</c:v>
                      </c:pt>
                      <c:pt idx="16">
                        <c:v>0.153090870711625</c:v>
                      </c:pt>
                      <c:pt idx="17">
                        <c:v>9.4449113084720607E-2</c:v>
                      </c:pt>
                      <c:pt idx="18">
                        <c:v>-2.5725480798695001E-2</c:v>
                      </c:pt>
                      <c:pt idx="19">
                        <c:v>-0.18622755343963601</c:v>
                      </c:pt>
                      <c:pt idx="20">
                        <c:v>0.222728588993681</c:v>
                      </c:pt>
                      <c:pt idx="21">
                        <c:v>-2.4034937043992E-2</c:v>
                      </c:pt>
                      <c:pt idx="22">
                        <c:v>-5.2662259399915902E-2</c:v>
                      </c:pt>
                      <c:pt idx="23">
                        <c:v>-8.4836410258806602E-2</c:v>
                      </c:pt>
                      <c:pt idx="24">
                        <c:v>-0.104293515806688</c:v>
                      </c:pt>
                      <c:pt idx="25">
                        <c:v>-0.119200224696604</c:v>
                      </c:pt>
                      <c:pt idx="26">
                        <c:v>-8.0689135608707996E-2</c:v>
                      </c:pt>
                      <c:pt idx="27">
                        <c:v>-0.113857403129402</c:v>
                      </c:pt>
                      <c:pt idx="28">
                        <c:v>5.1529211172777999E-3</c:v>
                      </c:pt>
                      <c:pt idx="29">
                        <c:v>7.3514789089169696E-2</c:v>
                      </c:pt>
                      <c:pt idx="30">
                        <c:v>0.48213306823885599</c:v>
                      </c:pt>
                      <c:pt idx="31">
                        <c:v>-7.8405895122508396E-2</c:v>
                      </c:pt>
                      <c:pt idx="32">
                        <c:v>5.7624212294638599E-2</c:v>
                      </c:pt>
                      <c:pt idx="33">
                        <c:v>-8.5917194945601405E-2</c:v>
                      </c:pt>
                      <c:pt idx="34">
                        <c:v>5.7810130723664602E-2</c:v>
                      </c:pt>
                      <c:pt idx="35">
                        <c:v>-5.5581864309201298E-2</c:v>
                      </c:pt>
                      <c:pt idx="36">
                        <c:v>-0.15682383108463299</c:v>
                      </c:pt>
                      <c:pt idx="37">
                        <c:v>-1.50078767843764E-2</c:v>
                      </c:pt>
                      <c:pt idx="38">
                        <c:v>0.18743771728208</c:v>
                      </c:pt>
                      <c:pt idx="39">
                        <c:v>-1.92238572480594E-2</c:v>
                      </c:pt>
                      <c:pt idx="40">
                        <c:v>-0.13255008673897201</c:v>
                      </c:pt>
                      <c:pt idx="41">
                        <c:v>-0.124996990153357</c:v>
                      </c:pt>
                      <c:pt idx="42">
                        <c:v>9.3804890208247296E-2</c:v>
                      </c:pt>
                      <c:pt idx="43">
                        <c:v>9.6803323271650796E-2</c:v>
                      </c:pt>
                      <c:pt idx="44">
                        <c:v>3.0341915442486701E-2</c:v>
                      </c:pt>
                      <c:pt idx="45">
                        <c:v>-0.11553606202725999</c:v>
                      </c:pt>
                      <c:pt idx="46">
                        <c:v>-0.14935891918205699</c:v>
                      </c:pt>
                      <c:pt idx="47">
                        <c:v>0.11867882019784</c:v>
                      </c:pt>
                      <c:pt idx="48">
                        <c:v>5.4417816758993098E-2</c:v>
                      </c:pt>
                      <c:pt idx="49">
                        <c:v>-8.2072402967617499E-3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71F9-44AF-87F6-E25316603036}"/>
                  </c:ext>
                </c:extLst>
              </c15:ser>
            </c15:filteredRadarSeries>
            <c15:filteredRad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</c15:sqref>
                        </c15:formulaRef>
                      </c:ext>
                    </c:extLst>
                    <c:strCache>
                      <c:ptCount val="1"/>
                      <c:pt idx="0">
                        <c:v>Construction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'50d_nor'!$B$11:$AY$11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0.115085650888385</c:v>
                      </c:pt>
                      <c:pt idx="1">
                        <c:v>-3.3439342218003799E-2</c:v>
                      </c:pt>
                      <c:pt idx="2">
                        <c:v>8.4165761471246894E-2</c:v>
                      </c:pt>
                      <c:pt idx="3">
                        <c:v>2.0784517712195302E-2</c:v>
                      </c:pt>
                      <c:pt idx="4">
                        <c:v>-2.7413648251539299E-2</c:v>
                      </c:pt>
                      <c:pt idx="5">
                        <c:v>-9.3293471208966403E-2</c:v>
                      </c:pt>
                      <c:pt idx="6">
                        <c:v>-0.19242396336342699</c:v>
                      </c:pt>
                      <c:pt idx="7">
                        <c:v>-2.5282908575966798E-2</c:v>
                      </c:pt>
                      <c:pt idx="8">
                        <c:v>-8.8448864088282494E-2</c:v>
                      </c:pt>
                      <c:pt idx="9">
                        <c:v>-6.0866469708837502E-2</c:v>
                      </c:pt>
                      <c:pt idx="10">
                        <c:v>3.5008709893517599E-2</c:v>
                      </c:pt>
                      <c:pt idx="11">
                        <c:v>5.1938880813950199E-2</c:v>
                      </c:pt>
                      <c:pt idx="12">
                        <c:v>-6.2767653847277796E-2</c:v>
                      </c:pt>
                      <c:pt idx="13">
                        <c:v>-1.55726637847949E-2</c:v>
                      </c:pt>
                      <c:pt idx="14">
                        <c:v>-5.2803149619040802E-3</c:v>
                      </c:pt>
                      <c:pt idx="15">
                        <c:v>4.2583982361697803E-2</c:v>
                      </c:pt>
                      <c:pt idx="16">
                        <c:v>5.16552469903808E-2</c:v>
                      </c:pt>
                      <c:pt idx="17">
                        <c:v>9.6519591147266798E-2</c:v>
                      </c:pt>
                      <c:pt idx="18">
                        <c:v>1.5086503679836299E-2</c:v>
                      </c:pt>
                      <c:pt idx="19">
                        <c:v>-0.16368819322533201</c:v>
                      </c:pt>
                      <c:pt idx="20">
                        <c:v>0.23699490320121999</c:v>
                      </c:pt>
                      <c:pt idx="21">
                        <c:v>-7.6767498051364E-2</c:v>
                      </c:pt>
                      <c:pt idx="22">
                        <c:v>-0.16568801343002201</c:v>
                      </c:pt>
                      <c:pt idx="23">
                        <c:v>-0.114385221393763</c:v>
                      </c:pt>
                      <c:pt idx="24">
                        <c:v>-8.80319450710772E-2</c:v>
                      </c:pt>
                      <c:pt idx="25">
                        <c:v>-0.14500038791259301</c:v>
                      </c:pt>
                      <c:pt idx="26">
                        <c:v>3.2766218741556801E-3</c:v>
                      </c:pt>
                      <c:pt idx="27">
                        <c:v>-6.3105358604860898E-2</c:v>
                      </c:pt>
                      <c:pt idx="28">
                        <c:v>-1.6221808624576201E-2</c:v>
                      </c:pt>
                      <c:pt idx="29">
                        <c:v>3.2172429342964999E-2</c:v>
                      </c:pt>
                      <c:pt idx="30">
                        <c:v>0.58451668033014703</c:v>
                      </c:pt>
                      <c:pt idx="31">
                        <c:v>-1.88192755920767E-2</c:v>
                      </c:pt>
                      <c:pt idx="32">
                        <c:v>7.5743301599181398E-2</c:v>
                      </c:pt>
                      <c:pt idx="33">
                        <c:v>-0.101384768790116</c:v>
                      </c:pt>
                      <c:pt idx="34">
                        <c:v>2.73464050126794E-2</c:v>
                      </c:pt>
                      <c:pt idx="35">
                        <c:v>7.7193174653200402E-3</c:v>
                      </c:pt>
                      <c:pt idx="36">
                        <c:v>3.29275247303928E-3</c:v>
                      </c:pt>
                      <c:pt idx="37">
                        <c:v>3.7957253090807802E-2</c:v>
                      </c:pt>
                      <c:pt idx="38">
                        <c:v>0.110481339254532</c:v>
                      </c:pt>
                      <c:pt idx="39">
                        <c:v>2.0139562453341999E-2</c:v>
                      </c:pt>
                      <c:pt idx="40">
                        <c:v>-0.121894841638233</c:v>
                      </c:pt>
                      <c:pt idx="41">
                        <c:v>-0.15531935346850001</c:v>
                      </c:pt>
                      <c:pt idx="42">
                        <c:v>4.4972263630710899E-2</c:v>
                      </c:pt>
                      <c:pt idx="43">
                        <c:v>0.104312558384642</c:v>
                      </c:pt>
                      <c:pt idx="44">
                        <c:v>2.4227040130772901E-2</c:v>
                      </c:pt>
                      <c:pt idx="45">
                        <c:v>-0.122205877869789</c:v>
                      </c:pt>
                      <c:pt idx="46">
                        <c:v>-0.123771481857354</c:v>
                      </c:pt>
                      <c:pt idx="47">
                        <c:v>0.106769910978692</c:v>
                      </c:pt>
                      <c:pt idx="48">
                        <c:v>3.5737236261109397E-2</c:v>
                      </c:pt>
                      <c:pt idx="49">
                        <c:v>5.7566242538426501E-2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71F9-44AF-87F6-E25316603036}"/>
                  </c:ext>
                </c:extLst>
              </c15:ser>
            </c15:filteredRadarSeries>
            <c15:filteredRad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</c15:sqref>
                        </c15:formulaRef>
                      </c:ext>
                    </c:extLst>
                    <c:strCache>
                      <c:ptCount val="1"/>
                      <c:pt idx="0">
                        <c:v>Construction supervisors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'50d_nor'!$B$12:$AY$12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6.9015273483531994E-2</c:v>
                      </c:pt>
                      <c:pt idx="1">
                        <c:v>-0.107847923190385</c:v>
                      </c:pt>
                      <c:pt idx="2">
                        <c:v>1.7895407499994999E-2</c:v>
                      </c:pt>
                      <c:pt idx="3">
                        <c:v>5.9042327105573097E-3</c:v>
                      </c:pt>
                      <c:pt idx="4">
                        <c:v>-0.102998494735764</c:v>
                      </c:pt>
                      <c:pt idx="5">
                        <c:v>-5.2551580619157497E-3</c:v>
                      </c:pt>
                      <c:pt idx="6">
                        <c:v>-0.103186837156806</c:v>
                      </c:pt>
                      <c:pt idx="7">
                        <c:v>2.8569307378883399E-2</c:v>
                      </c:pt>
                      <c:pt idx="8">
                        <c:v>-8.5323876586157907E-2</c:v>
                      </c:pt>
                      <c:pt idx="9">
                        <c:v>-0.13714569320821801</c:v>
                      </c:pt>
                      <c:pt idx="10">
                        <c:v>-2.9445280433511101E-3</c:v>
                      </c:pt>
                      <c:pt idx="11">
                        <c:v>-4.07557070702372E-2</c:v>
                      </c:pt>
                      <c:pt idx="12">
                        <c:v>2.87334459624063E-2</c:v>
                      </c:pt>
                      <c:pt idx="13">
                        <c:v>-2.21979182673663E-2</c:v>
                      </c:pt>
                      <c:pt idx="14">
                        <c:v>-3.17920927976637E-2</c:v>
                      </c:pt>
                      <c:pt idx="15">
                        <c:v>-4.6726016010412201E-2</c:v>
                      </c:pt>
                      <c:pt idx="16">
                        <c:v>-3.4264734783481798E-2</c:v>
                      </c:pt>
                      <c:pt idx="17">
                        <c:v>7.1324733468069904E-2</c:v>
                      </c:pt>
                      <c:pt idx="18">
                        <c:v>8.2693889837100507E-2</c:v>
                      </c:pt>
                      <c:pt idx="19">
                        <c:v>-0.18660258796642301</c:v>
                      </c:pt>
                      <c:pt idx="20">
                        <c:v>0.189601164100651</c:v>
                      </c:pt>
                      <c:pt idx="21">
                        <c:v>-5.1534533960581101E-2</c:v>
                      </c:pt>
                      <c:pt idx="22">
                        <c:v>-0.14409289349721</c:v>
                      </c:pt>
                      <c:pt idx="23">
                        <c:v>-0.116405184373986</c:v>
                      </c:pt>
                      <c:pt idx="24">
                        <c:v>-9.5833037755828201E-2</c:v>
                      </c:pt>
                      <c:pt idx="25">
                        <c:v>-0.12004903049956001</c:v>
                      </c:pt>
                      <c:pt idx="26">
                        <c:v>5.8496450481436202E-2</c:v>
                      </c:pt>
                      <c:pt idx="27">
                        <c:v>-2.6106448477196401E-2</c:v>
                      </c:pt>
                      <c:pt idx="28">
                        <c:v>-7.8572361596127197E-2</c:v>
                      </c:pt>
                      <c:pt idx="29">
                        <c:v>-6.6822151570179705E-2</c:v>
                      </c:pt>
                      <c:pt idx="30">
                        <c:v>0.45977031698001702</c:v>
                      </c:pt>
                      <c:pt idx="31">
                        <c:v>-5.3078968383653301E-2</c:v>
                      </c:pt>
                      <c:pt idx="32">
                        <c:v>-3.5680751516991599E-2</c:v>
                      </c:pt>
                      <c:pt idx="33">
                        <c:v>-0.195629009513903</c:v>
                      </c:pt>
                      <c:pt idx="34">
                        <c:v>6.6203184620422101E-3</c:v>
                      </c:pt>
                      <c:pt idx="35">
                        <c:v>7.4117833090405101E-3</c:v>
                      </c:pt>
                      <c:pt idx="36">
                        <c:v>9.0427088547996401E-2</c:v>
                      </c:pt>
                      <c:pt idx="37">
                        <c:v>-9.3534533033626105E-3</c:v>
                      </c:pt>
                      <c:pt idx="38">
                        <c:v>0.161059167722333</c:v>
                      </c:pt>
                      <c:pt idx="39">
                        <c:v>6.9162500314397801E-2</c:v>
                      </c:pt>
                      <c:pt idx="40">
                        <c:v>-0.165499303918616</c:v>
                      </c:pt>
                      <c:pt idx="41">
                        <c:v>-0.102873429300429</c:v>
                      </c:pt>
                      <c:pt idx="42">
                        <c:v>6.4280849872350596E-2</c:v>
                      </c:pt>
                      <c:pt idx="43">
                        <c:v>5.3492600682618199E-2</c:v>
                      </c:pt>
                      <c:pt idx="44">
                        <c:v>-7.2561686817030804E-2</c:v>
                      </c:pt>
                      <c:pt idx="45">
                        <c:v>-0.11721758852109</c:v>
                      </c:pt>
                      <c:pt idx="46">
                        <c:v>-0.10960025234691199</c:v>
                      </c:pt>
                      <c:pt idx="47">
                        <c:v>5.8378219640166797E-2</c:v>
                      </c:pt>
                      <c:pt idx="48">
                        <c:v>7.0066179878469706E-2</c:v>
                      </c:pt>
                      <c:pt idx="49">
                        <c:v>7.9436474096468701E-2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71F9-44AF-87F6-E25316603036}"/>
                  </c:ext>
                </c:extLst>
              </c15:ser>
            </c15:filteredRadarSeries>
            <c15:filteredRad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</c15:sqref>
                        </c15:formulaRef>
                      </c:ext>
                    </c:extLst>
                    <c:strCache>
                      <c:ptCount val="1"/>
                      <c:pt idx="0">
                        <c:v>Retail and wholesale trade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'50d_nor'!$B$13:$AY$13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-3.4265569912792497E-2</c:v>
                      </c:pt>
                      <c:pt idx="1">
                        <c:v>-0.124687968203293</c:v>
                      </c:pt>
                      <c:pt idx="2">
                        <c:v>2.8447090299754899E-2</c:v>
                      </c:pt>
                      <c:pt idx="3">
                        <c:v>3.61729800958474E-2</c:v>
                      </c:pt>
                      <c:pt idx="4">
                        <c:v>7.8524783709213397E-2</c:v>
                      </c:pt>
                      <c:pt idx="5">
                        <c:v>-9.6373602294476696E-2</c:v>
                      </c:pt>
                      <c:pt idx="6">
                        <c:v>-0.18641402058734199</c:v>
                      </c:pt>
                      <c:pt idx="7">
                        <c:v>-0.13522579910565499</c:v>
                      </c:pt>
                      <c:pt idx="8">
                        <c:v>4.11544863089114E-2</c:v>
                      </c:pt>
                      <c:pt idx="9">
                        <c:v>1.36968823542139E-2</c:v>
                      </c:pt>
                      <c:pt idx="10">
                        <c:v>4.9985458448375902E-2</c:v>
                      </c:pt>
                      <c:pt idx="11">
                        <c:v>-9.6410079422940605E-3</c:v>
                      </c:pt>
                      <c:pt idx="12">
                        <c:v>-5.1711742019194103E-2</c:v>
                      </c:pt>
                      <c:pt idx="13">
                        <c:v>-1.17029933612415E-2</c:v>
                      </c:pt>
                      <c:pt idx="14">
                        <c:v>8.1626195781807104E-2</c:v>
                      </c:pt>
                      <c:pt idx="15">
                        <c:v>7.2372994243496094E-2</c:v>
                      </c:pt>
                      <c:pt idx="16">
                        <c:v>6.47229801487557E-3</c:v>
                      </c:pt>
                      <c:pt idx="17">
                        <c:v>-5.3769880879296302E-2</c:v>
                      </c:pt>
                      <c:pt idx="18">
                        <c:v>4.6736192726061401E-2</c:v>
                      </c:pt>
                      <c:pt idx="19">
                        <c:v>-0.13730578815727501</c:v>
                      </c:pt>
                      <c:pt idx="20">
                        <c:v>0.27217630545731097</c:v>
                      </c:pt>
                      <c:pt idx="21">
                        <c:v>-0.136271592811434</c:v>
                      </c:pt>
                      <c:pt idx="22">
                        <c:v>-0.12891390691132601</c:v>
                      </c:pt>
                      <c:pt idx="23">
                        <c:v>2.14859014982435E-2</c:v>
                      </c:pt>
                      <c:pt idx="24">
                        <c:v>-0.18294644073209099</c:v>
                      </c:pt>
                      <c:pt idx="25">
                        <c:v>-0.112759918951944</c:v>
                      </c:pt>
                      <c:pt idx="26">
                        <c:v>1.52029513193338E-2</c:v>
                      </c:pt>
                      <c:pt idx="27">
                        <c:v>-3.5626665058707999E-2</c:v>
                      </c:pt>
                      <c:pt idx="28">
                        <c:v>7.0587930837307605E-2</c:v>
                      </c:pt>
                      <c:pt idx="29">
                        <c:v>8.5438766993644596E-2</c:v>
                      </c:pt>
                      <c:pt idx="30">
                        <c:v>0.51936263672273797</c:v>
                      </c:pt>
                      <c:pt idx="31">
                        <c:v>5.6191547234134803E-2</c:v>
                      </c:pt>
                      <c:pt idx="32">
                        <c:v>0.131860700508552</c:v>
                      </c:pt>
                      <c:pt idx="33">
                        <c:v>-1.0867252077458599E-2</c:v>
                      </c:pt>
                      <c:pt idx="34">
                        <c:v>-4.0330978289534303E-2</c:v>
                      </c:pt>
                      <c:pt idx="35">
                        <c:v>-9.4764396094249803E-2</c:v>
                      </c:pt>
                      <c:pt idx="36">
                        <c:v>-0.10439391479245599</c:v>
                      </c:pt>
                      <c:pt idx="37">
                        <c:v>-2.7032126437277499E-3</c:v>
                      </c:pt>
                      <c:pt idx="38">
                        <c:v>8.0088115934460899E-2</c:v>
                      </c:pt>
                      <c:pt idx="39">
                        <c:v>4.6673054597979099E-3</c:v>
                      </c:pt>
                      <c:pt idx="40">
                        <c:v>-8.6063515506075605E-2</c:v>
                      </c:pt>
                      <c:pt idx="41">
                        <c:v>-5.0211718596370303E-2</c:v>
                      </c:pt>
                      <c:pt idx="42">
                        <c:v>4.1213564517595697E-2</c:v>
                      </c:pt>
                      <c:pt idx="43">
                        <c:v>4.8882027092755902E-2</c:v>
                      </c:pt>
                      <c:pt idx="44">
                        <c:v>7.5949921841822601E-2</c:v>
                      </c:pt>
                      <c:pt idx="45">
                        <c:v>-2.81910167083394E-2</c:v>
                      </c:pt>
                      <c:pt idx="46">
                        <c:v>-7.8593787458333106E-2</c:v>
                      </c:pt>
                      <c:pt idx="47">
                        <c:v>0.13478635405305101</c:v>
                      </c:pt>
                      <c:pt idx="48">
                        <c:v>6.5842476083135995E-2</c:v>
                      </c:pt>
                      <c:pt idx="49">
                        <c:v>9.3807568873050806E-2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71F9-44AF-87F6-E25316603036}"/>
                  </c:ext>
                </c:extLst>
              </c15:ser>
            </c15:filteredRadarSeries>
            <c15:filteredRad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</c15:sqref>
                        </c15:formulaRef>
                      </c:ext>
                    </c:extLst>
                    <c:strCache>
                      <c:ptCount val="1"/>
                      <c:pt idx="0">
                        <c:v>Hotel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'50d_nor'!$B$14:$AY$14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0.190987484138708</c:v>
                      </c:pt>
                      <c:pt idx="1">
                        <c:v>3.4925728259702901E-2</c:v>
                      </c:pt>
                      <c:pt idx="2">
                        <c:v>1.2920930536404599E-3</c:v>
                      </c:pt>
                      <c:pt idx="3">
                        <c:v>3.3945391547974997E-2</c:v>
                      </c:pt>
                      <c:pt idx="4">
                        <c:v>6.7493739880281997E-2</c:v>
                      </c:pt>
                      <c:pt idx="5">
                        <c:v>-0.25094949708787001</c:v>
                      </c:pt>
                      <c:pt idx="6">
                        <c:v>-0.23862451545306601</c:v>
                      </c:pt>
                      <c:pt idx="7">
                        <c:v>3.6514947316940598E-2</c:v>
                      </c:pt>
                      <c:pt idx="8">
                        <c:v>-8.8177810342095903E-2</c:v>
                      </c:pt>
                      <c:pt idx="9">
                        <c:v>-6.2953365736453298E-2</c:v>
                      </c:pt>
                      <c:pt idx="10">
                        <c:v>-5.6623700661526902E-2</c:v>
                      </c:pt>
                      <c:pt idx="11">
                        <c:v>5.6618983216431801E-2</c:v>
                      </c:pt>
                      <c:pt idx="12">
                        <c:v>-4.80042692295174E-2</c:v>
                      </c:pt>
                      <c:pt idx="13">
                        <c:v>3.8421144444384103E-2</c:v>
                      </c:pt>
                      <c:pt idx="14">
                        <c:v>5.9734292318404603E-2</c:v>
                      </c:pt>
                      <c:pt idx="15">
                        <c:v>6.3761706956805095E-2</c:v>
                      </c:pt>
                      <c:pt idx="16">
                        <c:v>7.2924202224058697E-3</c:v>
                      </c:pt>
                      <c:pt idx="17">
                        <c:v>9.8530396621754099E-2</c:v>
                      </c:pt>
                      <c:pt idx="18">
                        <c:v>-5.5250919039401498E-2</c:v>
                      </c:pt>
                      <c:pt idx="19">
                        <c:v>-0.16629438990996501</c:v>
                      </c:pt>
                      <c:pt idx="20">
                        <c:v>0.211332349730082</c:v>
                      </c:pt>
                      <c:pt idx="21">
                        <c:v>9.1184551316466703E-2</c:v>
                      </c:pt>
                      <c:pt idx="22">
                        <c:v>-0.14199255869667801</c:v>
                      </c:pt>
                      <c:pt idx="23">
                        <c:v>5.1335820548561603E-2</c:v>
                      </c:pt>
                      <c:pt idx="24">
                        <c:v>-0.18756399007108701</c:v>
                      </c:pt>
                      <c:pt idx="25">
                        <c:v>-0.15871814002068099</c:v>
                      </c:pt>
                      <c:pt idx="26">
                        <c:v>-6.0854505196955302E-2</c:v>
                      </c:pt>
                      <c:pt idx="27">
                        <c:v>1.89981268854977E-2</c:v>
                      </c:pt>
                      <c:pt idx="28">
                        <c:v>-5.6463344083719801E-2</c:v>
                      </c:pt>
                      <c:pt idx="29">
                        <c:v>-2.6782998218176701E-2</c:v>
                      </c:pt>
                      <c:pt idx="30">
                        <c:v>0.44949858077246302</c:v>
                      </c:pt>
                      <c:pt idx="31">
                        <c:v>7.4172190504861901E-2</c:v>
                      </c:pt>
                      <c:pt idx="32">
                        <c:v>6.3380999128408805E-2</c:v>
                      </c:pt>
                      <c:pt idx="33">
                        <c:v>-6.1252230478909098E-2</c:v>
                      </c:pt>
                      <c:pt idx="34">
                        <c:v>0.105126087734699</c:v>
                      </c:pt>
                      <c:pt idx="35">
                        <c:v>-1.5692399157616801E-2</c:v>
                      </c:pt>
                      <c:pt idx="36">
                        <c:v>2.32997406618154E-4</c:v>
                      </c:pt>
                      <c:pt idx="37">
                        <c:v>-3.72960956364402E-2</c:v>
                      </c:pt>
                      <c:pt idx="38">
                        <c:v>0.119478590944742</c:v>
                      </c:pt>
                      <c:pt idx="39">
                        <c:v>-5.7219757408324003E-2</c:v>
                      </c:pt>
                      <c:pt idx="40">
                        <c:v>-6.9268254931189793E-2</c:v>
                      </c:pt>
                      <c:pt idx="41">
                        <c:v>-5.53192253531836E-2</c:v>
                      </c:pt>
                      <c:pt idx="42">
                        <c:v>5.7218530897222598E-2</c:v>
                      </c:pt>
                      <c:pt idx="43">
                        <c:v>0.15123979269460999</c:v>
                      </c:pt>
                      <c:pt idx="44">
                        <c:v>9.5218900943216892E-3</c:v>
                      </c:pt>
                      <c:pt idx="45">
                        <c:v>-7.5074845572111207E-2</c:v>
                      </c:pt>
                      <c:pt idx="46">
                        <c:v>-0.16928972847218601</c:v>
                      </c:pt>
                      <c:pt idx="47">
                        <c:v>-7.5742318824566198E-3</c:v>
                      </c:pt>
                      <c:pt idx="48">
                        <c:v>7.6277749903285896E-2</c:v>
                      </c:pt>
                      <c:pt idx="49">
                        <c:v>9.8081528210494998E-2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71F9-44AF-87F6-E25316603036}"/>
                  </c:ext>
                </c:extLst>
              </c15:ser>
            </c15:filteredRadarSeries>
            <c15:filteredRad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</c15:sqref>
                        </c15:formulaRef>
                      </c:ext>
                    </c:extLst>
                    <c:strCache>
                      <c:ptCount val="1"/>
                      <c:pt idx="0">
                        <c:v>Restaurant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'50d_nor'!$B$15:$AY$15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0.109106213434633</c:v>
                      </c:pt>
                      <c:pt idx="1">
                        <c:v>-1.8989196713460301E-2</c:v>
                      </c:pt>
                      <c:pt idx="2">
                        <c:v>-5.1512440184283997E-2</c:v>
                      </c:pt>
                      <c:pt idx="3">
                        <c:v>1.67257795204819E-2</c:v>
                      </c:pt>
                      <c:pt idx="4">
                        <c:v>0.123939739486868</c:v>
                      </c:pt>
                      <c:pt idx="5">
                        <c:v>-0.19013373901036401</c:v>
                      </c:pt>
                      <c:pt idx="6">
                        <c:v>-0.25370657941907998</c:v>
                      </c:pt>
                      <c:pt idx="7">
                        <c:v>1.9500573352165901E-2</c:v>
                      </c:pt>
                      <c:pt idx="8">
                        <c:v>-4.0348017089793103E-2</c:v>
                      </c:pt>
                      <c:pt idx="9">
                        <c:v>-2.9497879162323101E-2</c:v>
                      </c:pt>
                      <c:pt idx="10">
                        <c:v>-3.5099630958804001E-2</c:v>
                      </c:pt>
                      <c:pt idx="11">
                        <c:v>3.9803573130405202E-2</c:v>
                      </c:pt>
                      <c:pt idx="12">
                        <c:v>6.0690157348909897E-3</c:v>
                      </c:pt>
                      <c:pt idx="13">
                        <c:v>0.11870372201393201</c:v>
                      </c:pt>
                      <c:pt idx="14">
                        <c:v>6.5199784614333303E-2</c:v>
                      </c:pt>
                      <c:pt idx="15">
                        <c:v>2.62985664040094E-3</c:v>
                      </c:pt>
                      <c:pt idx="16">
                        <c:v>4.1247927659866498E-2</c:v>
                      </c:pt>
                      <c:pt idx="17">
                        <c:v>0.11287547457515899</c:v>
                      </c:pt>
                      <c:pt idx="18">
                        <c:v>-1.3270163865030301E-2</c:v>
                      </c:pt>
                      <c:pt idx="19">
                        <c:v>-0.187216004911337</c:v>
                      </c:pt>
                      <c:pt idx="20">
                        <c:v>0.22563842165381501</c:v>
                      </c:pt>
                      <c:pt idx="21">
                        <c:v>2.2044869990090001E-2</c:v>
                      </c:pt>
                      <c:pt idx="22">
                        <c:v>-8.9114420189908103E-2</c:v>
                      </c:pt>
                      <c:pt idx="23">
                        <c:v>0.14647291874159099</c:v>
                      </c:pt>
                      <c:pt idx="24">
                        <c:v>-0.163502223278889</c:v>
                      </c:pt>
                      <c:pt idx="25">
                        <c:v>-0.15584655424209501</c:v>
                      </c:pt>
                      <c:pt idx="26">
                        <c:v>-8.2942026056738297E-2</c:v>
                      </c:pt>
                      <c:pt idx="27">
                        <c:v>2.70446661001193E-2</c:v>
                      </c:pt>
                      <c:pt idx="28">
                        <c:v>-1.85869814572347E-2</c:v>
                      </c:pt>
                      <c:pt idx="29">
                        <c:v>-3.02830725835352E-2</c:v>
                      </c:pt>
                      <c:pt idx="30">
                        <c:v>0.45955983180356902</c:v>
                      </c:pt>
                      <c:pt idx="31">
                        <c:v>4.0339846104726199E-2</c:v>
                      </c:pt>
                      <c:pt idx="32">
                        <c:v>5.8908693776854697E-2</c:v>
                      </c:pt>
                      <c:pt idx="33">
                        <c:v>7.5180591705159496E-4</c:v>
                      </c:pt>
                      <c:pt idx="34">
                        <c:v>5.5107758685190002E-2</c:v>
                      </c:pt>
                      <c:pt idx="35">
                        <c:v>-6.3424033204769401E-3</c:v>
                      </c:pt>
                      <c:pt idx="36">
                        <c:v>-2.99243438366468E-2</c:v>
                      </c:pt>
                      <c:pt idx="37">
                        <c:v>4.8876755198900203E-2</c:v>
                      </c:pt>
                      <c:pt idx="38">
                        <c:v>0.16422390084454999</c:v>
                      </c:pt>
                      <c:pt idx="39">
                        <c:v>-1.6838420468642801E-2</c:v>
                      </c:pt>
                      <c:pt idx="40">
                        <c:v>-2.9137536814919599E-2</c:v>
                      </c:pt>
                      <c:pt idx="41">
                        <c:v>-1.82115001353505E-2</c:v>
                      </c:pt>
                      <c:pt idx="42">
                        <c:v>1.3413913361304099E-3</c:v>
                      </c:pt>
                      <c:pt idx="43">
                        <c:v>0.13377087615889499</c:v>
                      </c:pt>
                      <c:pt idx="44">
                        <c:v>7.6844136304505706E-2</c:v>
                      </c:pt>
                      <c:pt idx="45">
                        <c:v>-4.6105831612403003E-2</c:v>
                      </c:pt>
                      <c:pt idx="46">
                        <c:v>-0.15501036071704999</c:v>
                      </c:pt>
                      <c:pt idx="47">
                        <c:v>4.0110805898626402E-2</c:v>
                      </c:pt>
                      <c:pt idx="48">
                        <c:v>9.0317792965701596E-2</c:v>
                      </c:pt>
                      <c:pt idx="49">
                        <c:v>0.16794606231505901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71F9-44AF-87F6-E25316603036}"/>
                  </c:ext>
                </c:extLst>
              </c15:ser>
            </c15:filteredRadarSeries>
            <c15:filteredRad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</c15:sqref>
                        </c15:formulaRef>
                      </c:ext>
                    </c:extLst>
                    <c:strCache>
                      <c:ptCount val="1"/>
                      <c:pt idx="0">
                        <c:v>Supply, distribution and related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'50d_nor'!$B$16:$AY$16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0.12551535241602399</c:v>
                      </c:pt>
                      <c:pt idx="1">
                        <c:v>-5.7302330985430701E-2</c:v>
                      </c:pt>
                      <c:pt idx="2">
                        <c:v>6.1201487178731799E-2</c:v>
                      </c:pt>
                      <c:pt idx="3">
                        <c:v>6.1691606335818598E-2</c:v>
                      </c:pt>
                      <c:pt idx="4">
                        <c:v>5.5254271408202603E-3</c:v>
                      </c:pt>
                      <c:pt idx="5">
                        <c:v>3.5325452011487199E-3</c:v>
                      </c:pt>
                      <c:pt idx="6">
                        <c:v>-8.5719584776058094E-2</c:v>
                      </c:pt>
                      <c:pt idx="7">
                        <c:v>-9.6618673990459106E-2</c:v>
                      </c:pt>
                      <c:pt idx="8">
                        <c:v>0.148097159901938</c:v>
                      </c:pt>
                      <c:pt idx="9">
                        <c:v>8.1037549672438895E-4</c:v>
                      </c:pt>
                      <c:pt idx="10">
                        <c:v>0.104903743138195</c:v>
                      </c:pt>
                      <c:pt idx="11">
                        <c:v>6.57281089252887E-2</c:v>
                      </c:pt>
                      <c:pt idx="12">
                        <c:v>-5.8656338938226499E-3</c:v>
                      </c:pt>
                      <c:pt idx="13">
                        <c:v>-5.7367369822312997E-2</c:v>
                      </c:pt>
                      <c:pt idx="14">
                        <c:v>4.44405450685579E-2</c:v>
                      </c:pt>
                      <c:pt idx="15">
                        <c:v>5.15362027552492E-2</c:v>
                      </c:pt>
                      <c:pt idx="16">
                        <c:v>-9.6797870214196807E-3</c:v>
                      </c:pt>
                      <c:pt idx="17">
                        <c:v>3.2448500280432099E-2</c:v>
                      </c:pt>
                      <c:pt idx="18">
                        <c:v>3.2857167413928398E-2</c:v>
                      </c:pt>
                      <c:pt idx="19">
                        <c:v>-0.13052002599846599</c:v>
                      </c:pt>
                      <c:pt idx="20">
                        <c:v>0.15070047367443001</c:v>
                      </c:pt>
                      <c:pt idx="21">
                        <c:v>-0.107469245793575</c:v>
                      </c:pt>
                      <c:pt idx="22">
                        <c:v>1.6429361089007499E-2</c:v>
                      </c:pt>
                      <c:pt idx="23">
                        <c:v>-6.2270784504094203E-3</c:v>
                      </c:pt>
                      <c:pt idx="24">
                        <c:v>-0.12875971951658299</c:v>
                      </c:pt>
                      <c:pt idx="25">
                        <c:v>-0.14349473854734701</c:v>
                      </c:pt>
                      <c:pt idx="26">
                        <c:v>-2.1139323640501601E-2</c:v>
                      </c:pt>
                      <c:pt idx="27">
                        <c:v>-4.81957598888995E-2</c:v>
                      </c:pt>
                      <c:pt idx="28">
                        <c:v>9.2176558254311897E-2</c:v>
                      </c:pt>
                      <c:pt idx="29">
                        <c:v>8.4423118861276999E-2</c:v>
                      </c:pt>
                      <c:pt idx="30">
                        <c:v>0.61380062854806405</c:v>
                      </c:pt>
                      <c:pt idx="31">
                        <c:v>1.9812565623794399E-2</c:v>
                      </c:pt>
                      <c:pt idx="32">
                        <c:v>7.1784321548791899E-2</c:v>
                      </c:pt>
                      <c:pt idx="33">
                        <c:v>-0.14447113347860999</c:v>
                      </c:pt>
                      <c:pt idx="34">
                        <c:v>1.5483203753553301E-2</c:v>
                      </c:pt>
                      <c:pt idx="35">
                        <c:v>2.6469158553122599E-2</c:v>
                      </c:pt>
                      <c:pt idx="36">
                        <c:v>-6.7341644171376794E-2</c:v>
                      </c:pt>
                      <c:pt idx="37">
                        <c:v>-1.1647944017739E-2</c:v>
                      </c:pt>
                      <c:pt idx="38">
                        <c:v>5.5615724855788098E-2</c:v>
                      </c:pt>
                      <c:pt idx="39">
                        <c:v>5.4204328812118202E-2</c:v>
                      </c:pt>
                      <c:pt idx="40">
                        <c:v>-2.7194606615656199E-2</c:v>
                      </c:pt>
                      <c:pt idx="41">
                        <c:v>-3.8080990979946702E-2</c:v>
                      </c:pt>
                      <c:pt idx="42">
                        <c:v>4.2843924789693802E-2</c:v>
                      </c:pt>
                      <c:pt idx="43">
                        <c:v>8.8591464575981896E-2</c:v>
                      </c:pt>
                      <c:pt idx="44">
                        <c:v>-9.3081536865912296E-3</c:v>
                      </c:pt>
                      <c:pt idx="45">
                        <c:v>-3.7114737597094903E-2</c:v>
                      </c:pt>
                      <c:pt idx="46">
                        <c:v>-6.1158215138280403E-2</c:v>
                      </c:pt>
                      <c:pt idx="47">
                        <c:v>0.157827604715814</c:v>
                      </c:pt>
                      <c:pt idx="48">
                        <c:v>2.70626114026632E-3</c:v>
                      </c:pt>
                      <c:pt idx="49">
                        <c:v>6.1596799983618798E-2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71F9-44AF-87F6-E25316603036}"/>
                  </c:ext>
                </c:extLst>
              </c15:ser>
            </c15:filteredRadarSeries>
            <c15:filteredRad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</c15:sqref>
                        </c15:formulaRef>
                      </c:ext>
                    </c:extLst>
                    <c:strCache>
                      <c:ptCount val="1"/>
                      <c:pt idx="0">
                        <c:v>Information and communications technology service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'50d_nor'!$B$17:$AY$17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4.8176928738827798E-2</c:v>
                      </c:pt>
                      <c:pt idx="1">
                        <c:v>5.82659852741886E-3</c:v>
                      </c:pt>
                      <c:pt idx="2">
                        <c:v>0.16098411836908599</c:v>
                      </c:pt>
                      <c:pt idx="3">
                        <c:v>0.13728966093764</c:v>
                      </c:pt>
                      <c:pt idx="4">
                        <c:v>-8.3850762781530804E-3</c:v>
                      </c:pt>
                      <c:pt idx="5">
                        <c:v>-0.111467968368895</c:v>
                      </c:pt>
                      <c:pt idx="6">
                        <c:v>-0.154718318911891</c:v>
                      </c:pt>
                      <c:pt idx="7">
                        <c:v>-0.103868467753486</c:v>
                      </c:pt>
                      <c:pt idx="8">
                        <c:v>8.3903342888815804E-2</c:v>
                      </c:pt>
                      <c:pt idx="9">
                        <c:v>-7.4818636528973803E-2</c:v>
                      </c:pt>
                      <c:pt idx="10">
                        <c:v>6.3218012960651604E-2</c:v>
                      </c:pt>
                      <c:pt idx="11">
                        <c:v>0.106776229056988</c:v>
                      </c:pt>
                      <c:pt idx="12">
                        <c:v>-2.7244273197300599E-2</c:v>
                      </c:pt>
                      <c:pt idx="13">
                        <c:v>9.6170011223903305E-3</c:v>
                      </c:pt>
                      <c:pt idx="14">
                        <c:v>-6.9669036303008303E-2</c:v>
                      </c:pt>
                      <c:pt idx="15">
                        <c:v>4.6251401101199102E-2</c:v>
                      </c:pt>
                      <c:pt idx="16">
                        <c:v>-0.12071355680462401</c:v>
                      </c:pt>
                      <c:pt idx="17">
                        <c:v>4.9780046953262103E-2</c:v>
                      </c:pt>
                      <c:pt idx="18">
                        <c:v>3.02010566113514E-2</c:v>
                      </c:pt>
                      <c:pt idx="19">
                        <c:v>-6.9794026703034501E-2</c:v>
                      </c:pt>
                      <c:pt idx="20">
                        <c:v>0.19940322097069799</c:v>
                      </c:pt>
                      <c:pt idx="21">
                        <c:v>3.6415436794117198E-2</c:v>
                      </c:pt>
                      <c:pt idx="22">
                        <c:v>-3.81304172232792E-2</c:v>
                      </c:pt>
                      <c:pt idx="23">
                        <c:v>-7.2648994354068599E-3</c:v>
                      </c:pt>
                      <c:pt idx="24">
                        <c:v>-1.4559223961778099E-2</c:v>
                      </c:pt>
                      <c:pt idx="25">
                        <c:v>-0.23576730737783699</c:v>
                      </c:pt>
                      <c:pt idx="26">
                        <c:v>-1.7310223845933E-2</c:v>
                      </c:pt>
                      <c:pt idx="27">
                        <c:v>-0.14686047217304299</c:v>
                      </c:pt>
                      <c:pt idx="28">
                        <c:v>1.93273571887405E-3</c:v>
                      </c:pt>
                      <c:pt idx="29">
                        <c:v>1.9090423652431701E-2</c:v>
                      </c:pt>
                      <c:pt idx="30">
                        <c:v>0.56217110122093605</c:v>
                      </c:pt>
                      <c:pt idx="31">
                        <c:v>1.08769956277101E-2</c:v>
                      </c:pt>
                      <c:pt idx="32">
                        <c:v>4.4539750013570297E-3</c:v>
                      </c:pt>
                      <c:pt idx="33">
                        <c:v>-0.19803025194410301</c:v>
                      </c:pt>
                      <c:pt idx="34">
                        <c:v>-2.0651333876384698E-2</c:v>
                      </c:pt>
                      <c:pt idx="35">
                        <c:v>8.2429328591883295E-3</c:v>
                      </c:pt>
                      <c:pt idx="36">
                        <c:v>-6.0978614767471101E-2</c:v>
                      </c:pt>
                      <c:pt idx="37">
                        <c:v>1.7930043513851999E-2</c:v>
                      </c:pt>
                      <c:pt idx="38">
                        <c:v>3.9615688042659997E-2</c:v>
                      </c:pt>
                      <c:pt idx="39">
                        <c:v>1.6978487236895001E-2</c:v>
                      </c:pt>
                      <c:pt idx="40">
                        <c:v>0.104959354590707</c:v>
                      </c:pt>
                      <c:pt idx="41">
                        <c:v>-3.33239009284639E-2</c:v>
                      </c:pt>
                      <c:pt idx="42">
                        <c:v>3.9915131271500703E-2</c:v>
                      </c:pt>
                      <c:pt idx="43">
                        <c:v>0.111711561650243</c:v>
                      </c:pt>
                      <c:pt idx="44">
                        <c:v>-1.2396536071007601E-2</c:v>
                      </c:pt>
                      <c:pt idx="45">
                        <c:v>-2.78781496387548E-2</c:v>
                      </c:pt>
                      <c:pt idx="46">
                        <c:v>-2.8866181815478498E-2</c:v>
                      </c:pt>
                      <c:pt idx="47">
                        <c:v>0.14557928222729299</c:v>
                      </c:pt>
                      <c:pt idx="48">
                        <c:v>1.73071270966716E-2</c:v>
                      </c:pt>
                      <c:pt idx="49">
                        <c:v>0.115219817162126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71F9-44AF-87F6-E25316603036}"/>
                  </c:ext>
                </c:extLst>
              </c15:ser>
            </c15:filteredRadarSeries>
            <c15:filteredRad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</c15:sqref>
                        </c15:formulaRef>
                      </c:ext>
                    </c:extLst>
                    <c:strCache>
                      <c:ptCount val="1"/>
                      <c:pt idx="0">
                        <c:v>Business services and administration managers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'50d_nor'!$B$18:$AY$18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9.6733541268360798E-2</c:v>
                      </c:pt>
                      <c:pt idx="1">
                        <c:v>-3.6533552352376902E-2</c:v>
                      </c:pt>
                      <c:pt idx="2">
                        <c:v>5.5316400187178198E-2</c:v>
                      </c:pt>
                      <c:pt idx="3">
                        <c:v>-3.9488857295565402E-3</c:v>
                      </c:pt>
                      <c:pt idx="4">
                        <c:v>4.9977679107337798E-4</c:v>
                      </c:pt>
                      <c:pt idx="5">
                        <c:v>-5.3814646113357997E-2</c:v>
                      </c:pt>
                      <c:pt idx="6">
                        <c:v>-0.13413343666233599</c:v>
                      </c:pt>
                      <c:pt idx="7">
                        <c:v>-3.1242190150078199E-2</c:v>
                      </c:pt>
                      <c:pt idx="8">
                        <c:v>1.44712867861837E-2</c:v>
                      </c:pt>
                      <c:pt idx="9">
                        <c:v>-7.1469168223483606E-2</c:v>
                      </c:pt>
                      <c:pt idx="10">
                        <c:v>2.5351162527504301E-2</c:v>
                      </c:pt>
                      <c:pt idx="11">
                        <c:v>5.5551233642736397E-2</c:v>
                      </c:pt>
                      <c:pt idx="12">
                        <c:v>-1.5893266225959098E-2</c:v>
                      </c:pt>
                      <c:pt idx="13">
                        <c:v>-4.1249362009465398E-2</c:v>
                      </c:pt>
                      <c:pt idx="14">
                        <c:v>2.88341999753755E-2</c:v>
                      </c:pt>
                      <c:pt idx="15">
                        <c:v>6.00226962140092E-2</c:v>
                      </c:pt>
                      <c:pt idx="16">
                        <c:v>-4.5255150641695698E-2</c:v>
                      </c:pt>
                      <c:pt idx="17">
                        <c:v>9.5388116589595201E-3</c:v>
                      </c:pt>
                      <c:pt idx="18">
                        <c:v>5.6204675725958803E-2</c:v>
                      </c:pt>
                      <c:pt idx="19">
                        <c:v>-7.5606393250497603E-2</c:v>
                      </c:pt>
                      <c:pt idx="20">
                        <c:v>0.108726894210775</c:v>
                      </c:pt>
                      <c:pt idx="21">
                        <c:v>-1.93240826628257E-2</c:v>
                      </c:pt>
                      <c:pt idx="22">
                        <c:v>1.9047923853286599E-2</c:v>
                      </c:pt>
                      <c:pt idx="23">
                        <c:v>1.41067357010133E-2</c:v>
                      </c:pt>
                      <c:pt idx="24">
                        <c:v>-5.9255916683713397E-2</c:v>
                      </c:pt>
                      <c:pt idx="25">
                        <c:v>-0.29151009123120297</c:v>
                      </c:pt>
                      <c:pt idx="26">
                        <c:v>-3.0342325154538798E-2</c:v>
                      </c:pt>
                      <c:pt idx="27">
                        <c:v>-4.1800835208217098E-2</c:v>
                      </c:pt>
                      <c:pt idx="28">
                        <c:v>2.8242492348842401E-3</c:v>
                      </c:pt>
                      <c:pt idx="29">
                        <c:v>1.4988661538903001E-2</c:v>
                      </c:pt>
                      <c:pt idx="30">
                        <c:v>0.59679512242226396</c:v>
                      </c:pt>
                      <c:pt idx="31">
                        <c:v>1.4579861817806201E-2</c:v>
                      </c:pt>
                      <c:pt idx="32">
                        <c:v>2.1122285812367102E-2</c:v>
                      </c:pt>
                      <c:pt idx="33">
                        <c:v>-0.19689239186487201</c:v>
                      </c:pt>
                      <c:pt idx="34">
                        <c:v>-4.6555643505391698E-3</c:v>
                      </c:pt>
                      <c:pt idx="35">
                        <c:v>-1.4820162624283499E-2</c:v>
                      </c:pt>
                      <c:pt idx="36">
                        <c:v>-5.8918204522073303E-2</c:v>
                      </c:pt>
                      <c:pt idx="37">
                        <c:v>3.2343810771352802E-2</c:v>
                      </c:pt>
                      <c:pt idx="38">
                        <c:v>-1.1020407860492E-2</c:v>
                      </c:pt>
                      <c:pt idx="39">
                        <c:v>-2.0856680482082699E-2</c:v>
                      </c:pt>
                      <c:pt idx="40">
                        <c:v>-3.0936410713361898E-2</c:v>
                      </c:pt>
                      <c:pt idx="41">
                        <c:v>-4.2581128407649202E-2</c:v>
                      </c:pt>
                      <c:pt idx="42">
                        <c:v>8.2961068126472706E-2</c:v>
                      </c:pt>
                      <c:pt idx="43">
                        <c:v>9.8618618536837996E-2</c:v>
                      </c:pt>
                      <c:pt idx="44">
                        <c:v>-7.9326208164745803E-3</c:v>
                      </c:pt>
                      <c:pt idx="45">
                        <c:v>-3.1581286524054702E-2</c:v>
                      </c:pt>
                      <c:pt idx="46">
                        <c:v>-0.10854013744140099</c:v>
                      </c:pt>
                      <c:pt idx="47">
                        <c:v>0.12142373801808801</c:v>
                      </c:pt>
                      <c:pt idx="48">
                        <c:v>2.5307217911309899E-2</c:v>
                      </c:pt>
                      <c:pt idx="49">
                        <c:v>6.7355095876064794E-2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71F9-44AF-87F6-E25316603036}"/>
                  </c:ext>
                </c:extLst>
              </c15:ser>
            </c15:filteredRadarSeries>
            <c15:filteredRad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</c15:sqref>
                        </c15:formulaRef>
                      </c:ext>
                    </c:extLst>
                    <c:strCache>
                      <c:ptCount val="1"/>
                      <c:pt idx="0">
                        <c:v>Financial and insurance services branch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'50d_nor'!$B$19:$AY$19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7.7411752909465198E-2</c:v>
                      </c:pt>
                      <c:pt idx="1">
                        <c:v>1.6395106784922401E-3</c:v>
                      </c:pt>
                      <c:pt idx="2">
                        <c:v>3.1438899929191098E-2</c:v>
                      </c:pt>
                      <c:pt idx="3">
                        <c:v>2.5683815186014199E-2</c:v>
                      </c:pt>
                      <c:pt idx="4">
                        <c:v>-5.2846250205624799E-3</c:v>
                      </c:pt>
                      <c:pt idx="5">
                        <c:v>-1.6383496885981199E-2</c:v>
                      </c:pt>
                      <c:pt idx="6">
                        <c:v>-0.14446464342738999</c:v>
                      </c:pt>
                      <c:pt idx="7">
                        <c:v>-2.2547688540164101E-2</c:v>
                      </c:pt>
                      <c:pt idx="8">
                        <c:v>5.2286290288793599E-2</c:v>
                      </c:pt>
                      <c:pt idx="9">
                        <c:v>-0.137254796161802</c:v>
                      </c:pt>
                      <c:pt idx="10">
                        <c:v>2.15909722362841E-2</c:v>
                      </c:pt>
                      <c:pt idx="11">
                        <c:v>0.103108858187875</c:v>
                      </c:pt>
                      <c:pt idx="12">
                        <c:v>-4.5657604172805698E-2</c:v>
                      </c:pt>
                      <c:pt idx="13">
                        <c:v>-2.7371843220382601E-2</c:v>
                      </c:pt>
                      <c:pt idx="14">
                        <c:v>-7.3193931784656496E-2</c:v>
                      </c:pt>
                      <c:pt idx="15">
                        <c:v>3.7110505215512103E-2</c:v>
                      </c:pt>
                      <c:pt idx="16">
                        <c:v>-5.1604995728402103E-2</c:v>
                      </c:pt>
                      <c:pt idx="17">
                        <c:v>8.2885880287750496E-3</c:v>
                      </c:pt>
                      <c:pt idx="18">
                        <c:v>5.4314622626548799E-2</c:v>
                      </c:pt>
                      <c:pt idx="19">
                        <c:v>-3.1434301311626799E-2</c:v>
                      </c:pt>
                      <c:pt idx="20">
                        <c:v>0.20556341725364999</c:v>
                      </c:pt>
                      <c:pt idx="21">
                        <c:v>-5.0220099528564703E-2</c:v>
                      </c:pt>
                      <c:pt idx="22">
                        <c:v>-0.11535471990247501</c:v>
                      </c:pt>
                      <c:pt idx="23">
                        <c:v>-1.5381426744604E-3</c:v>
                      </c:pt>
                      <c:pt idx="24">
                        <c:v>-0.141587945285784</c:v>
                      </c:pt>
                      <c:pt idx="25">
                        <c:v>-0.24272725721689301</c:v>
                      </c:pt>
                      <c:pt idx="26">
                        <c:v>-1.04050960778005E-2</c:v>
                      </c:pt>
                      <c:pt idx="27">
                        <c:v>-9.9959860122257105E-2</c:v>
                      </c:pt>
                      <c:pt idx="28">
                        <c:v>-6.5015252875545895E-2</c:v>
                      </c:pt>
                      <c:pt idx="29">
                        <c:v>1.6714735019684498E-2</c:v>
                      </c:pt>
                      <c:pt idx="30">
                        <c:v>0.56543200779978997</c:v>
                      </c:pt>
                      <c:pt idx="31">
                        <c:v>6.5511392061080503E-2</c:v>
                      </c:pt>
                      <c:pt idx="32">
                        <c:v>0.120663946217354</c:v>
                      </c:pt>
                      <c:pt idx="33">
                        <c:v>-8.7294906325233401E-2</c:v>
                      </c:pt>
                      <c:pt idx="34">
                        <c:v>-1.97159717026834E-2</c:v>
                      </c:pt>
                      <c:pt idx="35">
                        <c:v>-3.8985786527144101E-2</c:v>
                      </c:pt>
                      <c:pt idx="36">
                        <c:v>-7.2689467291402798E-2</c:v>
                      </c:pt>
                      <c:pt idx="37">
                        <c:v>-5.8533719071280098E-2</c:v>
                      </c:pt>
                      <c:pt idx="38">
                        <c:v>0.16571972823533501</c:v>
                      </c:pt>
                      <c:pt idx="39">
                        <c:v>-3.7880715222297898E-2</c:v>
                      </c:pt>
                      <c:pt idx="40">
                        <c:v>-4.0671926683765798E-2</c:v>
                      </c:pt>
                      <c:pt idx="41">
                        <c:v>-9.3850782975447494E-2</c:v>
                      </c:pt>
                      <c:pt idx="42">
                        <c:v>6.2766627138891001E-2</c:v>
                      </c:pt>
                      <c:pt idx="43">
                        <c:v>0.14459686761419599</c:v>
                      </c:pt>
                      <c:pt idx="44">
                        <c:v>-3.41851549505243E-2</c:v>
                      </c:pt>
                      <c:pt idx="45">
                        <c:v>-6.3008469945566803E-2</c:v>
                      </c:pt>
                      <c:pt idx="46">
                        <c:v>-9.2211903842453202E-2</c:v>
                      </c:pt>
                      <c:pt idx="47">
                        <c:v>0.124549179090494</c:v>
                      </c:pt>
                      <c:pt idx="48">
                        <c:v>7.2553641933778806E-2</c:v>
                      </c:pt>
                      <c:pt idx="49">
                        <c:v>0.10192351015678899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71F9-44AF-87F6-E25316603036}"/>
                  </c:ext>
                </c:extLst>
              </c15:ser>
            </c15:filteredRadarSeries>
            <c15:filteredRad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</c15:sqref>
                        </c15:formulaRef>
                      </c:ext>
                    </c:extLst>
                    <c:strCache>
                      <c:ptCount val="1"/>
                      <c:pt idx="0">
                        <c:v>Policy and planning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'50d_nor'!$B$20:$AY$20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7.6224150834837606E-2</c:v>
                      </c:pt>
                      <c:pt idx="1">
                        <c:v>-3.9671962246573302E-2</c:v>
                      </c:pt>
                      <c:pt idx="2">
                        <c:v>-8.1138136016850101E-3</c:v>
                      </c:pt>
                      <c:pt idx="3">
                        <c:v>-3.3366964340731199E-2</c:v>
                      </c:pt>
                      <c:pt idx="4">
                        <c:v>1.9421209453148E-2</c:v>
                      </c:pt>
                      <c:pt idx="5">
                        <c:v>-0.10579046805268599</c:v>
                      </c:pt>
                      <c:pt idx="6">
                        <c:v>-0.107851915894635</c:v>
                      </c:pt>
                      <c:pt idx="7">
                        <c:v>-8.87812137603462E-2</c:v>
                      </c:pt>
                      <c:pt idx="8">
                        <c:v>-4.2128764811490603E-2</c:v>
                      </c:pt>
                      <c:pt idx="9">
                        <c:v>-8.0096959382948904E-2</c:v>
                      </c:pt>
                      <c:pt idx="10">
                        <c:v>-3.02249670264754E-2</c:v>
                      </c:pt>
                      <c:pt idx="11">
                        <c:v>7.6035349225741095E-2</c:v>
                      </c:pt>
                      <c:pt idx="12">
                        <c:v>-7.6958786639591797E-2</c:v>
                      </c:pt>
                      <c:pt idx="13">
                        <c:v>3.4513683540900501E-2</c:v>
                      </c:pt>
                      <c:pt idx="14">
                        <c:v>1.70882078818392E-3</c:v>
                      </c:pt>
                      <c:pt idx="15">
                        <c:v>3.0732916728633201E-2</c:v>
                      </c:pt>
                      <c:pt idx="16">
                        <c:v>6.9710198412207602E-2</c:v>
                      </c:pt>
                      <c:pt idx="17">
                        <c:v>3.5930511365378499E-3</c:v>
                      </c:pt>
                      <c:pt idx="18">
                        <c:v>8.4724716660248001E-2</c:v>
                      </c:pt>
                      <c:pt idx="19">
                        <c:v>-6.8872603158455198E-2</c:v>
                      </c:pt>
                      <c:pt idx="20">
                        <c:v>0.16040092301540601</c:v>
                      </c:pt>
                      <c:pt idx="21">
                        <c:v>-8.3349971884340394E-3</c:v>
                      </c:pt>
                      <c:pt idx="22">
                        <c:v>-7.7560861254947502E-2</c:v>
                      </c:pt>
                      <c:pt idx="23">
                        <c:v>-4.98372242621518E-2</c:v>
                      </c:pt>
                      <c:pt idx="24">
                        <c:v>-6.2660237467791993E-2</c:v>
                      </c:pt>
                      <c:pt idx="25">
                        <c:v>-0.275645040273025</c:v>
                      </c:pt>
                      <c:pt idx="26">
                        <c:v>2.8461395798850202E-2</c:v>
                      </c:pt>
                      <c:pt idx="27">
                        <c:v>-0.108181646097377</c:v>
                      </c:pt>
                      <c:pt idx="28">
                        <c:v>-5.2847140146123101E-2</c:v>
                      </c:pt>
                      <c:pt idx="29">
                        <c:v>6.8598192532403998E-2</c:v>
                      </c:pt>
                      <c:pt idx="30">
                        <c:v>0.58525786941567304</c:v>
                      </c:pt>
                      <c:pt idx="31">
                        <c:v>6.9906736061377803E-2</c:v>
                      </c:pt>
                      <c:pt idx="32">
                        <c:v>-0.104585799775162</c:v>
                      </c:pt>
                      <c:pt idx="33">
                        <c:v>-0.20561075140135501</c:v>
                      </c:pt>
                      <c:pt idx="34">
                        <c:v>-3.5604309904772299E-2</c:v>
                      </c:pt>
                      <c:pt idx="35">
                        <c:v>-1.5957864536624001E-2</c:v>
                      </c:pt>
                      <c:pt idx="36">
                        <c:v>-4.9831013759692101E-2</c:v>
                      </c:pt>
                      <c:pt idx="37">
                        <c:v>1.82686402159155E-2</c:v>
                      </c:pt>
                      <c:pt idx="38">
                        <c:v>1.23393592542403E-2</c:v>
                      </c:pt>
                      <c:pt idx="39">
                        <c:v>-4.0405820128674502E-3</c:v>
                      </c:pt>
                      <c:pt idx="40">
                        <c:v>-0.12513192566234399</c:v>
                      </c:pt>
                      <c:pt idx="41">
                        <c:v>-6.7776618458818605E-2</c:v>
                      </c:pt>
                      <c:pt idx="42">
                        <c:v>3.64041129627782E-2</c:v>
                      </c:pt>
                      <c:pt idx="43">
                        <c:v>9.0681856673213004E-2</c:v>
                      </c:pt>
                      <c:pt idx="44">
                        <c:v>4.1389470751966799E-2</c:v>
                      </c:pt>
                      <c:pt idx="45">
                        <c:v>-0.104297088894832</c:v>
                      </c:pt>
                      <c:pt idx="46">
                        <c:v>-6.5276602883443405E-2</c:v>
                      </c:pt>
                      <c:pt idx="47">
                        <c:v>0.21730645453470501</c:v>
                      </c:pt>
                      <c:pt idx="48">
                        <c:v>7.1362463772294799E-2</c:v>
                      </c:pt>
                      <c:pt idx="49">
                        <c:v>0.178335063050897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71F9-44AF-87F6-E25316603036}"/>
                  </c:ext>
                </c:extLst>
              </c15:ser>
            </c15:filteredRadarSeries>
            <c15:filteredRad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'50d_nor'!$A$21</c15:sqref>
                        </c15:formulaRef>
                      </c:ext>
                    </c:extLst>
                    <c:strCache>
                      <c:ptCount val="1"/>
                      <c:pt idx="0">
                        <c:v>Child care services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'50d_nor'!$B$21:$AY$21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9.3849857794524594E-2</c:v>
                      </c:pt>
                      <c:pt idx="1">
                        <c:v>1.0237161912809699E-2</c:v>
                      </c:pt>
                      <c:pt idx="2">
                        <c:v>1.59401455850905E-2</c:v>
                      </c:pt>
                      <c:pt idx="3">
                        <c:v>-9.4664778148599998E-2</c:v>
                      </c:pt>
                      <c:pt idx="4">
                        <c:v>5.0979000422567797E-2</c:v>
                      </c:pt>
                      <c:pt idx="5">
                        <c:v>5.5031820734918399E-2</c:v>
                      </c:pt>
                      <c:pt idx="6">
                        <c:v>-0.14782231378999799</c:v>
                      </c:pt>
                      <c:pt idx="7">
                        <c:v>-3.7304089622216603E-2</c:v>
                      </c:pt>
                      <c:pt idx="8">
                        <c:v>0.12576595237657401</c:v>
                      </c:pt>
                      <c:pt idx="9">
                        <c:v>-6.3397744612231299E-2</c:v>
                      </c:pt>
                      <c:pt idx="10">
                        <c:v>3.4011983536758002E-2</c:v>
                      </c:pt>
                      <c:pt idx="11">
                        <c:v>7.6599668516827701E-2</c:v>
                      </c:pt>
                      <c:pt idx="12">
                        <c:v>1.33240227286448E-2</c:v>
                      </c:pt>
                      <c:pt idx="13">
                        <c:v>-4.1026112947527602E-2</c:v>
                      </c:pt>
                      <c:pt idx="14">
                        <c:v>4.55914123101442E-2</c:v>
                      </c:pt>
                      <c:pt idx="15">
                        <c:v>1.2201141652854199E-3</c:v>
                      </c:pt>
                      <c:pt idx="16">
                        <c:v>-7.4747736112142499E-2</c:v>
                      </c:pt>
                      <c:pt idx="17">
                        <c:v>4.0633769031724498E-2</c:v>
                      </c:pt>
                      <c:pt idx="18">
                        <c:v>0.119940567246466</c:v>
                      </c:pt>
                      <c:pt idx="19">
                        <c:v>-6.4847191905465298E-2</c:v>
                      </c:pt>
                      <c:pt idx="20">
                        <c:v>0.106762116944271</c:v>
                      </c:pt>
                      <c:pt idx="21">
                        <c:v>9.1003385157037001E-2</c:v>
                      </c:pt>
                      <c:pt idx="22">
                        <c:v>-7.0836986071969005E-2</c:v>
                      </c:pt>
                      <c:pt idx="23">
                        <c:v>4.7500869930931097E-2</c:v>
                      </c:pt>
                      <c:pt idx="24">
                        <c:v>-5.8744456449858901E-2</c:v>
                      </c:pt>
                      <c:pt idx="25">
                        <c:v>-0.24007476997355701</c:v>
                      </c:pt>
                      <c:pt idx="26">
                        <c:v>-1.33137469037063E-2</c:v>
                      </c:pt>
                      <c:pt idx="27">
                        <c:v>-0.15139741223617101</c:v>
                      </c:pt>
                      <c:pt idx="28">
                        <c:v>-2.6926979560598801E-3</c:v>
                      </c:pt>
                      <c:pt idx="29">
                        <c:v>1.8687973694189699E-2</c:v>
                      </c:pt>
                      <c:pt idx="30">
                        <c:v>0.573206999986695</c:v>
                      </c:pt>
                      <c:pt idx="31">
                        <c:v>0.13736996451692501</c:v>
                      </c:pt>
                      <c:pt idx="32">
                        <c:v>1.9345244282303199E-2</c:v>
                      </c:pt>
                      <c:pt idx="33">
                        <c:v>-0.13602059678907499</c:v>
                      </c:pt>
                      <c:pt idx="34">
                        <c:v>1.4332880802702799E-2</c:v>
                      </c:pt>
                      <c:pt idx="35">
                        <c:v>3.6571249741211502E-2</c:v>
                      </c:pt>
                      <c:pt idx="36">
                        <c:v>6.1089942903912097E-3</c:v>
                      </c:pt>
                      <c:pt idx="37">
                        <c:v>-1.20165761091411E-2</c:v>
                      </c:pt>
                      <c:pt idx="38">
                        <c:v>0.14978368434379999</c:v>
                      </c:pt>
                      <c:pt idx="39">
                        <c:v>-6.8395599131883297E-2</c:v>
                      </c:pt>
                      <c:pt idx="40">
                        <c:v>-5.1162765137214301E-2</c:v>
                      </c:pt>
                      <c:pt idx="41">
                        <c:v>-5.88011546366509E-2</c:v>
                      </c:pt>
                      <c:pt idx="42">
                        <c:v>4.06687279490432E-2</c:v>
                      </c:pt>
                      <c:pt idx="43">
                        <c:v>0.138638140307594</c:v>
                      </c:pt>
                      <c:pt idx="44">
                        <c:v>4.24308179584717E-2</c:v>
                      </c:pt>
                      <c:pt idx="45">
                        <c:v>-5.4358722911548099E-2</c:v>
                      </c:pt>
                      <c:pt idx="46">
                        <c:v>-8.1925308629413093E-2</c:v>
                      </c:pt>
                      <c:pt idx="47">
                        <c:v>3.0712805794268799E-2</c:v>
                      </c:pt>
                      <c:pt idx="48">
                        <c:v>4.2150548423164798E-2</c:v>
                      </c:pt>
                      <c:pt idx="49">
                        <c:v>0.16994307395511801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71F9-44AF-87F6-E25316603036}"/>
                  </c:ext>
                </c:extLst>
              </c15:ser>
            </c15:filteredRadarSeries>
            <c15:filteredRad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'50d_nor'!$A$22</c15:sqref>
                        </c15:formulaRef>
                      </c:ext>
                    </c:extLst>
                    <c:strCache>
                      <c:ptCount val="1"/>
                      <c:pt idx="0">
                        <c:v>Health services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'50d_nor'!$B$22:$AY$22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8.2987729902500904E-2</c:v>
                      </c:pt>
                      <c:pt idx="1">
                        <c:v>-5.2879228312404198E-3</c:v>
                      </c:pt>
                      <c:pt idx="2">
                        <c:v>4.9700766894000201E-2</c:v>
                      </c:pt>
                      <c:pt idx="3">
                        <c:v>-1.07325756159996E-2</c:v>
                      </c:pt>
                      <c:pt idx="4">
                        <c:v>-2.2475575577952E-2</c:v>
                      </c:pt>
                      <c:pt idx="5">
                        <c:v>-5.4783948878647397E-2</c:v>
                      </c:pt>
                      <c:pt idx="6">
                        <c:v>-0.185920530827138</c:v>
                      </c:pt>
                      <c:pt idx="7">
                        <c:v>-6.1202674442574899E-2</c:v>
                      </c:pt>
                      <c:pt idx="8">
                        <c:v>0.115760855836159</c:v>
                      </c:pt>
                      <c:pt idx="9">
                        <c:v>-0.103475684788759</c:v>
                      </c:pt>
                      <c:pt idx="10">
                        <c:v>5.8264200330022102E-2</c:v>
                      </c:pt>
                      <c:pt idx="11">
                        <c:v>7.5441320511877893E-2</c:v>
                      </c:pt>
                      <c:pt idx="12">
                        <c:v>3.3100633777923801E-3</c:v>
                      </c:pt>
                      <c:pt idx="13">
                        <c:v>-3.0178799312279E-2</c:v>
                      </c:pt>
                      <c:pt idx="14">
                        <c:v>-1.8988252625843902E-2</c:v>
                      </c:pt>
                      <c:pt idx="15">
                        <c:v>3.32038551269817E-2</c:v>
                      </c:pt>
                      <c:pt idx="16">
                        <c:v>-7.1197070447995406E-2</c:v>
                      </c:pt>
                      <c:pt idx="17">
                        <c:v>3.02188332274788E-2</c:v>
                      </c:pt>
                      <c:pt idx="18">
                        <c:v>0.10267238921414</c:v>
                      </c:pt>
                      <c:pt idx="19">
                        <c:v>-7.89521045867633E-2</c:v>
                      </c:pt>
                      <c:pt idx="20">
                        <c:v>0.143676835358064</c:v>
                      </c:pt>
                      <c:pt idx="21">
                        <c:v>3.6141851066239197E-2</c:v>
                      </c:pt>
                      <c:pt idx="22">
                        <c:v>-5.7894031481591703E-2</c:v>
                      </c:pt>
                      <c:pt idx="23">
                        <c:v>1.03258955647033E-2</c:v>
                      </c:pt>
                      <c:pt idx="24">
                        <c:v>-9.5987281263893998E-2</c:v>
                      </c:pt>
                      <c:pt idx="25">
                        <c:v>-0.20591343680827801</c:v>
                      </c:pt>
                      <c:pt idx="26">
                        <c:v>1.21644808403187E-2</c:v>
                      </c:pt>
                      <c:pt idx="27">
                        <c:v>-0.14131244050550301</c:v>
                      </c:pt>
                      <c:pt idx="28">
                        <c:v>-7.80651050997377E-2</c:v>
                      </c:pt>
                      <c:pt idx="29">
                        <c:v>7.9373407441781299E-2</c:v>
                      </c:pt>
                      <c:pt idx="30">
                        <c:v>0.59217221787264396</c:v>
                      </c:pt>
                      <c:pt idx="31">
                        <c:v>0.14270600411685599</c:v>
                      </c:pt>
                      <c:pt idx="32">
                        <c:v>4.7876741843774002E-2</c:v>
                      </c:pt>
                      <c:pt idx="33">
                        <c:v>-0.16502110535804301</c:v>
                      </c:pt>
                      <c:pt idx="34">
                        <c:v>-9.7264082515965793E-3</c:v>
                      </c:pt>
                      <c:pt idx="35">
                        <c:v>2.5044345182774399E-3</c:v>
                      </c:pt>
                      <c:pt idx="36">
                        <c:v>-2.14668005499602E-2</c:v>
                      </c:pt>
                      <c:pt idx="37">
                        <c:v>1.0559902199836499E-2</c:v>
                      </c:pt>
                      <c:pt idx="38">
                        <c:v>0.16949170238679101</c:v>
                      </c:pt>
                      <c:pt idx="39">
                        <c:v>-4.3788973824188098E-3</c:v>
                      </c:pt>
                      <c:pt idx="40">
                        <c:v>-4.8843017345381497E-2</c:v>
                      </c:pt>
                      <c:pt idx="41">
                        <c:v>-6.1513101041568902E-2</c:v>
                      </c:pt>
                      <c:pt idx="42">
                        <c:v>4.2251899073594897E-2</c:v>
                      </c:pt>
                      <c:pt idx="43">
                        <c:v>0.14778164517824799</c:v>
                      </c:pt>
                      <c:pt idx="44">
                        <c:v>4.51675621669482E-2</c:v>
                      </c:pt>
                      <c:pt idx="45">
                        <c:v>-2.8410666451472499E-2</c:v>
                      </c:pt>
                      <c:pt idx="46">
                        <c:v>-0.137064936417682</c:v>
                      </c:pt>
                      <c:pt idx="47">
                        <c:v>0.14864489303498901</c:v>
                      </c:pt>
                      <c:pt idx="48">
                        <c:v>7.8559702584047E-2</c:v>
                      </c:pt>
                      <c:pt idx="49">
                        <c:v>0.16735691546099499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71F9-44AF-87F6-E25316603036}"/>
                  </c:ext>
                </c:extLst>
              </c15:ser>
            </c15:filteredRadarSeries>
            <c15:filteredRad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'50d_nor'!$A$23</c15:sqref>
                        </c15:formulaRef>
                      </c:ext>
                    </c:extLst>
                    <c:strCache>
                      <c:ptCount val="1"/>
                      <c:pt idx="0">
                        <c:v>Aged care services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'50d_nor'!$B$23:$AY$23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5.9923937552662801E-2</c:v>
                      </c:pt>
                      <c:pt idx="1">
                        <c:v>3.9543656624986503E-2</c:v>
                      </c:pt>
                      <c:pt idx="2">
                        <c:v>4.6342393841833203E-2</c:v>
                      </c:pt>
                      <c:pt idx="3">
                        <c:v>-0.112706846599368</c:v>
                      </c:pt>
                      <c:pt idx="4">
                        <c:v>2.6751024753071999E-2</c:v>
                      </c:pt>
                      <c:pt idx="5">
                        <c:v>3.9982439066651297E-2</c:v>
                      </c:pt>
                      <c:pt idx="6">
                        <c:v>-0.17808621695631099</c:v>
                      </c:pt>
                      <c:pt idx="7">
                        <c:v>-2.65715273087559E-2</c:v>
                      </c:pt>
                      <c:pt idx="8">
                        <c:v>4.7336596183448001E-2</c:v>
                      </c:pt>
                      <c:pt idx="9">
                        <c:v>-7.0664054289512404E-2</c:v>
                      </c:pt>
                      <c:pt idx="10">
                        <c:v>4.70146587333716E-2</c:v>
                      </c:pt>
                      <c:pt idx="11">
                        <c:v>2.5032446335172001E-2</c:v>
                      </c:pt>
                      <c:pt idx="12">
                        <c:v>3.1550672413870703E-2</c:v>
                      </c:pt>
                      <c:pt idx="13">
                        <c:v>-2.94967509640553E-2</c:v>
                      </c:pt>
                      <c:pt idx="14">
                        <c:v>1.9733590397574802E-2</c:v>
                      </c:pt>
                      <c:pt idx="15">
                        <c:v>5.4799079264968497E-3</c:v>
                      </c:pt>
                      <c:pt idx="16">
                        <c:v>-8.0187623314436102E-2</c:v>
                      </c:pt>
                      <c:pt idx="17">
                        <c:v>6.7474979912271305E-2</c:v>
                      </c:pt>
                      <c:pt idx="18">
                        <c:v>5.47293633309704E-2</c:v>
                      </c:pt>
                      <c:pt idx="19">
                        <c:v>-5.3062818369162303E-2</c:v>
                      </c:pt>
                      <c:pt idx="20">
                        <c:v>0.104404422342206</c:v>
                      </c:pt>
                      <c:pt idx="21">
                        <c:v>8.7404027591473393E-2</c:v>
                      </c:pt>
                      <c:pt idx="22">
                        <c:v>1.29630773416446E-2</c:v>
                      </c:pt>
                      <c:pt idx="23">
                        <c:v>6.5035635786051593E-2</c:v>
                      </c:pt>
                      <c:pt idx="24">
                        <c:v>-9.3382830569252298E-2</c:v>
                      </c:pt>
                      <c:pt idx="25">
                        <c:v>-0.17404130957261099</c:v>
                      </c:pt>
                      <c:pt idx="26">
                        <c:v>-2.9604706661736902E-3</c:v>
                      </c:pt>
                      <c:pt idx="27">
                        <c:v>-0.14300024914732101</c:v>
                      </c:pt>
                      <c:pt idx="28">
                        <c:v>-1.6663462653225901E-2</c:v>
                      </c:pt>
                      <c:pt idx="29">
                        <c:v>6.5349622774972901E-2</c:v>
                      </c:pt>
                      <c:pt idx="30">
                        <c:v>0.53724892920366096</c:v>
                      </c:pt>
                      <c:pt idx="31">
                        <c:v>0.141147338661745</c:v>
                      </c:pt>
                      <c:pt idx="32">
                        <c:v>4.0139007485494503E-2</c:v>
                      </c:pt>
                      <c:pt idx="33">
                        <c:v>-9.9231904135693702E-2</c:v>
                      </c:pt>
                      <c:pt idx="34">
                        <c:v>6.50498920674977E-2</c:v>
                      </c:pt>
                      <c:pt idx="35">
                        <c:v>1.0254350654254301E-2</c:v>
                      </c:pt>
                      <c:pt idx="36">
                        <c:v>1.03923128372451E-2</c:v>
                      </c:pt>
                      <c:pt idx="37">
                        <c:v>4.2027096040448901E-2</c:v>
                      </c:pt>
                      <c:pt idx="38">
                        <c:v>0.155634671889227</c:v>
                      </c:pt>
                      <c:pt idx="39">
                        <c:v>-5.3469978770706902E-2</c:v>
                      </c:pt>
                      <c:pt idx="40">
                        <c:v>-5.5515015310122102E-2</c:v>
                      </c:pt>
                      <c:pt idx="41">
                        <c:v>-8.6467742142160603E-2</c:v>
                      </c:pt>
                      <c:pt idx="42">
                        <c:v>7.1198385941036502E-2</c:v>
                      </c:pt>
                      <c:pt idx="43">
                        <c:v>0.13093180848793101</c:v>
                      </c:pt>
                      <c:pt idx="44">
                        <c:v>4.2599566740828397E-2</c:v>
                      </c:pt>
                      <c:pt idx="45">
                        <c:v>-2.0361814730590001E-2</c:v>
                      </c:pt>
                      <c:pt idx="46">
                        <c:v>-0.12924316352110499</c:v>
                      </c:pt>
                      <c:pt idx="47">
                        <c:v>3.0385830888740199E-2</c:v>
                      </c:pt>
                      <c:pt idx="48">
                        <c:v>5.0308235798522297E-2</c:v>
                      </c:pt>
                      <c:pt idx="49">
                        <c:v>0.14516838380119901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71F9-44AF-87F6-E25316603036}"/>
                  </c:ext>
                </c:extLst>
              </c15:ser>
            </c15:filteredRadarSeries>
            <c15:filteredRad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'50d_nor'!$A$24</c15:sqref>
                        </c15:formulaRef>
                      </c:ext>
                    </c:extLst>
                    <c:strCache>
                      <c:ptCount val="1"/>
                      <c:pt idx="0">
                        <c:v>Social welfare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'50d_nor'!$B$24:$AY$24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1.24189041285062E-2</c:v>
                      </c:pt>
                      <c:pt idx="1">
                        <c:v>-5.3231384694630004E-3</c:v>
                      </c:pt>
                      <c:pt idx="2">
                        <c:v>1.6858105630208699E-2</c:v>
                      </c:pt>
                      <c:pt idx="3">
                        <c:v>-0.117783864810891</c:v>
                      </c:pt>
                      <c:pt idx="4">
                        <c:v>2.6016144940644002E-2</c:v>
                      </c:pt>
                      <c:pt idx="5">
                        <c:v>6.00518463997088E-2</c:v>
                      </c:pt>
                      <c:pt idx="6">
                        <c:v>-0.106198405138727</c:v>
                      </c:pt>
                      <c:pt idx="7">
                        <c:v>-0.13302081748280001</c:v>
                      </c:pt>
                      <c:pt idx="8">
                        <c:v>-2.3732776234545599E-2</c:v>
                      </c:pt>
                      <c:pt idx="9">
                        <c:v>-6.7051863315608001E-2</c:v>
                      </c:pt>
                      <c:pt idx="10">
                        <c:v>2.6653568696833499E-3</c:v>
                      </c:pt>
                      <c:pt idx="11">
                        <c:v>3.3771966496470303E-2</c:v>
                      </c:pt>
                      <c:pt idx="12">
                        <c:v>1.62603760849473E-3</c:v>
                      </c:pt>
                      <c:pt idx="13">
                        <c:v>-2.5242359926129099E-3</c:v>
                      </c:pt>
                      <c:pt idx="14">
                        <c:v>1.7979332915593099E-2</c:v>
                      </c:pt>
                      <c:pt idx="15">
                        <c:v>-3.27747342574254E-2</c:v>
                      </c:pt>
                      <c:pt idx="16">
                        <c:v>5.6437041171901597E-2</c:v>
                      </c:pt>
                      <c:pt idx="17">
                        <c:v>1.52291476872223E-2</c:v>
                      </c:pt>
                      <c:pt idx="18">
                        <c:v>0.19069857394302001</c:v>
                      </c:pt>
                      <c:pt idx="19">
                        <c:v>-7.6062810999369498E-2</c:v>
                      </c:pt>
                      <c:pt idx="20">
                        <c:v>5.4392856762018597E-2</c:v>
                      </c:pt>
                      <c:pt idx="21">
                        <c:v>3.16208685137986E-3</c:v>
                      </c:pt>
                      <c:pt idx="22">
                        <c:v>-0.101683987028006</c:v>
                      </c:pt>
                      <c:pt idx="23">
                        <c:v>3.87426910986055E-3</c:v>
                      </c:pt>
                      <c:pt idx="24">
                        <c:v>-1.7939641796708299E-2</c:v>
                      </c:pt>
                      <c:pt idx="25">
                        <c:v>-0.21398116192788799</c:v>
                      </c:pt>
                      <c:pt idx="26">
                        <c:v>-2.75675113612073E-2</c:v>
                      </c:pt>
                      <c:pt idx="27">
                        <c:v>-0.14292700757537399</c:v>
                      </c:pt>
                      <c:pt idx="28">
                        <c:v>-8.4578183311301694E-2</c:v>
                      </c:pt>
                      <c:pt idx="29">
                        <c:v>8.9967403049799402E-2</c:v>
                      </c:pt>
                      <c:pt idx="30">
                        <c:v>0.53976131287170903</c:v>
                      </c:pt>
                      <c:pt idx="31">
                        <c:v>0.16445355743270201</c:v>
                      </c:pt>
                      <c:pt idx="32">
                        <c:v>-1.8768207003910999E-2</c:v>
                      </c:pt>
                      <c:pt idx="33">
                        <c:v>-0.18242911682378099</c:v>
                      </c:pt>
                      <c:pt idx="34">
                        <c:v>-0.113256746557425</c:v>
                      </c:pt>
                      <c:pt idx="35">
                        <c:v>2.66233296166456E-2</c:v>
                      </c:pt>
                      <c:pt idx="36">
                        <c:v>-7.8406648759628203E-2</c:v>
                      </c:pt>
                      <c:pt idx="37">
                        <c:v>-4.0912470058358701E-3</c:v>
                      </c:pt>
                      <c:pt idx="38">
                        <c:v>0.12789438543789</c:v>
                      </c:pt>
                      <c:pt idx="39">
                        <c:v>-6.1242219658843598E-2</c:v>
                      </c:pt>
                      <c:pt idx="40">
                        <c:v>-0.13363316443526399</c:v>
                      </c:pt>
                      <c:pt idx="41">
                        <c:v>-8.1464315184323594E-2</c:v>
                      </c:pt>
                      <c:pt idx="42">
                        <c:v>1.9922832018430699E-2</c:v>
                      </c:pt>
                      <c:pt idx="43">
                        <c:v>0.164090306869483</c:v>
                      </c:pt>
                      <c:pt idx="44">
                        <c:v>-1.6295777460597499E-2</c:v>
                      </c:pt>
                      <c:pt idx="45">
                        <c:v>-8.3159549235752403E-2</c:v>
                      </c:pt>
                      <c:pt idx="46">
                        <c:v>-0.121632663821966</c:v>
                      </c:pt>
                      <c:pt idx="47">
                        <c:v>0.120444441146269</c:v>
                      </c:pt>
                      <c:pt idx="48">
                        <c:v>0.124910232644852</c:v>
                      </c:pt>
                      <c:pt idx="49">
                        <c:v>8.1632601441522401E-2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71F9-44AF-87F6-E25316603036}"/>
                  </c:ext>
                </c:extLst>
              </c15:ser>
            </c15:filteredRadarSeries>
            <c15:filteredRad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'50d_nor'!$A$25</c15:sqref>
                        </c15:formulaRef>
                      </c:ext>
                    </c:extLst>
                    <c:strCache>
                      <c:ptCount val="1"/>
                      <c:pt idx="0">
                        <c:v>Education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'50d_nor'!$B$25:$AY$25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-3.6795360155274001E-2</c:v>
                      </c:pt>
                      <c:pt idx="1">
                        <c:v>-2.70738081870011E-3</c:v>
                      </c:pt>
                      <c:pt idx="2">
                        <c:v>-1.18568869193434E-3</c:v>
                      </c:pt>
                      <c:pt idx="3">
                        <c:v>-9.1846346887170402E-2</c:v>
                      </c:pt>
                      <c:pt idx="4">
                        <c:v>1.7443155078531E-2</c:v>
                      </c:pt>
                      <c:pt idx="5">
                        <c:v>-8.1891030409576293E-2</c:v>
                      </c:pt>
                      <c:pt idx="6">
                        <c:v>-0.14925309606498299</c:v>
                      </c:pt>
                      <c:pt idx="7">
                        <c:v>-9.5542060538076901E-2</c:v>
                      </c:pt>
                      <c:pt idx="8">
                        <c:v>-2.56643485981486E-2</c:v>
                      </c:pt>
                      <c:pt idx="9">
                        <c:v>-6.1507449127201103E-2</c:v>
                      </c:pt>
                      <c:pt idx="10">
                        <c:v>3.6052282971207002E-2</c:v>
                      </c:pt>
                      <c:pt idx="11">
                        <c:v>6.7857851721673801E-2</c:v>
                      </c:pt>
                      <c:pt idx="12">
                        <c:v>1.5722731614671601E-3</c:v>
                      </c:pt>
                      <c:pt idx="13">
                        <c:v>-5.3247395155678799E-2</c:v>
                      </c:pt>
                      <c:pt idx="14">
                        <c:v>-2.9291469871936801E-2</c:v>
                      </c:pt>
                      <c:pt idx="15" formatCode="0.00E+00">
                        <c:v>3.9207842290465903E-5</c:v>
                      </c:pt>
                      <c:pt idx="16">
                        <c:v>4.3588677607591997E-2</c:v>
                      </c:pt>
                      <c:pt idx="17">
                        <c:v>8.6044629064596895E-2</c:v>
                      </c:pt>
                      <c:pt idx="18">
                        <c:v>0.10868913916903999</c:v>
                      </c:pt>
                      <c:pt idx="19">
                        <c:v>-6.6694172724676398E-2</c:v>
                      </c:pt>
                      <c:pt idx="20">
                        <c:v>0.133964478956282</c:v>
                      </c:pt>
                      <c:pt idx="21">
                        <c:v>3.32261072013691E-2</c:v>
                      </c:pt>
                      <c:pt idx="22">
                        <c:v>-5.7189831328607998E-2</c:v>
                      </c:pt>
                      <c:pt idx="23">
                        <c:v>8.1981239618033799E-3</c:v>
                      </c:pt>
                      <c:pt idx="24">
                        <c:v>-6.9265321819302506E-2</c:v>
                      </c:pt>
                      <c:pt idx="25">
                        <c:v>-0.19842250248809301</c:v>
                      </c:pt>
                      <c:pt idx="26">
                        <c:v>9.6011014387091601E-3</c:v>
                      </c:pt>
                      <c:pt idx="27">
                        <c:v>-0.17920487901892199</c:v>
                      </c:pt>
                      <c:pt idx="28">
                        <c:v>-0.146090707041208</c:v>
                      </c:pt>
                      <c:pt idx="29">
                        <c:v>2.7879663572789998E-2</c:v>
                      </c:pt>
                      <c:pt idx="30">
                        <c:v>0.56803426238222599</c:v>
                      </c:pt>
                      <c:pt idx="31">
                        <c:v>0.13063110549889301</c:v>
                      </c:pt>
                      <c:pt idx="32">
                        <c:v>7.8913161709077296E-3</c:v>
                      </c:pt>
                      <c:pt idx="33">
                        <c:v>-0.20521665207178899</c:v>
                      </c:pt>
                      <c:pt idx="34">
                        <c:v>2.2831968563714701E-2</c:v>
                      </c:pt>
                      <c:pt idx="35">
                        <c:v>1.32010958602157E-2</c:v>
                      </c:pt>
                      <c:pt idx="36">
                        <c:v>-5.9331762971385399E-2</c:v>
                      </c:pt>
                      <c:pt idx="37">
                        <c:v>6.6328601053799299E-2</c:v>
                      </c:pt>
                      <c:pt idx="38">
                        <c:v>0.14789712281633</c:v>
                      </c:pt>
                      <c:pt idx="39">
                        <c:v>-3.7314415174512797E-2</c:v>
                      </c:pt>
                      <c:pt idx="40">
                        <c:v>-0.104965451505766</c:v>
                      </c:pt>
                      <c:pt idx="41">
                        <c:v>-9.6688859791159598E-2</c:v>
                      </c:pt>
                      <c:pt idx="42">
                        <c:v>8.4165032476480103E-3</c:v>
                      </c:pt>
                      <c:pt idx="43">
                        <c:v>0.15550310577021201</c:v>
                      </c:pt>
                      <c:pt idx="44">
                        <c:v>-2.2645790021383599E-2</c:v>
                      </c:pt>
                      <c:pt idx="45">
                        <c:v>-6.4179588806187293E-2</c:v>
                      </c:pt>
                      <c:pt idx="46">
                        <c:v>-7.8823703292698596E-2</c:v>
                      </c:pt>
                      <c:pt idx="47">
                        <c:v>0.16352392247060701</c:v>
                      </c:pt>
                      <c:pt idx="48">
                        <c:v>5.4391965223674302E-2</c:v>
                      </c:pt>
                      <c:pt idx="49">
                        <c:v>0.15370437316887001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71F9-44AF-87F6-E25316603036}"/>
                  </c:ext>
                </c:extLst>
              </c15:ser>
            </c15:filteredRadarSeries>
            <c15:filteredRad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'50d_nor'!$A$26</c15:sqref>
                        </c15:formulaRef>
                      </c:ext>
                    </c:extLst>
                    <c:strCache>
                      <c:ptCount val="1"/>
                      <c:pt idx="0">
                        <c:v>Professional services managers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'50d_nor'!$B$26:$AY$26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5.4357310337828701E-2</c:v>
                      </c:pt>
                      <c:pt idx="1">
                        <c:v>-1.2935340021591499E-2</c:v>
                      </c:pt>
                      <c:pt idx="2">
                        <c:v>2.3819179488265799E-2</c:v>
                      </c:pt>
                      <c:pt idx="3">
                        <c:v>1.6397369268368099E-3</c:v>
                      </c:pt>
                      <c:pt idx="4">
                        <c:v>5.9818573006310202E-3</c:v>
                      </c:pt>
                      <c:pt idx="5">
                        <c:v>-4.2946069024982603E-2</c:v>
                      </c:pt>
                      <c:pt idx="6">
                        <c:v>-0.14758897037742999</c:v>
                      </c:pt>
                      <c:pt idx="7">
                        <c:v>1.48981090934796E-2</c:v>
                      </c:pt>
                      <c:pt idx="8">
                        <c:v>-7.1844111144119904E-4</c:v>
                      </c:pt>
                      <c:pt idx="9">
                        <c:v>-5.56694800950428E-2</c:v>
                      </c:pt>
                      <c:pt idx="10">
                        <c:v>8.3261352708019307E-2</c:v>
                      </c:pt>
                      <c:pt idx="11">
                        <c:v>5.2929571272280901E-2</c:v>
                      </c:pt>
                      <c:pt idx="12">
                        <c:v>-8.28608829111337E-3</c:v>
                      </c:pt>
                      <c:pt idx="13">
                        <c:v>-2.6428966961062301E-2</c:v>
                      </c:pt>
                      <c:pt idx="14">
                        <c:v>5.3894745051348197E-2</c:v>
                      </c:pt>
                      <c:pt idx="15">
                        <c:v>1.7278574176735499E-2</c:v>
                      </c:pt>
                      <c:pt idx="16">
                        <c:v>-1.9471285760792701E-2</c:v>
                      </c:pt>
                      <c:pt idx="17">
                        <c:v>2.8138612329119701E-2</c:v>
                      </c:pt>
                      <c:pt idx="18">
                        <c:v>-4.1114185755609998E-4</c:v>
                      </c:pt>
                      <c:pt idx="19">
                        <c:v>-8.5304469401321803E-2</c:v>
                      </c:pt>
                      <c:pt idx="20">
                        <c:v>6.2242676255715799E-2</c:v>
                      </c:pt>
                      <c:pt idx="21">
                        <c:v>-5.4765394976894598E-3</c:v>
                      </c:pt>
                      <c:pt idx="22">
                        <c:v>3.27535243739819E-2</c:v>
                      </c:pt>
                      <c:pt idx="23">
                        <c:v>7.1624984953503099E-2</c:v>
                      </c:pt>
                      <c:pt idx="24">
                        <c:v>-7.8149117034421497E-2</c:v>
                      </c:pt>
                      <c:pt idx="25">
                        <c:v>-0.23930987825484701</c:v>
                      </c:pt>
                      <c:pt idx="26">
                        <c:v>-4.3071949719955899E-2</c:v>
                      </c:pt>
                      <c:pt idx="27">
                        <c:v>-8.2846277210920999E-2</c:v>
                      </c:pt>
                      <c:pt idx="28">
                        <c:v>-5.7324334560991295E-4</c:v>
                      </c:pt>
                      <c:pt idx="29">
                        <c:v>1.48640032892724E-3</c:v>
                      </c:pt>
                      <c:pt idx="30">
                        <c:v>0.58670520647208801</c:v>
                      </c:pt>
                      <c:pt idx="31">
                        <c:v>2.6079160764809699E-2</c:v>
                      </c:pt>
                      <c:pt idx="32">
                        <c:v>3.6129845606015898E-2</c:v>
                      </c:pt>
                      <c:pt idx="33">
                        <c:v>-0.20458580951143299</c:v>
                      </c:pt>
                      <c:pt idx="34">
                        <c:v>3.2309172301048301E-2</c:v>
                      </c:pt>
                      <c:pt idx="35">
                        <c:v>2.7067477720750199E-2</c:v>
                      </c:pt>
                      <c:pt idx="36">
                        <c:v>-2.11353664516E-2</c:v>
                      </c:pt>
                      <c:pt idx="37">
                        <c:v>2.24996875492126E-2</c:v>
                      </c:pt>
                      <c:pt idx="38">
                        <c:v>-1.9679634373856E-2</c:v>
                      </c:pt>
                      <c:pt idx="39">
                        <c:v>-4.2374933328357699E-2</c:v>
                      </c:pt>
                      <c:pt idx="40">
                        <c:v>-2.4526045684257099E-3</c:v>
                      </c:pt>
                      <c:pt idx="41">
                        <c:v>-7.6285273243148502E-2</c:v>
                      </c:pt>
                      <c:pt idx="42">
                        <c:v>9.0461893240701904E-2</c:v>
                      </c:pt>
                      <c:pt idx="43">
                        <c:v>0.124977740984505</c:v>
                      </c:pt>
                      <c:pt idx="44">
                        <c:v>2.6009398636865E-3</c:v>
                      </c:pt>
                      <c:pt idx="45">
                        <c:v>-5.59394878874735E-2</c:v>
                      </c:pt>
                      <c:pt idx="46">
                        <c:v>-9.5092823605795199E-2</c:v>
                      </c:pt>
                      <c:pt idx="47">
                        <c:v>0.10596333184611199</c:v>
                      </c:pt>
                      <c:pt idx="48">
                        <c:v>1.49691415494114E-2</c:v>
                      </c:pt>
                      <c:pt idx="49">
                        <c:v>5.3491073745886998E-2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71F9-44AF-87F6-E25316603036}"/>
                  </c:ext>
                </c:extLst>
              </c15:ser>
            </c15:filteredRadarSeries>
            <c15:filteredRad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'50d_nor'!$A$27</c15:sqref>
                        </c15:formulaRef>
                      </c:ext>
                    </c:extLst>
                    <c:strCache>
                      <c:ptCount val="1"/>
                      <c:pt idx="0">
                        <c:v>Services managers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'50d_nor'!$B$27:$AY$27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0.120905480160242</c:v>
                      </c:pt>
                      <c:pt idx="1">
                        <c:v>-3.7497292441410701E-2</c:v>
                      </c:pt>
                      <c:pt idx="2">
                        <c:v>6.3625546271547595E-2</c:v>
                      </c:pt>
                      <c:pt idx="3">
                        <c:v>-7.2934028118207504E-3</c:v>
                      </c:pt>
                      <c:pt idx="4">
                        <c:v>2.0392295580671901E-2</c:v>
                      </c:pt>
                      <c:pt idx="5">
                        <c:v>-5.0980290544549299E-2</c:v>
                      </c:pt>
                      <c:pt idx="6">
                        <c:v>-0.13827948937431001</c:v>
                      </c:pt>
                      <c:pt idx="7">
                        <c:v>-1.78178928522958E-3</c:v>
                      </c:pt>
                      <c:pt idx="8">
                        <c:v>1.26858202535024E-2</c:v>
                      </c:pt>
                      <c:pt idx="9">
                        <c:v>-7.1801634418142399E-2</c:v>
                      </c:pt>
                      <c:pt idx="10">
                        <c:v>5.6830544569885698E-2</c:v>
                      </c:pt>
                      <c:pt idx="11">
                        <c:v>5.1290495564600497E-2</c:v>
                      </c:pt>
                      <c:pt idx="12">
                        <c:v>3.1088110897536702E-3</c:v>
                      </c:pt>
                      <c:pt idx="13">
                        <c:v>-5.5776874249955803E-2</c:v>
                      </c:pt>
                      <c:pt idx="14">
                        <c:v>5.0185844148228298E-2</c:v>
                      </c:pt>
                      <c:pt idx="15">
                        <c:v>5.8574335974701498E-2</c:v>
                      </c:pt>
                      <c:pt idx="16">
                        <c:v>-3.1871603889842497E-2</c:v>
                      </c:pt>
                      <c:pt idx="17">
                        <c:v>-1.07180901617952E-2</c:v>
                      </c:pt>
                      <c:pt idx="18">
                        <c:v>2.26255156062336E-2</c:v>
                      </c:pt>
                      <c:pt idx="19">
                        <c:v>-8.5192770540410995E-2</c:v>
                      </c:pt>
                      <c:pt idx="20">
                        <c:v>7.7247060057029096E-2</c:v>
                      </c:pt>
                      <c:pt idx="21">
                        <c:v>-3.1028482791945498E-2</c:v>
                      </c:pt>
                      <c:pt idx="22">
                        <c:v>4.91528465137413E-2</c:v>
                      </c:pt>
                      <c:pt idx="23">
                        <c:v>5.4083219705848298E-2</c:v>
                      </c:pt>
                      <c:pt idx="24">
                        <c:v>-7.0976928948851797E-2</c:v>
                      </c:pt>
                      <c:pt idx="25">
                        <c:v>-0.24409986767681999</c:v>
                      </c:pt>
                      <c:pt idx="26">
                        <c:v>-3.7251363765758397E-2</c:v>
                      </c:pt>
                      <c:pt idx="27">
                        <c:v>-5.0483034949050397E-2</c:v>
                      </c:pt>
                      <c:pt idx="28">
                        <c:v>1.9178687263179998E-2</c:v>
                      </c:pt>
                      <c:pt idx="29">
                        <c:v>-9.4969722609697001E-3</c:v>
                      </c:pt>
                      <c:pt idx="30">
                        <c:v>0.59678224909681898</c:v>
                      </c:pt>
                      <c:pt idx="31">
                        <c:v>1.4788686717798699E-2</c:v>
                      </c:pt>
                      <c:pt idx="32">
                        <c:v>4.9995755741042702E-2</c:v>
                      </c:pt>
                      <c:pt idx="33">
                        <c:v>-0.209259497861152</c:v>
                      </c:pt>
                      <c:pt idx="34">
                        <c:v>2.2355288909006801E-2</c:v>
                      </c:pt>
                      <c:pt idx="35">
                        <c:v>3.0349535266841702E-3</c:v>
                      </c:pt>
                      <c:pt idx="36">
                        <c:v>-1.8651507043351199E-2</c:v>
                      </c:pt>
                      <c:pt idx="37">
                        <c:v>5.6433296465683803E-3</c:v>
                      </c:pt>
                      <c:pt idx="38">
                        <c:v>-2.5285751556765299E-2</c:v>
                      </c:pt>
                      <c:pt idx="39">
                        <c:v>-1.6915155189112099E-2</c:v>
                      </c:pt>
                      <c:pt idx="40">
                        <c:v>-9.3741586736374102E-3</c:v>
                      </c:pt>
                      <c:pt idx="41">
                        <c:v>-6.8224147691489406E-2</c:v>
                      </c:pt>
                      <c:pt idx="42">
                        <c:v>9.9365285694636707E-2</c:v>
                      </c:pt>
                      <c:pt idx="43">
                        <c:v>0.123488953791153</c:v>
                      </c:pt>
                      <c:pt idx="44">
                        <c:v>7.9359909549231306E-3</c:v>
                      </c:pt>
                      <c:pt idx="45">
                        <c:v>-4.4789038413506302E-2</c:v>
                      </c:pt>
                      <c:pt idx="46">
                        <c:v>-0.105193057930839</c:v>
                      </c:pt>
                      <c:pt idx="47">
                        <c:v>0.11206250049146201</c:v>
                      </c:pt>
                      <c:pt idx="48">
                        <c:v>2.23659333069277E-2</c:v>
                      </c:pt>
                      <c:pt idx="49">
                        <c:v>5.0621742244856001E-2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71F9-44AF-87F6-E25316603036}"/>
                  </c:ext>
                </c:extLst>
              </c15:ser>
            </c15:filteredRadarSeries>
            <c15:filteredRad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'50d_nor'!$A$28</c15:sqref>
                        </c15:formulaRef>
                      </c:ext>
                    </c:extLst>
                    <c:strCache>
                      <c:ptCount val="1"/>
                      <c:pt idx="0">
                        <c:v>Film, stage and related directors and producers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'50d_nor'!$B$28:$AY$28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6.6924004029658202E-2</c:v>
                      </c:pt>
                      <c:pt idx="1">
                        <c:v>7.4198775923308199E-3</c:v>
                      </c:pt>
                      <c:pt idx="2">
                        <c:v>-7.4812158348310898E-2</c:v>
                      </c:pt>
                      <c:pt idx="3">
                        <c:v>4.8035114080719601E-2</c:v>
                      </c:pt>
                      <c:pt idx="4">
                        <c:v>-2.0294346751736501E-2</c:v>
                      </c:pt>
                      <c:pt idx="5">
                        <c:v>8.0324581308793594E-2</c:v>
                      </c:pt>
                      <c:pt idx="6">
                        <c:v>-6.8344199163257902E-2</c:v>
                      </c:pt>
                      <c:pt idx="7">
                        <c:v>-6.8242157019538605E-2</c:v>
                      </c:pt>
                      <c:pt idx="8">
                        <c:v>4.8567344368502302E-3</c:v>
                      </c:pt>
                      <c:pt idx="9">
                        <c:v>0.116898727716157</c:v>
                      </c:pt>
                      <c:pt idx="10">
                        <c:v>2.4258233178117799E-2</c:v>
                      </c:pt>
                      <c:pt idx="11">
                        <c:v>6.3750074692522404E-2</c:v>
                      </c:pt>
                      <c:pt idx="12">
                        <c:v>-5.8054099808781998E-2</c:v>
                      </c:pt>
                      <c:pt idx="13">
                        <c:v>0.10196509498081401</c:v>
                      </c:pt>
                      <c:pt idx="14">
                        <c:v>0.15033149089578501</c:v>
                      </c:pt>
                      <c:pt idx="15">
                        <c:v>-2.86604047512393E-2</c:v>
                      </c:pt>
                      <c:pt idx="16">
                        <c:v>8.65872508823788E-2</c:v>
                      </c:pt>
                      <c:pt idx="17">
                        <c:v>3.6188799607838898E-2</c:v>
                      </c:pt>
                      <c:pt idx="18">
                        <c:v>-6.7949747730929599E-2</c:v>
                      </c:pt>
                      <c:pt idx="19">
                        <c:v>-0.12643704801914801</c:v>
                      </c:pt>
                      <c:pt idx="20">
                        <c:v>0.188069341571836</c:v>
                      </c:pt>
                      <c:pt idx="21">
                        <c:v>2.0323159991055498E-2</c:v>
                      </c:pt>
                      <c:pt idx="22">
                        <c:v>5.44018945630673E-2</c:v>
                      </c:pt>
                      <c:pt idx="23">
                        <c:v>2.1899778851046499E-2</c:v>
                      </c:pt>
                      <c:pt idx="24">
                        <c:v>-4.8197108880587203E-2</c:v>
                      </c:pt>
                      <c:pt idx="25">
                        <c:v>-0.18059516998490799</c:v>
                      </c:pt>
                      <c:pt idx="26">
                        <c:v>-0.14453301974459301</c:v>
                      </c:pt>
                      <c:pt idx="27">
                        <c:v>-7.3447483916701806E-2</c:v>
                      </c:pt>
                      <c:pt idx="28">
                        <c:v>-0.116750555986011</c:v>
                      </c:pt>
                      <c:pt idx="29">
                        <c:v>-3.5967659957315101E-2</c:v>
                      </c:pt>
                      <c:pt idx="30">
                        <c:v>0.53357690539971503</c:v>
                      </c:pt>
                      <c:pt idx="31">
                        <c:v>-4.21276231425747E-3</c:v>
                      </c:pt>
                      <c:pt idx="32">
                        <c:v>3.1116465763823199E-2</c:v>
                      </c:pt>
                      <c:pt idx="33">
                        <c:v>-0.13273320267050001</c:v>
                      </c:pt>
                      <c:pt idx="34">
                        <c:v>1.85914039522391E-3</c:v>
                      </c:pt>
                      <c:pt idx="35">
                        <c:v>-1.3844214477862699E-3</c:v>
                      </c:pt>
                      <c:pt idx="36">
                        <c:v>-4.9293549686517304E-3</c:v>
                      </c:pt>
                      <c:pt idx="37">
                        <c:v>2.1210599607648699E-2</c:v>
                      </c:pt>
                      <c:pt idx="38">
                        <c:v>-4.6331655014004103E-2</c:v>
                      </c:pt>
                      <c:pt idx="39">
                        <c:v>-7.8353945683671197E-2</c:v>
                      </c:pt>
                      <c:pt idx="40">
                        <c:v>-6.7322003532732197E-2</c:v>
                      </c:pt>
                      <c:pt idx="41">
                        <c:v>8.4907333127635501E-2</c:v>
                      </c:pt>
                      <c:pt idx="42">
                        <c:v>1.88455903589295E-2</c:v>
                      </c:pt>
                      <c:pt idx="43">
                        <c:v>-8.7965507867328901E-2</c:v>
                      </c:pt>
                      <c:pt idx="44">
                        <c:v>-7.0224513629394397E-3</c:v>
                      </c:pt>
                      <c:pt idx="45">
                        <c:v>-4.6672306783220501E-3</c:v>
                      </c:pt>
                      <c:pt idx="46">
                        <c:v>-3.7936002450709001E-2</c:v>
                      </c:pt>
                      <c:pt idx="47">
                        <c:v>-1.3797197553488299E-2</c:v>
                      </c:pt>
                      <c:pt idx="48">
                        <c:v>-8.4085577417044796E-2</c:v>
                      </c:pt>
                      <c:pt idx="49">
                        <c:v>7.4493064428373001E-2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71F9-44AF-87F6-E25316603036}"/>
                  </c:ext>
                </c:extLst>
              </c15:ser>
            </c15:filteredRadarSeries>
            <c15:filteredRada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'50d_nor'!$A$29</c15:sqref>
                        </c15:formulaRef>
                      </c:ext>
                    </c:extLst>
                    <c:strCache>
                      <c:ptCount val="1"/>
                      <c:pt idx="0">
                        <c:v>Other artistic and cultural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'50d_nor'!$B$29:$AY$29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-4.4440427034643903E-2</c:v>
                      </c:pt>
                      <c:pt idx="1">
                        <c:v>0.14993926946185501</c:v>
                      </c:pt>
                      <c:pt idx="2">
                        <c:v>-0.136579191917474</c:v>
                      </c:pt>
                      <c:pt idx="3">
                        <c:v>3.23694170955812E-2</c:v>
                      </c:pt>
                      <c:pt idx="4">
                        <c:v>7.8622436610275098E-2</c:v>
                      </c:pt>
                      <c:pt idx="5">
                        <c:v>-7.3786091380297304E-3</c:v>
                      </c:pt>
                      <c:pt idx="6">
                        <c:v>-6.2749083107491901E-2</c:v>
                      </c:pt>
                      <c:pt idx="7">
                        <c:v>-0.10654002300934801</c:v>
                      </c:pt>
                      <c:pt idx="8">
                        <c:v>-3.25787988949841E-2</c:v>
                      </c:pt>
                      <c:pt idx="9">
                        <c:v>2.9374876300866899E-2</c:v>
                      </c:pt>
                      <c:pt idx="10">
                        <c:v>8.73587592475423E-2</c:v>
                      </c:pt>
                      <c:pt idx="11">
                        <c:v>3.4690764730580401E-2</c:v>
                      </c:pt>
                      <c:pt idx="12">
                        <c:v>-1.2415145710881299E-3</c:v>
                      </c:pt>
                      <c:pt idx="13">
                        <c:v>2.9614461651425401E-2</c:v>
                      </c:pt>
                      <c:pt idx="14">
                        <c:v>-7.5450141583323599E-4</c:v>
                      </c:pt>
                      <c:pt idx="15">
                        <c:v>-4.24329672364629E-2</c:v>
                      </c:pt>
                      <c:pt idx="16">
                        <c:v>7.0009787405275206E-2</c:v>
                      </c:pt>
                      <c:pt idx="17">
                        <c:v>5.9953236652516499E-2</c:v>
                      </c:pt>
                      <c:pt idx="18">
                        <c:v>4.8952918330411301E-2</c:v>
                      </c:pt>
                      <c:pt idx="19">
                        <c:v>-4.7434759779051497E-2</c:v>
                      </c:pt>
                      <c:pt idx="20">
                        <c:v>8.5780039335813102E-2</c:v>
                      </c:pt>
                      <c:pt idx="21">
                        <c:v>9.6456001164640898E-2</c:v>
                      </c:pt>
                      <c:pt idx="22">
                        <c:v>-4.9848196870180203E-2</c:v>
                      </c:pt>
                      <c:pt idx="23">
                        <c:v>3.2234279180972901E-2</c:v>
                      </c:pt>
                      <c:pt idx="24">
                        <c:v>-5.2060399437540802E-2</c:v>
                      </c:pt>
                      <c:pt idx="25">
                        <c:v>-0.17201849782617101</c:v>
                      </c:pt>
                      <c:pt idx="26">
                        <c:v>-0.14375571163890899</c:v>
                      </c:pt>
                      <c:pt idx="27">
                        <c:v>-0.19236553436180601</c:v>
                      </c:pt>
                      <c:pt idx="28">
                        <c:v>-0.119931657140537</c:v>
                      </c:pt>
                      <c:pt idx="29">
                        <c:v>1.63090774263038E-2</c:v>
                      </c:pt>
                      <c:pt idx="30">
                        <c:v>0.50996727166757805</c:v>
                      </c:pt>
                      <c:pt idx="31">
                        <c:v>5.1056296051737997E-2</c:v>
                      </c:pt>
                      <c:pt idx="32">
                        <c:v>3.0886552680558701E-2</c:v>
                      </c:pt>
                      <c:pt idx="33">
                        <c:v>-0.28356296759858401</c:v>
                      </c:pt>
                      <c:pt idx="34">
                        <c:v>-3.3169577892413503E-2</c:v>
                      </c:pt>
                      <c:pt idx="35">
                        <c:v>5.7172865621118403E-2</c:v>
                      </c:pt>
                      <c:pt idx="36">
                        <c:v>-0.118518258322887</c:v>
                      </c:pt>
                      <c:pt idx="37">
                        <c:v>9.0704358950703196E-2</c:v>
                      </c:pt>
                      <c:pt idx="38">
                        <c:v>1.06660983023271E-2</c:v>
                      </c:pt>
                      <c:pt idx="39">
                        <c:v>4.3393587722696303E-2</c:v>
                      </c:pt>
                      <c:pt idx="40">
                        <c:v>-2.4148805044334701E-2</c:v>
                      </c:pt>
                      <c:pt idx="41">
                        <c:v>-5.5829991371865598E-3</c:v>
                      </c:pt>
                      <c:pt idx="42">
                        <c:v>7.8580148915055797E-2</c:v>
                      </c:pt>
                      <c:pt idx="43">
                        <c:v>8.8798170455794301E-2</c:v>
                      </c:pt>
                      <c:pt idx="44">
                        <c:v>2.3069824651003601E-2</c:v>
                      </c:pt>
                      <c:pt idx="45">
                        <c:v>-3.5555775241215698E-2</c:v>
                      </c:pt>
                      <c:pt idx="46">
                        <c:v>-6.9203404742966407E-2</c:v>
                      </c:pt>
                      <c:pt idx="47">
                        <c:v>2.97924540209226E-2</c:v>
                      </c:pt>
                      <c:pt idx="48">
                        <c:v>-8.0270866789081394E-2</c:v>
                      </c:pt>
                      <c:pt idx="49">
                        <c:v>4.7682819677023598E-2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71F9-44AF-87F6-E25316603036}"/>
                  </c:ext>
                </c:extLst>
              </c15:ser>
            </c15:filteredRadarSeries>
            <c15:filteredRad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'50d_nor'!$A$30</c15:sqref>
                        </c15:formulaRef>
                      </c:ext>
                    </c:extLst>
                    <c:strCache>
                      <c:ptCount val="1"/>
                      <c:pt idx="0">
                        <c:v>Finance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'50d_nor'!$B$30:$AY$30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6.3396045037167503E-2</c:v>
                      </c:pt>
                      <c:pt idx="1">
                        <c:v>-8.2397721661130102E-2</c:v>
                      </c:pt>
                      <c:pt idx="2">
                        <c:v>7.7581102553631098E-2</c:v>
                      </c:pt>
                      <c:pt idx="3">
                        <c:v>1.16378685776119E-2</c:v>
                      </c:pt>
                      <c:pt idx="4">
                        <c:v>4.51409095729896E-2</c:v>
                      </c:pt>
                      <c:pt idx="5">
                        <c:v>-0.118747218710922</c:v>
                      </c:pt>
                      <c:pt idx="6">
                        <c:v>-0.16021391085209699</c:v>
                      </c:pt>
                      <c:pt idx="7">
                        <c:v>-6.9393245836488607E-2</c:v>
                      </c:pt>
                      <c:pt idx="8">
                        <c:v>-0.15906170172268799</c:v>
                      </c:pt>
                      <c:pt idx="9">
                        <c:v>-9.3970786161188494E-2</c:v>
                      </c:pt>
                      <c:pt idx="10">
                        <c:v>-1.14815780254632E-2</c:v>
                      </c:pt>
                      <c:pt idx="11">
                        <c:v>0.16804897802299701</c:v>
                      </c:pt>
                      <c:pt idx="12">
                        <c:v>-6.8407757167300895E-2</c:v>
                      </c:pt>
                      <c:pt idx="13">
                        <c:v>5.5272272061324901E-2</c:v>
                      </c:pt>
                      <c:pt idx="14">
                        <c:v>5.7648511918923E-2</c:v>
                      </c:pt>
                      <c:pt idx="15">
                        <c:v>3.81315146481883E-2</c:v>
                      </c:pt>
                      <c:pt idx="16">
                        <c:v>8.5964890641862093E-2</c:v>
                      </c:pt>
                      <c:pt idx="17">
                        <c:v>2.7394834539820698E-2</c:v>
                      </c:pt>
                      <c:pt idx="18">
                        <c:v>9.3582961617953903E-2</c:v>
                      </c:pt>
                      <c:pt idx="19">
                        <c:v>-0.103076011892777</c:v>
                      </c:pt>
                      <c:pt idx="20">
                        <c:v>0.222637102270863</c:v>
                      </c:pt>
                      <c:pt idx="21">
                        <c:v>-5.8104413163351402E-2</c:v>
                      </c:pt>
                      <c:pt idx="22">
                        <c:v>-5.3728094292549801E-2</c:v>
                      </c:pt>
                      <c:pt idx="23">
                        <c:v>-5.5501210080063201E-2</c:v>
                      </c:pt>
                      <c:pt idx="24">
                        <c:v>-0.124493801064698</c:v>
                      </c:pt>
                      <c:pt idx="25">
                        <c:v>-0.19124304374749501</c:v>
                      </c:pt>
                      <c:pt idx="26">
                        <c:v>4.6727421786222099E-2</c:v>
                      </c:pt>
                      <c:pt idx="27">
                        <c:v>-0.10727714173726299</c:v>
                      </c:pt>
                      <c:pt idx="28">
                        <c:v>-0.18099063701460399</c:v>
                      </c:pt>
                      <c:pt idx="29">
                        <c:v>8.6917090427008806E-2</c:v>
                      </c:pt>
                      <c:pt idx="30">
                        <c:v>0.50571787368631904</c:v>
                      </c:pt>
                      <c:pt idx="31">
                        <c:v>8.6382310776286803E-2</c:v>
                      </c:pt>
                      <c:pt idx="32">
                        <c:v>4.9212188155248797E-2</c:v>
                      </c:pt>
                      <c:pt idx="33">
                        <c:v>-8.3350487295868206E-2</c:v>
                      </c:pt>
                      <c:pt idx="34">
                        <c:v>1.57952139128328E-3</c:v>
                      </c:pt>
                      <c:pt idx="35">
                        <c:v>6.2125464686702599E-4</c:v>
                      </c:pt>
                      <c:pt idx="36">
                        <c:v>-9.9185107471020106E-2</c:v>
                      </c:pt>
                      <c:pt idx="37">
                        <c:v>4.9941497366912897E-2</c:v>
                      </c:pt>
                      <c:pt idx="38">
                        <c:v>0.18188660849013699</c:v>
                      </c:pt>
                      <c:pt idx="39">
                        <c:v>-7.1562919854835705E-2</c:v>
                      </c:pt>
                      <c:pt idx="40">
                        <c:v>-0.108228615001274</c:v>
                      </c:pt>
                      <c:pt idx="41">
                        <c:v>-1.54268927051225E-2</c:v>
                      </c:pt>
                      <c:pt idx="42">
                        <c:v>2.81111703915712E-2</c:v>
                      </c:pt>
                      <c:pt idx="43">
                        <c:v>9.3119213740922996E-2</c:v>
                      </c:pt>
                      <c:pt idx="44">
                        <c:v>3.76740826534952E-2</c:v>
                      </c:pt>
                      <c:pt idx="45">
                        <c:v>-7.0286081786764099E-2</c:v>
                      </c:pt>
                      <c:pt idx="46">
                        <c:v>-0.14497036624225401</c:v>
                      </c:pt>
                      <c:pt idx="47">
                        <c:v>0.24581573118681399</c:v>
                      </c:pt>
                      <c:pt idx="48">
                        <c:v>0.14391170226905201</c:v>
                      </c:pt>
                      <c:pt idx="49">
                        <c:v>0.12806962782762499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71F9-44AF-87F6-E25316603036}"/>
                  </c:ext>
                </c:extLst>
              </c15:ser>
            </c15:filteredRadarSeries>
            <c15:filteredRada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'50d_nor'!$A$31</c15:sqref>
                        </c15:formulaRef>
                      </c:ext>
                    </c:extLst>
                    <c:strCache>
                      <c:ptCount val="1"/>
                      <c:pt idx="0">
                        <c:v>Human resource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'50d_nor'!$B$31:$AY$31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4.2644808028787298E-2</c:v>
                      </c:pt>
                      <c:pt idx="1">
                        <c:v>-2.7088922140123602E-2</c:v>
                      </c:pt>
                      <c:pt idx="2">
                        <c:v>1.9937186392595601E-2</c:v>
                      </c:pt>
                      <c:pt idx="3">
                        <c:v>7.0058182270450006E-2</c:v>
                      </c:pt>
                      <c:pt idx="4">
                        <c:v>0.12593507001611701</c:v>
                      </c:pt>
                      <c:pt idx="5">
                        <c:v>-4.8294309479872399E-2</c:v>
                      </c:pt>
                      <c:pt idx="6">
                        <c:v>-5.0593275473513402E-2</c:v>
                      </c:pt>
                      <c:pt idx="7">
                        <c:v>-8.5161781165078596E-2</c:v>
                      </c:pt>
                      <c:pt idx="8">
                        <c:v>0.16572138155507299</c:v>
                      </c:pt>
                      <c:pt idx="9">
                        <c:v>6.6828981175755002E-3</c:v>
                      </c:pt>
                      <c:pt idx="10">
                        <c:v>9.8365121516135301E-2</c:v>
                      </c:pt>
                      <c:pt idx="11">
                        <c:v>9.1671721562091205E-2</c:v>
                      </c:pt>
                      <c:pt idx="12">
                        <c:v>4.8869405981506998E-2</c:v>
                      </c:pt>
                      <c:pt idx="13">
                        <c:v>1.7294952030178001E-2</c:v>
                      </c:pt>
                      <c:pt idx="14">
                        <c:v>4.2779823902667699E-3</c:v>
                      </c:pt>
                      <c:pt idx="15">
                        <c:v>3.11153713332811E-3</c:v>
                      </c:pt>
                      <c:pt idx="16">
                        <c:v>0.12608495295784899</c:v>
                      </c:pt>
                      <c:pt idx="17">
                        <c:v>2.73913002545795E-2</c:v>
                      </c:pt>
                      <c:pt idx="18">
                        <c:v>6.7081455876562404E-2</c:v>
                      </c:pt>
                      <c:pt idx="19">
                        <c:v>-9.0108478526684493E-2</c:v>
                      </c:pt>
                      <c:pt idx="20">
                        <c:v>3.2377575499773797E-2</c:v>
                      </c:pt>
                      <c:pt idx="21">
                        <c:v>2.6325500016958901E-2</c:v>
                      </c:pt>
                      <c:pt idx="22">
                        <c:v>-1.6138174957206201E-2</c:v>
                      </c:pt>
                      <c:pt idx="23">
                        <c:v>-5.1333823605330599E-2</c:v>
                      </c:pt>
                      <c:pt idx="24">
                        <c:v>6.4553612020923704E-3</c:v>
                      </c:pt>
                      <c:pt idx="25">
                        <c:v>-0.16006143759451699</c:v>
                      </c:pt>
                      <c:pt idx="26">
                        <c:v>-4.7152775697949102E-2</c:v>
                      </c:pt>
                      <c:pt idx="27">
                        <c:v>-0.12550776086933399</c:v>
                      </c:pt>
                      <c:pt idx="28">
                        <c:v>-2.10035597748373E-2</c:v>
                      </c:pt>
                      <c:pt idx="29">
                        <c:v>6.6815765938590996E-2</c:v>
                      </c:pt>
                      <c:pt idx="30">
                        <c:v>0.54870962155269598</c:v>
                      </c:pt>
                      <c:pt idx="31">
                        <c:v>-5.4202443989761397E-3</c:v>
                      </c:pt>
                      <c:pt idx="32">
                        <c:v>8.6118509806212603E-3</c:v>
                      </c:pt>
                      <c:pt idx="33">
                        <c:v>-0.22952849414868801</c:v>
                      </c:pt>
                      <c:pt idx="34">
                        <c:v>-6.3907991374815204E-2</c:v>
                      </c:pt>
                      <c:pt idx="35">
                        <c:v>5.8961440214327698E-2</c:v>
                      </c:pt>
                      <c:pt idx="36">
                        <c:v>-8.8342858337310398E-2</c:v>
                      </c:pt>
                      <c:pt idx="37">
                        <c:v>-2.88273560540078E-2</c:v>
                      </c:pt>
                      <c:pt idx="38">
                        <c:v>0.11016275781120199</c:v>
                      </c:pt>
                      <c:pt idx="39">
                        <c:v>-1.9415489330682802E-2</c:v>
                      </c:pt>
                      <c:pt idx="40">
                        <c:v>-6.7079137943530598E-2</c:v>
                      </c:pt>
                      <c:pt idx="41">
                        <c:v>-7.9123471073034995E-2</c:v>
                      </c:pt>
                      <c:pt idx="42">
                        <c:v>3.5107403695021903E-2</c:v>
                      </c:pt>
                      <c:pt idx="43">
                        <c:v>0.162630463918854</c:v>
                      </c:pt>
                      <c:pt idx="44">
                        <c:v>2.67270290384032E-2</c:v>
                      </c:pt>
                      <c:pt idx="45">
                        <c:v>-2.4764155985648899E-2</c:v>
                      </c:pt>
                      <c:pt idx="46">
                        <c:v>-7.7003206779814704E-2</c:v>
                      </c:pt>
                      <c:pt idx="47">
                        <c:v>0.14825738065507299</c:v>
                      </c:pt>
                      <c:pt idx="48">
                        <c:v>3.0426950288184099E-2</c:v>
                      </c:pt>
                      <c:pt idx="49">
                        <c:v>4.1168641758459197E-2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71F9-44AF-87F6-E25316603036}"/>
                  </c:ext>
                </c:extLst>
              </c15:ser>
            </c15:filteredRadarSeries>
            <c15:filteredRada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'50d_nor'!$A$32</c15:sqref>
                        </c15:formulaRef>
                      </c:ext>
                    </c:extLst>
                    <c:strCache>
                      <c:ptCount val="1"/>
                      <c:pt idx="0">
                        <c:v>Sales and marketing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'50d_nor'!$B$32:$AY$32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2.18566040700163E-2</c:v>
                      </c:pt>
                      <c:pt idx="1">
                        <c:v>-0.107753387393283</c:v>
                      </c:pt>
                      <c:pt idx="2">
                        <c:v>7.6486381062214698E-2</c:v>
                      </c:pt>
                      <c:pt idx="3">
                        <c:v>6.5975522078205895E-2</c:v>
                      </c:pt>
                      <c:pt idx="4">
                        <c:v>5.6456055737457798E-3</c:v>
                      </c:pt>
                      <c:pt idx="5">
                        <c:v>-6.2727700882492604E-2</c:v>
                      </c:pt>
                      <c:pt idx="6">
                        <c:v>-0.231433167354331</c:v>
                      </c:pt>
                      <c:pt idx="7">
                        <c:v>-0.17191814703366201</c:v>
                      </c:pt>
                      <c:pt idx="8">
                        <c:v>7.2695329913564796E-2</c:v>
                      </c:pt>
                      <c:pt idx="9">
                        <c:v>5.2296004374273702E-2</c:v>
                      </c:pt>
                      <c:pt idx="10">
                        <c:v>4.9647590155754401E-2</c:v>
                      </c:pt>
                      <c:pt idx="11">
                        <c:v>8.0616939464726797E-2</c:v>
                      </c:pt>
                      <c:pt idx="12">
                        <c:v>-0.10865524259503601</c:v>
                      </c:pt>
                      <c:pt idx="13">
                        <c:v>-5.7949398680680803E-2</c:v>
                      </c:pt>
                      <c:pt idx="14">
                        <c:v>6.5803347134782406E-2</c:v>
                      </c:pt>
                      <c:pt idx="15">
                        <c:v>1.4628864758039199E-2</c:v>
                      </c:pt>
                      <c:pt idx="16">
                        <c:v>-3.9582882690976998E-2</c:v>
                      </c:pt>
                      <c:pt idx="17">
                        <c:v>6.1741173630086799E-2</c:v>
                      </c:pt>
                      <c:pt idx="18">
                        <c:v>2.71868255995294E-3</c:v>
                      </c:pt>
                      <c:pt idx="19">
                        <c:v>-0.19207114691124599</c:v>
                      </c:pt>
                      <c:pt idx="20">
                        <c:v>0.20749650599932701</c:v>
                      </c:pt>
                      <c:pt idx="21">
                        <c:v>-7.05250508001284E-2</c:v>
                      </c:pt>
                      <c:pt idx="22">
                        <c:v>-5.0101785021892699E-2</c:v>
                      </c:pt>
                      <c:pt idx="23">
                        <c:v>-1.7957175794944501E-2</c:v>
                      </c:pt>
                      <c:pt idx="24">
                        <c:v>-0.174279016734668</c:v>
                      </c:pt>
                      <c:pt idx="25">
                        <c:v>-0.17314366056547201</c:v>
                      </c:pt>
                      <c:pt idx="26">
                        <c:v>-9.2159213230007295E-2</c:v>
                      </c:pt>
                      <c:pt idx="27">
                        <c:v>-7.6723052628218796E-2</c:v>
                      </c:pt>
                      <c:pt idx="28">
                        <c:v>1.70665934163187E-2</c:v>
                      </c:pt>
                      <c:pt idx="29">
                        <c:v>2.0004472330691699E-2</c:v>
                      </c:pt>
                      <c:pt idx="30">
                        <c:v>0.52667873620982797</c:v>
                      </c:pt>
                      <c:pt idx="31">
                        <c:v>0.12779659942194499</c:v>
                      </c:pt>
                      <c:pt idx="32">
                        <c:v>8.6240689658293498E-2</c:v>
                      </c:pt>
                      <c:pt idx="33">
                        <c:v>-6.3138479633807296E-2</c:v>
                      </c:pt>
                      <c:pt idx="34">
                        <c:v>6.3284485657537897E-3</c:v>
                      </c:pt>
                      <c:pt idx="35">
                        <c:v>-6.7438192732960395E-2</c:v>
                      </c:pt>
                      <c:pt idx="36">
                        <c:v>-0.137537852150245</c:v>
                      </c:pt>
                      <c:pt idx="37">
                        <c:v>6.4013147337304593E-2</c:v>
                      </c:pt>
                      <c:pt idx="38">
                        <c:v>6.7505416334811594E-2</c:v>
                      </c:pt>
                      <c:pt idx="39">
                        <c:v>-9.7929394004597506E-2</c:v>
                      </c:pt>
                      <c:pt idx="40">
                        <c:v>-2.9043072502105301E-2</c:v>
                      </c:pt>
                      <c:pt idx="41">
                        <c:v>-3.5550203332751003E-2</c:v>
                      </c:pt>
                      <c:pt idx="42">
                        <c:v>-2.2024092444235199E-2</c:v>
                      </c:pt>
                      <c:pt idx="43">
                        <c:v>7.4833629923570996E-2</c:v>
                      </c:pt>
                      <c:pt idx="44">
                        <c:v>4.9983291891141902E-2</c:v>
                      </c:pt>
                      <c:pt idx="45">
                        <c:v>-8.9171843944327395E-2</c:v>
                      </c:pt>
                      <c:pt idx="46">
                        <c:v>-5.6885803907149597E-2</c:v>
                      </c:pt>
                      <c:pt idx="47">
                        <c:v>0.15940227471495799</c:v>
                      </c:pt>
                      <c:pt idx="48">
                        <c:v>1.5877818580956299E-2</c:v>
                      </c:pt>
                      <c:pt idx="49">
                        <c:v>0.19173278358211199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71F9-44AF-87F6-E25316603036}"/>
                  </c:ext>
                </c:extLst>
              </c15:ser>
            </c15:filteredRadarSeries>
            <c15:filteredRada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'50d_nor'!$A$33</c15:sqref>
                        </c15:formulaRef>
                      </c:ext>
                    </c:extLst>
                    <c:strCache>
                      <c:ptCount val="1"/>
                      <c:pt idx="0">
                        <c:v>Advertising and public relations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'50d_nor'!$B$33:$AY$33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3.73932850601533E-3</c:v>
                      </c:pt>
                      <c:pt idx="1">
                        <c:v>1.1162012227518E-2</c:v>
                      </c:pt>
                      <c:pt idx="2">
                        <c:v>-3.4044843649353E-2</c:v>
                      </c:pt>
                      <c:pt idx="3">
                        <c:v>2.4992583241337199E-2</c:v>
                      </c:pt>
                      <c:pt idx="4">
                        <c:v>-1.2571507252191199E-2</c:v>
                      </c:pt>
                      <c:pt idx="5">
                        <c:v>-2.4845806669246299E-2</c:v>
                      </c:pt>
                      <c:pt idx="6">
                        <c:v>-0.139325719075786</c:v>
                      </c:pt>
                      <c:pt idx="7">
                        <c:v>-7.5647333399441505E-2</c:v>
                      </c:pt>
                      <c:pt idx="8">
                        <c:v>1.3672420560703001E-2</c:v>
                      </c:pt>
                      <c:pt idx="9">
                        <c:v>-3.4291580253635497E-2</c:v>
                      </c:pt>
                      <c:pt idx="10">
                        <c:v>-1.8309959432235401E-2</c:v>
                      </c:pt>
                      <c:pt idx="11">
                        <c:v>4.3099910056153497E-2</c:v>
                      </c:pt>
                      <c:pt idx="12">
                        <c:v>-5.0941046042053302E-2</c:v>
                      </c:pt>
                      <c:pt idx="13">
                        <c:v>-1.25071882870083E-2</c:v>
                      </c:pt>
                      <c:pt idx="14">
                        <c:v>-2.4734806176726302E-3</c:v>
                      </c:pt>
                      <c:pt idx="15">
                        <c:v>3.78953263966148E-3</c:v>
                      </c:pt>
                      <c:pt idx="16">
                        <c:v>-4.4472596973382003E-2</c:v>
                      </c:pt>
                      <c:pt idx="17">
                        <c:v>-6.1106519457606997E-3</c:v>
                      </c:pt>
                      <c:pt idx="18">
                        <c:v>6.7263814136926794E-2</c:v>
                      </c:pt>
                      <c:pt idx="19">
                        <c:v>-8.9021669377102805E-2</c:v>
                      </c:pt>
                      <c:pt idx="20">
                        <c:v>0.17466729779999801</c:v>
                      </c:pt>
                      <c:pt idx="21">
                        <c:v>2.8004525377973599E-2</c:v>
                      </c:pt>
                      <c:pt idx="22">
                        <c:v>-3.1494051797009599E-2</c:v>
                      </c:pt>
                      <c:pt idx="23">
                        <c:v>-1.7347439298220201E-2</c:v>
                      </c:pt>
                      <c:pt idx="24">
                        <c:v>-8.5521718497599999E-2</c:v>
                      </c:pt>
                      <c:pt idx="25">
                        <c:v>-0.27344139391229599</c:v>
                      </c:pt>
                      <c:pt idx="26">
                        <c:v>-1.4626444921028299E-2</c:v>
                      </c:pt>
                      <c:pt idx="27">
                        <c:v>-2.9686813175302001E-2</c:v>
                      </c:pt>
                      <c:pt idx="28">
                        <c:v>-4.8415856716979601E-3</c:v>
                      </c:pt>
                      <c:pt idx="29">
                        <c:v>4.1273736149952202E-2</c:v>
                      </c:pt>
                      <c:pt idx="30">
                        <c:v>0.54711978661643201</c:v>
                      </c:pt>
                      <c:pt idx="31">
                        <c:v>0.129258666246514</c:v>
                      </c:pt>
                      <c:pt idx="32">
                        <c:v>4.80950140743793E-2</c:v>
                      </c:pt>
                      <c:pt idx="33">
                        <c:v>-0.204158442124447</c:v>
                      </c:pt>
                      <c:pt idx="34">
                        <c:v>-0.133127891809699</c:v>
                      </c:pt>
                      <c:pt idx="35">
                        <c:v>-4.4772868279082001E-2</c:v>
                      </c:pt>
                      <c:pt idx="36">
                        <c:v>-0.112193309593312</c:v>
                      </c:pt>
                      <c:pt idx="37">
                        <c:v>2.1300513887280399E-2</c:v>
                      </c:pt>
                      <c:pt idx="38">
                        <c:v>-2.8117465490003699E-2</c:v>
                      </c:pt>
                      <c:pt idx="39">
                        <c:v>-4.7061611117408399E-2</c:v>
                      </c:pt>
                      <c:pt idx="40">
                        <c:v>-1.95976733871027E-2</c:v>
                      </c:pt>
                      <c:pt idx="41">
                        <c:v>-4.8194949748393397E-2</c:v>
                      </c:pt>
                      <c:pt idx="42">
                        <c:v>-8.9734694094900404E-3</c:v>
                      </c:pt>
                      <c:pt idx="43">
                        <c:v>8.8067710272210303E-2</c:v>
                      </c:pt>
                      <c:pt idx="44">
                        <c:v>-2.6599004790234799E-3</c:v>
                      </c:pt>
                      <c:pt idx="45">
                        <c:v>-5.3160019713588101E-2</c:v>
                      </c:pt>
                      <c:pt idx="46">
                        <c:v>-0.131789565151264</c:v>
                      </c:pt>
                      <c:pt idx="47">
                        <c:v>0.13204348210754299</c:v>
                      </c:pt>
                      <c:pt idx="48">
                        <c:v>9.3378082272896398E-3</c:v>
                      </c:pt>
                      <c:pt idx="49">
                        <c:v>0.124713320194119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71F9-44AF-87F6-E25316603036}"/>
                  </c:ext>
                </c:extLst>
              </c15:ser>
            </c15:filteredRadarSeries>
            <c15:filteredRada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'50d_nor'!$A$34</c15:sqref>
                        </c15:formulaRef>
                      </c:ext>
                    </c:extLst>
                    <c:strCache>
                      <c:ptCount val="1"/>
                      <c:pt idx="0">
                        <c:v>Research and development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'50d_nor'!$B$34:$AY$34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0.110066691808841</c:v>
                      </c:pt>
                      <c:pt idx="1">
                        <c:v>2.0177540256575099E-2</c:v>
                      </c:pt>
                      <c:pt idx="2">
                        <c:v>1.0504045311281801E-2</c:v>
                      </c:pt>
                      <c:pt idx="3">
                        <c:v>6.9430945559031204E-2</c:v>
                      </c:pt>
                      <c:pt idx="4">
                        <c:v>7.0707794306948896E-3</c:v>
                      </c:pt>
                      <c:pt idx="5">
                        <c:v>-4.3760170304843797E-2</c:v>
                      </c:pt>
                      <c:pt idx="6">
                        <c:v>-0.157699036440721</c:v>
                      </c:pt>
                      <c:pt idx="7">
                        <c:v>-0.14395992059707</c:v>
                      </c:pt>
                      <c:pt idx="8">
                        <c:v>8.1254341429526297E-2</c:v>
                      </c:pt>
                      <c:pt idx="9">
                        <c:v>-1.9156735280542202E-2</c:v>
                      </c:pt>
                      <c:pt idx="10">
                        <c:v>8.79221266722785E-2</c:v>
                      </c:pt>
                      <c:pt idx="11">
                        <c:v>7.6636230470901998E-2</c:v>
                      </c:pt>
                      <c:pt idx="12">
                        <c:v>-3.8129554873570198E-2</c:v>
                      </c:pt>
                      <c:pt idx="13">
                        <c:v>-3.0854512566761902E-3</c:v>
                      </c:pt>
                      <c:pt idx="14">
                        <c:v>-6.2595644861005204E-2</c:v>
                      </c:pt>
                      <c:pt idx="15">
                        <c:v>5.3997623259588498E-2</c:v>
                      </c:pt>
                      <c:pt idx="16">
                        <c:v>0.101505556410338</c:v>
                      </c:pt>
                      <c:pt idx="17">
                        <c:v>8.6164395960135101E-2</c:v>
                      </c:pt>
                      <c:pt idx="18">
                        <c:v>8.42158745411958E-3</c:v>
                      </c:pt>
                      <c:pt idx="19">
                        <c:v>-2.9223337681612699E-2</c:v>
                      </c:pt>
                      <c:pt idx="20">
                        <c:v>0.14493098979579599</c:v>
                      </c:pt>
                      <c:pt idx="21">
                        <c:v>2.1063670993819801E-3</c:v>
                      </c:pt>
                      <c:pt idx="22">
                        <c:v>-3.9906733562255402E-2</c:v>
                      </c:pt>
                      <c:pt idx="23">
                        <c:v>-8.5091036360609704E-2</c:v>
                      </c:pt>
                      <c:pt idx="24">
                        <c:v>-2.11908470227112E-2</c:v>
                      </c:pt>
                      <c:pt idx="25">
                        <c:v>-0.16579199749005999</c:v>
                      </c:pt>
                      <c:pt idx="26">
                        <c:v>-1.0925108199396299E-2</c:v>
                      </c:pt>
                      <c:pt idx="27">
                        <c:v>-0.141975454587282</c:v>
                      </c:pt>
                      <c:pt idx="28">
                        <c:v>-0.15165282187440901</c:v>
                      </c:pt>
                      <c:pt idx="29">
                        <c:v>3.9904543444128603E-2</c:v>
                      </c:pt>
                      <c:pt idx="30">
                        <c:v>0.58399855282247704</c:v>
                      </c:pt>
                      <c:pt idx="31">
                        <c:v>1.7545028215759199E-2</c:v>
                      </c:pt>
                      <c:pt idx="32">
                        <c:v>3.5273057892883798E-2</c:v>
                      </c:pt>
                      <c:pt idx="33">
                        <c:v>-0.231428620487313</c:v>
                      </c:pt>
                      <c:pt idx="34">
                        <c:v>-2.2587551532511799E-2</c:v>
                      </c:pt>
                      <c:pt idx="35">
                        <c:v>-3.08816373570555E-2</c:v>
                      </c:pt>
                      <c:pt idx="36">
                        <c:v>-9.2722168421323706E-2</c:v>
                      </c:pt>
                      <c:pt idx="37">
                        <c:v>8.5281907344909605E-2</c:v>
                      </c:pt>
                      <c:pt idx="38">
                        <c:v>0.13180582938371299</c:v>
                      </c:pt>
                      <c:pt idx="39">
                        <c:v>-1.8319001673861302E-2</c:v>
                      </c:pt>
                      <c:pt idx="40">
                        <c:v>-9.9511846653301095E-2</c:v>
                      </c:pt>
                      <c:pt idx="41">
                        <c:v>-0.131285992693774</c:v>
                      </c:pt>
                      <c:pt idx="42">
                        <c:v>2.2178909502453301E-2</c:v>
                      </c:pt>
                      <c:pt idx="43">
                        <c:v>7.6266558988553404E-2</c:v>
                      </c:pt>
                      <c:pt idx="44">
                        <c:v>7.9884909054177403E-2</c:v>
                      </c:pt>
                      <c:pt idx="45">
                        <c:v>-5.4056350370839501E-2</c:v>
                      </c:pt>
                      <c:pt idx="46">
                        <c:v>-2.1237689228586501E-2</c:v>
                      </c:pt>
                      <c:pt idx="47">
                        <c:v>0.17154453021848201</c:v>
                      </c:pt>
                      <c:pt idx="48">
                        <c:v>1.8480591113982699E-2</c:v>
                      </c:pt>
                      <c:pt idx="49">
                        <c:v>0.133167284062465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71F9-44AF-87F6-E25316603036}"/>
                  </c:ext>
                </c:extLst>
              </c15:ser>
            </c15:filteredRadarSeries>
            <c15:filteredRadar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'50d_nor'!$A$35</c15:sqref>
                        </c15:formulaRef>
                      </c:ext>
                    </c:extLst>
                    <c:strCache>
                      <c:ptCount val="1"/>
                      <c:pt idx="0">
                        <c:v>Field crop and vegetable growers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'50d_nor'!$B$35:$AY$35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-6.5298170911901696E-2</c:v>
                      </c:pt>
                      <c:pt idx="1">
                        <c:v>-4.52843153633763E-2</c:v>
                      </c:pt>
                      <c:pt idx="2">
                        <c:v>-4.4786422983076203E-2</c:v>
                      </c:pt>
                      <c:pt idx="3">
                        <c:v>5.9990858776116603E-2</c:v>
                      </c:pt>
                      <c:pt idx="4">
                        <c:v>6.8009761073546907E-2</c:v>
                      </c:pt>
                      <c:pt idx="5">
                        <c:v>-3.37742996462519E-2</c:v>
                      </c:pt>
                      <c:pt idx="6">
                        <c:v>-0.19262893334811501</c:v>
                      </c:pt>
                      <c:pt idx="7">
                        <c:v>-7.4867451395923101E-2</c:v>
                      </c:pt>
                      <c:pt idx="8">
                        <c:v>0.13236712154974201</c:v>
                      </c:pt>
                      <c:pt idx="9">
                        <c:v>1.2075599987315E-2</c:v>
                      </c:pt>
                      <c:pt idx="10">
                        <c:v>2.10393553533086E-2</c:v>
                      </c:pt>
                      <c:pt idx="11">
                        <c:v>-4.7033686095816998E-2</c:v>
                      </c:pt>
                      <c:pt idx="12">
                        <c:v>0.14451077272964</c:v>
                      </c:pt>
                      <c:pt idx="13">
                        <c:v>-9.4429988922945504E-2</c:v>
                      </c:pt>
                      <c:pt idx="14">
                        <c:v>3.8311196023476699E-2</c:v>
                      </c:pt>
                      <c:pt idx="15">
                        <c:v>-1.00403321983539E-2</c:v>
                      </c:pt>
                      <c:pt idx="16">
                        <c:v>9.4851920361883696E-2</c:v>
                      </c:pt>
                      <c:pt idx="17">
                        <c:v>6.21756676814193E-2</c:v>
                      </c:pt>
                      <c:pt idx="18">
                        <c:v>-2.5469271596166999E-2</c:v>
                      </c:pt>
                      <c:pt idx="19">
                        <c:v>-0.14683416367272401</c:v>
                      </c:pt>
                      <c:pt idx="20">
                        <c:v>-1.66819243938389E-2</c:v>
                      </c:pt>
                      <c:pt idx="21">
                        <c:v>-0.215117072388472</c:v>
                      </c:pt>
                      <c:pt idx="22">
                        <c:v>0.12774433845531399</c:v>
                      </c:pt>
                      <c:pt idx="23">
                        <c:v>-6.5029274366820294E-2</c:v>
                      </c:pt>
                      <c:pt idx="24">
                        <c:v>-8.4533256795100306E-2</c:v>
                      </c:pt>
                      <c:pt idx="25">
                        <c:v>-7.8336523972733593E-2</c:v>
                      </c:pt>
                      <c:pt idx="26">
                        <c:v>1.8896620660058001E-2</c:v>
                      </c:pt>
                      <c:pt idx="27">
                        <c:v>4.0047910379008997E-2</c:v>
                      </c:pt>
                      <c:pt idx="28">
                        <c:v>0.17806870316972001</c:v>
                      </c:pt>
                      <c:pt idx="29">
                        <c:v>2.2442188474627901E-2</c:v>
                      </c:pt>
                      <c:pt idx="30">
                        <c:v>0.408965666283649</c:v>
                      </c:pt>
                      <c:pt idx="31">
                        <c:v>-1.11891261052491E-2</c:v>
                      </c:pt>
                      <c:pt idx="32">
                        <c:v>-7.2175352542531795E-2</c:v>
                      </c:pt>
                      <c:pt idx="33">
                        <c:v>2.83666851372129E-2</c:v>
                      </c:pt>
                      <c:pt idx="34">
                        <c:v>5.3650045747073799E-2</c:v>
                      </c:pt>
                      <c:pt idx="35">
                        <c:v>5.9039644924732702E-2</c:v>
                      </c:pt>
                      <c:pt idx="36">
                        <c:v>-0.20339087474728801</c:v>
                      </c:pt>
                      <c:pt idx="37">
                        <c:v>0.19814472971039701</c:v>
                      </c:pt>
                      <c:pt idx="38">
                        <c:v>0.136168211089439</c:v>
                      </c:pt>
                      <c:pt idx="39">
                        <c:v>2.70171536240346E-2</c:v>
                      </c:pt>
                      <c:pt idx="40">
                        <c:v>-9.6084948462963504E-2</c:v>
                      </c:pt>
                      <c:pt idx="41">
                        <c:v>-1.6185277087460401E-2</c:v>
                      </c:pt>
                      <c:pt idx="42">
                        <c:v>-4.50813905532663E-2</c:v>
                      </c:pt>
                      <c:pt idx="43">
                        <c:v>-1.9313601494042099E-3</c:v>
                      </c:pt>
                      <c:pt idx="44">
                        <c:v>0.17589620626175201</c:v>
                      </c:pt>
                      <c:pt idx="45">
                        <c:v>4.22475338641796E-2</c:v>
                      </c:pt>
                      <c:pt idx="46">
                        <c:v>-7.3191457739334399E-3</c:v>
                      </c:pt>
                      <c:pt idx="47">
                        <c:v>4.4066758459927101E-2</c:v>
                      </c:pt>
                      <c:pt idx="48">
                        <c:v>-2.55489251896131E-2</c:v>
                      </c:pt>
                      <c:pt idx="49">
                        <c:v>-1.7012077604209701E-3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71F9-44AF-87F6-E25316603036}"/>
                  </c:ext>
                </c:extLst>
              </c15:ser>
            </c15:filteredRadarSeries>
            <c15:filteredRada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'50d_nor'!$A$36</c15:sqref>
                        </c15:formulaRef>
                      </c:ext>
                    </c:extLst>
                    <c:strCache>
                      <c:ptCount val="1"/>
                      <c:pt idx="0">
                        <c:v>Tree and shrub crop growers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'50d_nor'!$B$36:$AY$36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1.28325324368619E-2</c:v>
                      </c:pt>
                      <c:pt idx="1">
                        <c:v>5.3277616918862403E-2</c:v>
                      </c:pt>
                      <c:pt idx="2">
                        <c:v>-3.29454378277367E-2</c:v>
                      </c:pt>
                      <c:pt idx="3">
                        <c:v>5.3453525577736097E-2</c:v>
                      </c:pt>
                      <c:pt idx="4">
                        <c:v>1.7713474459032399E-2</c:v>
                      </c:pt>
                      <c:pt idx="5">
                        <c:v>3.0143548583112901E-2</c:v>
                      </c:pt>
                      <c:pt idx="6">
                        <c:v>-0.14890397539564301</c:v>
                      </c:pt>
                      <c:pt idx="7">
                        <c:v>-0.158990434857083</c:v>
                      </c:pt>
                      <c:pt idx="8">
                        <c:v>0.11786004039944201</c:v>
                      </c:pt>
                      <c:pt idx="9">
                        <c:v>-2.0694434183081301E-2</c:v>
                      </c:pt>
                      <c:pt idx="10">
                        <c:v>-2.5424923370681699E-2</c:v>
                      </c:pt>
                      <c:pt idx="11">
                        <c:v>-8.8402752783619202E-3</c:v>
                      </c:pt>
                      <c:pt idx="12">
                        <c:v>0.22408463701893899</c:v>
                      </c:pt>
                      <c:pt idx="13">
                        <c:v>-0.15295582465920601</c:v>
                      </c:pt>
                      <c:pt idx="14">
                        <c:v>6.9110036428657706E-2</c:v>
                      </c:pt>
                      <c:pt idx="15">
                        <c:v>4.3892335656649302E-2</c:v>
                      </c:pt>
                      <c:pt idx="16">
                        <c:v>5.6868679828424397E-2</c:v>
                      </c:pt>
                      <c:pt idx="17">
                        <c:v>8.8308655411759501E-2</c:v>
                      </c:pt>
                      <c:pt idx="18">
                        <c:v>2.7629689566247399E-2</c:v>
                      </c:pt>
                      <c:pt idx="19">
                        <c:v>-0.13788879152990999</c:v>
                      </c:pt>
                      <c:pt idx="20">
                        <c:v>-0.16411539346860701</c:v>
                      </c:pt>
                      <c:pt idx="21">
                        <c:v>-0.23987394187788499</c:v>
                      </c:pt>
                      <c:pt idx="22">
                        <c:v>9.7592796920233094E-2</c:v>
                      </c:pt>
                      <c:pt idx="23">
                        <c:v>-4.2819491942417798E-2</c:v>
                      </c:pt>
                      <c:pt idx="24">
                        <c:v>-4.6088276168503098E-3</c:v>
                      </c:pt>
                      <c:pt idx="25">
                        <c:v>-4.5088692358387403E-2</c:v>
                      </c:pt>
                      <c:pt idx="26">
                        <c:v>4.9912147033036397E-2</c:v>
                      </c:pt>
                      <c:pt idx="27">
                        <c:v>9.8827842946965797E-2</c:v>
                      </c:pt>
                      <c:pt idx="28">
                        <c:v>0.10789665591780399</c:v>
                      </c:pt>
                      <c:pt idx="29">
                        <c:v>3.6552459183567997E-2</c:v>
                      </c:pt>
                      <c:pt idx="30">
                        <c:v>0.342811349314882</c:v>
                      </c:pt>
                      <c:pt idx="31">
                        <c:v>-9.5000440012332196E-2</c:v>
                      </c:pt>
                      <c:pt idx="32">
                        <c:v>-5.3139760717525297E-2</c:v>
                      </c:pt>
                      <c:pt idx="33">
                        <c:v>6.7239798784129098E-2</c:v>
                      </c:pt>
                      <c:pt idx="34">
                        <c:v>2.1184490448888298E-2</c:v>
                      </c:pt>
                      <c:pt idx="35">
                        <c:v>2.2715806485958498E-3</c:v>
                      </c:pt>
                      <c:pt idx="36">
                        <c:v>-0.212554992141609</c:v>
                      </c:pt>
                      <c:pt idx="37">
                        <c:v>3.4075301857462603E-2</c:v>
                      </c:pt>
                      <c:pt idx="38">
                        <c:v>8.3997388717643603E-2</c:v>
                      </c:pt>
                      <c:pt idx="39">
                        <c:v>-0.101495969875985</c:v>
                      </c:pt>
                      <c:pt idx="40">
                        <c:v>-0.141409664363919</c:v>
                      </c:pt>
                      <c:pt idx="41">
                        <c:v>-6.7392379315809797E-2</c:v>
                      </c:pt>
                      <c:pt idx="42">
                        <c:v>-1.8601797077710099E-2</c:v>
                      </c:pt>
                      <c:pt idx="43">
                        <c:v>1.07707216164416E-2</c:v>
                      </c:pt>
                      <c:pt idx="44">
                        <c:v>0.237546093299001</c:v>
                      </c:pt>
                      <c:pt idx="45">
                        <c:v>2.6205526249654099E-2</c:v>
                      </c:pt>
                      <c:pt idx="46">
                        <c:v>2.6652220564499202E-2</c:v>
                      </c:pt>
                      <c:pt idx="47">
                        <c:v>-0.107693062733068</c:v>
                      </c:pt>
                      <c:pt idx="48">
                        <c:v>-7.7054588881428398E-3</c:v>
                      </c:pt>
                      <c:pt idx="49">
                        <c:v>-6.3332438818526002E-2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71F9-44AF-87F6-E25316603036}"/>
                  </c:ext>
                </c:extLst>
              </c15:ser>
            </c15:filteredRadarSeries>
            <c15:filteredRada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'50d_nor'!$A$37</c15:sqref>
                        </c15:formulaRef>
                      </c:ext>
                    </c:extLst>
                    <c:strCache>
                      <c:ptCount val="1"/>
                      <c:pt idx="0">
                        <c:v>Gardeners, horticultural and nursery growers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'50d_nor'!$B$37:$AY$37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-7.7787635076123504E-2</c:v>
                      </c:pt>
                      <c:pt idx="1">
                        <c:v>5.1600774335971197E-2</c:v>
                      </c:pt>
                      <c:pt idx="2">
                        <c:v>-0.19632426391772601</c:v>
                      </c:pt>
                      <c:pt idx="3">
                        <c:v>-5.2867763544314897E-2</c:v>
                      </c:pt>
                      <c:pt idx="4">
                        <c:v>-4.0696382311888997E-2</c:v>
                      </c:pt>
                      <c:pt idx="5">
                        <c:v>-9.1501100983591099E-2</c:v>
                      </c:pt>
                      <c:pt idx="6">
                        <c:v>-0.213612249948126</c:v>
                      </c:pt>
                      <c:pt idx="7">
                        <c:v>-9.0044468407158407E-2</c:v>
                      </c:pt>
                      <c:pt idx="8">
                        <c:v>6.3044552466662601E-2</c:v>
                      </c:pt>
                      <c:pt idx="9">
                        <c:v>1.3203390507077299E-2</c:v>
                      </c:pt>
                      <c:pt idx="10">
                        <c:v>-2.5452798760786498E-2</c:v>
                      </c:pt>
                      <c:pt idx="11">
                        <c:v>1.8504891254969E-2</c:v>
                      </c:pt>
                      <c:pt idx="12">
                        <c:v>0.29676996104862002</c:v>
                      </c:pt>
                      <c:pt idx="13">
                        <c:v>-0.15877781148532299</c:v>
                      </c:pt>
                      <c:pt idx="14">
                        <c:v>4.8100913950955802E-2</c:v>
                      </c:pt>
                      <c:pt idx="15">
                        <c:v>2.0659639667826901E-4</c:v>
                      </c:pt>
                      <c:pt idx="16">
                        <c:v>7.7836389978290205E-2</c:v>
                      </c:pt>
                      <c:pt idx="17">
                        <c:v>0.187477820767082</c:v>
                      </c:pt>
                      <c:pt idx="18">
                        <c:v>8.4186250241984797E-2</c:v>
                      </c:pt>
                      <c:pt idx="19">
                        <c:v>-0.13867024492711899</c:v>
                      </c:pt>
                      <c:pt idx="20">
                        <c:v>6.0628620962621602E-2</c:v>
                      </c:pt>
                      <c:pt idx="21">
                        <c:v>-0.14161328499255799</c:v>
                      </c:pt>
                      <c:pt idx="22">
                        <c:v>-1.0592683011192599E-2</c:v>
                      </c:pt>
                      <c:pt idx="23">
                        <c:v>4.4083094140975498E-2</c:v>
                      </c:pt>
                      <c:pt idx="24">
                        <c:v>-3.8537696341972801E-2</c:v>
                      </c:pt>
                      <c:pt idx="25">
                        <c:v>1.12892080207414E-2</c:v>
                      </c:pt>
                      <c:pt idx="26">
                        <c:v>-4.7296098018289399E-2</c:v>
                      </c:pt>
                      <c:pt idx="27">
                        <c:v>-5.0856521146943501E-2</c:v>
                      </c:pt>
                      <c:pt idx="28">
                        <c:v>4.8595951442293402E-2</c:v>
                      </c:pt>
                      <c:pt idx="29">
                        <c:v>3.5678674015675498E-3</c:v>
                      </c:pt>
                      <c:pt idx="30">
                        <c:v>0.203952208376841</c:v>
                      </c:pt>
                      <c:pt idx="31">
                        <c:v>-1.0571607296800499E-2</c:v>
                      </c:pt>
                      <c:pt idx="32">
                        <c:v>-4.3644010169312498E-2</c:v>
                      </c:pt>
                      <c:pt idx="33">
                        <c:v>-2.3351824004353601E-2</c:v>
                      </c:pt>
                      <c:pt idx="34">
                        <c:v>6.5102938113119693E-2</c:v>
                      </c:pt>
                      <c:pt idx="35">
                        <c:v>7.5740315915031595E-2</c:v>
                      </c:pt>
                      <c:pt idx="36">
                        <c:v>-0.15572908908098201</c:v>
                      </c:pt>
                      <c:pt idx="37">
                        <c:v>0.11219679763479</c:v>
                      </c:pt>
                      <c:pt idx="38">
                        <c:v>0.12706120880706301</c:v>
                      </c:pt>
                      <c:pt idx="39">
                        <c:v>-6.1720105458652003E-2</c:v>
                      </c:pt>
                      <c:pt idx="40">
                        <c:v>-6.60008153952161E-2</c:v>
                      </c:pt>
                      <c:pt idx="41">
                        <c:v>-0.16835096421488199</c:v>
                      </c:pt>
                      <c:pt idx="42">
                        <c:v>1.26489880501197E-2</c:v>
                      </c:pt>
                      <c:pt idx="43">
                        <c:v>0.107068988125362</c:v>
                      </c:pt>
                      <c:pt idx="44">
                        <c:v>0.31108318112804501</c:v>
                      </c:pt>
                      <c:pt idx="45">
                        <c:v>6.6855819225825397E-2</c:v>
                      </c:pt>
                      <c:pt idx="46">
                        <c:v>-3.6998650514340203E-2</c:v>
                      </c:pt>
                      <c:pt idx="47">
                        <c:v>-8.2604495492709408E-3</c:v>
                      </c:pt>
                      <c:pt idx="48">
                        <c:v>7.7398963392827204E-3</c:v>
                      </c:pt>
                      <c:pt idx="49">
                        <c:v>-8.8596438692307999E-4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71F9-44AF-87F6-E25316603036}"/>
                  </c:ext>
                </c:extLst>
              </c15:ser>
            </c15:filteredRadarSeries>
            <c15:filteredRadar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'50d_nor'!$A$38</c15:sqref>
                        </c15:formulaRef>
                      </c:ext>
                    </c:extLst>
                    <c:strCache>
                      <c:ptCount val="1"/>
                      <c:pt idx="0">
                        <c:v>Mixed crop growers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'50d_nor'!$B$38:$AY$38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-0.11285394102975101</c:v>
                      </c:pt>
                      <c:pt idx="1">
                        <c:v>-0.10326434603632</c:v>
                      </c:pt>
                      <c:pt idx="2">
                        <c:v>-8.9041116676405505E-2</c:v>
                      </c:pt>
                      <c:pt idx="3">
                        <c:v>6.3463610910983501E-2</c:v>
                      </c:pt>
                      <c:pt idx="4">
                        <c:v>2.2191465136660302E-2</c:v>
                      </c:pt>
                      <c:pt idx="5">
                        <c:v>-1.1593738135290001E-2</c:v>
                      </c:pt>
                      <c:pt idx="6">
                        <c:v>-0.18228528159629401</c:v>
                      </c:pt>
                      <c:pt idx="7">
                        <c:v>-5.8968864777534297E-2</c:v>
                      </c:pt>
                      <c:pt idx="8">
                        <c:v>9.3167523094411203E-2</c:v>
                      </c:pt>
                      <c:pt idx="9">
                        <c:v>5.7188176623252998E-2</c:v>
                      </c:pt>
                      <c:pt idx="10">
                        <c:v>4.9978100710573597E-2</c:v>
                      </c:pt>
                      <c:pt idx="11">
                        <c:v>-6.8825214325517095E-2</c:v>
                      </c:pt>
                      <c:pt idx="12">
                        <c:v>0.21417567744052399</c:v>
                      </c:pt>
                      <c:pt idx="13">
                        <c:v>-0.14654846405427999</c:v>
                      </c:pt>
                      <c:pt idx="14">
                        <c:v>8.0346089693199604E-2</c:v>
                      </c:pt>
                      <c:pt idx="15">
                        <c:v>-1.23194032305335E-2</c:v>
                      </c:pt>
                      <c:pt idx="16">
                        <c:v>3.2731925544887699E-2</c:v>
                      </c:pt>
                      <c:pt idx="17">
                        <c:v>2.5934297038023298E-2</c:v>
                      </c:pt>
                      <c:pt idx="18">
                        <c:v>1.5294299383208599E-2</c:v>
                      </c:pt>
                      <c:pt idx="19">
                        <c:v>-0.20491087151988599</c:v>
                      </c:pt>
                      <c:pt idx="20">
                        <c:v>-3.2479947836385199E-2</c:v>
                      </c:pt>
                      <c:pt idx="21">
                        <c:v>-0.18400296211317499</c:v>
                      </c:pt>
                      <c:pt idx="22">
                        <c:v>0.16520440981603701</c:v>
                      </c:pt>
                      <c:pt idx="23">
                        <c:v>-4.4589231932057799E-2</c:v>
                      </c:pt>
                      <c:pt idx="24">
                        <c:v>-8.3695202302633498E-2</c:v>
                      </c:pt>
                      <c:pt idx="25">
                        <c:v>-6.4317714498661305E-2</c:v>
                      </c:pt>
                      <c:pt idx="26">
                        <c:v>-4.6081559794584101E-2</c:v>
                      </c:pt>
                      <c:pt idx="27">
                        <c:v>4.3878952958822402E-2</c:v>
                      </c:pt>
                      <c:pt idx="28">
                        <c:v>9.7982446701274803E-2</c:v>
                      </c:pt>
                      <c:pt idx="29">
                        <c:v>7.6964189217783904E-2</c:v>
                      </c:pt>
                      <c:pt idx="30">
                        <c:v>0.47091191479758499</c:v>
                      </c:pt>
                      <c:pt idx="31">
                        <c:v>-3.5850776578862098E-2</c:v>
                      </c:pt>
                      <c:pt idx="32">
                        <c:v>-1.1544172906578901E-2</c:v>
                      </c:pt>
                      <c:pt idx="33">
                        <c:v>1.8167413368393399E-2</c:v>
                      </c:pt>
                      <c:pt idx="34">
                        <c:v>6.7051941239993904E-2</c:v>
                      </c:pt>
                      <c:pt idx="35">
                        <c:v>-2.3985790265611401E-2</c:v>
                      </c:pt>
                      <c:pt idx="36">
                        <c:v>-0.23707566319499601</c:v>
                      </c:pt>
                      <c:pt idx="37">
                        <c:v>7.8070741163216106E-2</c:v>
                      </c:pt>
                      <c:pt idx="38">
                        <c:v>7.5620835653752896E-2</c:v>
                      </c:pt>
                      <c:pt idx="39">
                        <c:v>-0.10592455615554</c:v>
                      </c:pt>
                      <c:pt idx="40">
                        <c:v>-0.14702429567078701</c:v>
                      </c:pt>
                      <c:pt idx="41">
                        <c:v>-2.7602251208837299E-2</c:v>
                      </c:pt>
                      <c:pt idx="42">
                        <c:v>-7.8081039562831098E-4</c:v>
                      </c:pt>
                      <c:pt idx="43">
                        <c:v>-5.7616610230504399E-2</c:v>
                      </c:pt>
                      <c:pt idx="44">
                        <c:v>0.224332135093919</c:v>
                      </c:pt>
                      <c:pt idx="45">
                        <c:v>5.6693201288649298E-2</c:v>
                      </c:pt>
                      <c:pt idx="46">
                        <c:v>-2.7458679165203899E-2</c:v>
                      </c:pt>
                      <c:pt idx="47">
                        <c:v>7.1702366253047198E-2</c:v>
                      </c:pt>
                      <c:pt idx="48">
                        <c:v>-1.6888990447088699E-2</c:v>
                      </c:pt>
                      <c:pt idx="49">
                        <c:v>-2.65653816136746E-2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71F9-44AF-87F6-E25316603036}"/>
                  </c:ext>
                </c:extLst>
              </c15:ser>
            </c15:filteredRadarSeries>
            <c15:filteredRadar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'50d_nor'!$A$39</c15:sqref>
                        </c15:formulaRef>
                      </c:ext>
                    </c:extLst>
                    <c:strCache>
                      <c:ptCount val="1"/>
                      <c:pt idx="0">
                        <c:v>Livestock and dairy producers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'50d_nor'!$B$39:$AY$39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-3.8240535015257197E-2</c:v>
                      </c:pt>
                      <c:pt idx="1">
                        <c:v>-0.157706299763931</c:v>
                      </c:pt>
                      <c:pt idx="2">
                        <c:v>-8.1179703071261197E-2</c:v>
                      </c:pt>
                      <c:pt idx="3">
                        <c:v>3.69902872178135E-2</c:v>
                      </c:pt>
                      <c:pt idx="4">
                        <c:v>7.4669233965065198E-4</c:v>
                      </c:pt>
                      <c:pt idx="5">
                        <c:v>0.12126179501923599</c:v>
                      </c:pt>
                      <c:pt idx="6">
                        <c:v>-0.22877988870733701</c:v>
                      </c:pt>
                      <c:pt idx="7">
                        <c:v>-0.10207659545509</c:v>
                      </c:pt>
                      <c:pt idx="8">
                        <c:v>0.23398953109561901</c:v>
                      </c:pt>
                      <c:pt idx="9">
                        <c:v>2.68350585090198E-2</c:v>
                      </c:pt>
                      <c:pt idx="10">
                        <c:v>0.11169767055355</c:v>
                      </c:pt>
                      <c:pt idx="11">
                        <c:v>-5.01690295986436E-3</c:v>
                      </c:pt>
                      <c:pt idx="12">
                        <c:v>0.19020902300696699</c:v>
                      </c:pt>
                      <c:pt idx="13">
                        <c:v>-0.100528624673551</c:v>
                      </c:pt>
                      <c:pt idx="14">
                        <c:v>0.135811029404518</c:v>
                      </c:pt>
                      <c:pt idx="15">
                        <c:v>0.111014987841623</c:v>
                      </c:pt>
                      <c:pt idx="16">
                        <c:v>0.14858627536097099</c:v>
                      </c:pt>
                      <c:pt idx="17">
                        <c:v>0.117264035405066</c:v>
                      </c:pt>
                      <c:pt idx="18">
                        <c:v>-3.9837560485316698E-3</c:v>
                      </c:pt>
                      <c:pt idx="19">
                        <c:v>-0.11496441199424801</c:v>
                      </c:pt>
                      <c:pt idx="20">
                        <c:v>0.19783849860005501</c:v>
                      </c:pt>
                      <c:pt idx="21">
                        <c:v>-0.14028304189468199</c:v>
                      </c:pt>
                      <c:pt idx="22">
                        <c:v>7.8478176518211207E-2</c:v>
                      </c:pt>
                      <c:pt idx="23">
                        <c:v>4.0933853052493301E-2</c:v>
                      </c:pt>
                      <c:pt idx="24">
                        <c:v>-7.4579589112407293E-2</c:v>
                      </c:pt>
                      <c:pt idx="25">
                        <c:v>-0.105619439928316</c:v>
                      </c:pt>
                      <c:pt idx="26">
                        <c:v>-1.57017283072983E-2</c:v>
                      </c:pt>
                      <c:pt idx="27">
                        <c:v>-9.9911189130261792E-3</c:v>
                      </c:pt>
                      <c:pt idx="28">
                        <c:v>8.2407334319609102E-2</c:v>
                      </c:pt>
                      <c:pt idx="29">
                        <c:v>1.5284871157961601E-2</c:v>
                      </c:pt>
                      <c:pt idx="30">
                        <c:v>0.37209160137880298</c:v>
                      </c:pt>
                      <c:pt idx="31">
                        <c:v>5.7681717356824098E-3</c:v>
                      </c:pt>
                      <c:pt idx="32">
                        <c:v>8.3991572652013902E-2</c:v>
                      </c:pt>
                      <c:pt idx="33">
                        <c:v>7.8809816484695303E-2</c:v>
                      </c:pt>
                      <c:pt idx="34">
                        <c:v>-3.5348746346654102E-2</c:v>
                      </c:pt>
                      <c:pt idx="35">
                        <c:v>4.9724944232361996E-4</c:v>
                      </c:pt>
                      <c:pt idx="36">
                        <c:v>-0.113406047746843</c:v>
                      </c:pt>
                      <c:pt idx="37">
                        <c:v>8.1018679983400399E-2</c:v>
                      </c:pt>
                      <c:pt idx="38">
                        <c:v>0.10924542041766699</c:v>
                      </c:pt>
                      <c:pt idx="39">
                        <c:v>1.95573460446632E-2</c:v>
                      </c:pt>
                      <c:pt idx="40">
                        <c:v>-0.106820267670032</c:v>
                      </c:pt>
                      <c:pt idx="41">
                        <c:v>-8.9158854454875897E-3</c:v>
                      </c:pt>
                      <c:pt idx="42">
                        <c:v>2.6818564472622E-2</c:v>
                      </c:pt>
                      <c:pt idx="43">
                        <c:v>-2.9242701257336402E-2</c:v>
                      </c:pt>
                      <c:pt idx="44">
                        <c:v>0.24933857368869999</c:v>
                      </c:pt>
                      <c:pt idx="45">
                        <c:v>2.3558847420908101E-2</c:v>
                      </c:pt>
                      <c:pt idx="46">
                        <c:v>-0.199507576950118</c:v>
                      </c:pt>
                      <c:pt idx="47">
                        <c:v>4.08461186296252E-2</c:v>
                      </c:pt>
                      <c:pt idx="48">
                        <c:v>7.8869482291266304E-3</c:v>
                      </c:pt>
                      <c:pt idx="49">
                        <c:v>9.6473159555206904E-3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71F9-44AF-87F6-E25316603036}"/>
                  </c:ext>
                </c:extLst>
              </c15:ser>
            </c15:filteredRadarSeries>
            <c15:filteredRadar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'50d_nor'!$A$40</c15:sqref>
                        </c15:formulaRef>
                      </c:ext>
                    </c:extLst>
                    <c:strCache>
                      <c:ptCount val="1"/>
                      <c:pt idx="0">
                        <c:v>Poultry producers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'50d_nor'!$B$40:$AY$40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-2.7298828714541999E-2</c:v>
                      </c:pt>
                      <c:pt idx="1">
                        <c:v>-0.25259754513168498</c:v>
                      </c:pt>
                      <c:pt idx="2">
                        <c:v>-6.6985001933681204E-2</c:v>
                      </c:pt>
                      <c:pt idx="3">
                        <c:v>6.4417823984883396E-2</c:v>
                      </c:pt>
                      <c:pt idx="4">
                        <c:v>-1.9326083002703501E-2</c:v>
                      </c:pt>
                      <c:pt idx="5">
                        <c:v>5.31604663361612E-2</c:v>
                      </c:pt>
                      <c:pt idx="6">
                        <c:v>-0.16524731727556799</c:v>
                      </c:pt>
                      <c:pt idx="7">
                        <c:v>-5.49921757554451E-2</c:v>
                      </c:pt>
                      <c:pt idx="8">
                        <c:v>0.229419737697097</c:v>
                      </c:pt>
                      <c:pt idx="9">
                        <c:v>5.8011349398697301E-2</c:v>
                      </c:pt>
                      <c:pt idx="10">
                        <c:v>0.130751247094189</c:v>
                      </c:pt>
                      <c:pt idx="11">
                        <c:v>-1.8422466847523501E-2</c:v>
                      </c:pt>
                      <c:pt idx="12">
                        <c:v>0.17899854687806199</c:v>
                      </c:pt>
                      <c:pt idx="13">
                        <c:v>1.86730819775731E-2</c:v>
                      </c:pt>
                      <c:pt idx="14">
                        <c:v>0.197441174758726</c:v>
                      </c:pt>
                      <c:pt idx="15">
                        <c:v>9.9344789166635902E-2</c:v>
                      </c:pt>
                      <c:pt idx="16">
                        <c:v>0.115398123270711</c:v>
                      </c:pt>
                      <c:pt idx="17">
                        <c:v>1.9654788720277101E-2</c:v>
                      </c:pt>
                      <c:pt idx="18">
                        <c:v>-3.3543988756940201E-3</c:v>
                      </c:pt>
                      <c:pt idx="19">
                        <c:v>-0.11014444049738201</c:v>
                      </c:pt>
                      <c:pt idx="20">
                        <c:v>0.19747598376046399</c:v>
                      </c:pt>
                      <c:pt idx="21">
                        <c:v>-0.12189628620464001</c:v>
                      </c:pt>
                      <c:pt idx="22">
                        <c:v>0.104230031062727</c:v>
                      </c:pt>
                      <c:pt idx="23">
                        <c:v>5.4193527903828101E-2</c:v>
                      </c:pt>
                      <c:pt idx="24">
                        <c:v>-6.9566669947712198E-2</c:v>
                      </c:pt>
                      <c:pt idx="25">
                        <c:v>-0.121687899393728</c:v>
                      </c:pt>
                      <c:pt idx="26">
                        <c:v>1.6063750695407501E-2</c:v>
                      </c:pt>
                      <c:pt idx="27">
                        <c:v>-2.0860061437442699E-2</c:v>
                      </c:pt>
                      <c:pt idx="28">
                        <c:v>6.4393527926688704E-2</c:v>
                      </c:pt>
                      <c:pt idx="29">
                        <c:v>-2.3808465776284399E-2</c:v>
                      </c:pt>
                      <c:pt idx="30">
                        <c:v>0.399972836740213</c:v>
                      </c:pt>
                      <c:pt idx="31">
                        <c:v>1.42478423933858E-2</c:v>
                      </c:pt>
                      <c:pt idx="32">
                        <c:v>8.6925268488011298E-2</c:v>
                      </c:pt>
                      <c:pt idx="33">
                        <c:v>6.3270706547507896E-2</c:v>
                      </c:pt>
                      <c:pt idx="34">
                        <c:v>-7.8794446808970603E-2</c:v>
                      </c:pt>
                      <c:pt idx="35">
                        <c:v>-2.3500985144086502E-2</c:v>
                      </c:pt>
                      <c:pt idx="36">
                        <c:v>-7.1928387946358002E-2</c:v>
                      </c:pt>
                      <c:pt idx="37">
                        <c:v>5.0710555069867401E-2</c:v>
                      </c:pt>
                      <c:pt idx="38">
                        <c:v>3.83605849344918E-2</c:v>
                      </c:pt>
                      <c:pt idx="39">
                        <c:v>1.11249176162711E-2</c:v>
                      </c:pt>
                      <c:pt idx="40">
                        <c:v>-9.6554190916182794E-2</c:v>
                      </c:pt>
                      <c:pt idx="41">
                        <c:v>7.0985148551266405E-2</c:v>
                      </c:pt>
                      <c:pt idx="42">
                        <c:v>0.11540539288438301</c:v>
                      </c:pt>
                      <c:pt idx="43">
                        <c:v>-8.3991940651049896E-2</c:v>
                      </c:pt>
                      <c:pt idx="44">
                        <c:v>0.23686315073745301</c:v>
                      </c:pt>
                      <c:pt idx="45">
                        <c:v>9.3496993099294406E-2</c:v>
                      </c:pt>
                      <c:pt idx="46">
                        <c:v>-0.15789872453009501</c:v>
                      </c:pt>
                      <c:pt idx="47">
                        <c:v>6.0042349262759101E-2</c:v>
                      </c:pt>
                      <c:pt idx="48">
                        <c:v>-9.6337136515711699E-2</c:v>
                      </c:pt>
                      <c:pt idx="49">
                        <c:v>3.7395574734514901E-2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71F9-44AF-87F6-E25316603036}"/>
                  </c:ext>
                </c:extLst>
              </c15:ser>
            </c15:filteredRadarSeries>
            <c15:filteredRadar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'50d_nor'!$A$41</c15:sqref>
                        </c15:formulaRef>
                      </c:ext>
                    </c:extLst>
                    <c:strCache>
                      <c:ptCount val="1"/>
                      <c:pt idx="0">
                        <c:v>Mixed crop and animal producers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'50d_nor'!$B$41:$AY$41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-6.0899053585371503E-2</c:v>
                      </c:pt>
                      <c:pt idx="1">
                        <c:v>-0.103630707452033</c:v>
                      </c:pt>
                      <c:pt idx="2">
                        <c:v>-9.3519380050418502E-2</c:v>
                      </c:pt>
                      <c:pt idx="3">
                        <c:v>4.6998093957311297E-2</c:v>
                      </c:pt>
                      <c:pt idx="4">
                        <c:v>6.5749530560550898E-2</c:v>
                      </c:pt>
                      <c:pt idx="5">
                        <c:v>6.6992432787265799E-2</c:v>
                      </c:pt>
                      <c:pt idx="6">
                        <c:v>-0.15896216205073699</c:v>
                      </c:pt>
                      <c:pt idx="7">
                        <c:v>-0.118489832400294</c:v>
                      </c:pt>
                      <c:pt idx="8">
                        <c:v>0.151639746685136</c:v>
                      </c:pt>
                      <c:pt idx="9">
                        <c:v>8.9874472733049202E-2</c:v>
                      </c:pt>
                      <c:pt idx="10">
                        <c:v>9.6503957216529296E-2</c:v>
                      </c:pt>
                      <c:pt idx="11">
                        <c:v>-4.6748750055287903E-3</c:v>
                      </c:pt>
                      <c:pt idx="12">
                        <c:v>0.148568809104073</c:v>
                      </c:pt>
                      <c:pt idx="13">
                        <c:v>-2.6338918236616899E-2</c:v>
                      </c:pt>
                      <c:pt idx="14">
                        <c:v>0.11458881961499701</c:v>
                      </c:pt>
                      <c:pt idx="15">
                        <c:v>1.8285602329388001E-2</c:v>
                      </c:pt>
                      <c:pt idx="16">
                        <c:v>9.5394313430406497E-2</c:v>
                      </c:pt>
                      <c:pt idx="17">
                        <c:v>1.50622537286324E-2</c:v>
                      </c:pt>
                      <c:pt idx="18">
                        <c:v>-5.42392731565755E-2</c:v>
                      </c:pt>
                      <c:pt idx="19">
                        <c:v>-0.16869502961110699</c:v>
                      </c:pt>
                      <c:pt idx="20">
                        <c:v>5.5170766483597797E-2</c:v>
                      </c:pt>
                      <c:pt idx="21">
                        <c:v>-8.2780572497365798E-2</c:v>
                      </c:pt>
                      <c:pt idx="22">
                        <c:v>0.15147155808676799</c:v>
                      </c:pt>
                      <c:pt idx="23">
                        <c:v>-2.7389023014985098E-2</c:v>
                      </c:pt>
                      <c:pt idx="24">
                        <c:v>-3.2530619882596298E-2</c:v>
                      </c:pt>
                      <c:pt idx="25">
                        <c:v>-0.10998200806476301</c:v>
                      </c:pt>
                      <c:pt idx="26">
                        <c:v>-9.5230008300951893E-2</c:v>
                      </c:pt>
                      <c:pt idx="27">
                        <c:v>1.7033068351937301E-2</c:v>
                      </c:pt>
                      <c:pt idx="28">
                        <c:v>6.3217337821234204E-2</c:v>
                      </c:pt>
                      <c:pt idx="29">
                        <c:v>3.3460184623648297E-2</c:v>
                      </c:pt>
                      <c:pt idx="30">
                        <c:v>0.51795995967275998</c:v>
                      </c:pt>
                      <c:pt idx="31">
                        <c:v>-4.2136959337803002E-2</c:v>
                      </c:pt>
                      <c:pt idx="32">
                        <c:v>4.7574320458532597E-2</c:v>
                      </c:pt>
                      <c:pt idx="33">
                        <c:v>-6.3004523874195403E-2</c:v>
                      </c:pt>
                      <c:pt idx="34">
                        <c:v>7.67325507522423E-3</c:v>
                      </c:pt>
                      <c:pt idx="35">
                        <c:v>2.9397561388351E-2</c:v>
                      </c:pt>
                      <c:pt idx="36">
                        <c:v>-0.12079615248362501</c:v>
                      </c:pt>
                      <c:pt idx="37">
                        <c:v>5.5208147751035302E-2</c:v>
                      </c:pt>
                      <c:pt idx="38">
                        <c:v>3.02727044766316E-2</c:v>
                      </c:pt>
                      <c:pt idx="39">
                        <c:v>-8.1811252726686795E-2</c:v>
                      </c:pt>
                      <c:pt idx="40">
                        <c:v>-9.3485034419343999E-2</c:v>
                      </c:pt>
                      <c:pt idx="41">
                        <c:v>2.0884458568024799E-2</c:v>
                      </c:pt>
                      <c:pt idx="42">
                        <c:v>1.6197631016754001E-2</c:v>
                      </c:pt>
                      <c:pt idx="43">
                        <c:v>-5.4431986877232497E-2</c:v>
                      </c:pt>
                      <c:pt idx="44">
                        <c:v>0.21619984595320399</c:v>
                      </c:pt>
                      <c:pt idx="45">
                        <c:v>3.6315044097294198E-2</c:v>
                      </c:pt>
                      <c:pt idx="46">
                        <c:v>-5.1313407398609602E-2</c:v>
                      </c:pt>
                      <c:pt idx="47">
                        <c:v>3.3625830372550097E-2</c:v>
                      </c:pt>
                      <c:pt idx="48">
                        <c:v>-1.0149617469257599E-2</c:v>
                      </c:pt>
                      <c:pt idx="49">
                        <c:v>3.6170084326501198E-3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71F9-44AF-87F6-E25316603036}"/>
                  </c:ext>
                </c:extLst>
              </c15:ser>
            </c15:filteredRadarSeries>
            <c15:filteredRada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'50d_nor'!$A$42</c15:sqref>
                        </c15:formulaRef>
                      </c:ext>
                    </c:extLst>
                    <c:strCache>
                      <c:ptCount val="1"/>
                      <c:pt idx="0">
                        <c:v>Forestry and related workers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'50d_nor'!$B$42:$AY$42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2.5765144782638701E-2</c:v>
                      </c:pt>
                      <c:pt idx="1">
                        <c:v>-7.1024799733315894E-2</c:v>
                      </c:pt>
                      <c:pt idx="2">
                        <c:v>-1.17792431416044E-2</c:v>
                      </c:pt>
                      <c:pt idx="3">
                        <c:v>5.6801748325328798E-2</c:v>
                      </c:pt>
                      <c:pt idx="4">
                        <c:v>-4.9354699884916503E-2</c:v>
                      </c:pt>
                      <c:pt idx="5">
                        <c:v>2.31900629622711E-2</c:v>
                      </c:pt>
                      <c:pt idx="6">
                        <c:v>-0.116660407902219</c:v>
                      </c:pt>
                      <c:pt idx="7">
                        <c:v>-9.5392241513425902E-2</c:v>
                      </c:pt>
                      <c:pt idx="8">
                        <c:v>0.108157249517345</c:v>
                      </c:pt>
                      <c:pt idx="9">
                        <c:v>-0.130734950380273</c:v>
                      </c:pt>
                      <c:pt idx="10">
                        <c:v>5.8371550945135901E-2</c:v>
                      </c:pt>
                      <c:pt idx="11">
                        <c:v>-3.4714062024243E-2</c:v>
                      </c:pt>
                      <c:pt idx="12">
                        <c:v>9.0453275792471893E-2</c:v>
                      </c:pt>
                      <c:pt idx="13">
                        <c:v>-9.1786048131391407E-2</c:v>
                      </c:pt>
                      <c:pt idx="14">
                        <c:v>4.94139003542804E-2</c:v>
                      </c:pt>
                      <c:pt idx="15">
                        <c:v>-5.8126229424940098E-2</c:v>
                      </c:pt>
                      <c:pt idx="16">
                        <c:v>-1.29163228064989E-2</c:v>
                      </c:pt>
                      <c:pt idx="17">
                        <c:v>0.11733505026598701</c:v>
                      </c:pt>
                      <c:pt idx="18">
                        <c:v>6.9369837697072195E-2</c:v>
                      </c:pt>
                      <c:pt idx="19">
                        <c:v>-9.7850458526587095E-2</c:v>
                      </c:pt>
                      <c:pt idx="20">
                        <c:v>9.7800348391032299E-2</c:v>
                      </c:pt>
                      <c:pt idx="21">
                        <c:v>-2.8733650990908698E-2</c:v>
                      </c:pt>
                      <c:pt idx="22">
                        <c:v>-1.9235436622564599E-2</c:v>
                      </c:pt>
                      <c:pt idx="23">
                        <c:v>-8.5596730338854801E-2</c:v>
                      </c:pt>
                      <c:pt idx="24">
                        <c:v>-3.92837028862301E-2</c:v>
                      </c:pt>
                      <c:pt idx="25">
                        <c:v>-0.15379836978449299</c:v>
                      </c:pt>
                      <c:pt idx="26">
                        <c:v>-1.38627206108459E-2</c:v>
                      </c:pt>
                      <c:pt idx="27">
                        <c:v>-0.112897872657923</c:v>
                      </c:pt>
                      <c:pt idx="28">
                        <c:v>-2.9755766148823502E-2</c:v>
                      </c:pt>
                      <c:pt idx="29">
                        <c:v>5.0094497298295598E-2</c:v>
                      </c:pt>
                      <c:pt idx="30">
                        <c:v>0.54943163047884103</c:v>
                      </c:pt>
                      <c:pt idx="31">
                        <c:v>-4.7360273283020803E-2</c:v>
                      </c:pt>
                      <c:pt idx="32">
                        <c:v>-2.9844156770281998E-3</c:v>
                      </c:pt>
                      <c:pt idx="33">
                        <c:v>-8.8130917146626603E-2</c:v>
                      </c:pt>
                      <c:pt idx="34">
                        <c:v>-2.4580082140507099E-2</c:v>
                      </c:pt>
                      <c:pt idx="35">
                        <c:v>5.3389428100806997E-2</c:v>
                      </c:pt>
                      <c:pt idx="36">
                        <c:v>-6.6180103619234404E-2</c:v>
                      </c:pt>
                      <c:pt idx="37">
                        <c:v>-3.3878539935102397E-2</c:v>
                      </c:pt>
                      <c:pt idx="38">
                        <c:v>0.14641856756281599</c:v>
                      </c:pt>
                      <c:pt idx="39">
                        <c:v>0.122018317866841</c:v>
                      </c:pt>
                      <c:pt idx="40">
                        <c:v>-0.15294202813664401</c:v>
                      </c:pt>
                      <c:pt idx="41">
                        <c:v>-8.0053529499938797E-2</c:v>
                      </c:pt>
                      <c:pt idx="42">
                        <c:v>0.16250707448602</c:v>
                      </c:pt>
                      <c:pt idx="43">
                        <c:v>6.4621867417601897E-2</c:v>
                      </c:pt>
                      <c:pt idx="44">
                        <c:v>0.129168570449463</c:v>
                      </c:pt>
                      <c:pt idx="45">
                        <c:v>-4.53402722758873E-2</c:v>
                      </c:pt>
                      <c:pt idx="46">
                        <c:v>-0.14372622692416401</c:v>
                      </c:pt>
                      <c:pt idx="47">
                        <c:v>0.144826420252541</c:v>
                      </c:pt>
                      <c:pt idx="48">
                        <c:v>4.12026737794551E-2</c:v>
                      </c:pt>
                      <c:pt idx="49">
                        <c:v>-3.4044009360912099E-2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71F9-44AF-87F6-E25316603036}"/>
                  </c:ext>
                </c:extLst>
              </c15:ser>
            </c15:filteredRadarSeries>
            <c15:filteredRada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'50d_nor'!$A$43</c15:sqref>
                        </c15:formulaRef>
                      </c:ext>
                    </c:extLst>
                    <c:strCache>
                      <c:ptCount val="1"/>
                      <c:pt idx="0">
                        <c:v>Aquaculture workers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'50d_nor'!$B$43:$AY$43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6.1667146141078898E-2</c:v>
                      </c:pt>
                      <c:pt idx="1">
                        <c:v>-0.14425523527414599</c:v>
                      </c:pt>
                      <c:pt idx="2">
                        <c:v>-2.4029513626392201E-2</c:v>
                      </c:pt>
                      <c:pt idx="3">
                        <c:v>2.9170695194730201E-2</c:v>
                      </c:pt>
                      <c:pt idx="4">
                        <c:v>-0.125602898094483</c:v>
                      </c:pt>
                      <c:pt idx="5">
                        <c:v>-1.2734310317476599E-2</c:v>
                      </c:pt>
                      <c:pt idx="6">
                        <c:v>-0.16100732088188099</c:v>
                      </c:pt>
                      <c:pt idx="7">
                        <c:v>-1.60251461325461E-2</c:v>
                      </c:pt>
                      <c:pt idx="8">
                        <c:v>0.150414478135701</c:v>
                      </c:pt>
                      <c:pt idx="9">
                        <c:v>-9.6838265288014397E-2</c:v>
                      </c:pt>
                      <c:pt idx="10">
                        <c:v>5.8194959836993E-2</c:v>
                      </c:pt>
                      <c:pt idx="11">
                        <c:v>-1.9618351737547401E-2</c:v>
                      </c:pt>
                      <c:pt idx="12">
                        <c:v>0.239445138085041</c:v>
                      </c:pt>
                      <c:pt idx="13">
                        <c:v>1.25013713419511E-2</c:v>
                      </c:pt>
                      <c:pt idx="14">
                        <c:v>1.4683086343244001E-3</c:v>
                      </c:pt>
                      <c:pt idx="15">
                        <c:v>-2.35163097627442E-2</c:v>
                      </c:pt>
                      <c:pt idx="16">
                        <c:v>0.12580360276897501</c:v>
                      </c:pt>
                      <c:pt idx="17">
                        <c:v>0.187610037457904</c:v>
                      </c:pt>
                      <c:pt idx="18">
                        <c:v>2.3319402765289401E-2</c:v>
                      </c:pt>
                      <c:pt idx="19">
                        <c:v>-9.8099414702102497E-2</c:v>
                      </c:pt>
                      <c:pt idx="20">
                        <c:v>9.2306563353150697E-2</c:v>
                      </c:pt>
                      <c:pt idx="21">
                        <c:v>-5.5355089752807E-2</c:v>
                      </c:pt>
                      <c:pt idx="22">
                        <c:v>-2.9130928233734098E-2</c:v>
                      </c:pt>
                      <c:pt idx="23">
                        <c:v>-8.1324191735151805E-2</c:v>
                      </c:pt>
                      <c:pt idx="24">
                        <c:v>2.2731512496999E-2</c:v>
                      </c:pt>
                      <c:pt idx="25">
                        <c:v>-3.3532645769819798E-2</c:v>
                      </c:pt>
                      <c:pt idx="26">
                        <c:v>7.4309852758786293E-2</c:v>
                      </c:pt>
                      <c:pt idx="27">
                        <c:v>-8.5286696628019895E-2</c:v>
                      </c:pt>
                      <c:pt idx="28">
                        <c:v>2.0243198548634999E-2</c:v>
                      </c:pt>
                      <c:pt idx="29">
                        <c:v>5.4965543547471199E-2</c:v>
                      </c:pt>
                      <c:pt idx="30">
                        <c:v>0.41614352540292099</c:v>
                      </c:pt>
                      <c:pt idx="31">
                        <c:v>-3.73155966183488E-3</c:v>
                      </c:pt>
                      <c:pt idx="32">
                        <c:v>1.43026218420864E-2</c:v>
                      </c:pt>
                      <c:pt idx="33">
                        <c:v>4.0252801590066598E-2</c:v>
                      </c:pt>
                      <c:pt idx="34">
                        <c:v>-7.7882603388562802E-2</c:v>
                      </c:pt>
                      <c:pt idx="35">
                        <c:v>4.9653814886472997E-2</c:v>
                      </c:pt>
                      <c:pt idx="36">
                        <c:v>-7.0482903136192904E-2</c:v>
                      </c:pt>
                      <c:pt idx="37">
                        <c:v>4.1266466575213802E-2</c:v>
                      </c:pt>
                      <c:pt idx="38">
                        <c:v>0.15922041093313399</c:v>
                      </c:pt>
                      <c:pt idx="39">
                        <c:v>7.5679588330328298E-2</c:v>
                      </c:pt>
                      <c:pt idx="40">
                        <c:v>-0.182314686302816</c:v>
                      </c:pt>
                      <c:pt idx="41">
                        <c:v>-8.6585017789344798E-2</c:v>
                      </c:pt>
                      <c:pt idx="42">
                        <c:v>0.12654789923644499</c:v>
                      </c:pt>
                      <c:pt idx="43">
                        <c:v>9.5479334115720099E-2</c:v>
                      </c:pt>
                      <c:pt idx="44">
                        <c:v>0.14035783441004501</c:v>
                      </c:pt>
                      <c:pt idx="45">
                        <c:v>-7.7374285086936403E-2</c:v>
                      </c:pt>
                      <c:pt idx="46">
                        <c:v>-0.16219166452189601</c:v>
                      </c:pt>
                      <c:pt idx="47">
                        <c:v>7.8024892940796203E-2</c:v>
                      </c:pt>
                      <c:pt idx="48">
                        <c:v>-1.5114153607873101E-2</c:v>
                      </c:pt>
                      <c:pt idx="49">
                        <c:v>4.6415457859585701E-2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71F9-44AF-87F6-E25316603036}"/>
                  </c:ext>
                </c:extLst>
              </c15:ser>
            </c15:filteredRadarSeries>
            <c15:filteredRada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'50d_nor'!$A$44</c15:sqref>
                        </c15:formulaRef>
                      </c:ext>
                    </c:extLst>
                    <c:strCache>
                      <c:ptCount val="1"/>
                      <c:pt idx="0">
                        <c:v>Inland and coastal waters fishery workers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'50d_nor'!$B$44:$AY$44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8.5734553520478596E-2</c:v>
                      </c:pt>
                      <c:pt idx="1">
                        <c:v>-4.2552735027151803E-2</c:v>
                      </c:pt>
                      <c:pt idx="2">
                        <c:v>-9.1131053270844004E-2</c:v>
                      </c:pt>
                      <c:pt idx="3">
                        <c:v>4.1881762738307203E-2</c:v>
                      </c:pt>
                      <c:pt idx="4">
                        <c:v>-0.141937352035477</c:v>
                      </c:pt>
                      <c:pt idx="5">
                        <c:v>-8.3010960611081694E-2</c:v>
                      </c:pt>
                      <c:pt idx="6">
                        <c:v>-0.16186025985915201</c:v>
                      </c:pt>
                      <c:pt idx="7">
                        <c:v>7.4658973782847096E-2</c:v>
                      </c:pt>
                      <c:pt idx="8">
                        <c:v>0.14859683264877999</c:v>
                      </c:pt>
                      <c:pt idx="9">
                        <c:v>-0.16894694453366599</c:v>
                      </c:pt>
                      <c:pt idx="10">
                        <c:v>5.1438924163131297E-2</c:v>
                      </c:pt>
                      <c:pt idx="11">
                        <c:v>1.17749762380592E-2</c:v>
                      </c:pt>
                      <c:pt idx="12">
                        <c:v>0.243835711849961</c:v>
                      </c:pt>
                      <c:pt idx="13">
                        <c:v>1.33726826556638E-2</c:v>
                      </c:pt>
                      <c:pt idx="14">
                        <c:v>-0.11775023852571601</c:v>
                      </c:pt>
                      <c:pt idx="15">
                        <c:v>8.1132199827112193E-3</c:v>
                      </c:pt>
                      <c:pt idx="16">
                        <c:v>0.12396796839235701</c:v>
                      </c:pt>
                      <c:pt idx="17">
                        <c:v>6.0765031818651997E-2</c:v>
                      </c:pt>
                      <c:pt idx="18">
                        <c:v>-0.108146749944475</c:v>
                      </c:pt>
                      <c:pt idx="19">
                        <c:v>-4.7183711389168798E-2</c:v>
                      </c:pt>
                      <c:pt idx="20">
                        <c:v>3.2051689697014697E-2</c:v>
                      </c:pt>
                      <c:pt idx="21">
                        <c:v>-6.1502130860631504E-3</c:v>
                      </c:pt>
                      <c:pt idx="22">
                        <c:v>2.3634904683056498E-2</c:v>
                      </c:pt>
                      <c:pt idx="23">
                        <c:v>-5.1383102897666399E-2</c:v>
                      </c:pt>
                      <c:pt idx="24">
                        <c:v>4.9767049007898197E-2</c:v>
                      </c:pt>
                      <c:pt idx="25">
                        <c:v>-0.112391272716937</c:v>
                      </c:pt>
                      <c:pt idx="26">
                        <c:v>8.60205843871963E-2</c:v>
                      </c:pt>
                      <c:pt idx="27">
                        <c:v>5.2986664720912201E-2</c:v>
                      </c:pt>
                      <c:pt idx="28">
                        <c:v>8.1883124718913694E-2</c:v>
                      </c:pt>
                      <c:pt idx="29">
                        <c:v>3.3253611985542199E-2</c:v>
                      </c:pt>
                      <c:pt idx="30">
                        <c:v>0.48148313865305498</c:v>
                      </c:pt>
                      <c:pt idx="31">
                        <c:v>-3.0874183481149099E-2</c:v>
                      </c:pt>
                      <c:pt idx="32">
                        <c:v>6.1688418856068697E-2</c:v>
                      </c:pt>
                      <c:pt idx="33">
                        <c:v>6.2551194981306799E-3</c:v>
                      </c:pt>
                      <c:pt idx="34">
                        <c:v>-1.3042976491063301E-2</c:v>
                      </c:pt>
                      <c:pt idx="35">
                        <c:v>2.1405161170949399E-2</c:v>
                      </c:pt>
                      <c:pt idx="36">
                        <c:v>-0.13568294234412501</c:v>
                      </c:pt>
                      <c:pt idx="37">
                        <c:v>-5.8952451728369999E-2</c:v>
                      </c:pt>
                      <c:pt idx="38">
                        <c:v>4.4188079625594998E-2</c:v>
                      </c:pt>
                      <c:pt idx="39">
                        <c:v>0.105521250390126</c:v>
                      </c:pt>
                      <c:pt idx="40">
                        <c:v>-0.16027361589810299</c:v>
                      </c:pt>
                      <c:pt idx="41">
                        <c:v>-4.1450462444071702E-3</c:v>
                      </c:pt>
                      <c:pt idx="42">
                        <c:v>0.22766962039411001</c:v>
                      </c:pt>
                      <c:pt idx="43">
                        <c:v>-1.3829575825606399E-2</c:v>
                      </c:pt>
                      <c:pt idx="44">
                        <c:v>-3.6805793689711798E-2</c:v>
                      </c:pt>
                      <c:pt idx="45">
                        <c:v>-3.4477954536074502E-2</c:v>
                      </c:pt>
                      <c:pt idx="46">
                        <c:v>-0.11270068785635901</c:v>
                      </c:pt>
                      <c:pt idx="47">
                        <c:v>-2.7366759548438001E-2</c:v>
                      </c:pt>
                      <c:pt idx="48">
                        <c:v>1.5560431645798E-2</c:v>
                      </c:pt>
                      <c:pt idx="49">
                        <c:v>-7.4489881052394402E-2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71F9-44AF-87F6-E25316603036}"/>
                  </c:ext>
                </c:extLst>
              </c15:ser>
            </c15:filteredRadarSeries>
            <c15:filteredRada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'50d_nor'!$A$45</c15:sqref>
                        </c15:formulaRef>
                      </c:ext>
                    </c:extLst>
                    <c:strCache>
                      <c:ptCount val="1"/>
                      <c:pt idx="0">
                        <c:v>Deep-sea fishery workers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'50d_nor'!$B$45:$AY$45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8.3975195712568104E-2</c:v>
                      </c:pt>
                      <c:pt idx="1">
                        <c:v>4.2030626900594698E-2</c:v>
                      </c:pt>
                      <c:pt idx="2">
                        <c:v>-7.1882831492205396E-2</c:v>
                      </c:pt>
                      <c:pt idx="3">
                        <c:v>1.1817695113003301E-2</c:v>
                      </c:pt>
                      <c:pt idx="4">
                        <c:v>-2.6018838041973701E-2</c:v>
                      </c:pt>
                      <c:pt idx="5">
                        <c:v>5.9119910673833603E-3</c:v>
                      </c:pt>
                      <c:pt idx="6">
                        <c:v>-0.121555685688849</c:v>
                      </c:pt>
                      <c:pt idx="7">
                        <c:v>5.0634707279702998E-2</c:v>
                      </c:pt>
                      <c:pt idx="8">
                        <c:v>0.11171734871995501</c:v>
                      </c:pt>
                      <c:pt idx="9">
                        <c:v>-0.131078847739273</c:v>
                      </c:pt>
                      <c:pt idx="10">
                        <c:v>4.0022495843803102E-2</c:v>
                      </c:pt>
                      <c:pt idx="11">
                        <c:v>4.6000195714968502E-2</c:v>
                      </c:pt>
                      <c:pt idx="12">
                        <c:v>0.14774004275136601</c:v>
                      </c:pt>
                      <c:pt idx="13">
                        <c:v>7.1125526820916302E-2</c:v>
                      </c:pt>
                      <c:pt idx="14">
                        <c:v>-5.8183555485537601E-2</c:v>
                      </c:pt>
                      <c:pt idx="15">
                        <c:v>-2.78955451197654E-2</c:v>
                      </c:pt>
                      <c:pt idx="16">
                        <c:v>0.11008844175121101</c:v>
                      </c:pt>
                      <c:pt idx="17">
                        <c:v>6.3893875106964496E-2</c:v>
                      </c:pt>
                      <c:pt idx="18">
                        <c:v>-0.111975930905489</c:v>
                      </c:pt>
                      <c:pt idx="19">
                        <c:v>-7.8174196800626802E-2</c:v>
                      </c:pt>
                      <c:pt idx="20">
                        <c:v>3.8587832231507901E-3</c:v>
                      </c:pt>
                      <c:pt idx="21">
                        <c:v>-4.3972414293813097E-3</c:v>
                      </c:pt>
                      <c:pt idx="22">
                        <c:v>4.4342788651775503E-2</c:v>
                      </c:pt>
                      <c:pt idx="23">
                        <c:v>-0.11648737259313301</c:v>
                      </c:pt>
                      <c:pt idx="24">
                        <c:v>5.6595982372518901E-2</c:v>
                      </c:pt>
                      <c:pt idx="25">
                        <c:v>-0.157007587676086</c:v>
                      </c:pt>
                      <c:pt idx="26">
                        <c:v>3.8365930772021099E-2</c:v>
                      </c:pt>
                      <c:pt idx="27">
                        <c:v>7.1851434913224099E-2</c:v>
                      </c:pt>
                      <c:pt idx="28">
                        <c:v>9.33915807026693E-2</c:v>
                      </c:pt>
                      <c:pt idx="29">
                        <c:v>2.81725706607278E-2</c:v>
                      </c:pt>
                      <c:pt idx="30">
                        <c:v>0.52814502881349301</c:v>
                      </c:pt>
                      <c:pt idx="31">
                        <c:v>1.2996190939484E-2</c:v>
                      </c:pt>
                      <c:pt idx="32">
                        <c:v>2.0820029321487601E-2</c:v>
                      </c:pt>
                      <c:pt idx="33">
                        <c:v>4.5948848198940101E-2</c:v>
                      </c:pt>
                      <c:pt idx="34">
                        <c:v>-4.9359722946012902E-2</c:v>
                      </c:pt>
                      <c:pt idx="35">
                        <c:v>2.8680610265108201E-2</c:v>
                      </c:pt>
                      <c:pt idx="36">
                        <c:v>-0.12790230589190499</c:v>
                      </c:pt>
                      <c:pt idx="37">
                        <c:v>-7.0350737243671496E-2</c:v>
                      </c:pt>
                      <c:pt idx="38">
                        <c:v>9.2329169281852502E-2</c:v>
                      </c:pt>
                      <c:pt idx="39">
                        <c:v>7.1153287655235806E-2</c:v>
                      </c:pt>
                      <c:pt idx="40">
                        <c:v>-0.114960862263893</c:v>
                      </c:pt>
                      <c:pt idx="41">
                        <c:v>-5.0401868252715601E-2</c:v>
                      </c:pt>
                      <c:pt idx="42">
                        <c:v>0.15286707606035099</c:v>
                      </c:pt>
                      <c:pt idx="43">
                        <c:v>2.7379738431893199E-2</c:v>
                      </c:pt>
                      <c:pt idx="44">
                        <c:v>3.7195417374413502E-2</c:v>
                      </c:pt>
                      <c:pt idx="45">
                        <c:v>-3.66037462624801E-2</c:v>
                      </c:pt>
                      <c:pt idx="46">
                        <c:v>-7.3217158251217607E-2</c:v>
                      </c:pt>
                      <c:pt idx="47">
                        <c:v>5.3176979002264702E-2</c:v>
                      </c:pt>
                      <c:pt idx="48">
                        <c:v>-2.6242914799665101E-2</c:v>
                      </c:pt>
                      <c:pt idx="49">
                        <c:v>-0.109098053148033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71F9-44AF-87F6-E25316603036}"/>
                  </c:ext>
                </c:extLst>
              </c15:ser>
            </c15:filteredRadarSeries>
            <c15:filteredRada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'50d_nor'!$A$46</c15:sqref>
                        </c15:formulaRef>
                      </c:ext>
                    </c:extLst>
                    <c:strCache>
                      <c:ptCount val="1"/>
                      <c:pt idx="0">
                        <c:v>Shopkeepers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'50d_nor'!$B$46:$AY$46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5.4949317396599199E-3</c:v>
                      </c:pt>
                      <c:pt idx="1">
                        <c:v>-0.330529061525622</c:v>
                      </c:pt>
                      <c:pt idx="2">
                        <c:v>3.0653239997597399E-2</c:v>
                      </c:pt>
                      <c:pt idx="3">
                        <c:v>-0.16965813290006601</c:v>
                      </c:pt>
                      <c:pt idx="4">
                        <c:v>1.18334350896727E-2</c:v>
                      </c:pt>
                      <c:pt idx="5">
                        <c:v>-0.236603611391421</c:v>
                      </c:pt>
                      <c:pt idx="6">
                        <c:v>-0.18326853596525</c:v>
                      </c:pt>
                      <c:pt idx="7">
                        <c:v>0.17526024683507399</c:v>
                      </c:pt>
                      <c:pt idx="8">
                        <c:v>-0.17738002426129501</c:v>
                      </c:pt>
                      <c:pt idx="9">
                        <c:v>-4.8815631844984803E-2</c:v>
                      </c:pt>
                      <c:pt idx="10">
                        <c:v>-2.4990375020691302E-2</c:v>
                      </c:pt>
                      <c:pt idx="11">
                        <c:v>-0.17337696453624099</c:v>
                      </c:pt>
                      <c:pt idx="12">
                        <c:v>0.12436172212502</c:v>
                      </c:pt>
                      <c:pt idx="13">
                        <c:v>-1.2259560254984699E-2</c:v>
                      </c:pt>
                      <c:pt idx="14">
                        <c:v>-6.0857356221164401E-3</c:v>
                      </c:pt>
                      <c:pt idx="15">
                        <c:v>9.41662846217248E-2</c:v>
                      </c:pt>
                      <c:pt idx="16">
                        <c:v>-9.6591986937502899E-2</c:v>
                      </c:pt>
                      <c:pt idx="17">
                        <c:v>-9.0284726980466107E-2</c:v>
                      </c:pt>
                      <c:pt idx="18">
                        <c:v>0.21085384834700699</c:v>
                      </c:pt>
                      <c:pt idx="19">
                        <c:v>-0.24964338859877999</c:v>
                      </c:pt>
                      <c:pt idx="20">
                        <c:v>0.20465507239335901</c:v>
                      </c:pt>
                      <c:pt idx="21">
                        <c:v>6.0649066934657499E-2</c:v>
                      </c:pt>
                      <c:pt idx="22">
                        <c:v>-0.16949540689498199</c:v>
                      </c:pt>
                      <c:pt idx="23">
                        <c:v>0.21295626833268599</c:v>
                      </c:pt>
                      <c:pt idx="24">
                        <c:v>-6.3313434057891499E-2</c:v>
                      </c:pt>
                      <c:pt idx="25">
                        <c:v>4.4825590200337096E-3</c:v>
                      </c:pt>
                      <c:pt idx="26">
                        <c:v>-1.8477429393229002E-2</c:v>
                      </c:pt>
                      <c:pt idx="27">
                        <c:v>9.4112042620030298E-3</c:v>
                      </c:pt>
                      <c:pt idx="28">
                        <c:v>8.8885283336748E-2</c:v>
                      </c:pt>
                      <c:pt idx="29">
                        <c:v>-0.151257076245223</c:v>
                      </c:pt>
                      <c:pt idx="30">
                        <c:v>0.15473290371380599</c:v>
                      </c:pt>
                      <c:pt idx="31">
                        <c:v>0.12598464281572</c:v>
                      </c:pt>
                      <c:pt idx="32">
                        <c:v>0.170762500054566</c:v>
                      </c:pt>
                      <c:pt idx="33">
                        <c:v>0.108490512429209</c:v>
                      </c:pt>
                      <c:pt idx="34">
                        <c:v>2.3901195626665699E-2</c:v>
                      </c:pt>
                      <c:pt idx="35">
                        <c:v>2.3302363927958401E-2</c:v>
                      </c:pt>
                      <c:pt idx="36">
                        <c:v>-2.7457301257757302E-2</c:v>
                      </c:pt>
                      <c:pt idx="37">
                        <c:v>-0.14719326547827</c:v>
                      </c:pt>
                      <c:pt idx="38">
                        <c:v>4.7244783475912003E-2</c:v>
                      </c:pt>
                      <c:pt idx="39">
                        <c:v>0.204405559185564</c:v>
                      </c:pt>
                      <c:pt idx="40">
                        <c:v>-4.69627250671006E-2</c:v>
                      </c:pt>
                      <c:pt idx="41">
                        <c:v>1.27520776303708E-2</c:v>
                      </c:pt>
                      <c:pt idx="42">
                        <c:v>0.14832800815371899</c:v>
                      </c:pt>
                      <c:pt idx="43">
                        <c:v>0.16109440567253799</c:v>
                      </c:pt>
                      <c:pt idx="44">
                        <c:v>0.28984756025474501</c:v>
                      </c:pt>
                      <c:pt idx="45">
                        <c:v>-4.3764616647192701E-2</c:v>
                      </c:pt>
                      <c:pt idx="46">
                        <c:v>-0.18966258312499801</c:v>
                      </c:pt>
                      <c:pt idx="47">
                        <c:v>-5.3187537181561703E-2</c:v>
                      </c:pt>
                      <c:pt idx="48">
                        <c:v>2.87569396183576E-2</c:v>
                      </c:pt>
                      <c:pt idx="49">
                        <c:v>-0.219571622859347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71F9-44AF-87F6-E25316603036}"/>
                  </c:ext>
                </c:extLst>
              </c15:ser>
            </c15:filteredRadarSeries>
            <c15:filteredRada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'50d_nor'!$A$47</c15:sqref>
                        </c15:formulaRef>
                      </c:ext>
                    </c:extLst>
                    <c:strCache>
                      <c:ptCount val="1"/>
                      <c:pt idx="0">
                        <c:v>Sports, recreation and cultural centre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'50d_nor'!$B$47:$AY$47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-3.0616481669832302E-2</c:v>
                      </c:pt>
                      <c:pt idx="1">
                        <c:v>0.186946016084201</c:v>
                      </c:pt>
                      <c:pt idx="2">
                        <c:v>-9.1282293186090893E-2</c:v>
                      </c:pt>
                      <c:pt idx="3">
                        <c:v>0.13232826635050199</c:v>
                      </c:pt>
                      <c:pt idx="4">
                        <c:v>3.7246658989184001E-3</c:v>
                      </c:pt>
                      <c:pt idx="5">
                        <c:v>-0.128552465875762</c:v>
                      </c:pt>
                      <c:pt idx="6">
                        <c:v>-0.165875764032821</c:v>
                      </c:pt>
                      <c:pt idx="7">
                        <c:v>-0.14237976313346901</c:v>
                      </c:pt>
                      <c:pt idx="8">
                        <c:v>4.3585863205392199E-2</c:v>
                      </c:pt>
                      <c:pt idx="9">
                        <c:v>-6.7684735823580894E-2</c:v>
                      </c:pt>
                      <c:pt idx="10">
                        <c:v>4.3557288239031398E-3</c:v>
                      </c:pt>
                      <c:pt idx="11">
                        <c:v>-1.6078586095820298E-2</c:v>
                      </c:pt>
                      <c:pt idx="12">
                        <c:v>-9.5894604681247796E-3</c:v>
                      </c:pt>
                      <c:pt idx="13">
                        <c:v>1.21961303378806E-2</c:v>
                      </c:pt>
                      <c:pt idx="14">
                        <c:v>-6.9506978046950402E-3</c:v>
                      </c:pt>
                      <c:pt idx="15">
                        <c:v>1.04988356385303E-2</c:v>
                      </c:pt>
                      <c:pt idx="16">
                        <c:v>7.2258706877384907E-2</c:v>
                      </c:pt>
                      <c:pt idx="17">
                        <c:v>0.117699736851238</c:v>
                      </c:pt>
                      <c:pt idx="18">
                        <c:v>-4.5337221146461597E-2</c:v>
                      </c:pt>
                      <c:pt idx="19">
                        <c:v>-4.6028841721691902E-2</c:v>
                      </c:pt>
                      <c:pt idx="20">
                        <c:v>6.07656875038175E-2</c:v>
                      </c:pt>
                      <c:pt idx="21">
                        <c:v>5.8739977378599498E-2</c:v>
                      </c:pt>
                      <c:pt idx="22">
                        <c:v>-0.12967681012284801</c:v>
                      </c:pt>
                      <c:pt idx="23">
                        <c:v>4.47777123271716E-2</c:v>
                      </c:pt>
                      <c:pt idx="24">
                        <c:v>-7.2935887720552095E-2</c:v>
                      </c:pt>
                      <c:pt idx="25">
                        <c:v>-0.13635123820844</c:v>
                      </c:pt>
                      <c:pt idx="26">
                        <c:v>-3.8219018694825801E-2</c:v>
                      </c:pt>
                      <c:pt idx="27">
                        <c:v>-4.6438973380680801E-2</c:v>
                      </c:pt>
                      <c:pt idx="28">
                        <c:v>-3.2852452804120497E-2</c:v>
                      </c:pt>
                      <c:pt idx="29">
                        <c:v>-3.6193711086049802E-3</c:v>
                      </c:pt>
                      <c:pt idx="30">
                        <c:v>0.49941227640797498</c:v>
                      </c:pt>
                      <c:pt idx="31">
                        <c:v>9.8884403100750806E-2</c:v>
                      </c:pt>
                      <c:pt idx="32">
                        <c:v>1.6733112693804401E-2</c:v>
                      </c:pt>
                      <c:pt idx="33">
                        <c:v>-0.22983462282177</c:v>
                      </c:pt>
                      <c:pt idx="34">
                        <c:v>-6.4737827597963996E-2</c:v>
                      </c:pt>
                      <c:pt idx="35">
                        <c:v>8.9719891820981404E-2</c:v>
                      </c:pt>
                      <c:pt idx="36">
                        <c:v>-4.65563993231091E-2</c:v>
                      </c:pt>
                      <c:pt idx="37">
                        <c:v>1.8476387184968499E-2</c:v>
                      </c:pt>
                      <c:pt idx="38">
                        <c:v>6.9874290057901398E-2</c:v>
                      </c:pt>
                      <c:pt idx="39">
                        <c:v>6.8206019136546295E-2</c:v>
                      </c:pt>
                      <c:pt idx="40">
                        <c:v>-3.7953620958911097E-2</c:v>
                      </c:pt>
                      <c:pt idx="41">
                        <c:v>-3.2103649506706702E-2</c:v>
                      </c:pt>
                      <c:pt idx="42">
                        <c:v>1.38720490134203E-3</c:v>
                      </c:pt>
                      <c:pt idx="43">
                        <c:v>0.136997409174373</c:v>
                      </c:pt>
                      <c:pt idx="44">
                        <c:v>-1.4370012111409499E-2</c:v>
                      </c:pt>
                      <c:pt idx="45">
                        <c:v>-1.07155071573633E-2</c:v>
                      </c:pt>
                      <c:pt idx="46">
                        <c:v>-6.7741790394558604E-2</c:v>
                      </c:pt>
                      <c:pt idx="47">
                        <c:v>3.3859818723279797E-2</c:v>
                      </c:pt>
                      <c:pt idx="48">
                        <c:v>2.81575831921369E-2</c:v>
                      </c:pt>
                      <c:pt idx="49">
                        <c:v>7.5760550357776499E-2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71F9-44AF-87F6-E25316603036}"/>
                  </c:ext>
                </c:extLst>
              </c15:ser>
            </c15:filteredRadarSeries>
            <c15:filteredRada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'50d_nor'!$A$48</c15:sqref>
                        </c15:formulaRef>
                      </c:ext>
                    </c:extLst>
                    <c:strCache>
                      <c:ptCount val="1"/>
                      <c:pt idx="0">
                        <c:v>Physicists and astronomers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'50d_nor'!$B$48:$AY$48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0.15593328113227001</c:v>
                      </c:pt>
                      <c:pt idx="1">
                        <c:v>6.4484688258862694E-2</c:v>
                      </c:pt>
                      <c:pt idx="2">
                        <c:v>0.16528759915003799</c:v>
                      </c:pt>
                      <c:pt idx="3">
                        <c:v>-6.2300858498670897E-2</c:v>
                      </c:pt>
                      <c:pt idx="4">
                        <c:v>3.0235147598866498E-2</c:v>
                      </c:pt>
                      <c:pt idx="5">
                        <c:v>-0.10537929191758599</c:v>
                      </c:pt>
                      <c:pt idx="6">
                        <c:v>-0.10979149715886399</c:v>
                      </c:pt>
                      <c:pt idx="7">
                        <c:v>-3.0605712415209499E-2</c:v>
                      </c:pt>
                      <c:pt idx="8">
                        <c:v>-0.161211799272199</c:v>
                      </c:pt>
                      <c:pt idx="9">
                        <c:v>0.120507309353397</c:v>
                      </c:pt>
                      <c:pt idx="10">
                        <c:v>0.18806637556934899</c:v>
                      </c:pt>
                      <c:pt idx="11">
                        <c:v>2.1427452162511899E-2</c:v>
                      </c:pt>
                      <c:pt idx="12">
                        <c:v>5.5382294652043598E-2</c:v>
                      </c:pt>
                      <c:pt idx="13">
                        <c:v>0.27493589340647401</c:v>
                      </c:pt>
                      <c:pt idx="14">
                        <c:v>7.0024465454595897E-2</c:v>
                      </c:pt>
                      <c:pt idx="15">
                        <c:v>0.10228665233170001</c:v>
                      </c:pt>
                      <c:pt idx="16">
                        <c:v>0.17877410372264099</c:v>
                      </c:pt>
                      <c:pt idx="17">
                        <c:v>4.0242709906711097E-2</c:v>
                      </c:pt>
                      <c:pt idx="18">
                        <c:v>-0.25351218980675999</c:v>
                      </c:pt>
                      <c:pt idx="19">
                        <c:v>-0.15993485903472199</c:v>
                      </c:pt>
                      <c:pt idx="20">
                        <c:v>-3.5941954523621797E-2</c:v>
                      </c:pt>
                      <c:pt idx="21">
                        <c:v>-9.3056364087433004E-3</c:v>
                      </c:pt>
                      <c:pt idx="22">
                        <c:v>6.0944500241491298E-2</c:v>
                      </c:pt>
                      <c:pt idx="23">
                        <c:v>-4.2301346947619403E-2</c:v>
                      </c:pt>
                      <c:pt idx="24">
                        <c:v>0.202989307031992</c:v>
                      </c:pt>
                      <c:pt idx="25">
                        <c:v>-9.0610222120020303E-2</c:v>
                      </c:pt>
                      <c:pt idx="26">
                        <c:v>-0.21925832006288001</c:v>
                      </c:pt>
                      <c:pt idx="27">
                        <c:v>-0.13658836522737999</c:v>
                      </c:pt>
                      <c:pt idx="28">
                        <c:v>-0.16930716016248701</c:v>
                      </c:pt>
                      <c:pt idx="29">
                        <c:v>1.08162367792668E-2</c:v>
                      </c:pt>
                      <c:pt idx="30">
                        <c:v>5.4288992551531301E-2</c:v>
                      </c:pt>
                      <c:pt idx="31">
                        <c:v>-8.8627272200160895E-2</c:v>
                      </c:pt>
                      <c:pt idx="32">
                        <c:v>-0.118700472066594</c:v>
                      </c:pt>
                      <c:pt idx="33">
                        <c:v>-0.31147534146156702</c:v>
                      </c:pt>
                      <c:pt idx="34">
                        <c:v>-1.12545736663953E-2</c:v>
                      </c:pt>
                      <c:pt idx="35">
                        <c:v>-0.11124703583074699</c:v>
                      </c:pt>
                      <c:pt idx="36">
                        <c:v>-0.111563155571672</c:v>
                      </c:pt>
                      <c:pt idx="37">
                        <c:v>0.108890247506884</c:v>
                      </c:pt>
                      <c:pt idx="38">
                        <c:v>8.74955775302943E-2</c:v>
                      </c:pt>
                      <c:pt idx="39">
                        <c:v>0.103458388451306</c:v>
                      </c:pt>
                      <c:pt idx="40">
                        <c:v>-2.0417007933491899E-2</c:v>
                      </c:pt>
                      <c:pt idx="41">
                        <c:v>-1.4157614362082601E-2</c:v>
                      </c:pt>
                      <c:pt idx="42">
                        <c:v>9.9481294073107296E-2</c:v>
                      </c:pt>
                      <c:pt idx="43">
                        <c:v>0.236120994479324</c:v>
                      </c:pt>
                      <c:pt idx="44">
                        <c:v>8.87906923755062E-2</c:v>
                      </c:pt>
                      <c:pt idx="45">
                        <c:v>-2.5179820392323099E-3</c:v>
                      </c:pt>
                      <c:pt idx="46">
                        <c:v>0.12985998390628001</c:v>
                      </c:pt>
                      <c:pt idx="47">
                        <c:v>0.15610229337553599</c:v>
                      </c:pt>
                      <c:pt idx="48">
                        <c:v>-0.190232289904467</c:v>
                      </c:pt>
                      <c:pt idx="49">
                        <c:v>-0.14691099419971099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71F9-44AF-87F6-E25316603036}"/>
                  </c:ext>
                </c:extLst>
              </c15:ser>
            </c15:filteredRadarSeries>
            <c15:filteredRada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'50d_nor'!$A$49</c15:sqref>
                        </c15:formulaRef>
                      </c:ext>
                    </c:extLst>
                    <c:strCache>
                      <c:ptCount val="1"/>
                      <c:pt idx="0">
                        <c:v>Meteorologists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'50d_nor'!$B$49:$AY$49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-3.1259492233069397E-2</c:v>
                      </c:pt>
                      <c:pt idx="1">
                        <c:v>-0.13085783349181501</c:v>
                      </c:pt>
                      <c:pt idx="2">
                        <c:v>0.20450895569400701</c:v>
                      </c:pt>
                      <c:pt idx="3">
                        <c:v>2.5183894610329601E-2</c:v>
                      </c:pt>
                      <c:pt idx="4">
                        <c:v>-0.35510085722958101</c:v>
                      </c:pt>
                      <c:pt idx="5">
                        <c:v>-0.29048951133724299</c:v>
                      </c:pt>
                      <c:pt idx="6">
                        <c:v>-0.13136542487483699</c:v>
                      </c:pt>
                      <c:pt idx="7">
                        <c:v>0.16728235865288901</c:v>
                      </c:pt>
                      <c:pt idx="8">
                        <c:v>-2.2504509561780801E-2</c:v>
                      </c:pt>
                      <c:pt idx="9">
                        <c:v>-0.116707270661301</c:v>
                      </c:pt>
                      <c:pt idx="10">
                        <c:v>0.128503926887341</c:v>
                      </c:pt>
                      <c:pt idx="11">
                        <c:v>-0.11204207962955499</c:v>
                      </c:pt>
                      <c:pt idx="12">
                        <c:v>0.28713785831194399</c:v>
                      </c:pt>
                      <c:pt idx="13">
                        <c:v>0.109471187395698</c:v>
                      </c:pt>
                      <c:pt idx="14">
                        <c:v>-2.7789659534623299E-3</c:v>
                      </c:pt>
                      <c:pt idx="15">
                        <c:v>6.9462524606412807E-2</c:v>
                      </c:pt>
                      <c:pt idx="16">
                        <c:v>-0.119082488354375</c:v>
                      </c:pt>
                      <c:pt idx="17">
                        <c:v>-3.7445520042191802E-2</c:v>
                      </c:pt>
                      <c:pt idx="18">
                        <c:v>-0.140732617000458</c:v>
                      </c:pt>
                      <c:pt idx="19">
                        <c:v>-0.17313515853117301</c:v>
                      </c:pt>
                      <c:pt idx="20">
                        <c:v>-0.19968490018360399</c:v>
                      </c:pt>
                      <c:pt idx="21">
                        <c:v>-6.3352054293236398E-2</c:v>
                      </c:pt>
                      <c:pt idx="22">
                        <c:v>0.212839653964983</c:v>
                      </c:pt>
                      <c:pt idx="23">
                        <c:v>-6.3106008088488999E-2</c:v>
                      </c:pt>
                      <c:pt idx="24">
                        <c:v>0.30213311519970099</c:v>
                      </c:pt>
                      <c:pt idx="25">
                        <c:v>3.0283056900843298E-2</c:v>
                      </c:pt>
                      <c:pt idx="26">
                        <c:v>-0.19142200992181099</c:v>
                      </c:pt>
                      <c:pt idx="27">
                        <c:v>2.6679545555723501E-2</c:v>
                      </c:pt>
                      <c:pt idx="28">
                        <c:v>-5.6208964868797201E-2</c:v>
                      </c:pt>
                      <c:pt idx="29">
                        <c:v>0.153465023753215</c:v>
                      </c:pt>
                      <c:pt idx="30">
                        <c:v>0.19920055726087299</c:v>
                      </c:pt>
                      <c:pt idx="31">
                        <c:v>6.0414998809794597E-2</c:v>
                      </c:pt>
                      <c:pt idx="32">
                        <c:v>5.1630955563142199E-2</c:v>
                      </c:pt>
                      <c:pt idx="33">
                        <c:v>-0.122924296417478</c:v>
                      </c:pt>
                      <c:pt idx="34">
                        <c:v>-7.8194258817410198E-2</c:v>
                      </c:pt>
                      <c:pt idx="35">
                        <c:v>-0.118020808667748</c:v>
                      </c:pt>
                      <c:pt idx="36">
                        <c:v>-2.2459950012889598E-2</c:v>
                      </c:pt>
                      <c:pt idx="37">
                        <c:v>-3.9876921514302298E-2</c:v>
                      </c:pt>
                      <c:pt idx="38">
                        <c:v>0.103721068217033</c:v>
                      </c:pt>
                      <c:pt idx="39">
                        <c:v>9.7333553752054894E-2</c:v>
                      </c:pt>
                      <c:pt idx="40">
                        <c:v>-0.15458482459056899</c:v>
                      </c:pt>
                      <c:pt idx="41">
                        <c:v>0.13880299479629701</c:v>
                      </c:pt>
                      <c:pt idx="42">
                        <c:v>6.0996210317072003E-2</c:v>
                      </c:pt>
                      <c:pt idx="43">
                        <c:v>-4.1841416408899899E-2</c:v>
                      </c:pt>
                      <c:pt idx="44">
                        <c:v>0.103670696553069</c:v>
                      </c:pt>
                      <c:pt idx="45">
                        <c:v>-3.4781633967170399E-2</c:v>
                      </c:pt>
                      <c:pt idx="46">
                        <c:v>3.3014750985047102E-2</c:v>
                      </c:pt>
                      <c:pt idx="47">
                        <c:v>0.21045668678514601</c:v>
                      </c:pt>
                      <c:pt idx="48">
                        <c:v>1.21279467851883E-2</c:v>
                      </c:pt>
                      <c:pt idx="49">
                        <c:v>0.129856212327607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71F9-44AF-87F6-E25316603036}"/>
                  </c:ext>
                </c:extLst>
              </c15:ser>
            </c15:filteredRadarSeries>
            <c15:filteredRada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'50d_nor'!$A$50</c15:sqref>
                        </c15:formulaRef>
                      </c:ext>
                    </c:extLst>
                    <c:strCache>
                      <c:ptCount val="1"/>
                      <c:pt idx="0">
                        <c:v>Chemists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'50d_nor'!$B$50:$AY$50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0.143906129991687</c:v>
                      </c:pt>
                      <c:pt idx="1">
                        <c:v>-0.21311254521789699</c:v>
                      </c:pt>
                      <c:pt idx="2">
                        <c:v>-5.4387620447872903E-2</c:v>
                      </c:pt>
                      <c:pt idx="3">
                        <c:v>-0.15964082162386201</c:v>
                      </c:pt>
                      <c:pt idx="4">
                        <c:v>6.3298880518959197E-2</c:v>
                      </c:pt>
                      <c:pt idx="5">
                        <c:v>2.6931530670337499E-2</c:v>
                      </c:pt>
                      <c:pt idx="6">
                        <c:v>-0.15175786392958401</c:v>
                      </c:pt>
                      <c:pt idx="7">
                        <c:v>-7.24120542146416E-2</c:v>
                      </c:pt>
                      <c:pt idx="8">
                        <c:v>-9.3696248147567898E-2</c:v>
                      </c:pt>
                      <c:pt idx="9">
                        <c:v>0.101454310816322</c:v>
                      </c:pt>
                      <c:pt idx="10">
                        <c:v>0.242671034591741</c:v>
                      </c:pt>
                      <c:pt idx="11">
                        <c:v>6.5588622653552794E-2</c:v>
                      </c:pt>
                      <c:pt idx="12">
                        <c:v>-9.34318870102103E-3</c:v>
                      </c:pt>
                      <c:pt idx="13">
                        <c:v>0.101893524989412</c:v>
                      </c:pt>
                      <c:pt idx="14">
                        <c:v>-1.1494089198907801E-2</c:v>
                      </c:pt>
                      <c:pt idx="15">
                        <c:v>0.108558756184838</c:v>
                      </c:pt>
                      <c:pt idx="16">
                        <c:v>0.21877445304161899</c:v>
                      </c:pt>
                      <c:pt idx="17">
                        <c:v>8.0238809147434004E-2</c:v>
                      </c:pt>
                      <c:pt idx="18">
                        <c:v>-0.156793215041931</c:v>
                      </c:pt>
                      <c:pt idx="19">
                        <c:v>-0.18971554376986899</c:v>
                      </c:pt>
                      <c:pt idx="20">
                        <c:v>9.8259079746685296E-2</c:v>
                      </c:pt>
                      <c:pt idx="21">
                        <c:v>1.1801330961695101E-2</c:v>
                      </c:pt>
                      <c:pt idx="22">
                        <c:v>2.9568897292637501E-2</c:v>
                      </c:pt>
                      <c:pt idx="23">
                        <c:v>-1.15546632862866E-2</c:v>
                      </c:pt>
                      <c:pt idx="24">
                        <c:v>-0.126662290134438</c:v>
                      </c:pt>
                      <c:pt idx="25">
                        <c:v>5.5203601281291703E-2</c:v>
                      </c:pt>
                      <c:pt idx="26">
                        <c:v>-0.28269989027195402</c:v>
                      </c:pt>
                      <c:pt idx="27">
                        <c:v>-0.242525323728631</c:v>
                      </c:pt>
                      <c:pt idx="28">
                        <c:v>-0.15901010174496899</c:v>
                      </c:pt>
                      <c:pt idx="29">
                        <c:v>5.81115737922255E-2</c:v>
                      </c:pt>
                      <c:pt idx="30">
                        <c:v>2.0884529851251801E-2</c:v>
                      </c:pt>
                      <c:pt idx="31">
                        <c:v>-0.11122526497976</c:v>
                      </c:pt>
                      <c:pt idx="32">
                        <c:v>-6.5114021556564303E-2</c:v>
                      </c:pt>
                      <c:pt idx="33">
                        <c:v>-8.9406104020843105E-2</c:v>
                      </c:pt>
                      <c:pt idx="34">
                        <c:v>0.14840859566180101</c:v>
                      </c:pt>
                      <c:pt idx="35">
                        <c:v>-1.3570677156608301E-2</c:v>
                      </c:pt>
                      <c:pt idx="36">
                        <c:v>-0.15804841004844</c:v>
                      </c:pt>
                      <c:pt idx="37">
                        <c:v>0.14882699399730401</c:v>
                      </c:pt>
                      <c:pt idx="38">
                        <c:v>0.279286092907651</c:v>
                      </c:pt>
                      <c:pt idx="39">
                        <c:v>9.2328647618087997E-2</c:v>
                      </c:pt>
                      <c:pt idx="40">
                        <c:v>6.3001214041462097E-2</c:v>
                      </c:pt>
                      <c:pt idx="41">
                        <c:v>-0.125917083148816</c:v>
                      </c:pt>
                      <c:pt idx="42">
                        <c:v>0.123177718922339</c:v>
                      </c:pt>
                      <c:pt idx="43">
                        <c:v>0.26492316497247298</c:v>
                      </c:pt>
                      <c:pt idx="44">
                        <c:v>0.25578501227168599</c:v>
                      </c:pt>
                      <c:pt idx="45">
                        <c:v>9.2622150928067706E-2</c:v>
                      </c:pt>
                      <c:pt idx="46">
                        <c:v>6.9125233459620503E-2</c:v>
                      </c:pt>
                      <c:pt idx="47">
                        <c:v>0.22549796858228999</c:v>
                      </c:pt>
                      <c:pt idx="48">
                        <c:v>-0.15067335879129001</c:v>
                      </c:pt>
                      <c:pt idx="49">
                        <c:v>-0.13109814512427401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71F9-44AF-87F6-E25316603036}"/>
                  </c:ext>
                </c:extLst>
              </c15:ser>
            </c15:filteredRadarSeries>
            <c15:filteredRada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'50d_nor'!$A$51</c15:sqref>
                        </c15:formulaRef>
                      </c:ext>
                    </c:extLst>
                    <c:strCache>
                      <c:ptCount val="1"/>
                      <c:pt idx="0">
                        <c:v>Pharmacists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'50d_nor'!$B$51:$AY$51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2.5158926605014301E-2</c:v>
                      </c:pt>
                      <c:pt idx="1">
                        <c:v>-0.254394359939835</c:v>
                      </c:pt>
                      <c:pt idx="2">
                        <c:v>-3.8949321283846303E-2</c:v>
                      </c:pt>
                      <c:pt idx="3">
                        <c:v>-0.25638953235433398</c:v>
                      </c:pt>
                      <c:pt idx="4">
                        <c:v>-9.3210109285301504E-2</c:v>
                      </c:pt>
                      <c:pt idx="5">
                        <c:v>3.5950636407400698E-2</c:v>
                      </c:pt>
                      <c:pt idx="6">
                        <c:v>-0.142441482467632</c:v>
                      </c:pt>
                      <c:pt idx="7">
                        <c:v>9.8737329498934504E-2</c:v>
                      </c:pt>
                      <c:pt idx="8">
                        <c:v>0.219014619401533</c:v>
                      </c:pt>
                      <c:pt idx="9">
                        <c:v>2.5765380002292799E-2</c:v>
                      </c:pt>
                      <c:pt idx="10">
                        <c:v>0.22476308645717</c:v>
                      </c:pt>
                      <c:pt idx="11">
                        <c:v>-7.6063479029999598E-3</c:v>
                      </c:pt>
                      <c:pt idx="12">
                        <c:v>0.18280322778748501</c:v>
                      </c:pt>
                      <c:pt idx="13">
                        <c:v>3.8710295677752797E-2</c:v>
                      </c:pt>
                      <c:pt idx="14">
                        <c:v>5.5068734058415798E-3</c:v>
                      </c:pt>
                      <c:pt idx="15">
                        <c:v>1.96666712940908E-2</c:v>
                      </c:pt>
                      <c:pt idx="16">
                        <c:v>-4.2771755563109998E-2</c:v>
                      </c:pt>
                      <c:pt idx="17">
                        <c:v>-6.9842887016872301E-2</c:v>
                      </c:pt>
                      <c:pt idx="18">
                        <c:v>0.178964990162364</c:v>
                      </c:pt>
                      <c:pt idx="19">
                        <c:v>-0.151135298107446</c:v>
                      </c:pt>
                      <c:pt idx="20">
                        <c:v>1.0320177470365499E-3</c:v>
                      </c:pt>
                      <c:pt idx="21">
                        <c:v>5.3502227400298898E-2</c:v>
                      </c:pt>
                      <c:pt idx="22">
                        <c:v>-2.35568624187182E-2</c:v>
                      </c:pt>
                      <c:pt idx="23">
                        <c:v>0.27316083314552198</c:v>
                      </c:pt>
                      <c:pt idx="24">
                        <c:v>-0.19141407586154799</c:v>
                      </c:pt>
                      <c:pt idx="25">
                        <c:v>-0.111462973750622</c:v>
                      </c:pt>
                      <c:pt idx="26">
                        <c:v>-5.41323858163636E-2</c:v>
                      </c:pt>
                      <c:pt idx="27">
                        <c:v>-0.247974250685258</c:v>
                      </c:pt>
                      <c:pt idx="28">
                        <c:v>-0.143415363656096</c:v>
                      </c:pt>
                      <c:pt idx="29">
                        <c:v>-3.3732241732665202E-2</c:v>
                      </c:pt>
                      <c:pt idx="30">
                        <c:v>0.112381543228585</c:v>
                      </c:pt>
                      <c:pt idx="31">
                        <c:v>0.18225603693717199</c:v>
                      </c:pt>
                      <c:pt idx="32">
                        <c:v>-3.2106472527583002E-2</c:v>
                      </c:pt>
                      <c:pt idx="33">
                        <c:v>-2.5585616943164601E-2</c:v>
                      </c:pt>
                      <c:pt idx="34">
                        <c:v>2.4979163545886099E-2</c:v>
                      </c:pt>
                      <c:pt idx="35">
                        <c:v>-3.4362400148729801E-2</c:v>
                      </c:pt>
                      <c:pt idx="36">
                        <c:v>1.36120144124664E-2</c:v>
                      </c:pt>
                      <c:pt idx="37">
                        <c:v>3.49925585647945E-3</c:v>
                      </c:pt>
                      <c:pt idx="38">
                        <c:v>0.31211608068406499</c:v>
                      </c:pt>
                      <c:pt idx="39">
                        <c:v>0.14872528786418901</c:v>
                      </c:pt>
                      <c:pt idx="40">
                        <c:v>8.0122963497124694E-2</c:v>
                      </c:pt>
                      <c:pt idx="41">
                        <c:v>9.1979423726654796E-2</c:v>
                      </c:pt>
                      <c:pt idx="42">
                        <c:v>0.15557603829338101</c:v>
                      </c:pt>
                      <c:pt idx="43">
                        <c:v>0.345263598620006</c:v>
                      </c:pt>
                      <c:pt idx="44">
                        <c:v>2.4941630599474698E-2</c:v>
                      </c:pt>
                      <c:pt idx="45">
                        <c:v>7.6764752502422706E-2</c:v>
                      </c:pt>
                      <c:pt idx="46">
                        <c:v>-0.102944970333472</c:v>
                      </c:pt>
                      <c:pt idx="47">
                        <c:v>0.22812129745187201</c:v>
                      </c:pt>
                      <c:pt idx="48">
                        <c:v>-0.138970672633696</c:v>
                      </c:pt>
                      <c:pt idx="49">
                        <c:v>4.69991505799702E-2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71F9-44AF-87F6-E25316603036}"/>
                  </c:ext>
                </c:extLst>
              </c15:ser>
            </c15:filteredRadarSeries>
            <c15:filteredRadar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'50d_nor'!$A$52</c15:sqref>
                        </c15:formulaRef>
                      </c:ext>
                    </c:extLst>
                    <c:strCache>
                      <c:ptCount val="1"/>
                      <c:pt idx="0">
                        <c:v>Geologists and geophysicists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'50d_nor'!$B$52:$AY$52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8.8228737914145608E-3</c:v>
                      </c:pt>
                      <c:pt idx="1">
                        <c:v>-0.120255071983873</c:v>
                      </c:pt>
                      <c:pt idx="2">
                        <c:v>0.10313251935925</c:v>
                      </c:pt>
                      <c:pt idx="3">
                        <c:v>3.4492057798296102E-2</c:v>
                      </c:pt>
                      <c:pt idx="4">
                        <c:v>-4.6499122900413997E-2</c:v>
                      </c:pt>
                      <c:pt idx="5">
                        <c:v>-0.144969166274278</c:v>
                      </c:pt>
                      <c:pt idx="6">
                        <c:v>-0.17707546491574799</c:v>
                      </c:pt>
                      <c:pt idx="7">
                        <c:v>3.9512008581542697E-2</c:v>
                      </c:pt>
                      <c:pt idx="8">
                        <c:v>-0.14380247414422001</c:v>
                      </c:pt>
                      <c:pt idx="9">
                        <c:v>2.8795631102949599E-2</c:v>
                      </c:pt>
                      <c:pt idx="10">
                        <c:v>0.13797094028820001</c:v>
                      </c:pt>
                      <c:pt idx="11">
                        <c:v>7.47811766375686E-2</c:v>
                      </c:pt>
                      <c:pt idx="12">
                        <c:v>0.20562047156883501</c:v>
                      </c:pt>
                      <c:pt idx="13">
                        <c:v>0.16791975677801099</c:v>
                      </c:pt>
                      <c:pt idx="14">
                        <c:v>-5.5501477378527501E-2</c:v>
                      </c:pt>
                      <c:pt idx="15">
                        <c:v>4.52951319103298E-2</c:v>
                      </c:pt>
                      <c:pt idx="16">
                        <c:v>0.25783337569371001</c:v>
                      </c:pt>
                      <c:pt idx="17">
                        <c:v>3.4243856362995803E-2</c:v>
                      </c:pt>
                      <c:pt idx="18">
                        <c:v>-0.15390904026789301</c:v>
                      </c:pt>
                      <c:pt idx="19">
                        <c:v>-6.2093077648170097E-2</c:v>
                      </c:pt>
                      <c:pt idx="20">
                        <c:v>-3.5244154971453098E-2</c:v>
                      </c:pt>
                      <c:pt idx="21">
                        <c:v>9.86495998918583E-2</c:v>
                      </c:pt>
                      <c:pt idx="22">
                        <c:v>4.4615186436786497E-2</c:v>
                      </c:pt>
                      <c:pt idx="23">
                        <c:v>-0.221575599547048</c:v>
                      </c:pt>
                      <c:pt idx="24">
                        <c:v>0.25092736118180098</c:v>
                      </c:pt>
                      <c:pt idx="25">
                        <c:v>0.124071859004279</c:v>
                      </c:pt>
                      <c:pt idx="26">
                        <c:v>-0.15727208183413799</c:v>
                      </c:pt>
                      <c:pt idx="27">
                        <c:v>-0.13125674821939601</c:v>
                      </c:pt>
                      <c:pt idx="28">
                        <c:v>-9.0016655063067094E-2</c:v>
                      </c:pt>
                      <c:pt idx="29">
                        <c:v>-4.0201488129430699E-3</c:v>
                      </c:pt>
                      <c:pt idx="30">
                        <c:v>-2.7346351422633499E-2</c:v>
                      </c:pt>
                      <c:pt idx="31">
                        <c:v>-0.16142071834792901</c:v>
                      </c:pt>
                      <c:pt idx="32">
                        <c:v>3.88502176330417E-4</c:v>
                      </c:pt>
                      <c:pt idx="33">
                        <c:v>-0.12224804135450699</c:v>
                      </c:pt>
                      <c:pt idx="34">
                        <c:v>2.1684409892282598E-3</c:v>
                      </c:pt>
                      <c:pt idx="35">
                        <c:v>-5.6506611829155402E-2</c:v>
                      </c:pt>
                      <c:pt idx="36">
                        <c:v>-0.206327672800422</c:v>
                      </c:pt>
                      <c:pt idx="37">
                        <c:v>-3.57111040443868E-2</c:v>
                      </c:pt>
                      <c:pt idx="38">
                        <c:v>0.15792670237241099</c:v>
                      </c:pt>
                      <c:pt idx="39">
                        <c:v>0.116824730776402</c:v>
                      </c:pt>
                      <c:pt idx="40">
                        <c:v>-0.133958960017805</c:v>
                      </c:pt>
                      <c:pt idx="41">
                        <c:v>-8.6564439477154698E-2</c:v>
                      </c:pt>
                      <c:pt idx="42">
                        <c:v>0.22793274127009</c:v>
                      </c:pt>
                      <c:pt idx="43">
                        <c:v>0.12744548807717701</c:v>
                      </c:pt>
                      <c:pt idx="44">
                        <c:v>7.7614645568469601E-3</c:v>
                      </c:pt>
                      <c:pt idx="45">
                        <c:v>-3.0304610249139399E-2</c:v>
                      </c:pt>
                      <c:pt idx="46">
                        <c:v>3.6979393271255198E-2</c:v>
                      </c:pt>
                      <c:pt idx="47">
                        <c:v>0.34627875583618301</c:v>
                      </c:pt>
                      <c:pt idx="48">
                        <c:v>-0.11584642330068801</c:v>
                      </c:pt>
                      <c:pt idx="49">
                        <c:v>-0.16355505586888799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71F9-44AF-87F6-E25316603036}"/>
                  </c:ext>
                </c:extLst>
              </c15:ser>
            </c15:filteredRadarSeries>
            <c15:filteredRadar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'50d_nor'!$A$53</c15:sqref>
                        </c15:formulaRef>
                      </c:ext>
                    </c:extLst>
                    <c:strCache>
                      <c:ptCount val="1"/>
                      <c:pt idx="0">
                        <c:v>Mathematicians, actuaries and statisticians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'50d_nor'!$B$53:$AY$53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-7.6885382800276195E-2</c:v>
                      </c:pt>
                      <c:pt idx="1">
                        <c:v>-0.120211348085182</c:v>
                      </c:pt>
                      <c:pt idx="2">
                        <c:v>9.09928653999688E-2</c:v>
                      </c:pt>
                      <c:pt idx="3">
                        <c:v>-0.18259231866140499</c:v>
                      </c:pt>
                      <c:pt idx="4">
                        <c:v>-4.8346691643118903E-2</c:v>
                      </c:pt>
                      <c:pt idx="5">
                        <c:v>-0.143189520060506</c:v>
                      </c:pt>
                      <c:pt idx="6">
                        <c:v>-3.1136958304316801E-3</c:v>
                      </c:pt>
                      <c:pt idx="7">
                        <c:v>-0.104034794975361</c:v>
                      </c:pt>
                      <c:pt idx="8">
                        <c:v>-0.130384550816941</c:v>
                      </c:pt>
                      <c:pt idx="9">
                        <c:v>-2.94296927125694E-2</c:v>
                      </c:pt>
                      <c:pt idx="10">
                        <c:v>0.10566087830026399</c:v>
                      </c:pt>
                      <c:pt idx="11">
                        <c:v>-6.9394473352383801E-2</c:v>
                      </c:pt>
                      <c:pt idx="12">
                        <c:v>5.0509697080379501E-2</c:v>
                      </c:pt>
                      <c:pt idx="13">
                        <c:v>4.7044664463720597E-2</c:v>
                      </c:pt>
                      <c:pt idx="14">
                        <c:v>2.4692262881124E-2</c:v>
                      </c:pt>
                      <c:pt idx="15">
                        <c:v>-4.7516574706847503E-2</c:v>
                      </c:pt>
                      <c:pt idx="16">
                        <c:v>0.13349995161970499</c:v>
                      </c:pt>
                      <c:pt idx="17">
                        <c:v>5.4493249559381098E-2</c:v>
                      </c:pt>
                      <c:pt idx="18">
                        <c:v>-3.4313720476619201E-2</c:v>
                      </c:pt>
                      <c:pt idx="19">
                        <c:v>-0.131549119570078</c:v>
                      </c:pt>
                      <c:pt idx="20">
                        <c:v>1.0625972407192701E-2</c:v>
                      </c:pt>
                      <c:pt idx="21">
                        <c:v>-5.80230681066978E-2</c:v>
                      </c:pt>
                      <c:pt idx="22">
                        <c:v>-1.87482738883329E-2</c:v>
                      </c:pt>
                      <c:pt idx="23">
                        <c:v>3.6956628293143001E-2</c:v>
                      </c:pt>
                      <c:pt idx="24">
                        <c:v>0.12844791104629699</c:v>
                      </c:pt>
                      <c:pt idx="25">
                        <c:v>-1.7630413704290099E-2</c:v>
                      </c:pt>
                      <c:pt idx="26">
                        <c:v>-0.25682057705484601</c:v>
                      </c:pt>
                      <c:pt idx="27">
                        <c:v>-0.20829334086908199</c:v>
                      </c:pt>
                      <c:pt idx="28">
                        <c:v>-0.30562771102950798</c:v>
                      </c:pt>
                      <c:pt idx="29">
                        <c:v>5.2684568327463099E-2</c:v>
                      </c:pt>
                      <c:pt idx="30">
                        <c:v>1.8388086574181301E-2</c:v>
                      </c:pt>
                      <c:pt idx="31">
                        <c:v>-4.1955115596293197E-2</c:v>
                      </c:pt>
                      <c:pt idx="32">
                        <c:v>-2.43065720630164E-2</c:v>
                      </c:pt>
                      <c:pt idx="33">
                        <c:v>-9.9352909541219697E-2</c:v>
                      </c:pt>
                      <c:pt idx="34">
                        <c:v>-1.11580390278596E-2</c:v>
                      </c:pt>
                      <c:pt idx="35">
                        <c:v>-0.120764744503817</c:v>
                      </c:pt>
                      <c:pt idx="36">
                        <c:v>-6.1178256613096303E-2</c:v>
                      </c:pt>
                      <c:pt idx="37">
                        <c:v>0.101700610955827</c:v>
                      </c:pt>
                      <c:pt idx="38">
                        <c:v>0.11292025501679701</c:v>
                      </c:pt>
                      <c:pt idx="39">
                        <c:v>9.51209487223134E-2</c:v>
                      </c:pt>
                      <c:pt idx="40">
                        <c:v>-2.5950017267369001E-2</c:v>
                      </c:pt>
                      <c:pt idx="41">
                        <c:v>-8.7708688248034503E-2</c:v>
                      </c:pt>
                      <c:pt idx="42">
                        <c:v>0.158134526253733</c:v>
                      </c:pt>
                      <c:pt idx="43">
                        <c:v>0.23529888544379701</c:v>
                      </c:pt>
                      <c:pt idx="44">
                        <c:v>2.54049844111254E-2</c:v>
                      </c:pt>
                      <c:pt idx="45">
                        <c:v>-9.2680073195184107E-2</c:v>
                      </c:pt>
                      <c:pt idx="46">
                        <c:v>0.11733604535172699</c:v>
                      </c:pt>
                      <c:pt idx="47">
                        <c:v>0.25429881360818601</c:v>
                      </c:pt>
                      <c:pt idx="48">
                        <c:v>-1.6758290074755398E-2</c:v>
                      </c:pt>
                      <c:pt idx="49">
                        <c:v>-9.2757488969053004E-2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71F9-44AF-87F6-E25316603036}"/>
                  </c:ext>
                </c:extLst>
              </c15:ser>
            </c15:filteredRadarSeries>
            <c15:filteredRadar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'50d_nor'!$A$54</c15:sqref>
                        </c15:formulaRef>
                      </c:ext>
                    </c:extLst>
                    <c:strCache>
                      <c:ptCount val="1"/>
                      <c:pt idx="0">
                        <c:v>Systems analysts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'50d_nor'!$B$54:$AY$54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0.120701687392167</c:v>
                      </c:pt>
                      <c:pt idx="1">
                        <c:v>-9.1795593274104997E-2</c:v>
                      </c:pt>
                      <c:pt idx="2">
                        <c:v>0.236013698196606</c:v>
                      </c:pt>
                      <c:pt idx="3">
                        <c:v>9.1745988569350401E-2</c:v>
                      </c:pt>
                      <c:pt idx="4">
                        <c:v>-7.0999063982468996E-2</c:v>
                      </c:pt>
                      <c:pt idx="5">
                        <c:v>-6.5399302817694502E-2</c:v>
                      </c:pt>
                      <c:pt idx="6">
                        <c:v>-9.5476104002883894E-2</c:v>
                      </c:pt>
                      <c:pt idx="7">
                        <c:v>-0.144740976876993</c:v>
                      </c:pt>
                      <c:pt idx="8">
                        <c:v>-2.80523008305812E-2</c:v>
                      </c:pt>
                      <c:pt idx="9">
                        <c:v>2.1827932995753901E-2</c:v>
                      </c:pt>
                      <c:pt idx="10">
                        <c:v>6.9753755497880598E-2</c:v>
                      </c:pt>
                      <c:pt idx="11">
                        <c:v>3.4639972997290797E-2</c:v>
                      </c:pt>
                      <c:pt idx="12">
                        <c:v>-8.3015501021586502E-2</c:v>
                      </c:pt>
                      <c:pt idx="13">
                        <c:v>-3.78635512312487E-3</c:v>
                      </c:pt>
                      <c:pt idx="14">
                        <c:v>-8.1349794856053398E-2</c:v>
                      </c:pt>
                      <c:pt idx="15">
                        <c:v>0.13482081515642999</c:v>
                      </c:pt>
                      <c:pt idx="16">
                        <c:v>-8.6877506024320497E-2</c:v>
                      </c:pt>
                      <c:pt idx="17">
                        <c:v>-2.5548914757672101E-2</c:v>
                      </c:pt>
                      <c:pt idx="18">
                        <c:v>-2.0729764192116602E-2</c:v>
                      </c:pt>
                      <c:pt idx="19">
                        <c:v>-0.14533200889832601</c:v>
                      </c:pt>
                      <c:pt idx="20">
                        <c:v>6.7918211692272107E-2</c:v>
                      </c:pt>
                      <c:pt idx="21">
                        <c:v>-5.8891033061765498E-2</c:v>
                      </c:pt>
                      <c:pt idx="22">
                        <c:v>-3.8505448539848303E-2</c:v>
                      </c:pt>
                      <c:pt idx="23">
                        <c:v>-0.10159530427553</c:v>
                      </c:pt>
                      <c:pt idx="24">
                        <c:v>-8.9415064121319103E-3</c:v>
                      </c:pt>
                      <c:pt idx="25">
                        <c:v>-0.17964687861149201</c:v>
                      </c:pt>
                      <c:pt idx="26">
                        <c:v>-8.9721750593729402E-2</c:v>
                      </c:pt>
                      <c:pt idx="27">
                        <c:v>-5.5551060737958999E-2</c:v>
                      </c:pt>
                      <c:pt idx="28">
                        <c:v>1.86335000588726E-3</c:v>
                      </c:pt>
                      <c:pt idx="29">
                        <c:v>0.13562713930871101</c:v>
                      </c:pt>
                      <c:pt idx="30">
                        <c:v>0.56083200670127598</c:v>
                      </c:pt>
                      <c:pt idx="31">
                        <c:v>-1.4468020331427E-2</c:v>
                      </c:pt>
                      <c:pt idx="32">
                        <c:v>6.3010957721339106E-2</c:v>
                      </c:pt>
                      <c:pt idx="33">
                        <c:v>-0.11951090212780099</c:v>
                      </c:pt>
                      <c:pt idx="34">
                        <c:v>2.38507715102707E-3</c:v>
                      </c:pt>
                      <c:pt idx="35">
                        <c:v>-0.129710844416973</c:v>
                      </c:pt>
                      <c:pt idx="36">
                        <c:v>-8.9779792310506895E-2</c:v>
                      </c:pt>
                      <c:pt idx="37">
                        <c:v>3.51014249036527E-2</c:v>
                      </c:pt>
                      <c:pt idx="38">
                        <c:v>3.78924564055967E-2</c:v>
                      </c:pt>
                      <c:pt idx="39">
                        <c:v>-2.7658294305967699E-2</c:v>
                      </c:pt>
                      <c:pt idx="40">
                        <c:v>-3.1471084100429599E-4</c:v>
                      </c:pt>
                      <c:pt idx="41">
                        <c:v>-2.3871038519565398E-2</c:v>
                      </c:pt>
                      <c:pt idx="42">
                        <c:v>4.6932252633105603E-2</c:v>
                      </c:pt>
                      <c:pt idx="43">
                        <c:v>0.12202178366288099</c:v>
                      </c:pt>
                      <c:pt idx="44">
                        <c:v>1.07330327538396E-2</c:v>
                      </c:pt>
                      <c:pt idx="45">
                        <c:v>4.1582108950652501E-2</c:v>
                      </c:pt>
                      <c:pt idx="46">
                        <c:v>1.01561957217577E-2</c:v>
                      </c:pt>
                      <c:pt idx="47">
                        <c:v>0.19935980800415001</c:v>
                      </c:pt>
                      <c:pt idx="48">
                        <c:v>-4.1143171764606596E-3</c:v>
                      </c:pt>
                      <c:pt idx="49">
                        <c:v>8.4127888054262107E-2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71F9-44AF-87F6-E25316603036}"/>
                  </c:ext>
                </c:extLst>
              </c15:ser>
            </c15:filteredRadarSeries>
            <c15:filteredRadar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'50d_nor'!$A$55</c15:sqref>
                        </c15:formulaRef>
                      </c:ext>
                    </c:extLst>
                    <c:strCache>
                      <c:ptCount val="1"/>
                      <c:pt idx="0">
                        <c:v>Software developers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'50d_nor'!$B$55:$AY$55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0.109559181527929</c:v>
                      </c:pt>
                      <c:pt idx="1">
                        <c:v>-0.18367149573824099</c:v>
                      </c:pt>
                      <c:pt idx="2">
                        <c:v>0.20764732030897401</c:v>
                      </c:pt>
                      <c:pt idx="3">
                        <c:v>0.15687264498356601</c:v>
                      </c:pt>
                      <c:pt idx="4">
                        <c:v>-0.11912083370570201</c:v>
                      </c:pt>
                      <c:pt idx="5">
                        <c:v>-0.113330457187951</c:v>
                      </c:pt>
                      <c:pt idx="6">
                        <c:v>-0.25939633712531301</c:v>
                      </c:pt>
                      <c:pt idx="7">
                        <c:v>-0.21838702197635601</c:v>
                      </c:pt>
                      <c:pt idx="8">
                        <c:v>-1.5936702711893801E-2</c:v>
                      </c:pt>
                      <c:pt idx="9">
                        <c:v>0.215576791544283</c:v>
                      </c:pt>
                      <c:pt idx="10">
                        <c:v>4.9204443033788001E-2</c:v>
                      </c:pt>
                      <c:pt idx="11">
                        <c:v>0.102277914590651</c:v>
                      </c:pt>
                      <c:pt idx="12">
                        <c:v>1.23273030967122E-2</c:v>
                      </c:pt>
                      <c:pt idx="13">
                        <c:v>-6.4941075797782202E-2</c:v>
                      </c:pt>
                      <c:pt idx="14">
                        <c:v>6.4474250983007101E-3</c:v>
                      </c:pt>
                      <c:pt idx="15">
                        <c:v>7.0646331291452494E-2</c:v>
                      </c:pt>
                      <c:pt idx="16">
                        <c:v>-2.33580356482951E-3</c:v>
                      </c:pt>
                      <c:pt idx="17">
                        <c:v>7.34996949310988E-2</c:v>
                      </c:pt>
                      <c:pt idx="18">
                        <c:v>0.150160770974923</c:v>
                      </c:pt>
                      <c:pt idx="19">
                        <c:v>-0.15928540481450601</c:v>
                      </c:pt>
                      <c:pt idx="20">
                        <c:v>0.121084757774758</c:v>
                      </c:pt>
                      <c:pt idx="21">
                        <c:v>-5.0295385782419898E-2</c:v>
                      </c:pt>
                      <c:pt idx="22">
                        <c:v>-0.188746751719504</c:v>
                      </c:pt>
                      <c:pt idx="23">
                        <c:v>6.5980798293251097E-2</c:v>
                      </c:pt>
                      <c:pt idx="24">
                        <c:v>8.8757619780684693E-3</c:v>
                      </c:pt>
                      <c:pt idx="25">
                        <c:v>-4.3950972042716203E-2</c:v>
                      </c:pt>
                      <c:pt idx="26">
                        <c:v>-2.4741053905201399E-2</c:v>
                      </c:pt>
                      <c:pt idx="27">
                        <c:v>-0.182636885937145</c:v>
                      </c:pt>
                      <c:pt idx="28">
                        <c:v>-2.1072078873620899E-2</c:v>
                      </c:pt>
                      <c:pt idx="29">
                        <c:v>-0.10101068962606199</c:v>
                      </c:pt>
                      <c:pt idx="30">
                        <c:v>0.51398341488652599</c:v>
                      </c:pt>
                      <c:pt idx="31">
                        <c:v>-0.112862805361786</c:v>
                      </c:pt>
                      <c:pt idx="32">
                        <c:v>-2.27083123538574E-2</c:v>
                      </c:pt>
                      <c:pt idx="33">
                        <c:v>-0.12662985821954401</c:v>
                      </c:pt>
                      <c:pt idx="34">
                        <c:v>7.5724379005135904E-3</c:v>
                      </c:pt>
                      <c:pt idx="35">
                        <c:v>3.8066937507222599E-2</c:v>
                      </c:pt>
                      <c:pt idx="36">
                        <c:v>-6.60504096463264E-2</c:v>
                      </c:pt>
                      <c:pt idx="37">
                        <c:v>-2.40890594880027E-2</c:v>
                      </c:pt>
                      <c:pt idx="38">
                        <c:v>1.6173439212732201E-2</c:v>
                      </c:pt>
                      <c:pt idx="39">
                        <c:v>-0.143333223325287</c:v>
                      </c:pt>
                      <c:pt idx="40">
                        <c:v>8.2045907272894805E-2</c:v>
                      </c:pt>
                      <c:pt idx="41">
                        <c:v>-8.4965930881231597E-2</c:v>
                      </c:pt>
                      <c:pt idx="42">
                        <c:v>-3.0827983983968899E-2</c:v>
                      </c:pt>
                      <c:pt idx="43">
                        <c:v>0.190309271816621</c:v>
                      </c:pt>
                      <c:pt idx="44">
                        <c:v>1.1368576346711999E-2</c:v>
                      </c:pt>
                      <c:pt idx="45">
                        <c:v>1.5934611536015102E-2</c:v>
                      </c:pt>
                      <c:pt idx="46">
                        <c:v>4.0652279692207201E-2</c:v>
                      </c:pt>
                      <c:pt idx="47">
                        <c:v>4.2041046906292498E-2</c:v>
                      </c:pt>
                      <c:pt idx="48">
                        <c:v>7.6250020554817E-2</c:v>
                      </c:pt>
                      <c:pt idx="49">
                        <c:v>9.1585945573406397E-3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71F9-44AF-87F6-E25316603036}"/>
                  </c:ext>
                </c:extLst>
              </c15:ser>
            </c15:filteredRadarSeries>
            <c15:filteredRadar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'50d_nor'!$A$56</c15:sqref>
                        </c15:formulaRef>
                      </c:ext>
                    </c:extLst>
                    <c:strCache>
                      <c:ptCount val="1"/>
                      <c:pt idx="0">
                        <c:v>Web and multimedia developers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'50d_nor'!$B$56:$AY$56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0.10400158422017899</c:v>
                      </c:pt>
                      <c:pt idx="1">
                        <c:v>-4.70431543913232E-2</c:v>
                      </c:pt>
                      <c:pt idx="2">
                        <c:v>0.17373573412381199</c:v>
                      </c:pt>
                      <c:pt idx="3">
                        <c:v>0.18301757128226701</c:v>
                      </c:pt>
                      <c:pt idx="4">
                        <c:v>-9.7704096280090802E-2</c:v>
                      </c:pt>
                      <c:pt idx="5">
                        <c:v>-0.168516016329542</c:v>
                      </c:pt>
                      <c:pt idx="6">
                        <c:v>-0.22668107472828899</c:v>
                      </c:pt>
                      <c:pt idx="7">
                        <c:v>-0.26071378913116799</c:v>
                      </c:pt>
                      <c:pt idx="8">
                        <c:v>4.0358090597787603E-2</c:v>
                      </c:pt>
                      <c:pt idx="9">
                        <c:v>0.19457017880487701</c:v>
                      </c:pt>
                      <c:pt idx="10">
                        <c:v>-2.3961879793064501E-2</c:v>
                      </c:pt>
                      <c:pt idx="11">
                        <c:v>4.49845300079698E-2</c:v>
                      </c:pt>
                      <c:pt idx="12">
                        <c:v>1.11644343001874E-2</c:v>
                      </c:pt>
                      <c:pt idx="13">
                        <c:v>1.66493569252045E-3</c:v>
                      </c:pt>
                      <c:pt idx="14">
                        <c:v>2.5003216668871401E-2</c:v>
                      </c:pt>
                      <c:pt idx="15">
                        <c:v>2.0556178328881201E-2</c:v>
                      </c:pt>
                      <c:pt idx="16">
                        <c:v>-2.5918147749689601E-2</c:v>
                      </c:pt>
                      <c:pt idx="17">
                        <c:v>6.96233866894896E-2</c:v>
                      </c:pt>
                      <c:pt idx="18">
                        <c:v>0.13028935307487199</c:v>
                      </c:pt>
                      <c:pt idx="19">
                        <c:v>-0.105357916610506</c:v>
                      </c:pt>
                      <c:pt idx="20">
                        <c:v>0.15312679628105599</c:v>
                      </c:pt>
                      <c:pt idx="21">
                        <c:v>7.2862273708003602E-3</c:v>
                      </c:pt>
                      <c:pt idx="22">
                        <c:v>-0.13784883628038599</c:v>
                      </c:pt>
                      <c:pt idx="23">
                        <c:v>0.106751688901616</c:v>
                      </c:pt>
                      <c:pt idx="24">
                        <c:v>2.1532080254411001E-2</c:v>
                      </c:pt>
                      <c:pt idx="25">
                        <c:v>-3.9585999526547601E-2</c:v>
                      </c:pt>
                      <c:pt idx="26">
                        <c:v>-7.0689706035171496E-2</c:v>
                      </c:pt>
                      <c:pt idx="27">
                        <c:v>-0.13634303709352899</c:v>
                      </c:pt>
                      <c:pt idx="28">
                        <c:v>-3.8283709503420402E-2</c:v>
                      </c:pt>
                      <c:pt idx="29">
                        <c:v>-0.107783029689072</c:v>
                      </c:pt>
                      <c:pt idx="30">
                        <c:v>0.49117531124793701</c:v>
                      </c:pt>
                      <c:pt idx="31">
                        <c:v>-5.2842912368987797E-2</c:v>
                      </c:pt>
                      <c:pt idx="32">
                        <c:v>-1.4690825248987801E-3</c:v>
                      </c:pt>
                      <c:pt idx="33">
                        <c:v>-0.12746633782157701</c:v>
                      </c:pt>
                      <c:pt idx="34">
                        <c:v>-8.2062066178603205E-2</c:v>
                      </c:pt>
                      <c:pt idx="35">
                        <c:v>8.4497638011378398E-2</c:v>
                      </c:pt>
                      <c:pt idx="36">
                        <c:v>-6.9737946817071406E-2</c:v>
                      </c:pt>
                      <c:pt idx="37">
                        <c:v>-3.2192534456495E-3</c:v>
                      </c:pt>
                      <c:pt idx="38">
                        <c:v>-7.6670374195826896E-2</c:v>
                      </c:pt>
                      <c:pt idx="39">
                        <c:v>-0.11198529330474</c:v>
                      </c:pt>
                      <c:pt idx="40">
                        <c:v>0.16412303852496399</c:v>
                      </c:pt>
                      <c:pt idx="41">
                        <c:v>-4.0987133092529701E-2</c:v>
                      </c:pt>
                      <c:pt idx="42">
                        <c:v>-6.1144273308411802E-2</c:v>
                      </c:pt>
                      <c:pt idx="43">
                        <c:v>0.14546451376569799</c:v>
                      </c:pt>
                      <c:pt idx="44">
                        <c:v>3.13783495367779E-2</c:v>
                      </c:pt>
                      <c:pt idx="45">
                        <c:v>1.6690809674702999E-2</c:v>
                      </c:pt>
                      <c:pt idx="46">
                        <c:v>3.5380770087208503E-2</c:v>
                      </c:pt>
                      <c:pt idx="47">
                        <c:v>3.5114096526238203E-2</c:v>
                      </c:pt>
                      <c:pt idx="48">
                        <c:v>2.6076944927504501E-2</c:v>
                      </c:pt>
                      <c:pt idx="49">
                        <c:v>2.17706413900614E-2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71F9-44AF-87F6-E25316603036}"/>
                  </c:ext>
                </c:extLst>
              </c15:ser>
            </c15:filteredRadarSeries>
            <c15:filteredRadar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'50d_nor'!$A$57</c15:sqref>
                        </c15:formulaRef>
                      </c:ext>
                    </c:extLst>
                    <c:strCache>
                      <c:ptCount val="1"/>
                      <c:pt idx="0">
                        <c:v>Software and applications developers and analysts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'50d_nor'!$B$57:$AY$57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0.116508534872791</c:v>
                      </c:pt>
                      <c:pt idx="1">
                        <c:v>-9.4883433950153501E-2</c:v>
                      </c:pt>
                      <c:pt idx="2">
                        <c:v>0.152768853340574</c:v>
                      </c:pt>
                      <c:pt idx="3">
                        <c:v>6.0229760092152397E-2</c:v>
                      </c:pt>
                      <c:pt idx="4">
                        <c:v>-2.95011298234608E-2</c:v>
                      </c:pt>
                      <c:pt idx="5">
                        <c:v>-5.8459213303142799E-2</c:v>
                      </c:pt>
                      <c:pt idx="6">
                        <c:v>-0.14266854887446301</c:v>
                      </c:pt>
                      <c:pt idx="7">
                        <c:v>-9.8189432430950199E-2</c:v>
                      </c:pt>
                      <c:pt idx="8">
                        <c:v>-1.6155922460423501E-2</c:v>
                      </c:pt>
                      <c:pt idx="9">
                        <c:v>6.6634172487139501E-2</c:v>
                      </c:pt>
                      <c:pt idx="10">
                        <c:v>4.39882956045805E-2</c:v>
                      </c:pt>
                      <c:pt idx="11">
                        <c:v>1.9386320984150499E-2</c:v>
                      </c:pt>
                      <c:pt idx="12">
                        <c:v>1.69519491071452E-2</c:v>
                      </c:pt>
                      <c:pt idx="13">
                        <c:v>-6.26194097352058E-2</c:v>
                      </c:pt>
                      <c:pt idx="14">
                        <c:v>7.0982249378740495E-2</c:v>
                      </c:pt>
                      <c:pt idx="15">
                        <c:v>8.1541737469411499E-2</c:v>
                      </c:pt>
                      <c:pt idx="16">
                        <c:v>-3.4364952873946301E-2</c:v>
                      </c:pt>
                      <c:pt idx="17">
                        <c:v>-2.53663491134078E-2</c:v>
                      </c:pt>
                      <c:pt idx="18">
                        <c:v>5.6442988671968397E-2</c:v>
                      </c:pt>
                      <c:pt idx="19">
                        <c:v>-0.12698783007637099</c:v>
                      </c:pt>
                      <c:pt idx="20">
                        <c:v>5.39049630743118E-2</c:v>
                      </c:pt>
                      <c:pt idx="21">
                        <c:v>-5.6628689777102698E-2</c:v>
                      </c:pt>
                      <c:pt idx="22">
                        <c:v>-3.9448091769610097E-3</c:v>
                      </c:pt>
                      <c:pt idx="23">
                        <c:v>2.5800912286202599E-2</c:v>
                      </c:pt>
                      <c:pt idx="24">
                        <c:v>-6.6124987866533003E-3</c:v>
                      </c:pt>
                      <c:pt idx="25">
                        <c:v>-0.17341894709442901</c:v>
                      </c:pt>
                      <c:pt idx="26">
                        <c:v>-5.2132752625567602E-2</c:v>
                      </c:pt>
                      <c:pt idx="27">
                        <c:v>-6.9823242586812495E-2</c:v>
                      </c:pt>
                      <c:pt idx="28">
                        <c:v>3.8175723222548599E-3</c:v>
                      </c:pt>
                      <c:pt idx="29">
                        <c:v>-1.91341695758241E-2</c:v>
                      </c:pt>
                      <c:pt idx="30">
                        <c:v>0.55862126846882498</c:v>
                      </c:pt>
                      <c:pt idx="31">
                        <c:v>-7.2693210267578995E-2</c:v>
                      </c:pt>
                      <c:pt idx="32">
                        <c:v>5.0612808009727799E-3</c:v>
                      </c:pt>
                      <c:pt idx="33">
                        <c:v>-0.18300663780285301</c:v>
                      </c:pt>
                      <c:pt idx="34">
                        <c:v>2.259489514913E-2</c:v>
                      </c:pt>
                      <c:pt idx="35">
                        <c:v>-1.7642009975993699E-2</c:v>
                      </c:pt>
                      <c:pt idx="36">
                        <c:v>-4.1883990022784402E-2</c:v>
                      </c:pt>
                      <c:pt idx="37">
                        <c:v>1.8345229415846001E-2</c:v>
                      </c:pt>
                      <c:pt idx="38">
                        <c:v>-4.6306878899237701E-2</c:v>
                      </c:pt>
                      <c:pt idx="39">
                        <c:v>-7.8264924478845393E-2</c:v>
                      </c:pt>
                      <c:pt idx="40">
                        <c:v>1.6001432469550301E-2</c:v>
                      </c:pt>
                      <c:pt idx="41">
                        <c:v>-4.6759935096830199E-2</c:v>
                      </c:pt>
                      <c:pt idx="42">
                        <c:v>7.1759986729548503E-2</c:v>
                      </c:pt>
                      <c:pt idx="43">
                        <c:v>0.13349846843253299</c:v>
                      </c:pt>
                      <c:pt idx="44">
                        <c:v>1.40558507159767E-2</c:v>
                      </c:pt>
                      <c:pt idx="45">
                        <c:v>-8.3410292634804595E-3</c:v>
                      </c:pt>
                      <c:pt idx="46">
                        <c:v>-1.51772778716274E-2</c:v>
                      </c:pt>
                      <c:pt idx="47">
                        <c:v>0.114050972523736</c:v>
                      </c:pt>
                      <c:pt idx="48">
                        <c:v>2.4913919557908299E-2</c:v>
                      </c:pt>
                      <c:pt idx="49">
                        <c:v>6.8433446895909398E-4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71F9-44AF-87F6-E25316603036}"/>
                  </c:ext>
                </c:extLst>
              </c15:ser>
            </c15:filteredRadarSeries>
            <c15:filteredRadar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'50d_nor'!$A$58</c15:sqref>
                        </c15:formulaRef>
                      </c:ext>
                    </c:extLst>
                    <c:strCache>
                      <c:ptCount val="1"/>
                      <c:pt idx="0">
                        <c:v>Database designers and administrators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'50d_nor'!$B$58:$AY$58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4.9083756387105798E-2</c:v>
                      </c:pt>
                      <c:pt idx="1">
                        <c:v>-5.2332038141829899E-2</c:v>
                      </c:pt>
                      <c:pt idx="2">
                        <c:v>0.10927666610096699</c:v>
                      </c:pt>
                      <c:pt idx="3">
                        <c:v>-4.1149427323283801E-3</c:v>
                      </c:pt>
                      <c:pt idx="4">
                        <c:v>-2.4301048849582702E-2</c:v>
                      </c:pt>
                      <c:pt idx="5">
                        <c:v>-0.11735605412837</c:v>
                      </c:pt>
                      <c:pt idx="6">
                        <c:v>-0.17905265551869001</c:v>
                      </c:pt>
                      <c:pt idx="7">
                        <c:v>-0.13594795240448301</c:v>
                      </c:pt>
                      <c:pt idx="8">
                        <c:v>-8.4675431816964193E-3</c:v>
                      </c:pt>
                      <c:pt idx="9">
                        <c:v>-5.4145382023676698E-2</c:v>
                      </c:pt>
                      <c:pt idx="10">
                        <c:v>6.8737984032619201E-2</c:v>
                      </c:pt>
                      <c:pt idx="11">
                        <c:v>2.6968267912063599E-2</c:v>
                      </c:pt>
                      <c:pt idx="12">
                        <c:v>-2.0457275630973201E-2</c:v>
                      </c:pt>
                      <c:pt idx="13">
                        <c:v>2.54359056219895E-2</c:v>
                      </c:pt>
                      <c:pt idx="14">
                        <c:v>5.4979411617036497E-2</c:v>
                      </c:pt>
                      <c:pt idx="15">
                        <c:v>4.0522589572957197E-3</c:v>
                      </c:pt>
                      <c:pt idx="16">
                        <c:v>-4.1544824904106797E-2</c:v>
                      </c:pt>
                      <c:pt idx="17">
                        <c:v>4.5013631399793898E-2</c:v>
                      </c:pt>
                      <c:pt idx="18">
                        <c:v>0.14233091068019499</c:v>
                      </c:pt>
                      <c:pt idx="19">
                        <c:v>-0.195950984181679</c:v>
                      </c:pt>
                      <c:pt idx="20">
                        <c:v>3.9015307529429201E-2</c:v>
                      </c:pt>
                      <c:pt idx="21">
                        <c:v>-3.67731497966015E-3</c:v>
                      </c:pt>
                      <c:pt idx="22">
                        <c:v>-0.13784630914462701</c:v>
                      </c:pt>
                      <c:pt idx="23">
                        <c:v>0.12141874505607</c:v>
                      </c:pt>
                      <c:pt idx="24">
                        <c:v>-4.9472209211522102E-2</c:v>
                      </c:pt>
                      <c:pt idx="25">
                        <c:v>-0.100540058665344</c:v>
                      </c:pt>
                      <c:pt idx="26">
                        <c:v>-0.14257893948099301</c:v>
                      </c:pt>
                      <c:pt idx="27">
                        <c:v>-0.15354146168803301</c:v>
                      </c:pt>
                      <c:pt idx="28">
                        <c:v>-0.13983521480573399</c:v>
                      </c:pt>
                      <c:pt idx="29">
                        <c:v>-0.115181594130394</c:v>
                      </c:pt>
                      <c:pt idx="30">
                        <c:v>0.35951835707158902</c:v>
                      </c:pt>
                      <c:pt idx="31">
                        <c:v>6.1336972065992703E-4</c:v>
                      </c:pt>
                      <c:pt idx="32">
                        <c:v>7.9438086796358599E-3</c:v>
                      </c:pt>
                      <c:pt idx="33">
                        <c:v>-0.26568217506852398</c:v>
                      </c:pt>
                      <c:pt idx="34">
                        <c:v>3.1063480669671299E-2</c:v>
                      </c:pt>
                      <c:pt idx="35">
                        <c:v>0.10846256492350299</c:v>
                      </c:pt>
                      <c:pt idx="36">
                        <c:v>-3.86880253464656E-2</c:v>
                      </c:pt>
                      <c:pt idx="37">
                        <c:v>3.6481039487651398E-2</c:v>
                      </c:pt>
                      <c:pt idx="38">
                        <c:v>1.16858928504974E-2</c:v>
                      </c:pt>
                      <c:pt idx="39">
                        <c:v>-6.3425432269863496E-2</c:v>
                      </c:pt>
                      <c:pt idx="40">
                        <c:v>7.1934885372447202E-2</c:v>
                      </c:pt>
                      <c:pt idx="41">
                        <c:v>-6.4654587381944698E-2</c:v>
                      </c:pt>
                      <c:pt idx="42">
                        <c:v>0.114913275825994</c:v>
                      </c:pt>
                      <c:pt idx="43">
                        <c:v>0.14363903685951501</c:v>
                      </c:pt>
                      <c:pt idx="44">
                        <c:v>2.33246132016778E-2</c:v>
                      </c:pt>
                      <c:pt idx="45">
                        <c:v>-4.2625903778028398E-2</c:v>
                      </c:pt>
                      <c:pt idx="46">
                        <c:v>7.55269743371033E-2</c:v>
                      </c:pt>
                      <c:pt idx="47">
                        <c:v>9.7049522967476098E-2</c:v>
                      </c:pt>
                      <c:pt idx="48">
                        <c:v>-3.0361769311021899E-2</c:v>
                      </c:pt>
                      <c:pt idx="49">
                        <c:v>2.2751436208278301E-2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71F9-44AF-87F6-E25316603036}"/>
                  </c:ext>
                </c:extLst>
              </c15:ser>
            </c15:filteredRadarSeries>
            <c15:filteredRadar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'50d_nor'!$A$59</c15:sqref>
                        </c15:formulaRef>
                      </c:ext>
                    </c:extLst>
                    <c:strCache>
                      <c:ptCount val="1"/>
                      <c:pt idx="0">
                        <c:v>Systems administrators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'50d_nor'!$B$59:$AY$59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6.8068034592699903E-2</c:v>
                      </c:pt>
                      <c:pt idx="1">
                        <c:v>-9.1523335133273806E-2</c:v>
                      </c:pt>
                      <c:pt idx="2">
                        <c:v>0.15289759501663899</c:v>
                      </c:pt>
                      <c:pt idx="3">
                        <c:v>2.8790279255118401E-4</c:v>
                      </c:pt>
                      <c:pt idx="4">
                        <c:v>-0.152987606326459</c:v>
                      </c:pt>
                      <c:pt idx="5">
                        <c:v>-8.9536087207094994E-2</c:v>
                      </c:pt>
                      <c:pt idx="6">
                        <c:v>-7.9230348563321604E-2</c:v>
                      </c:pt>
                      <c:pt idx="7">
                        <c:v>-8.3696716824148504E-2</c:v>
                      </c:pt>
                      <c:pt idx="8">
                        <c:v>-4.09346382671446E-2</c:v>
                      </c:pt>
                      <c:pt idx="9">
                        <c:v>-9.4573206052957604E-2</c:v>
                      </c:pt>
                      <c:pt idx="10">
                        <c:v>9.6265744455406602E-2</c:v>
                      </c:pt>
                      <c:pt idx="11">
                        <c:v>9.2468418917013295E-2</c:v>
                      </c:pt>
                      <c:pt idx="12">
                        <c:v>-3.2365479118873701E-3</c:v>
                      </c:pt>
                      <c:pt idx="13">
                        <c:v>-1.6218750276999001E-2</c:v>
                      </c:pt>
                      <c:pt idx="14">
                        <c:v>-0.120681879803965</c:v>
                      </c:pt>
                      <c:pt idx="15">
                        <c:v>7.35937295314774E-2</c:v>
                      </c:pt>
                      <c:pt idx="16">
                        <c:v>-0.104238476658987</c:v>
                      </c:pt>
                      <c:pt idx="17">
                        <c:v>0.144779293267457</c:v>
                      </c:pt>
                      <c:pt idx="18">
                        <c:v>8.7015577579307002E-2</c:v>
                      </c:pt>
                      <c:pt idx="19">
                        <c:v>-0.129195915529799</c:v>
                      </c:pt>
                      <c:pt idx="20">
                        <c:v>4.9537642118555797E-2</c:v>
                      </c:pt>
                      <c:pt idx="21">
                        <c:v>2.10370315277198E-2</c:v>
                      </c:pt>
                      <c:pt idx="22">
                        <c:v>-0.116276159095842</c:v>
                      </c:pt>
                      <c:pt idx="23">
                        <c:v>2.85356125865402E-2</c:v>
                      </c:pt>
                      <c:pt idx="24">
                        <c:v>-6.7742645468600399E-2</c:v>
                      </c:pt>
                      <c:pt idx="25">
                        <c:v>-0.17977330566163599</c:v>
                      </c:pt>
                      <c:pt idx="26">
                        <c:v>-1.7217215315583501E-2</c:v>
                      </c:pt>
                      <c:pt idx="27">
                        <c:v>-0.18121729636934</c:v>
                      </c:pt>
                      <c:pt idx="28">
                        <c:v>-9.7171578361865005E-2</c:v>
                      </c:pt>
                      <c:pt idx="29">
                        <c:v>4.3537880998229502E-3</c:v>
                      </c:pt>
                      <c:pt idx="30">
                        <c:v>0.50932030656014105</c:v>
                      </c:pt>
                      <c:pt idx="31">
                        <c:v>1.8986279869073901E-2</c:v>
                      </c:pt>
                      <c:pt idx="32">
                        <c:v>-3.1390270033662702E-2</c:v>
                      </c:pt>
                      <c:pt idx="33">
                        <c:v>-0.253562831303628</c:v>
                      </c:pt>
                      <c:pt idx="34">
                        <c:v>2.8181256057851899E-2</c:v>
                      </c:pt>
                      <c:pt idx="35">
                        <c:v>8.6123709656978797E-2</c:v>
                      </c:pt>
                      <c:pt idx="36">
                        <c:v>1.1533116359834301E-2</c:v>
                      </c:pt>
                      <c:pt idx="37">
                        <c:v>-3.2715356932049397E-2</c:v>
                      </c:pt>
                      <c:pt idx="38">
                        <c:v>0.120604500714736</c:v>
                      </c:pt>
                      <c:pt idx="39">
                        <c:v>7.9969113529790702E-3</c:v>
                      </c:pt>
                      <c:pt idx="40">
                        <c:v>1.3838917145170399E-2</c:v>
                      </c:pt>
                      <c:pt idx="41">
                        <c:v>-8.1641685049476304E-2</c:v>
                      </c:pt>
                      <c:pt idx="42">
                        <c:v>6.8094727105132397E-2</c:v>
                      </c:pt>
                      <c:pt idx="43">
                        <c:v>0.27567366044015901</c:v>
                      </c:pt>
                      <c:pt idx="44">
                        <c:v>-6.00796793470703E-2</c:v>
                      </c:pt>
                      <c:pt idx="45">
                        <c:v>3.88067736521975E-2</c:v>
                      </c:pt>
                      <c:pt idx="46">
                        <c:v>1.90824985552746E-2</c:v>
                      </c:pt>
                      <c:pt idx="47">
                        <c:v>0.15465228866418099</c:v>
                      </c:pt>
                      <c:pt idx="48">
                        <c:v>-4.0246039730819902E-2</c:v>
                      </c:pt>
                      <c:pt idx="49">
                        <c:v>4.93189734580807E-2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71F9-44AF-87F6-E25316603036}"/>
                  </c:ext>
                </c:extLst>
              </c15:ser>
            </c15:filteredRadarSeries>
            <c15:filteredRadar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'50d_nor'!$A$60</c15:sqref>
                        </c15:formulaRef>
                      </c:ext>
                    </c:extLst>
                    <c:strCache>
                      <c:ptCount val="1"/>
                      <c:pt idx="0">
                        <c:v>Computer network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'50d_nor'!$B$60:$AY$60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3.6957078721088603E-2</c:v>
                      </c:pt>
                      <c:pt idx="1">
                        <c:v>-2.9626839681826798E-2</c:v>
                      </c:pt>
                      <c:pt idx="2">
                        <c:v>0.18127235850058501</c:v>
                      </c:pt>
                      <c:pt idx="3">
                        <c:v>0.10413900480086501</c:v>
                      </c:pt>
                      <c:pt idx="4">
                        <c:v>-3.6071507727276401E-2</c:v>
                      </c:pt>
                      <c:pt idx="5">
                        <c:v>-6.3130757064125104E-2</c:v>
                      </c:pt>
                      <c:pt idx="6">
                        <c:v>-0.140356815979817</c:v>
                      </c:pt>
                      <c:pt idx="7">
                        <c:v>-0.15195368463641801</c:v>
                      </c:pt>
                      <c:pt idx="8">
                        <c:v>7.5479140918894905E-2</c:v>
                      </c:pt>
                      <c:pt idx="9">
                        <c:v>3.4391080439522902E-2</c:v>
                      </c:pt>
                      <c:pt idx="10">
                        <c:v>7.2409933849506405E-2</c:v>
                      </c:pt>
                      <c:pt idx="11">
                        <c:v>-6.3177503622198596E-3</c:v>
                      </c:pt>
                      <c:pt idx="12">
                        <c:v>-3.1979841123052598E-2</c:v>
                      </c:pt>
                      <c:pt idx="13">
                        <c:v>0.104934676532625</c:v>
                      </c:pt>
                      <c:pt idx="14">
                        <c:v>-1.0040890503331901E-2</c:v>
                      </c:pt>
                      <c:pt idx="15">
                        <c:v>7.7249396839068098E-4</c:v>
                      </c:pt>
                      <c:pt idx="16">
                        <c:v>-9.3811535262893805E-2</c:v>
                      </c:pt>
                      <c:pt idx="17">
                        <c:v>0.15979499143946399</c:v>
                      </c:pt>
                      <c:pt idx="18">
                        <c:v>3.7823692740453503E-2</c:v>
                      </c:pt>
                      <c:pt idx="19">
                        <c:v>-4.5445496844011501E-2</c:v>
                      </c:pt>
                      <c:pt idx="20">
                        <c:v>0.10928034869820499</c:v>
                      </c:pt>
                      <c:pt idx="21">
                        <c:v>7.6589537308592595E-2</c:v>
                      </c:pt>
                      <c:pt idx="22">
                        <c:v>-4.2261767298007E-2</c:v>
                      </c:pt>
                      <c:pt idx="23">
                        <c:v>0.161217553571053</c:v>
                      </c:pt>
                      <c:pt idx="24">
                        <c:v>-2.0592375730212699E-2</c:v>
                      </c:pt>
                      <c:pt idx="25">
                        <c:v>-0.18881201705629799</c:v>
                      </c:pt>
                      <c:pt idx="26">
                        <c:v>-8.18644901583164E-2</c:v>
                      </c:pt>
                      <c:pt idx="27">
                        <c:v>-0.18700545713878999</c:v>
                      </c:pt>
                      <c:pt idx="28">
                        <c:v>-4.5731931268504403E-2</c:v>
                      </c:pt>
                      <c:pt idx="29">
                        <c:v>-1.36466386969353E-2</c:v>
                      </c:pt>
                      <c:pt idx="30">
                        <c:v>0.54432280906260599</c:v>
                      </c:pt>
                      <c:pt idx="31">
                        <c:v>5.0322608436557101E-2</c:v>
                      </c:pt>
                      <c:pt idx="32">
                        <c:v>4.15829491413394E-2</c:v>
                      </c:pt>
                      <c:pt idx="33">
                        <c:v>-0.19510971734815299</c:v>
                      </c:pt>
                      <c:pt idx="34">
                        <c:v>-4.0097157201609203E-2</c:v>
                      </c:pt>
                      <c:pt idx="35">
                        <c:v>8.17062738911742E-2</c:v>
                      </c:pt>
                      <c:pt idx="36">
                        <c:v>-7.92431531154833E-2</c:v>
                      </c:pt>
                      <c:pt idx="37">
                        <c:v>5.4125558134075803E-2</c:v>
                      </c:pt>
                      <c:pt idx="38">
                        <c:v>6.5999736433548003E-3</c:v>
                      </c:pt>
                      <c:pt idx="39">
                        <c:v>-6.0816027834206803E-2</c:v>
                      </c:pt>
                      <c:pt idx="40">
                        <c:v>7.4665000463080694E-2</c:v>
                      </c:pt>
                      <c:pt idx="41">
                        <c:v>-2.3857960070349099E-2</c:v>
                      </c:pt>
                      <c:pt idx="42">
                        <c:v>3.6221064495145602E-2</c:v>
                      </c:pt>
                      <c:pt idx="43">
                        <c:v>0.187748311226313</c:v>
                      </c:pt>
                      <c:pt idx="44">
                        <c:v>3.29167154725745E-2</c:v>
                      </c:pt>
                      <c:pt idx="45">
                        <c:v>-4.8681516855116503E-3</c:v>
                      </c:pt>
                      <c:pt idx="46">
                        <c:v>9.7496381697817595E-3</c:v>
                      </c:pt>
                      <c:pt idx="47">
                        <c:v>6.1567050302130603E-2</c:v>
                      </c:pt>
                      <c:pt idx="48">
                        <c:v>-4.3811275985166501E-2</c:v>
                      </c:pt>
                      <c:pt idx="49">
                        <c:v>9.0604444130406997E-2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71F9-44AF-87F6-E25316603036}"/>
                  </c:ext>
                </c:extLst>
              </c15:ser>
            </c15:filteredRadarSeries>
            <c15:filteredRadar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'50d_nor'!$A$61</c15:sqref>
                        </c15:formulaRef>
                      </c:ext>
                    </c:extLst>
                    <c:strCache>
                      <c:ptCount val="1"/>
                      <c:pt idx="0">
                        <c:v>Applications programmers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'50d_nor'!$B$61:$AY$61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7.2603028458803398E-2</c:v>
                      </c:pt>
                      <c:pt idx="1">
                        <c:v>-0.14878082661042799</c:v>
                      </c:pt>
                      <c:pt idx="2">
                        <c:v>0.238540886217389</c:v>
                      </c:pt>
                      <c:pt idx="3">
                        <c:v>9.0831188004935504E-2</c:v>
                      </c:pt>
                      <c:pt idx="4">
                        <c:v>-0.13315261911620899</c:v>
                      </c:pt>
                      <c:pt idx="5">
                        <c:v>-7.3563490664094996E-2</c:v>
                      </c:pt>
                      <c:pt idx="6">
                        <c:v>-0.166879555501497</c:v>
                      </c:pt>
                      <c:pt idx="7">
                        <c:v>-0.16302748834455399</c:v>
                      </c:pt>
                      <c:pt idx="8">
                        <c:v>-5.4838246714221203E-2</c:v>
                      </c:pt>
                      <c:pt idx="9">
                        <c:v>0.144622237966266</c:v>
                      </c:pt>
                      <c:pt idx="10">
                        <c:v>0.13072072780004301</c:v>
                      </c:pt>
                      <c:pt idx="11">
                        <c:v>3.6913476902831102E-2</c:v>
                      </c:pt>
                      <c:pt idx="12">
                        <c:v>0.134003749765186</c:v>
                      </c:pt>
                      <c:pt idx="13">
                        <c:v>7.4048514793255305E-2</c:v>
                      </c:pt>
                      <c:pt idx="14">
                        <c:v>6.2226047997445202E-2</c:v>
                      </c:pt>
                      <c:pt idx="15">
                        <c:v>2.6664875016793699E-2</c:v>
                      </c:pt>
                      <c:pt idx="16">
                        <c:v>-7.3714743301848407E-2</c:v>
                      </c:pt>
                      <c:pt idx="17">
                        <c:v>0.11785505367183401</c:v>
                      </c:pt>
                      <c:pt idx="18">
                        <c:v>0.131723622843329</c:v>
                      </c:pt>
                      <c:pt idx="19">
                        <c:v>-0.21403571497721599</c:v>
                      </c:pt>
                      <c:pt idx="20">
                        <c:v>8.4051502671287207E-2</c:v>
                      </c:pt>
                      <c:pt idx="21">
                        <c:v>-1.3626346946149901E-2</c:v>
                      </c:pt>
                      <c:pt idx="22">
                        <c:v>-8.6243842840430698E-2</c:v>
                      </c:pt>
                      <c:pt idx="23">
                        <c:v>0.13632457903727699</c:v>
                      </c:pt>
                      <c:pt idx="24">
                        <c:v>8.7585423217599503E-2</c:v>
                      </c:pt>
                      <c:pt idx="25">
                        <c:v>-9.6960402221649908E-3</c:v>
                      </c:pt>
                      <c:pt idx="26">
                        <c:v>-7.3878416427920601E-3</c:v>
                      </c:pt>
                      <c:pt idx="27">
                        <c:v>-0.23687074729489199</c:v>
                      </c:pt>
                      <c:pt idx="28">
                        <c:v>-6.6112097228319303E-2</c:v>
                      </c:pt>
                      <c:pt idx="29">
                        <c:v>-5.37342612422032E-2</c:v>
                      </c:pt>
                      <c:pt idx="30">
                        <c:v>0.47605244593826301</c:v>
                      </c:pt>
                      <c:pt idx="31">
                        <c:v>-5.1849033338785197E-2</c:v>
                      </c:pt>
                      <c:pt idx="32">
                        <c:v>-9.3464828389593205E-2</c:v>
                      </c:pt>
                      <c:pt idx="33">
                        <c:v>-0.19466578428093301</c:v>
                      </c:pt>
                      <c:pt idx="34">
                        <c:v>3.4424763780789201E-2</c:v>
                      </c:pt>
                      <c:pt idx="35">
                        <c:v>0.110593007660011</c:v>
                      </c:pt>
                      <c:pt idx="36">
                        <c:v>-2.7192386500410101E-2</c:v>
                      </c:pt>
                      <c:pt idx="37">
                        <c:v>2.9111150550456599E-2</c:v>
                      </c:pt>
                      <c:pt idx="38">
                        <c:v>5.3241316923044197E-4</c:v>
                      </c:pt>
                      <c:pt idx="39">
                        <c:v>-5.2095749441147601E-2</c:v>
                      </c:pt>
                      <c:pt idx="40">
                        <c:v>0.11630743017695699</c:v>
                      </c:pt>
                      <c:pt idx="41">
                        <c:v>-8.2738567231852595E-3</c:v>
                      </c:pt>
                      <c:pt idx="42">
                        <c:v>5.2894575095414299E-3</c:v>
                      </c:pt>
                      <c:pt idx="43">
                        <c:v>0.239980646015689</c:v>
                      </c:pt>
                      <c:pt idx="44">
                        <c:v>-4.7045801933174598E-2</c:v>
                      </c:pt>
                      <c:pt idx="45">
                        <c:v>-5.7892016245036102E-3</c:v>
                      </c:pt>
                      <c:pt idx="46">
                        <c:v>0.12608259971399899</c:v>
                      </c:pt>
                      <c:pt idx="47">
                        <c:v>0.16826454876660199</c:v>
                      </c:pt>
                      <c:pt idx="48">
                        <c:v>-8.3190165986895395E-2</c:v>
                      </c:pt>
                      <c:pt idx="49">
                        <c:v>-4.8641181362506902E-3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71F9-44AF-87F6-E25316603036}"/>
                  </c:ext>
                </c:extLst>
              </c15:ser>
            </c15:filteredRadarSeries>
            <c15:filteredRadar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'50d_nor'!$A$62</c15:sqref>
                        </c15:formulaRef>
                      </c:ext>
                    </c:extLst>
                    <c:strCache>
                      <c:ptCount val="1"/>
                      <c:pt idx="0">
                        <c:v>Database and network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'50d_nor'!$B$62:$AY$62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0.105470979983983</c:v>
                      </c:pt>
                      <c:pt idx="1">
                        <c:v>-1.77160333430154E-2</c:v>
                      </c:pt>
                      <c:pt idx="2">
                        <c:v>0.107918755683613</c:v>
                      </c:pt>
                      <c:pt idx="3">
                        <c:v>5.2161983277451099E-2</c:v>
                      </c:pt>
                      <c:pt idx="4">
                        <c:v>6.1699306476042598E-3</c:v>
                      </c:pt>
                      <c:pt idx="5">
                        <c:v>-3.2828184200886901E-2</c:v>
                      </c:pt>
                      <c:pt idx="6">
                        <c:v>-0.113470173825283</c:v>
                      </c:pt>
                      <c:pt idx="7">
                        <c:v>-7.0993652018239206E-2</c:v>
                      </c:pt>
                      <c:pt idx="8">
                        <c:v>7.7599586894238806E-2</c:v>
                      </c:pt>
                      <c:pt idx="9">
                        <c:v>-2.7727760345255498E-2</c:v>
                      </c:pt>
                      <c:pt idx="10">
                        <c:v>6.2351290135083198E-2</c:v>
                      </c:pt>
                      <c:pt idx="11">
                        <c:v>-5.3385405778929099E-3</c:v>
                      </c:pt>
                      <c:pt idx="12">
                        <c:v>1.61544129843064E-2</c:v>
                      </c:pt>
                      <c:pt idx="13">
                        <c:v>2.2262806069262001E-4</c:v>
                      </c:pt>
                      <c:pt idx="14">
                        <c:v>5.8601619648468398E-2</c:v>
                      </c:pt>
                      <c:pt idx="15">
                        <c:v>2.2563388681097502E-2</c:v>
                      </c:pt>
                      <c:pt idx="16">
                        <c:v>-2.8125908037577901E-2</c:v>
                      </c:pt>
                      <c:pt idx="17">
                        <c:v>2.4348685173116998E-2</c:v>
                      </c:pt>
                      <c:pt idx="18">
                        <c:v>4.4001955297149002E-2</c:v>
                      </c:pt>
                      <c:pt idx="19">
                        <c:v>-4.1508478249109401E-2</c:v>
                      </c:pt>
                      <c:pt idx="20">
                        <c:v>1.17416308472112E-2</c:v>
                      </c:pt>
                      <c:pt idx="21">
                        <c:v>-2.0601547055184501E-2</c:v>
                      </c:pt>
                      <c:pt idx="22">
                        <c:v>4.4973901334639001E-2</c:v>
                      </c:pt>
                      <c:pt idx="23">
                        <c:v>0.12690595119057599</c:v>
                      </c:pt>
                      <c:pt idx="24">
                        <c:v>-3.5596465310931101E-2</c:v>
                      </c:pt>
                      <c:pt idx="25">
                        <c:v>-0.20929548339384199</c:v>
                      </c:pt>
                      <c:pt idx="26">
                        <c:v>-7.7797227108665407E-2</c:v>
                      </c:pt>
                      <c:pt idx="27">
                        <c:v>-7.2450561615884201E-2</c:v>
                      </c:pt>
                      <c:pt idx="28">
                        <c:v>1.62197481482088E-3</c:v>
                      </c:pt>
                      <c:pt idx="29">
                        <c:v>-4.04851788847286E-2</c:v>
                      </c:pt>
                      <c:pt idx="30">
                        <c:v>0.54804792598503105</c:v>
                      </c:pt>
                      <c:pt idx="31">
                        <c:v>-3.4481559626980199E-2</c:v>
                      </c:pt>
                      <c:pt idx="32">
                        <c:v>3.3306811711833299E-2</c:v>
                      </c:pt>
                      <c:pt idx="33">
                        <c:v>-0.24139798595735701</c:v>
                      </c:pt>
                      <c:pt idx="34">
                        <c:v>-1.29672815068966E-2</c:v>
                      </c:pt>
                      <c:pt idx="35">
                        <c:v>5.1543451797227399E-2</c:v>
                      </c:pt>
                      <c:pt idx="36">
                        <c:v>-3.9390779198151003E-2</c:v>
                      </c:pt>
                      <c:pt idx="37">
                        <c:v>1.20411412415714E-2</c:v>
                      </c:pt>
                      <c:pt idx="38">
                        <c:v>-6.5325665331439894E-2</c:v>
                      </c:pt>
                      <c:pt idx="39">
                        <c:v>-4.15989869861806E-2</c:v>
                      </c:pt>
                      <c:pt idx="40">
                        <c:v>3.88250952312197E-2</c:v>
                      </c:pt>
                      <c:pt idx="41">
                        <c:v>-6.6536884869147606E-2</c:v>
                      </c:pt>
                      <c:pt idx="42">
                        <c:v>0.114948126461888</c:v>
                      </c:pt>
                      <c:pt idx="43">
                        <c:v>0.130903645817842</c:v>
                      </c:pt>
                      <c:pt idx="44">
                        <c:v>1.1993936279078899E-3</c:v>
                      </c:pt>
                      <c:pt idx="45">
                        <c:v>-3.0995960273050099E-2</c:v>
                      </c:pt>
                      <c:pt idx="46">
                        <c:v>-4.13565460296791E-2</c:v>
                      </c:pt>
                      <c:pt idx="47">
                        <c:v>9.5615320928832695E-2</c:v>
                      </c:pt>
                      <c:pt idx="48">
                        <c:v>-5.1028463989822703E-3</c:v>
                      </c:pt>
                      <c:pt idx="49">
                        <c:v>2.0707920851841501E-2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71F9-44AF-87F6-E25316603036}"/>
                  </c:ext>
                </c:extLst>
              </c15:ser>
            </c15:filteredRadarSeries>
            <c15:filteredRadar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'50d_nor'!$A$63</c15:sqref>
                        </c15:formulaRef>
                      </c:ext>
                    </c:extLst>
                    <c:strCache>
                      <c:ptCount val="1"/>
                      <c:pt idx="0">
                        <c:v>Building architects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'50d_nor'!$B$63:$AY$63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0.116930865954188</c:v>
                      </c:pt>
                      <c:pt idx="1">
                        <c:v>8.8419363052109595E-2</c:v>
                      </c:pt>
                      <c:pt idx="2">
                        <c:v>3.6829610304870301E-2</c:v>
                      </c:pt>
                      <c:pt idx="3">
                        <c:v>-7.4275440204071397E-2</c:v>
                      </c:pt>
                      <c:pt idx="4">
                        <c:v>2.2736598863179898E-3</c:v>
                      </c:pt>
                      <c:pt idx="5">
                        <c:v>-6.3660593839122703E-2</c:v>
                      </c:pt>
                      <c:pt idx="6">
                        <c:v>-0.21151001446451601</c:v>
                      </c:pt>
                      <c:pt idx="7">
                        <c:v>-0.14490255363365301</c:v>
                      </c:pt>
                      <c:pt idx="8">
                        <c:v>-0.18124360813363499</c:v>
                      </c:pt>
                      <c:pt idx="9">
                        <c:v>-8.0547847830171396E-2</c:v>
                      </c:pt>
                      <c:pt idx="10">
                        <c:v>-5.1209086438718798E-2</c:v>
                      </c:pt>
                      <c:pt idx="11">
                        <c:v>1.20243863217876E-2</c:v>
                      </c:pt>
                      <c:pt idx="12">
                        <c:v>-0.114245610498663</c:v>
                      </c:pt>
                      <c:pt idx="13">
                        <c:v>2.3479566158935102E-2</c:v>
                      </c:pt>
                      <c:pt idx="14">
                        <c:v>-0.102299982618237</c:v>
                      </c:pt>
                      <c:pt idx="15">
                        <c:v>2.2403356855746501E-2</c:v>
                      </c:pt>
                      <c:pt idx="16">
                        <c:v>0.14998990695049599</c:v>
                      </c:pt>
                      <c:pt idx="17">
                        <c:v>9.3306074263023606E-2</c:v>
                      </c:pt>
                      <c:pt idx="18">
                        <c:v>3.6321371001164997E-2</c:v>
                      </c:pt>
                      <c:pt idx="19">
                        <c:v>-0.10658703873415699</c:v>
                      </c:pt>
                      <c:pt idx="20">
                        <c:v>0.18775041632581699</c:v>
                      </c:pt>
                      <c:pt idx="21">
                        <c:v>2.72565487938384E-2</c:v>
                      </c:pt>
                      <c:pt idx="22">
                        <c:v>-0.31021778091452001</c:v>
                      </c:pt>
                      <c:pt idx="23">
                        <c:v>-0.10823945220524001</c:v>
                      </c:pt>
                      <c:pt idx="24">
                        <c:v>-4.9154634225275599E-2</c:v>
                      </c:pt>
                      <c:pt idx="25">
                        <c:v>-8.0491116874744806E-2</c:v>
                      </c:pt>
                      <c:pt idx="26">
                        <c:v>-0.125789302411178</c:v>
                      </c:pt>
                      <c:pt idx="27">
                        <c:v>-0.13134832369091501</c:v>
                      </c:pt>
                      <c:pt idx="28">
                        <c:v>-0.104538318430329</c:v>
                      </c:pt>
                      <c:pt idx="29">
                        <c:v>-1.0982775470463699E-2</c:v>
                      </c:pt>
                      <c:pt idx="30">
                        <c:v>0.41740784139730303</c:v>
                      </c:pt>
                      <c:pt idx="31">
                        <c:v>-0.16393821774958001</c:v>
                      </c:pt>
                      <c:pt idx="32">
                        <c:v>5.2912379921590301E-3</c:v>
                      </c:pt>
                      <c:pt idx="33">
                        <c:v>-0.21530963512663301</c:v>
                      </c:pt>
                      <c:pt idx="34">
                        <c:v>1.3323541643329001E-2</c:v>
                      </c:pt>
                      <c:pt idx="35">
                        <c:v>7.6983713116406297E-2</c:v>
                      </c:pt>
                      <c:pt idx="36">
                        <c:v>9.56966355224384E-2</c:v>
                      </c:pt>
                      <c:pt idx="37">
                        <c:v>0.10112126546321901</c:v>
                      </c:pt>
                      <c:pt idx="38">
                        <c:v>3.4394923766904298E-2</c:v>
                      </c:pt>
                      <c:pt idx="39">
                        <c:v>7.8324988434695597E-2</c:v>
                      </c:pt>
                      <c:pt idx="40">
                        <c:v>-9.9597722871544603E-3</c:v>
                      </c:pt>
                      <c:pt idx="41">
                        <c:v>-0.14519041260725701</c:v>
                      </c:pt>
                      <c:pt idx="42">
                        <c:v>8.8572618847104601E-2</c:v>
                      </c:pt>
                      <c:pt idx="43">
                        <c:v>6.5138138866631798E-3</c:v>
                      </c:pt>
                      <c:pt idx="44">
                        <c:v>9.5182946782634299E-3</c:v>
                      </c:pt>
                      <c:pt idx="45">
                        <c:v>6.9085889850088594E-2</c:v>
                      </c:pt>
                      <c:pt idx="46">
                        <c:v>-0.15975020623392799</c:v>
                      </c:pt>
                      <c:pt idx="47">
                        <c:v>-8.3344158985870095E-2</c:v>
                      </c:pt>
                      <c:pt idx="48">
                        <c:v>-5.4085222219326899E-2</c:v>
                      </c:pt>
                      <c:pt idx="49">
                        <c:v>-6.5334784849289899E-3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71F9-44AF-87F6-E25316603036}"/>
                  </c:ext>
                </c:extLst>
              </c15:ser>
            </c15:filteredRadarSeries>
            <c15:filteredRadar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'50d_nor'!$A$64</c15:sqref>
                        </c15:formulaRef>
                      </c:ext>
                    </c:extLst>
                    <c:strCache>
                      <c:ptCount val="1"/>
                      <c:pt idx="0">
                        <c:v>Landscape architects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'50d_nor'!$B$64:$AY$64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3.42327137452135E-2</c:v>
                      </c:pt>
                      <c:pt idx="1">
                        <c:v>0.105776175658501</c:v>
                      </c:pt>
                      <c:pt idx="2">
                        <c:v>-8.4216753324370702E-2</c:v>
                      </c:pt>
                      <c:pt idx="3">
                        <c:v>-3.6946203842254298E-2</c:v>
                      </c:pt>
                      <c:pt idx="4">
                        <c:v>-6.4532464251960006E-2</c:v>
                      </c:pt>
                      <c:pt idx="5">
                        <c:v>-4.2482073687689401E-2</c:v>
                      </c:pt>
                      <c:pt idx="6">
                        <c:v>-0.24004080612460699</c:v>
                      </c:pt>
                      <c:pt idx="7">
                        <c:v>-0.19856188913857001</c:v>
                      </c:pt>
                      <c:pt idx="8">
                        <c:v>-0.17349975237958201</c:v>
                      </c:pt>
                      <c:pt idx="9">
                        <c:v>-7.22425108203954E-2</c:v>
                      </c:pt>
                      <c:pt idx="10">
                        <c:v>-2.4277283131025399E-2</c:v>
                      </c:pt>
                      <c:pt idx="11">
                        <c:v>1.8215716145279899E-2</c:v>
                      </c:pt>
                      <c:pt idx="12">
                        <c:v>-1.22415614106904E-2</c:v>
                      </c:pt>
                      <c:pt idx="13">
                        <c:v>2.2919425273530001E-2</c:v>
                      </c:pt>
                      <c:pt idx="14">
                        <c:v>-8.4910259534905802E-2</c:v>
                      </c:pt>
                      <c:pt idx="15">
                        <c:v>4.25637503955512E-2</c:v>
                      </c:pt>
                      <c:pt idx="16">
                        <c:v>0.238849901654062</c:v>
                      </c:pt>
                      <c:pt idx="17">
                        <c:v>9.5344420756965503E-3</c:v>
                      </c:pt>
                      <c:pt idx="18">
                        <c:v>3.0725221619012599E-2</c:v>
                      </c:pt>
                      <c:pt idx="19">
                        <c:v>-0.13182178788462301</c:v>
                      </c:pt>
                      <c:pt idx="20">
                        <c:v>6.2654194835713606E-2</c:v>
                      </c:pt>
                      <c:pt idx="21">
                        <c:v>3.9546284012331699E-2</c:v>
                      </c:pt>
                      <c:pt idx="22">
                        <c:v>-0.25857928076937498</c:v>
                      </c:pt>
                      <c:pt idx="23">
                        <c:v>-5.8869335436878702E-2</c:v>
                      </c:pt>
                      <c:pt idx="24">
                        <c:v>6.1675464619202501E-2</c:v>
                      </c:pt>
                      <c:pt idx="25">
                        <c:v>1.0465617632070601E-2</c:v>
                      </c:pt>
                      <c:pt idx="26">
                        <c:v>-0.26725113060538802</c:v>
                      </c:pt>
                      <c:pt idx="27">
                        <c:v>-0.10979523362648599</c:v>
                      </c:pt>
                      <c:pt idx="28">
                        <c:v>-7.1774763507440706E-2</c:v>
                      </c:pt>
                      <c:pt idx="29">
                        <c:v>5.6361879856324501E-2</c:v>
                      </c:pt>
                      <c:pt idx="30">
                        <c:v>0.31680836360361397</c:v>
                      </c:pt>
                      <c:pt idx="31">
                        <c:v>-0.173364451440506</c:v>
                      </c:pt>
                      <c:pt idx="32">
                        <c:v>1.6370431042733599E-2</c:v>
                      </c:pt>
                      <c:pt idx="33">
                        <c:v>-0.294920832397289</c:v>
                      </c:pt>
                      <c:pt idx="34">
                        <c:v>-4.0199805441688601E-2</c:v>
                      </c:pt>
                      <c:pt idx="35">
                        <c:v>0.10899663671679399</c:v>
                      </c:pt>
                      <c:pt idx="36">
                        <c:v>-0.10060131250589099</c:v>
                      </c:pt>
                      <c:pt idx="37">
                        <c:v>0.148795778909806</c:v>
                      </c:pt>
                      <c:pt idx="38">
                        <c:v>-1.37557473511079E-2</c:v>
                      </c:pt>
                      <c:pt idx="39">
                        <c:v>1.2064434188145101E-2</c:v>
                      </c:pt>
                      <c:pt idx="40">
                        <c:v>-1.03744962063805E-2</c:v>
                      </c:pt>
                      <c:pt idx="41">
                        <c:v>-4.3172909027322598E-2</c:v>
                      </c:pt>
                      <c:pt idx="42">
                        <c:v>0.13266091010800499</c:v>
                      </c:pt>
                      <c:pt idx="43">
                        <c:v>-1.3416915463754999E-2</c:v>
                      </c:pt>
                      <c:pt idx="44">
                        <c:v>-8.8110155937787399E-3</c:v>
                      </c:pt>
                      <c:pt idx="45">
                        <c:v>5.1622354564891199E-2</c:v>
                      </c:pt>
                      <c:pt idx="46">
                        <c:v>-4.1070798129243698E-2</c:v>
                      </c:pt>
                      <c:pt idx="47">
                        <c:v>-0.10521449087776701</c:v>
                      </c:pt>
                      <c:pt idx="48">
                        <c:v>-3.4332426015490497E-2</c:v>
                      </c:pt>
                      <c:pt idx="49">
                        <c:v>-2.52249287859285E-2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71F9-44AF-87F6-E25316603036}"/>
                  </c:ext>
                </c:extLst>
              </c15:ser>
            </c15:filteredRadarSeries>
            <c15:filteredRadar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'50d_nor'!$A$65</c15:sqref>
                        </c15:formulaRef>
                      </c:ext>
                    </c:extLst>
                    <c:strCache>
                      <c:ptCount val="1"/>
                      <c:pt idx="0">
                        <c:v>Town and traffic planners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'50d_nor'!$B$65:$AY$65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0.149575682648316</c:v>
                      </c:pt>
                      <c:pt idx="1">
                        <c:v>-8.6675016757204702E-3</c:v>
                      </c:pt>
                      <c:pt idx="2">
                        <c:v>4.3955853256346898E-2</c:v>
                      </c:pt>
                      <c:pt idx="3">
                        <c:v>-8.3010324319646195E-2</c:v>
                      </c:pt>
                      <c:pt idx="4">
                        <c:v>-8.4437223149719395E-2</c:v>
                      </c:pt>
                      <c:pt idx="5">
                        <c:v>-0.152225667854609</c:v>
                      </c:pt>
                      <c:pt idx="6">
                        <c:v>-0.13558653291173201</c:v>
                      </c:pt>
                      <c:pt idx="7">
                        <c:v>8.1230317160412395E-3</c:v>
                      </c:pt>
                      <c:pt idx="8">
                        <c:v>5.3240233453510401E-3</c:v>
                      </c:pt>
                      <c:pt idx="9">
                        <c:v>-0.15439865222582499</c:v>
                      </c:pt>
                      <c:pt idx="10">
                        <c:v>-7.3950079901467597E-2</c:v>
                      </c:pt>
                      <c:pt idx="11">
                        <c:v>-0.13473897147713301</c:v>
                      </c:pt>
                      <c:pt idx="12">
                        <c:v>-3.4822022926208102E-3</c:v>
                      </c:pt>
                      <c:pt idx="13">
                        <c:v>-9.2776520963574402E-2</c:v>
                      </c:pt>
                      <c:pt idx="14">
                        <c:v>1.5436950343068599E-2</c:v>
                      </c:pt>
                      <c:pt idx="15">
                        <c:v>5.3067976726066599E-2</c:v>
                      </c:pt>
                      <c:pt idx="16">
                        <c:v>5.6394957697789898E-2</c:v>
                      </c:pt>
                      <c:pt idx="17">
                        <c:v>8.4945596578635901E-2</c:v>
                      </c:pt>
                      <c:pt idx="18">
                        <c:v>-6.12640911122714E-2</c:v>
                      </c:pt>
                      <c:pt idx="19">
                        <c:v>-6.46858799787524E-2</c:v>
                      </c:pt>
                      <c:pt idx="20">
                        <c:v>0.133027772705193</c:v>
                      </c:pt>
                      <c:pt idx="21">
                        <c:v>-3.7561459452898599E-2</c:v>
                      </c:pt>
                      <c:pt idx="22">
                        <c:v>-0.13154419778514601</c:v>
                      </c:pt>
                      <c:pt idx="23">
                        <c:v>0.11364597027838701</c:v>
                      </c:pt>
                      <c:pt idx="24">
                        <c:v>1.8346579959460201E-2</c:v>
                      </c:pt>
                      <c:pt idx="25">
                        <c:v>-0.22472184197283401</c:v>
                      </c:pt>
                      <c:pt idx="26">
                        <c:v>-7.7107721732958504E-2</c:v>
                      </c:pt>
                      <c:pt idx="27">
                        <c:v>3.2484179141752799E-2</c:v>
                      </c:pt>
                      <c:pt idx="28">
                        <c:v>9.7289057819287095E-2</c:v>
                      </c:pt>
                      <c:pt idx="29">
                        <c:v>-4.6158741550536399E-3</c:v>
                      </c:pt>
                      <c:pt idx="30">
                        <c:v>0.42263306220966201</c:v>
                      </c:pt>
                      <c:pt idx="31">
                        <c:v>8.7943572353565105E-2</c:v>
                      </c:pt>
                      <c:pt idx="32">
                        <c:v>-2.34467409555024E-2</c:v>
                      </c:pt>
                      <c:pt idx="33">
                        <c:v>-0.17062409136808501</c:v>
                      </c:pt>
                      <c:pt idx="34">
                        <c:v>6.07516962597432E-2</c:v>
                      </c:pt>
                      <c:pt idx="35">
                        <c:v>3.4426294646425597E-2</c:v>
                      </c:pt>
                      <c:pt idx="36">
                        <c:v>-1.8353753651614398E-2</c:v>
                      </c:pt>
                      <c:pt idx="37">
                        <c:v>-3.7772097680137402E-2</c:v>
                      </c:pt>
                      <c:pt idx="38">
                        <c:v>-3.7202187752783999E-2</c:v>
                      </c:pt>
                      <c:pt idx="39">
                        <c:v>0.14393770184903401</c:v>
                      </c:pt>
                      <c:pt idx="40">
                        <c:v>-9.3981315658348094E-2</c:v>
                      </c:pt>
                      <c:pt idx="41">
                        <c:v>4.3773121137608499E-2</c:v>
                      </c:pt>
                      <c:pt idx="42">
                        <c:v>7.9354592802643301E-2</c:v>
                      </c:pt>
                      <c:pt idx="43">
                        <c:v>-2.24924991854028E-2</c:v>
                      </c:pt>
                      <c:pt idx="44">
                        <c:v>-4.8324581633072697E-2</c:v>
                      </c:pt>
                      <c:pt idx="45">
                        <c:v>-4.01095542197763E-2</c:v>
                      </c:pt>
                      <c:pt idx="46">
                        <c:v>-3.1964195223260397E-2</c:v>
                      </c:pt>
                      <c:pt idx="47">
                        <c:v>9.0093760650516198E-3</c:v>
                      </c:pt>
                      <c:pt idx="48">
                        <c:v>8.8001267121636195E-2</c:v>
                      </c:pt>
                      <c:pt idx="49">
                        <c:v>5.0494638732634404E-3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71F9-44AF-87F6-E25316603036}"/>
                  </c:ext>
                </c:extLst>
              </c15:ser>
            </c15:filteredRadarSeries>
            <c15:filteredRadar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'50d_nor'!$A$66</c15:sqref>
                        </c15:formulaRef>
                      </c:ext>
                    </c:extLst>
                    <c:strCache>
                      <c:ptCount val="1"/>
                      <c:pt idx="0">
                        <c:v>Civil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'50d_nor'!$B$66:$AY$66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6.1254685356159199E-3</c:v>
                      </c:pt>
                      <c:pt idx="1">
                        <c:v>-0.10421254516358</c:v>
                      </c:pt>
                      <c:pt idx="2">
                        <c:v>6.2812421392197601E-2</c:v>
                      </c:pt>
                      <c:pt idx="3">
                        <c:v>-5.8138462877641503E-2</c:v>
                      </c:pt>
                      <c:pt idx="4">
                        <c:v>-7.2828751136704201E-2</c:v>
                      </c:pt>
                      <c:pt idx="5">
                        <c:v>-2.9409449988793499E-2</c:v>
                      </c:pt>
                      <c:pt idx="6">
                        <c:v>-8.3884041979689003E-2</c:v>
                      </c:pt>
                      <c:pt idx="7">
                        <c:v>5.3162075096521599E-2</c:v>
                      </c:pt>
                      <c:pt idx="8">
                        <c:v>2.0886112941813299E-2</c:v>
                      </c:pt>
                      <c:pt idx="9">
                        <c:v>-0.20063239825785401</c:v>
                      </c:pt>
                      <c:pt idx="10">
                        <c:v>6.1558681759844698E-2</c:v>
                      </c:pt>
                      <c:pt idx="11">
                        <c:v>7.9969390274050901E-3</c:v>
                      </c:pt>
                      <c:pt idx="12">
                        <c:v>-4.3988606589056997E-2</c:v>
                      </c:pt>
                      <c:pt idx="13">
                        <c:v>-9.6353727825697396E-3</c:v>
                      </c:pt>
                      <c:pt idx="14">
                        <c:v>-4.7144822086802499E-2</c:v>
                      </c:pt>
                      <c:pt idx="15">
                        <c:v>-8.8315831916178797E-2</c:v>
                      </c:pt>
                      <c:pt idx="16">
                        <c:v>-2.8716474139409498E-3</c:v>
                      </c:pt>
                      <c:pt idx="17">
                        <c:v>0.12110903961139501</c:v>
                      </c:pt>
                      <c:pt idx="18">
                        <c:v>-2.6646520066144999E-2</c:v>
                      </c:pt>
                      <c:pt idx="19">
                        <c:v>-0.124037178396787</c:v>
                      </c:pt>
                      <c:pt idx="20">
                        <c:v>8.7300461880994995E-2</c:v>
                      </c:pt>
                      <c:pt idx="21">
                        <c:v>9.6553071648273897E-2</c:v>
                      </c:pt>
                      <c:pt idx="22">
                        <c:v>-0.13768611629939301</c:v>
                      </c:pt>
                      <c:pt idx="23">
                        <c:v>-0.113869340838918</c:v>
                      </c:pt>
                      <c:pt idx="24">
                        <c:v>1.42347811039517E-2</c:v>
                      </c:pt>
                      <c:pt idx="25">
                        <c:v>-0.25429877283707802</c:v>
                      </c:pt>
                      <c:pt idx="26">
                        <c:v>-9.9086772551106206E-2</c:v>
                      </c:pt>
                      <c:pt idx="27">
                        <c:v>-0.25051765944412602</c:v>
                      </c:pt>
                      <c:pt idx="28">
                        <c:v>-6.1750249305065202E-2</c:v>
                      </c:pt>
                      <c:pt idx="29">
                        <c:v>0.136082497911375</c:v>
                      </c:pt>
                      <c:pt idx="30">
                        <c:v>0.48395119880703202</c:v>
                      </c:pt>
                      <c:pt idx="31">
                        <c:v>-0.105807603073949</c:v>
                      </c:pt>
                      <c:pt idx="32">
                        <c:v>-0.115872815386503</c:v>
                      </c:pt>
                      <c:pt idx="33">
                        <c:v>-0.18303520071063401</c:v>
                      </c:pt>
                      <c:pt idx="34">
                        <c:v>2.0309829787504698E-2</c:v>
                      </c:pt>
                      <c:pt idx="35">
                        <c:v>6.8933097302911306E-2</c:v>
                      </c:pt>
                      <c:pt idx="36">
                        <c:v>-4.0249615812278802E-2</c:v>
                      </c:pt>
                      <c:pt idx="37">
                        <c:v>-6.4841359729569795E-2</c:v>
                      </c:pt>
                      <c:pt idx="38">
                        <c:v>6.7284566854014904E-2</c:v>
                      </c:pt>
                      <c:pt idx="39">
                        <c:v>9.1486715997199403E-2</c:v>
                      </c:pt>
                      <c:pt idx="40">
                        <c:v>-9.8915509079804495E-2</c:v>
                      </c:pt>
                      <c:pt idx="41">
                        <c:v>-4.3678546715881103E-2</c:v>
                      </c:pt>
                      <c:pt idx="42">
                        <c:v>0.13312403185735899</c:v>
                      </c:pt>
                      <c:pt idx="43">
                        <c:v>3.72655468180089E-2</c:v>
                      </c:pt>
                      <c:pt idx="44">
                        <c:v>-4.2531501712271803E-2</c:v>
                      </c:pt>
                      <c:pt idx="45">
                        <c:v>2.8266229198219101E-2</c:v>
                      </c:pt>
                      <c:pt idx="46">
                        <c:v>-8.0744940043647906E-2</c:v>
                      </c:pt>
                      <c:pt idx="47">
                        <c:v>4.0917852736181197E-2</c:v>
                      </c:pt>
                      <c:pt idx="48">
                        <c:v>-0.139875372919089</c:v>
                      </c:pt>
                      <c:pt idx="49">
                        <c:v>-6.5907530361281705E-2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71F9-44AF-87F6-E25316603036}"/>
                  </c:ext>
                </c:extLst>
              </c15:ser>
            </c15:filteredRadarSeries>
            <c15:filteredRadar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'50d_nor'!$A$67</c15:sqref>
                        </c15:formulaRef>
                      </c:ext>
                    </c:extLst>
                    <c:strCache>
                      <c:ptCount val="1"/>
                      <c:pt idx="0">
                        <c:v>Electrical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'50d_nor'!$B$67:$AY$67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-1.9231210587385E-2</c:v>
                      </c:pt>
                      <c:pt idx="1">
                        <c:v>-7.1431344943489905E-2</c:v>
                      </c:pt>
                      <c:pt idx="2">
                        <c:v>0.25142525852344799</c:v>
                      </c:pt>
                      <c:pt idx="3">
                        <c:v>3.1263919734222503E-2</c:v>
                      </c:pt>
                      <c:pt idx="4">
                        <c:v>-0.13048012315777699</c:v>
                      </c:pt>
                      <c:pt idx="5">
                        <c:v>3.062196415395E-2</c:v>
                      </c:pt>
                      <c:pt idx="6">
                        <c:v>-7.6397053360800604E-2</c:v>
                      </c:pt>
                      <c:pt idx="7">
                        <c:v>4.8481131565938501E-2</c:v>
                      </c:pt>
                      <c:pt idx="8">
                        <c:v>6.3329038129258204E-3</c:v>
                      </c:pt>
                      <c:pt idx="9">
                        <c:v>-8.1351508741587295E-2</c:v>
                      </c:pt>
                      <c:pt idx="10">
                        <c:v>0.20821436276351399</c:v>
                      </c:pt>
                      <c:pt idx="11">
                        <c:v>2.45410951731143E-2</c:v>
                      </c:pt>
                      <c:pt idx="12">
                        <c:v>-2.24475610652528E-3</c:v>
                      </c:pt>
                      <c:pt idx="13">
                        <c:v>9.3193806319497793E-2</c:v>
                      </c:pt>
                      <c:pt idx="14">
                        <c:v>-0.138585864745954</c:v>
                      </c:pt>
                      <c:pt idx="15">
                        <c:v>4.2904841624545401E-2</c:v>
                      </c:pt>
                      <c:pt idx="16">
                        <c:v>-8.6627915630542895E-2</c:v>
                      </c:pt>
                      <c:pt idx="17">
                        <c:v>0.21271773154026299</c:v>
                      </c:pt>
                      <c:pt idx="18">
                        <c:v>-5.0150695384242702E-2</c:v>
                      </c:pt>
                      <c:pt idx="19">
                        <c:v>-0.22882341725608901</c:v>
                      </c:pt>
                      <c:pt idx="20">
                        <c:v>0.20546704653975301</c:v>
                      </c:pt>
                      <c:pt idx="21">
                        <c:v>8.9269725688149795E-3</c:v>
                      </c:pt>
                      <c:pt idx="22">
                        <c:v>-0.106555174924991</c:v>
                      </c:pt>
                      <c:pt idx="23">
                        <c:v>-9.2481296534898894E-2</c:v>
                      </c:pt>
                      <c:pt idx="24">
                        <c:v>0.105025492652302</c:v>
                      </c:pt>
                      <c:pt idx="25">
                        <c:v>-0.148413451283604</c:v>
                      </c:pt>
                      <c:pt idx="26">
                        <c:v>-0.115589375502741</c:v>
                      </c:pt>
                      <c:pt idx="27">
                        <c:v>-0.17082959070807199</c:v>
                      </c:pt>
                      <c:pt idx="28">
                        <c:v>2.5819538583788802E-2</c:v>
                      </c:pt>
                      <c:pt idx="29">
                        <c:v>3.55922380397454E-2</c:v>
                      </c:pt>
                      <c:pt idx="30">
                        <c:v>0.44041355633403001</c:v>
                      </c:pt>
                      <c:pt idx="31">
                        <c:v>-7.7636804643124099E-2</c:v>
                      </c:pt>
                      <c:pt idx="32">
                        <c:v>3.9382194925849101E-2</c:v>
                      </c:pt>
                      <c:pt idx="33">
                        <c:v>-0.19208323497319099</c:v>
                      </c:pt>
                      <c:pt idx="34">
                        <c:v>6.4191119136283697E-2</c:v>
                      </c:pt>
                      <c:pt idx="35">
                        <c:v>0.131102833035558</c:v>
                      </c:pt>
                      <c:pt idx="36">
                        <c:v>2.4915902360245601E-2</c:v>
                      </c:pt>
                      <c:pt idx="37">
                        <c:v>8.8109294622334799E-2</c:v>
                      </c:pt>
                      <c:pt idx="38">
                        <c:v>0.19937954578780601</c:v>
                      </c:pt>
                      <c:pt idx="39">
                        <c:v>0.177454734868564</c:v>
                      </c:pt>
                      <c:pt idx="40">
                        <c:v>3.5541868329200803E-2</c:v>
                      </c:pt>
                      <c:pt idx="41">
                        <c:v>-4.5157382779819497E-2</c:v>
                      </c:pt>
                      <c:pt idx="42">
                        <c:v>7.7321257571427507E-2</c:v>
                      </c:pt>
                      <c:pt idx="43">
                        <c:v>5.9203613031358703E-2</c:v>
                      </c:pt>
                      <c:pt idx="44">
                        <c:v>1.8377966675050601E-2</c:v>
                      </c:pt>
                      <c:pt idx="45">
                        <c:v>2.9234411239063202E-2</c:v>
                      </c:pt>
                      <c:pt idx="46">
                        <c:v>1.6911716302591299E-2</c:v>
                      </c:pt>
                      <c:pt idx="47">
                        <c:v>5.0857628225206203E-2</c:v>
                      </c:pt>
                      <c:pt idx="48">
                        <c:v>-7.5444733939213804E-2</c:v>
                      </c:pt>
                      <c:pt idx="49">
                        <c:v>-8.0944524667380197E-2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71F9-44AF-87F6-E25316603036}"/>
                  </c:ext>
                </c:extLst>
              </c15:ser>
            </c15:filteredRadarSeries>
            <c15:filteredRadarSeries>
              <c15:ser>
                <c:idx val="66"/>
                <c:order val="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'50d_nor'!$A$68</c15:sqref>
                        </c15:formulaRef>
                      </c:ext>
                    </c:extLst>
                    <c:strCache>
                      <c:ptCount val="1"/>
                      <c:pt idx="0">
                        <c:v>Electronics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'50d_nor'!$B$68:$AY$68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-3.1617370071497501E-2</c:v>
                      </c:pt>
                      <c:pt idx="1">
                        <c:v>-0.14058276993035501</c:v>
                      </c:pt>
                      <c:pt idx="2">
                        <c:v>0.224997491883555</c:v>
                      </c:pt>
                      <c:pt idx="3">
                        <c:v>9.1288255163262402E-2</c:v>
                      </c:pt>
                      <c:pt idx="4">
                        <c:v>-6.7809710747755395E-2</c:v>
                      </c:pt>
                      <c:pt idx="5">
                        <c:v>-0.102694369856111</c:v>
                      </c:pt>
                      <c:pt idx="6">
                        <c:v>-0.16066501939070599</c:v>
                      </c:pt>
                      <c:pt idx="7">
                        <c:v>-5.9784234520790597E-2</c:v>
                      </c:pt>
                      <c:pt idx="8">
                        <c:v>-4.3069682895836301E-3</c:v>
                      </c:pt>
                      <c:pt idx="9">
                        <c:v>-5.2228847547503898E-2</c:v>
                      </c:pt>
                      <c:pt idx="10">
                        <c:v>0.21460212557014599</c:v>
                      </c:pt>
                      <c:pt idx="11">
                        <c:v>1.6555017036677E-2</c:v>
                      </c:pt>
                      <c:pt idx="12">
                        <c:v>-4.6537443072857898E-2</c:v>
                      </c:pt>
                      <c:pt idx="13">
                        <c:v>6.4923367476919694E-2</c:v>
                      </c:pt>
                      <c:pt idx="14">
                        <c:v>-0.12004167713969099</c:v>
                      </c:pt>
                      <c:pt idx="15">
                        <c:v>8.1878467062685201E-2</c:v>
                      </c:pt>
                      <c:pt idx="16">
                        <c:v>-8.3313785453946604E-2</c:v>
                      </c:pt>
                      <c:pt idx="17">
                        <c:v>0.204043106281391</c:v>
                      </c:pt>
                      <c:pt idx="18">
                        <c:v>-5.5072733562399299E-2</c:v>
                      </c:pt>
                      <c:pt idx="19">
                        <c:v>-0.21380603531178499</c:v>
                      </c:pt>
                      <c:pt idx="20">
                        <c:v>0.22038042051287099</c:v>
                      </c:pt>
                      <c:pt idx="21">
                        <c:v>2.9581353045945499E-2</c:v>
                      </c:pt>
                      <c:pt idx="22">
                        <c:v>-0.14074859759056901</c:v>
                      </c:pt>
                      <c:pt idx="23">
                        <c:v>-0.13046468362170199</c:v>
                      </c:pt>
                      <c:pt idx="24">
                        <c:v>2.6904174039777198E-2</c:v>
                      </c:pt>
                      <c:pt idx="25">
                        <c:v>-0.121608221718997</c:v>
                      </c:pt>
                      <c:pt idx="26">
                        <c:v>-0.18339099177047499</c:v>
                      </c:pt>
                      <c:pt idx="27">
                        <c:v>-0.19914749792356201</c:v>
                      </c:pt>
                      <c:pt idx="28">
                        <c:v>-5.9689491016951E-2</c:v>
                      </c:pt>
                      <c:pt idx="29">
                        <c:v>3.8697864863419498E-3</c:v>
                      </c:pt>
                      <c:pt idx="30">
                        <c:v>0.42260450602842098</c:v>
                      </c:pt>
                      <c:pt idx="31">
                        <c:v>-4.88093320007447E-2</c:v>
                      </c:pt>
                      <c:pt idx="32">
                        <c:v>7.4444643302909494E-2</c:v>
                      </c:pt>
                      <c:pt idx="33">
                        <c:v>-8.1375173369804904E-2</c:v>
                      </c:pt>
                      <c:pt idx="34">
                        <c:v>8.9706319323334893E-2</c:v>
                      </c:pt>
                      <c:pt idx="35">
                        <c:v>2.4802827180722499E-2</c:v>
                      </c:pt>
                      <c:pt idx="36">
                        <c:v>-4.7848659912759099E-2</c:v>
                      </c:pt>
                      <c:pt idx="37">
                        <c:v>9.2446756329383095E-2</c:v>
                      </c:pt>
                      <c:pt idx="38">
                        <c:v>0.12708104868591799</c:v>
                      </c:pt>
                      <c:pt idx="39">
                        <c:v>6.0417153880315197E-2</c:v>
                      </c:pt>
                      <c:pt idx="40">
                        <c:v>2.0599972785546601E-2</c:v>
                      </c:pt>
                      <c:pt idx="41">
                        <c:v>-8.2346415976178602E-2</c:v>
                      </c:pt>
                      <c:pt idx="42">
                        <c:v>0.132648356198627</c:v>
                      </c:pt>
                      <c:pt idx="43">
                        <c:v>-9.5694180730632704E-3</c:v>
                      </c:pt>
                      <c:pt idx="44">
                        <c:v>0.125745371992451</c:v>
                      </c:pt>
                      <c:pt idx="45">
                        <c:v>4.85223191066287E-2</c:v>
                      </c:pt>
                      <c:pt idx="46">
                        <c:v>7.3620115902681502E-3</c:v>
                      </c:pt>
                      <c:pt idx="47">
                        <c:v>0.104496277075747</c:v>
                      </c:pt>
                      <c:pt idx="48">
                        <c:v>-0.123681282451858</c:v>
                      </c:pt>
                      <c:pt idx="49">
                        <c:v>-1.4542024412526699E-2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71F9-44AF-87F6-E25316603036}"/>
                  </c:ext>
                </c:extLst>
              </c15:ser>
            </c15:filteredRadarSeries>
            <c15:filteredRadarSeries>
              <c15:ser>
                <c:idx val="67"/>
                <c:order val="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'50d_nor'!$A$69</c15:sqref>
                        </c15:formulaRef>
                      </c:ext>
                    </c:extLst>
                    <c:strCache>
                      <c:ptCount val="1"/>
                      <c:pt idx="0">
                        <c:v>Telecommunications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'50d_nor'!$B$69:$AY$69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4.3117923801926201E-2</c:v>
                      </c:pt>
                      <c:pt idx="1">
                        <c:v>-0.114896029046755</c:v>
                      </c:pt>
                      <c:pt idx="2">
                        <c:v>0.225940741551932</c:v>
                      </c:pt>
                      <c:pt idx="3">
                        <c:v>0.145332210529803</c:v>
                      </c:pt>
                      <c:pt idx="4">
                        <c:v>-0.13685626422552</c:v>
                      </c:pt>
                      <c:pt idx="5">
                        <c:v>-7.0850393762199607E-2</c:v>
                      </c:pt>
                      <c:pt idx="6">
                        <c:v>-0.16311865732407499</c:v>
                      </c:pt>
                      <c:pt idx="7">
                        <c:v>-3.7379718972801998E-2</c:v>
                      </c:pt>
                      <c:pt idx="8">
                        <c:v>5.2180887356777901E-2</c:v>
                      </c:pt>
                      <c:pt idx="9">
                        <c:v>-0.119266302572459</c:v>
                      </c:pt>
                      <c:pt idx="10">
                        <c:v>0.174141800722319</c:v>
                      </c:pt>
                      <c:pt idx="11">
                        <c:v>6.8665323309048398E-2</c:v>
                      </c:pt>
                      <c:pt idx="12">
                        <c:v>-5.4227106261455799E-2</c:v>
                      </c:pt>
                      <c:pt idx="13">
                        <c:v>0.11617838348498</c:v>
                      </c:pt>
                      <c:pt idx="14">
                        <c:v>-0.14698381153523299</c:v>
                      </c:pt>
                      <c:pt idx="15">
                        <c:v>6.7541587411871704E-2</c:v>
                      </c:pt>
                      <c:pt idx="16">
                        <c:v>-4.76079162853544E-2</c:v>
                      </c:pt>
                      <c:pt idx="17">
                        <c:v>0.12625194903193601</c:v>
                      </c:pt>
                      <c:pt idx="18">
                        <c:v>-5.7758956228991399E-3</c:v>
                      </c:pt>
                      <c:pt idx="19">
                        <c:v>-0.15686310925145799</c:v>
                      </c:pt>
                      <c:pt idx="20">
                        <c:v>0.21089800949514201</c:v>
                      </c:pt>
                      <c:pt idx="21">
                        <c:v>3.2723022412797301E-2</c:v>
                      </c:pt>
                      <c:pt idx="22">
                        <c:v>-0.16216163508438999</c:v>
                      </c:pt>
                      <c:pt idx="23">
                        <c:v>-8.0372572447335602E-2</c:v>
                      </c:pt>
                      <c:pt idx="24">
                        <c:v>4.6595485870251398E-2</c:v>
                      </c:pt>
                      <c:pt idx="25">
                        <c:v>-0.158527262528698</c:v>
                      </c:pt>
                      <c:pt idx="26">
                        <c:v>-6.5761927689986996E-2</c:v>
                      </c:pt>
                      <c:pt idx="27">
                        <c:v>-0.22843568474257001</c:v>
                      </c:pt>
                      <c:pt idx="28">
                        <c:v>-8.7004196419461999E-2</c:v>
                      </c:pt>
                      <c:pt idx="29">
                        <c:v>9.3557463749045597E-2</c:v>
                      </c:pt>
                      <c:pt idx="30">
                        <c:v>0.43003023616742803</c:v>
                      </c:pt>
                      <c:pt idx="31">
                        <c:v>-4.40103468852244E-2</c:v>
                      </c:pt>
                      <c:pt idx="32">
                        <c:v>5.80250464181705E-3</c:v>
                      </c:pt>
                      <c:pt idx="33">
                        <c:v>-5.6506328339743297E-2</c:v>
                      </c:pt>
                      <c:pt idx="34">
                        <c:v>4.2534703228456396E-3</c:v>
                      </c:pt>
                      <c:pt idx="35">
                        <c:v>-3.0339140486468401E-2</c:v>
                      </c:pt>
                      <c:pt idx="36">
                        <c:v>-6.4017722068979599E-2</c:v>
                      </c:pt>
                      <c:pt idx="37">
                        <c:v>9.0174369916155503E-2</c:v>
                      </c:pt>
                      <c:pt idx="38">
                        <c:v>0.10205553407475</c:v>
                      </c:pt>
                      <c:pt idx="39">
                        <c:v>0.103053922383143</c:v>
                      </c:pt>
                      <c:pt idx="40">
                        <c:v>3.09093615105442E-2</c:v>
                      </c:pt>
                      <c:pt idx="41">
                        <c:v>-3.9078318014855E-2</c:v>
                      </c:pt>
                      <c:pt idx="42">
                        <c:v>0.15586403483663799</c:v>
                      </c:pt>
                      <c:pt idx="43">
                        <c:v>6.8536153281488696E-2</c:v>
                      </c:pt>
                      <c:pt idx="44">
                        <c:v>-2.2025521189995199E-2</c:v>
                      </c:pt>
                      <c:pt idx="45">
                        <c:v>5.2755696910405402E-2</c:v>
                      </c:pt>
                      <c:pt idx="46">
                        <c:v>-7.5673280502205301E-2</c:v>
                      </c:pt>
                      <c:pt idx="47">
                        <c:v>0.102061020261642</c:v>
                      </c:pt>
                      <c:pt idx="48">
                        <c:v>-6.4439975675159897E-2</c:v>
                      </c:pt>
                      <c:pt idx="49">
                        <c:v>-1.96014731882505E-2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71F9-44AF-87F6-E25316603036}"/>
                  </c:ext>
                </c:extLst>
              </c15:ser>
            </c15:filteredRadarSeries>
            <c15:filteredRadarSeries>
              <c15:ser>
                <c:idx val="68"/>
                <c:order val="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'50d_nor'!$A$70</c15:sqref>
                        </c15:formulaRef>
                      </c:ext>
                    </c:extLst>
                    <c:strCache>
                      <c:ptCount val="1"/>
                      <c:pt idx="0">
                        <c:v>Mechanical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'50d_nor'!$B$70:$AY$70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1.7645561133910699E-2</c:v>
                      </c:pt>
                      <c:pt idx="1">
                        <c:v>-0.11452734050607</c:v>
                      </c:pt>
                      <c:pt idx="2">
                        <c:v>0.13119286567288599</c:v>
                      </c:pt>
                      <c:pt idx="3">
                        <c:v>-1.81910196087549E-2</c:v>
                      </c:pt>
                      <c:pt idx="4">
                        <c:v>-0.123271280017831</c:v>
                      </c:pt>
                      <c:pt idx="5">
                        <c:v>5.0076303075608897E-2</c:v>
                      </c:pt>
                      <c:pt idx="6">
                        <c:v>-6.7134215693704299E-2</c:v>
                      </c:pt>
                      <c:pt idx="7">
                        <c:v>1.8410160152909701E-2</c:v>
                      </c:pt>
                      <c:pt idx="8">
                        <c:v>1.5841958081958901E-2</c:v>
                      </c:pt>
                      <c:pt idx="9">
                        <c:v>-0.123613822191319</c:v>
                      </c:pt>
                      <c:pt idx="10">
                        <c:v>0.19828502982473301</c:v>
                      </c:pt>
                      <c:pt idx="11">
                        <c:v>9.3009004536220602E-2</c:v>
                      </c:pt>
                      <c:pt idx="12">
                        <c:v>-3.0737706764595401E-2</c:v>
                      </c:pt>
                      <c:pt idx="13">
                        <c:v>7.6775743004897007E-2</c:v>
                      </c:pt>
                      <c:pt idx="14">
                        <c:v>-0.12898219934347699</c:v>
                      </c:pt>
                      <c:pt idx="15">
                        <c:v>2.05803491513501E-2</c:v>
                      </c:pt>
                      <c:pt idx="16">
                        <c:v>-3.0446249925483199E-2</c:v>
                      </c:pt>
                      <c:pt idx="17">
                        <c:v>0.22661100974216</c:v>
                      </c:pt>
                      <c:pt idx="18">
                        <c:v>-9.8772108167877806E-2</c:v>
                      </c:pt>
                      <c:pt idx="19">
                        <c:v>-0.25205478778362</c:v>
                      </c:pt>
                      <c:pt idx="20">
                        <c:v>0.12963050921305699</c:v>
                      </c:pt>
                      <c:pt idx="21">
                        <c:v>2.6552644199428099E-2</c:v>
                      </c:pt>
                      <c:pt idx="22">
                        <c:v>-0.119592079267521</c:v>
                      </c:pt>
                      <c:pt idx="23">
                        <c:v>-0.13978026862389101</c:v>
                      </c:pt>
                      <c:pt idx="24">
                        <c:v>0.170050015987422</c:v>
                      </c:pt>
                      <c:pt idx="25">
                        <c:v>-0.162411919564517</c:v>
                      </c:pt>
                      <c:pt idx="26">
                        <c:v>-0.20566246560012</c:v>
                      </c:pt>
                      <c:pt idx="27">
                        <c:v>-0.18878807225338801</c:v>
                      </c:pt>
                      <c:pt idx="28">
                        <c:v>1.62951667859201E-3</c:v>
                      </c:pt>
                      <c:pt idx="29">
                        <c:v>4.2296262921987002E-2</c:v>
                      </c:pt>
                      <c:pt idx="30">
                        <c:v>0.43405307209586502</c:v>
                      </c:pt>
                      <c:pt idx="31">
                        <c:v>-0.104240522964474</c:v>
                      </c:pt>
                      <c:pt idx="32">
                        <c:v>-3.2295872278327399E-2</c:v>
                      </c:pt>
                      <c:pt idx="33">
                        <c:v>-0.16671426015683399</c:v>
                      </c:pt>
                      <c:pt idx="34">
                        <c:v>9.8456803314086794E-2</c:v>
                      </c:pt>
                      <c:pt idx="35">
                        <c:v>0.14631159674230901</c:v>
                      </c:pt>
                      <c:pt idx="36">
                        <c:v>4.4013899625026297E-2</c:v>
                      </c:pt>
                      <c:pt idx="37">
                        <c:v>0.101625903568779</c:v>
                      </c:pt>
                      <c:pt idx="38">
                        <c:v>0.186451520416546</c:v>
                      </c:pt>
                      <c:pt idx="39">
                        <c:v>0.141861726950886</c:v>
                      </c:pt>
                      <c:pt idx="40">
                        <c:v>-1.12522560264493E-2</c:v>
                      </c:pt>
                      <c:pt idx="41">
                        <c:v>-8.2917958342251699E-2</c:v>
                      </c:pt>
                      <c:pt idx="42">
                        <c:v>7.3498325826864094E-2</c:v>
                      </c:pt>
                      <c:pt idx="43">
                        <c:v>0.111280027848239</c:v>
                      </c:pt>
                      <c:pt idx="44">
                        <c:v>5.3147314320131298E-2</c:v>
                      </c:pt>
                      <c:pt idx="45">
                        <c:v>1.41664266498473E-2</c:v>
                      </c:pt>
                      <c:pt idx="46">
                        <c:v>9.9504364075663002E-2</c:v>
                      </c:pt>
                      <c:pt idx="47">
                        <c:v>9.6114573250932894E-2</c:v>
                      </c:pt>
                      <c:pt idx="48">
                        <c:v>-7.0031062038255001E-2</c:v>
                      </c:pt>
                      <c:pt idx="49">
                        <c:v>-8.0829996637730203E-2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71F9-44AF-87F6-E25316603036}"/>
                  </c:ext>
                </c:extLst>
              </c15:ser>
            </c15:filteredRadarSeries>
            <c15:filteredRadar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'50d_nor'!$A$71</c15:sqref>
                        </c15:formulaRef>
                      </c:ext>
                    </c:extLst>
                    <c:strCache>
                      <c:ptCount val="1"/>
                      <c:pt idx="0">
                        <c:v>Chemical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'50d_nor'!$B$71:$AY$71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8.9223130264567893E-2</c:v>
                      </c:pt>
                      <c:pt idx="1">
                        <c:v>-8.5669520775421795E-2</c:v>
                      </c:pt>
                      <c:pt idx="2">
                        <c:v>0.15483344147710501</c:v>
                      </c:pt>
                      <c:pt idx="3">
                        <c:v>2.73754811749586E-2</c:v>
                      </c:pt>
                      <c:pt idx="4">
                        <c:v>-5.1510129355759701E-2</c:v>
                      </c:pt>
                      <c:pt idx="5">
                        <c:v>1.3117163747851801E-2</c:v>
                      </c:pt>
                      <c:pt idx="6">
                        <c:v>-4.73936131401161E-2</c:v>
                      </c:pt>
                      <c:pt idx="7">
                        <c:v>-7.5662698654056703E-3</c:v>
                      </c:pt>
                      <c:pt idx="8">
                        <c:v>3.7505926304261701E-2</c:v>
                      </c:pt>
                      <c:pt idx="9">
                        <c:v>-3.2101935504152301E-2</c:v>
                      </c:pt>
                      <c:pt idx="10">
                        <c:v>0.20042612324462999</c:v>
                      </c:pt>
                      <c:pt idx="11">
                        <c:v>3.5585152019778001E-2</c:v>
                      </c:pt>
                      <c:pt idx="12">
                        <c:v>-9.09905153165101E-3</c:v>
                      </c:pt>
                      <c:pt idx="13">
                        <c:v>2.1521019912763398E-2</c:v>
                      </c:pt>
                      <c:pt idx="14">
                        <c:v>-9.9701575372913701E-2</c:v>
                      </c:pt>
                      <c:pt idx="15">
                        <c:v>6.0212417476963397E-2</c:v>
                      </c:pt>
                      <c:pt idx="16">
                        <c:v>2.3159395928781201E-2</c:v>
                      </c:pt>
                      <c:pt idx="17">
                        <c:v>0.179384106803092</c:v>
                      </c:pt>
                      <c:pt idx="18">
                        <c:v>-0.10299629643083399</c:v>
                      </c:pt>
                      <c:pt idx="19">
                        <c:v>-0.17756431208967899</c:v>
                      </c:pt>
                      <c:pt idx="20">
                        <c:v>0.15527298954098001</c:v>
                      </c:pt>
                      <c:pt idx="21" formatCode="0.00E+00">
                        <c:v>6.7887362833550499E-5</c:v>
                      </c:pt>
                      <c:pt idx="22">
                        <c:v>1.55014830870716E-2</c:v>
                      </c:pt>
                      <c:pt idx="23">
                        <c:v>-0.16134907265745199</c:v>
                      </c:pt>
                      <c:pt idx="24">
                        <c:v>-4.357429383045E-2</c:v>
                      </c:pt>
                      <c:pt idx="25">
                        <c:v>-0.19137941484812199</c:v>
                      </c:pt>
                      <c:pt idx="26">
                        <c:v>-0.153281286310851</c:v>
                      </c:pt>
                      <c:pt idx="27">
                        <c:v>-0.13769140409761499</c:v>
                      </c:pt>
                      <c:pt idx="28">
                        <c:v>2.3743854767873201E-2</c:v>
                      </c:pt>
                      <c:pt idx="29">
                        <c:v>2.60069750974499E-2</c:v>
                      </c:pt>
                      <c:pt idx="30">
                        <c:v>0.40282472892603399</c:v>
                      </c:pt>
                      <c:pt idx="31">
                        <c:v>-0.149462700312086</c:v>
                      </c:pt>
                      <c:pt idx="32">
                        <c:v>-8.5621038511185799E-2</c:v>
                      </c:pt>
                      <c:pt idx="33">
                        <c:v>-0.21626614218745299</c:v>
                      </c:pt>
                      <c:pt idx="34">
                        <c:v>0.105541807203862</c:v>
                      </c:pt>
                      <c:pt idx="35">
                        <c:v>6.278219129564E-2</c:v>
                      </c:pt>
                      <c:pt idx="36">
                        <c:v>-1.8276154019085E-2</c:v>
                      </c:pt>
                      <c:pt idx="37">
                        <c:v>5.5996858357775001E-2</c:v>
                      </c:pt>
                      <c:pt idx="38">
                        <c:v>0.19190217690452199</c:v>
                      </c:pt>
                      <c:pt idx="39">
                        <c:v>0.13360154411671499</c:v>
                      </c:pt>
                      <c:pt idx="40">
                        <c:v>1.1079477145593101E-2</c:v>
                      </c:pt>
                      <c:pt idx="41">
                        <c:v>-0.137378845970278</c:v>
                      </c:pt>
                      <c:pt idx="42">
                        <c:v>0.179278341763461</c:v>
                      </c:pt>
                      <c:pt idx="43">
                        <c:v>-1.37847956741302E-2</c:v>
                      </c:pt>
                      <c:pt idx="44">
                        <c:v>0.179969667043888</c:v>
                      </c:pt>
                      <c:pt idx="45">
                        <c:v>5.3593388260632001E-2</c:v>
                      </c:pt>
                      <c:pt idx="46">
                        <c:v>-1.5132875838967301E-2</c:v>
                      </c:pt>
                      <c:pt idx="47">
                        <c:v>0.17183278987256301</c:v>
                      </c:pt>
                      <c:pt idx="48">
                        <c:v>-9.6092481885014694E-2</c:v>
                      </c:pt>
                      <c:pt idx="49">
                        <c:v>-5.8417202039819399E-2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6-71F9-44AF-87F6-E25316603036}"/>
                  </c:ext>
                </c:extLst>
              </c15:ser>
            </c15:filteredRadarSeries>
            <c15:filteredRadarSeries>
              <c15:ser>
                <c:idx val="70"/>
                <c:order val="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'50d_nor'!$A$72</c15:sqref>
                        </c15:formulaRef>
                      </c:ext>
                    </c:extLst>
                    <c:strCache>
                      <c:ptCount val="1"/>
                      <c:pt idx="0">
                        <c:v>Mining engineers, metallurgists and related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'50d_nor'!$B$72:$AY$72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8.4002411289414193E-3</c:v>
                      </c:pt>
                      <c:pt idx="1">
                        <c:v>-8.9555201388081096E-2</c:v>
                      </c:pt>
                      <c:pt idx="2">
                        <c:v>4.7523476806123899E-2</c:v>
                      </c:pt>
                      <c:pt idx="3">
                        <c:v>4.6555135430932502E-2</c:v>
                      </c:pt>
                      <c:pt idx="4">
                        <c:v>-9.7497649337421194E-2</c:v>
                      </c:pt>
                      <c:pt idx="5">
                        <c:v>-2.52546048562142E-2</c:v>
                      </c:pt>
                      <c:pt idx="6">
                        <c:v>-8.3320470357447801E-2</c:v>
                      </c:pt>
                      <c:pt idx="7">
                        <c:v>-2.42757841237686E-4</c:v>
                      </c:pt>
                      <c:pt idx="8">
                        <c:v>3.1293687875873201E-2</c:v>
                      </c:pt>
                      <c:pt idx="9">
                        <c:v>-2.4321679727507001E-2</c:v>
                      </c:pt>
                      <c:pt idx="10">
                        <c:v>0.100735224336024</c:v>
                      </c:pt>
                      <c:pt idx="11">
                        <c:v>-5.7764401736285498E-3</c:v>
                      </c:pt>
                      <c:pt idx="12">
                        <c:v>4.6775926082651999E-2</c:v>
                      </c:pt>
                      <c:pt idx="13">
                        <c:v>1.7403410567387902E-2</c:v>
                      </c:pt>
                      <c:pt idx="14">
                        <c:v>-2.2221198427973401E-2</c:v>
                      </c:pt>
                      <c:pt idx="15">
                        <c:v>7.3966011243152101E-3</c:v>
                      </c:pt>
                      <c:pt idx="16">
                        <c:v>7.2636440460748797E-2</c:v>
                      </c:pt>
                      <c:pt idx="17">
                        <c:v>0.137457642138437</c:v>
                      </c:pt>
                      <c:pt idx="18">
                        <c:v>2.5168592163597001E-2</c:v>
                      </c:pt>
                      <c:pt idx="19">
                        <c:v>-0.16730154805116701</c:v>
                      </c:pt>
                      <c:pt idx="20">
                        <c:v>0.113079321066768</c:v>
                      </c:pt>
                      <c:pt idx="21">
                        <c:v>5.9084571965187703E-2</c:v>
                      </c:pt>
                      <c:pt idx="22">
                        <c:v>-4.94321974263238E-2</c:v>
                      </c:pt>
                      <c:pt idx="23">
                        <c:v>-3.4815789166386897E-2</c:v>
                      </c:pt>
                      <c:pt idx="24">
                        <c:v>2.55513759874775E-2</c:v>
                      </c:pt>
                      <c:pt idx="25">
                        <c:v>-6.8382369765923198E-2</c:v>
                      </c:pt>
                      <c:pt idx="26">
                        <c:v>-0.13519064521152899</c:v>
                      </c:pt>
                      <c:pt idx="27">
                        <c:v>-0.18851410488853401</c:v>
                      </c:pt>
                      <c:pt idx="28">
                        <c:v>-6.2424645754264603E-2</c:v>
                      </c:pt>
                      <c:pt idx="29">
                        <c:v>5.7762507393847903E-2</c:v>
                      </c:pt>
                      <c:pt idx="30">
                        <c:v>0.34319035103967799</c:v>
                      </c:pt>
                      <c:pt idx="31">
                        <c:v>-8.6771819069483405E-2</c:v>
                      </c:pt>
                      <c:pt idx="32">
                        <c:v>1.30508602751897E-2</c:v>
                      </c:pt>
                      <c:pt idx="33">
                        <c:v>-0.14775767135707699</c:v>
                      </c:pt>
                      <c:pt idx="34">
                        <c:v>9.7302262348672494E-2</c:v>
                      </c:pt>
                      <c:pt idx="35">
                        <c:v>4.8864435172210202E-2</c:v>
                      </c:pt>
                      <c:pt idx="36">
                        <c:v>-6.1936245322590802E-2</c:v>
                      </c:pt>
                      <c:pt idx="37">
                        <c:v>4.4014366029324598E-2</c:v>
                      </c:pt>
                      <c:pt idx="38">
                        <c:v>8.9635909129601093E-2</c:v>
                      </c:pt>
                      <c:pt idx="39">
                        <c:v>8.5453934079642302E-2</c:v>
                      </c:pt>
                      <c:pt idx="40">
                        <c:v>-8.8171442990611498E-2</c:v>
                      </c:pt>
                      <c:pt idx="41">
                        <c:v>-8.6244855237413195E-2</c:v>
                      </c:pt>
                      <c:pt idx="42">
                        <c:v>0.18423618906068201</c:v>
                      </c:pt>
                      <c:pt idx="43">
                        <c:v>0.13453381058094299</c:v>
                      </c:pt>
                      <c:pt idx="44">
                        <c:v>0.105619324515765</c:v>
                      </c:pt>
                      <c:pt idx="45">
                        <c:v>-2.7401945529855299E-2</c:v>
                      </c:pt>
                      <c:pt idx="46">
                        <c:v>-4.91746895261259E-2</c:v>
                      </c:pt>
                      <c:pt idx="47">
                        <c:v>0.134384600145768</c:v>
                      </c:pt>
                      <c:pt idx="48">
                        <c:v>-4.8700450410624797E-2</c:v>
                      </c:pt>
                      <c:pt idx="49">
                        <c:v>-6.0646553112903102E-2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7-71F9-44AF-87F6-E25316603036}"/>
                  </c:ext>
                </c:extLst>
              </c15:ser>
            </c15:filteredRadarSeries>
            <c15:filteredRadarSeries>
              <c15:ser>
                <c:idx val="71"/>
                <c:order val="7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'50d_nor'!$A$73</c15:sqref>
                        </c15:formulaRef>
                      </c:ext>
                    </c:extLst>
                    <c:strCache>
                      <c:ptCount val="1"/>
                      <c:pt idx="0">
                        <c:v>Cartographers and surveyors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'50d_nor'!$B$73:$AY$73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8.5646068343767194E-3</c:v>
                      </c:pt>
                      <c:pt idx="1">
                        <c:v>-0.13259900878727501</c:v>
                      </c:pt>
                      <c:pt idx="2">
                        <c:v>8.2697400643691701E-2</c:v>
                      </c:pt>
                      <c:pt idx="3">
                        <c:v>-0.18757872205546799</c:v>
                      </c:pt>
                      <c:pt idx="4">
                        <c:v>-2.68446166999779E-2</c:v>
                      </c:pt>
                      <c:pt idx="5">
                        <c:v>-3.7418038499665303E-2</c:v>
                      </c:pt>
                      <c:pt idx="6">
                        <c:v>-0.29237665998170198</c:v>
                      </c:pt>
                      <c:pt idx="7">
                        <c:v>-4.8542574237200903E-2</c:v>
                      </c:pt>
                      <c:pt idx="8">
                        <c:v>9.8253308938410694E-2</c:v>
                      </c:pt>
                      <c:pt idx="9">
                        <c:v>-0.30970438695114699</c:v>
                      </c:pt>
                      <c:pt idx="10">
                        <c:v>0.19146337634093499</c:v>
                      </c:pt>
                      <c:pt idx="11">
                        <c:v>1.06931930081076E-2</c:v>
                      </c:pt>
                      <c:pt idx="12">
                        <c:v>0.153108329757982</c:v>
                      </c:pt>
                      <c:pt idx="13">
                        <c:v>4.4700691032690802E-2</c:v>
                      </c:pt>
                      <c:pt idx="14">
                        <c:v>-9.8799210447029107E-2</c:v>
                      </c:pt>
                      <c:pt idx="15">
                        <c:v>5.9579888731692898E-2</c:v>
                      </c:pt>
                      <c:pt idx="16">
                        <c:v>0.135324697124906</c:v>
                      </c:pt>
                      <c:pt idx="17">
                        <c:v>-0.122732885179267</c:v>
                      </c:pt>
                      <c:pt idx="18">
                        <c:v>-9.7134478264408394E-2</c:v>
                      </c:pt>
                      <c:pt idx="19">
                        <c:v>-4.1019483979062799E-2</c:v>
                      </c:pt>
                      <c:pt idx="20">
                        <c:v>9.9211491876497596E-2</c:v>
                      </c:pt>
                      <c:pt idx="21">
                        <c:v>5.5949214179610199E-2</c:v>
                      </c:pt>
                      <c:pt idx="22">
                        <c:v>2.3365670020414901E-2</c:v>
                      </c:pt>
                      <c:pt idx="23">
                        <c:v>-8.6425034058734501E-2</c:v>
                      </c:pt>
                      <c:pt idx="24">
                        <c:v>0.128950655303851</c:v>
                      </c:pt>
                      <c:pt idx="25">
                        <c:v>3.0362049122670001E-2</c:v>
                      </c:pt>
                      <c:pt idx="26">
                        <c:v>-0.233218823331929</c:v>
                      </c:pt>
                      <c:pt idx="27">
                        <c:v>-0.103072612870036</c:v>
                      </c:pt>
                      <c:pt idx="28">
                        <c:v>-6.9202633679723E-2</c:v>
                      </c:pt>
                      <c:pt idx="29">
                        <c:v>1.0134861812715E-2</c:v>
                      </c:pt>
                      <c:pt idx="30">
                        <c:v>-6.2448047053540803E-2</c:v>
                      </c:pt>
                      <c:pt idx="31">
                        <c:v>-0.103237213025096</c:v>
                      </c:pt>
                      <c:pt idx="32">
                        <c:v>-5.3128302253302E-2</c:v>
                      </c:pt>
                      <c:pt idx="33">
                        <c:v>-0.120566597969367</c:v>
                      </c:pt>
                      <c:pt idx="34">
                        <c:v>0.13467384252627801</c:v>
                      </c:pt>
                      <c:pt idx="35">
                        <c:v>7.3980458401803603E-2</c:v>
                      </c:pt>
                      <c:pt idx="36">
                        <c:v>-4.8926626975015104E-3</c:v>
                      </c:pt>
                      <c:pt idx="37">
                        <c:v>6.2936906307360596E-2</c:v>
                      </c:pt>
                      <c:pt idx="38">
                        <c:v>-4.69339658082778E-2</c:v>
                      </c:pt>
                      <c:pt idx="39">
                        <c:v>0.154744686227305</c:v>
                      </c:pt>
                      <c:pt idx="40">
                        <c:v>8.8048976258800593E-2</c:v>
                      </c:pt>
                      <c:pt idx="41">
                        <c:v>-1.96233704681163E-2</c:v>
                      </c:pt>
                      <c:pt idx="42">
                        <c:v>0.23347131818523201</c:v>
                      </c:pt>
                      <c:pt idx="43">
                        <c:v>-4.0133610162287198E-2</c:v>
                      </c:pt>
                      <c:pt idx="44">
                        <c:v>-0.148873602649464</c:v>
                      </c:pt>
                      <c:pt idx="45">
                        <c:v>-0.206345563892193</c:v>
                      </c:pt>
                      <c:pt idx="46">
                        <c:v>1.04348095091503E-2</c:v>
                      </c:pt>
                      <c:pt idx="47">
                        <c:v>0.131399692527296</c:v>
                      </c:pt>
                      <c:pt idx="48">
                        <c:v>2.68731795491878E-2</c:v>
                      </c:pt>
                      <c:pt idx="49">
                        <c:v>-0.173963401769269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8-71F9-44AF-87F6-E25316603036}"/>
                  </c:ext>
                </c:extLst>
              </c15:ser>
            </c15:filteredRadarSeries>
            <c15:filteredRadarSeries>
              <c15:ser>
                <c:idx val="72"/>
                <c:order val="7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'50d_nor'!$A$74</c15:sqref>
                        </c15:formulaRef>
                      </c:ext>
                    </c:extLst>
                    <c:strCache>
                      <c:ptCount val="1"/>
                      <c:pt idx="0">
                        <c:v>Industrial and production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'50d_nor'!$B$74:$AY$74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1.4261497884877E-2</c:v>
                      </c:pt>
                      <c:pt idx="1">
                        <c:v>-9.8402116011603993E-2</c:v>
                      </c:pt>
                      <c:pt idx="2">
                        <c:v>9.3734673385377207E-2</c:v>
                      </c:pt>
                      <c:pt idx="3">
                        <c:v>9.0991904463249996E-3</c:v>
                      </c:pt>
                      <c:pt idx="4">
                        <c:v>-8.3103044369151294E-2</c:v>
                      </c:pt>
                      <c:pt idx="5">
                        <c:v>-3.2864650537463298E-2</c:v>
                      </c:pt>
                      <c:pt idx="6">
                        <c:v>-0.120587485593228</c:v>
                      </c:pt>
                      <c:pt idx="7">
                        <c:v>-9.6076766695739599E-2</c:v>
                      </c:pt>
                      <c:pt idx="8">
                        <c:v>3.5786507547304801E-2</c:v>
                      </c:pt>
                      <c:pt idx="9">
                        <c:v>3.3882602963970797E-2</c:v>
                      </c:pt>
                      <c:pt idx="10">
                        <c:v>0.16682039802121401</c:v>
                      </c:pt>
                      <c:pt idx="11">
                        <c:v>-1.13970176894236E-2</c:v>
                      </c:pt>
                      <c:pt idx="12">
                        <c:v>-2.1441975822428402E-2</c:v>
                      </c:pt>
                      <c:pt idx="13">
                        <c:v>1.40862232413728E-2</c:v>
                      </c:pt>
                      <c:pt idx="14">
                        <c:v>-3.4726870650392198E-2</c:v>
                      </c:pt>
                      <c:pt idx="15">
                        <c:v>3.6635678449722202E-2</c:v>
                      </c:pt>
                      <c:pt idx="16">
                        <c:v>5.4435227401786301E-2</c:v>
                      </c:pt>
                      <c:pt idx="17">
                        <c:v>0.17152586799836</c:v>
                      </c:pt>
                      <c:pt idx="18">
                        <c:v>-6.57279986202811E-2</c:v>
                      </c:pt>
                      <c:pt idx="19">
                        <c:v>-0.16250775739072301</c:v>
                      </c:pt>
                      <c:pt idx="20">
                        <c:v>0.24354874146140801</c:v>
                      </c:pt>
                      <c:pt idx="21">
                        <c:v>-6.0307505822327197E-2</c:v>
                      </c:pt>
                      <c:pt idx="22">
                        <c:v>-8.3805449968240006E-2</c:v>
                      </c:pt>
                      <c:pt idx="23">
                        <c:v>-0.12757686481282099</c:v>
                      </c:pt>
                      <c:pt idx="24">
                        <c:v>-2.9050204673514699E-3</c:v>
                      </c:pt>
                      <c:pt idx="25">
                        <c:v>-0.112682731754311</c:v>
                      </c:pt>
                      <c:pt idx="26">
                        <c:v>-9.0521885393337095E-2</c:v>
                      </c:pt>
                      <c:pt idx="27">
                        <c:v>-8.4210049719442195E-2</c:v>
                      </c:pt>
                      <c:pt idx="28">
                        <c:v>2.22670765892834E-2</c:v>
                      </c:pt>
                      <c:pt idx="29">
                        <c:v>7.3109257006886294E-2</c:v>
                      </c:pt>
                      <c:pt idx="30">
                        <c:v>0.55334194841698103</c:v>
                      </c:pt>
                      <c:pt idx="31">
                        <c:v>-8.5365965545726605E-2</c:v>
                      </c:pt>
                      <c:pt idx="32">
                        <c:v>5.15281211727633E-2</c:v>
                      </c:pt>
                      <c:pt idx="33">
                        <c:v>-0.101270986050966</c:v>
                      </c:pt>
                      <c:pt idx="34">
                        <c:v>5.9231964821932402E-2</c:v>
                      </c:pt>
                      <c:pt idx="35">
                        <c:v>2.6316126590723399E-2</c:v>
                      </c:pt>
                      <c:pt idx="36">
                        <c:v>-4.3871429827818102E-2</c:v>
                      </c:pt>
                      <c:pt idx="37">
                        <c:v>0.100082656302264</c:v>
                      </c:pt>
                      <c:pt idx="38">
                        <c:v>0.12432678348456799</c:v>
                      </c:pt>
                      <c:pt idx="39">
                        <c:v>8.3991303117287905E-2</c:v>
                      </c:pt>
                      <c:pt idx="40">
                        <c:v>-9.3859576391735006E-2</c:v>
                      </c:pt>
                      <c:pt idx="41">
                        <c:v>-7.8549571660667603E-2</c:v>
                      </c:pt>
                      <c:pt idx="42">
                        <c:v>0.118696994383858</c:v>
                      </c:pt>
                      <c:pt idx="43">
                        <c:v>-0.13254149877840801</c:v>
                      </c:pt>
                      <c:pt idx="44">
                        <c:v>6.4617780246901402E-2</c:v>
                      </c:pt>
                      <c:pt idx="45">
                        <c:v>3.5886671896309098E-2</c:v>
                      </c:pt>
                      <c:pt idx="46">
                        <c:v>-1.7322020505956499E-2</c:v>
                      </c:pt>
                      <c:pt idx="47">
                        <c:v>5.2233890859264297E-2</c:v>
                      </c:pt>
                      <c:pt idx="48">
                        <c:v>-5.2966440018737002E-2</c:v>
                      </c:pt>
                      <c:pt idx="49">
                        <c:v>3.3195432915945899E-3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9-71F9-44AF-87F6-E25316603036}"/>
                  </c:ext>
                </c:extLst>
              </c15:ser>
            </c15:filteredRadarSeries>
            <c15:filteredRadarSeries>
              <c15:ser>
                <c:idx val="73"/>
                <c:order val="7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'50d_nor'!$A$75</c15:sqref>
                        </c15:formulaRef>
                      </c:ext>
                    </c:extLst>
                    <c:strCache>
                      <c:ptCount val="1"/>
                      <c:pt idx="0">
                        <c:v>Environmental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'50d_nor'!$B$75:$AY$75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4.6281833494513603E-3</c:v>
                      </c:pt>
                      <c:pt idx="1">
                        <c:v>-3.1209368884114099E-2</c:v>
                      </c:pt>
                      <c:pt idx="2">
                        <c:v>0.106891726774982</c:v>
                      </c:pt>
                      <c:pt idx="3">
                        <c:v>-4.4945535391341697E-3</c:v>
                      </c:pt>
                      <c:pt idx="4">
                        <c:v>-0.16601927377658801</c:v>
                      </c:pt>
                      <c:pt idx="5">
                        <c:v>-2.3295518955558502E-2</c:v>
                      </c:pt>
                      <c:pt idx="6">
                        <c:v>-0.115550991661549</c:v>
                      </c:pt>
                      <c:pt idx="7">
                        <c:v>-5.6085786934945203E-2</c:v>
                      </c:pt>
                      <c:pt idx="8">
                        <c:v>0.130531873507613</c:v>
                      </c:pt>
                      <c:pt idx="9">
                        <c:v>-0.11022659936043799</c:v>
                      </c:pt>
                      <c:pt idx="10">
                        <c:v>8.5403410501057306E-2</c:v>
                      </c:pt>
                      <c:pt idx="11">
                        <c:v>5.6450522731063199E-2</c:v>
                      </c:pt>
                      <c:pt idx="12">
                        <c:v>1.48795674073343E-2</c:v>
                      </c:pt>
                      <c:pt idx="13">
                        <c:v>5.3157883827098198E-2</c:v>
                      </c:pt>
                      <c:pt idx="14">
                        <c:v>-8.1935400802162606E-2</c:v>
                      </c:pt>
                      <c:pt idx="15">
                        <c:v>-1.81790630860755E-2</c:v>
                      </c:pt>
                      <c:pt idx="16">
                        <c:v>0.13544567542793301</c:v>
                      </c:pt>
                      <c:pt idx="17">
                        <c:v>0.11195427169717501</c:v>
                      </c:pt>
                      <c:pt idx="18">
                        <c:v>-1.9974298785153801E-2</c:v>
                      </c:pt>
                      <c:pt idx="19">
                        <c:v>-0.20229939573852401</c:v>
                      </c:pt>
                      <c:pt idx="20">
                        <c:v>9.2311228989954294E-2</c:v>
                      </c:pt>
                      <c:pt idx="21">
                        <c:v>3.8498423653628398E-2</c:v>
                      </c:pt>
                      <c:pt idx="22">
                        <c:v>-6.7132128295487398E-2</c:v>
                      </c:pt>
                      <c:pt idx="23">
                        <c:v>-0.16891522235324199</c:v>
                      </c:pt>
                      <c:pt idx="24">
                        <c:v>8.2205194392073994E-2</c:v>
                      </c:pt>
                      <c:pt idx="25">
                        <c:v>-0.19493915144969301</c:v>
                      </c:pt>
                      <c:pt idx="26">
                        <c:v>-0.113961059460384</c:v>
                      </c:pt>
                      <c:pt idx="27">
                        <c:v>-0.160760822918248</c:v>
                      </c:pt>
                      <c:pt idx="28">
                        <c:v>-8.97598265599025E-2</c:v>
                      </c:pt>
                      <c:pt idx="29">
                        <c:v>6.8645033132826605E-2</c:v>
                      </c:pt>
                      <c:pt idx="30">
                        <c:v>0.45077704933581098</c:v>
                      </c:pt>
                      <c:pt idx="31">
                        <c:v>-7.8658917860227107E-2</c:v>
                      </c:pt>
                      <c:pt idx="32">
                        <c:v>-8.2295757093633098E-2</c:v>
                      </c:pt>
                      <c:pt idx="33">
                        <c:v>-0.30303614729318801</c:v>
                      </c:pt>
                      <c:pt idx="34">
                        <c:v>-2.3249440042186102E-2</c:v>
                      </c:pt>
                      <c:pt idx="35">
                        <c:v>4.1176318645686799E-2</c:v>
                      </c:pt>
                      <c:pt idx="36">
                        <c:v>-1.5855797936604701E-2</c:v>
                      </c:pt>
                      <c:pt idx="37">
                        <c:v>2.3645722983208502E-2</c:v>
                      </c:pt>
                      <c:pt idx="38">
                        <c:v>0.156041359394505</c:v>
                      </c:pt>
                      <c:pt idx="39">
                        <c:v>8.9406173923474205E-2</c:v>
                      </c:pt>
                      <c:pt idx="40">
                        <c:v>-9.5372559215400804E-2</c:v>
                      </c:pt>
                      <c:pt idx="41">
                        <c:v>-8.9635262616097999E-2</c:v>
                      </c:pt>
                      <c:pt idx="42">
                        <c:v>0.185179925785213</c:v>
                      </c:pt>
                      <c:pt idx="43">
                        <c:v>3.4205011666060298E-2</c:v>
                      </c:pt>
                      <c:pt idx="44">
                        <c:v>6.1451378327403501E-2</c:v>
                      </c:pt>
                      <c:pt idx="45">
                        <c:v>3.07812010548313E-2</c:v>
                      </c:pt>
                      <c:pt idx="46">
                        <c:v>-5.9051034583335701E-2</c:v>
                      </c:pt>
                      <c:pt idx="47">
                        <c:v>0.16002768418160501</c:v>
                      </c:pt>
                      <c:pt idx="48">
                        <c:v>-2.2401368452739899E-2</c:v>
                      </c:pt>
                      <c:pt idx="49">
                        <c:v>8.9973152497228905E-3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A-71F9-44AF-87F6-E25316603036}"/>
                  </c:ext>
                </c:extLst>
              </c15:ser>
            </c15:filteredRadarSeries>
            <c15:filteredRadarSeries>
              <c15:ser>
                <c:idx val="74"/>
                <c:order val="7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'50d_nor'!$A$76</c15:sqref>
                        </c15:formulaRef>
                      </c:ext>
                    </c:extLst>
                    <c:strCache>
                      <c:ptCount val="1"/>
                      <c:pt idx="0">
                        <c:v>Engineering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'50d_nor'!$B$76:$AY$76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5.72883029433158E-2</c:v>
                      </c:pt>
                      <c:pt idx="1">
                        <c:v>-1.6460987727665001E-2</c:v>
                      </c:pt>
                      <c:pt idx="2">
                        <c:v>4.0389684838716002E-2</c:v>
                      </c:pt>
                      <c:pt idx="3">
                        <c:v>-7.0732110244877003E-3</c:v>
                      </c:pt>
                      <c:pt idx="4">
                        <c:v>-5.62606781567301E-4</c:v>
                      </c:pt>
                      <c:pt idx="5">
                        <c:v>-2.0260057221986101E-2</c:v>
                      </c:pt>
                      <c:pt idx="6">
                        <c:v>-7.9918846591703702E-2</c:v>
                      </c:pt>
                      <c:pt idx="7">
                        <c:v>-3.2436270521586097E-2</c:v>
                      </c:pt>
                      <c:pt idx="8">
                        <c:v>1.4905538995723E-2</c:v>
                      </c:pt>
                      <c:pt idx="9">
                        <c:v>-4.1652622915989403E-2</c:v>
                      </c:pt>
                      <c:pt idx="10">
                        <c:v>7.9885045746398903E-2</c:v>
                      </c:pt>
                      <c:pt idx="11">
                        <c:v>-2.1487966079138899E-3</c:v>
                      </c:pt>
                      <c:pt idx="12">
                        <c:v>1.5071821880439099E-2</c:v>
                      </c:pt>
                      <c:pt idx="13">
                        <c:v>-4.8773379495096601E-2</c:v>
                      </c:pt>
                      <c:pt idx="14">
                        <c:v>2.01280412167643E-2</c:v>
                      </c:pt>
                      <c:pt idx="15">
                        <c:v>2.20263009276833E-2</c:v>
                      </c:pt>
                      <c:pt idx="16">
                        <c:v>7.8506593009202309E-3</c:v>
                      </c:pt>
                      <c:pt idx="17">
                        <c:v>6.6851787743698696E-2</c:v>
                      </c:pt>
                      <c:pt idx="18">
                        <c:v>1.14511363602355E-2</c:v>
                      </c:pt>
                      <c:pt idx="19">
                        <c:v>-7.1942764767317494E-2</c:v>
                      </c:pt>
                      <c:pt idx="20">
                        <c:v>4.3126449205305603E-2</c:v>
                      </c:pt>
                      <c:pt idx="21">
                        <c:v>2.0150981505834501E-2</c:v>
                      </c:pt>
                      <c:pt idx="22">
                        <c:v>3.9522323112194002E-2</c:v>
                      </c:pt>
                      <c:pt idx="23">
                        <c:v>3.7515917485425702E-2</c:v>
                      </c:pt>
                      <c:pt idx="24">
                        <c:v>-2.86759255999521E-2</c:v>
                      </c:pt>
                      <c:pt idx="25">
                        <c:v>-0.229421583275457</c:v>
                      </c:pt>
                      <c:pt idx="26">
                        <c:v>-0.103313043865937</c:v>
                      </c:pt>
                      <c:pt idx="27">
                        <c:v>-0.109573923017993</c:v>
                      </c:pt>
                      <c:pt idx="28">
                        <c:v>-2.7612290873770099E-2</c:v>
                      </c:pt>
                      <c:pt idx="29">
                        <c:v>-7.3937294056289401E-3</c:v>
                      </c:pt>
                      <c:pt idx="30">
                        <c:v>0.54870100700165503</c:v>
                      </c:pt>
                      <c:pt idx="31">
                        <c:v>-2.0316966784678599E-2</c:v>
                      </c:pt>
                      <c:pt idx="32">
                        <c:v>2.32736061466449E-2</c:v>
                      </c:pt>
                      <c:pt idx="33">
                        <c:v>-0.235585288819153</c:v>
                      </c:pt>
                      <c:pt idx="34">
                        <c:v>4.6728821403630001E-2</c:v>
                      </c:pt>
                      <c:pt idx="35">
                        <c:v>4.3635844847236802E-2</c:v>
                      </c:pt>
                      <c:pt idx="36">
                        <c:v>-3.9623155146770402E-2</c:v>
                      </c:pt>
                      <c:pt idx="37">
                        <c:v>7.9399694547618804E-2</c:v>
                      </c:pt>
                      <c:pt idx="38">
                        <c:v>-5.9038731644258102E-3</c:v>
                      </c:pt>
                      <c:pt idx="39">
                        <c:v>-1.55763196243381E-2</c:v>
                      </c:pt>
                      <c:pt idx="40">
                        <c:v>-1.53247566458841E-2</c:v>
                      </c:pt>
                      <c:pt idx="41">
                        <c:v>-8.3453419685216204E-2</c:v>
                      </c:pt>
                      <c:pt idx="42">
                        <c:v>0.15313085404566701</c:v>
                      </c:pt>
                      <c:pt idx="43">
                        <c:v>0.11687693060591001</c:v>
                      </c:pt>
                      <c:pt idx="44">
                        <c:v>4.0123758398579998E-2</c:v>
                      </c:pt>
                      <c:pt idx="45">
                        <c:v>-1.47644075795802E-2</c:v>
                      </c:pt>
                      <c:pt idx="46">
                        <c:v>-5.5095651271234898E-2</c:v>
                      </c:pt>
                      <c:pt idx="47">
                        <c:v>0.101436453258804</c:v>
                      </c:pt>
                      <c:pt idx="48">
                        <c:v>-2.2134597862703199E-2</c:v>
                      </c:pt>
                      <c:pt idx="49">
                        <c:v>1.47377926934791E-2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B-71F9-44AF-87F6-E25316603036}"/>
                  </c:ext>
                </c:extLst>
              </c15:ser>
            </c15:filteredRadarSeries>
            <c15:filteredRadarSeries>
              <c15:ser>
                <c:idx val="75"/>
                <c:order val="7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'50d_nor'!$A$77</c15:sqref>
                        </c15:formulaRef>
                      </c:ext>
                    </c:extLst>
                    <c:strCache>
                      <c:ptCount val="1"/>
                      <c:pt idx="0">
                        <c:v>Biologists, botanists, zoologists and related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'50d_nor'!$B$77:$AY$77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0.10467419013328</c:v>
                      </c:pt>
                      <c:pt idx="1">
                        <c:v>-4.1020671773478901E-2</c:v>
                      </c:pt>
                      <c:pt idx="2">
                        <c:v>-5.2970802788411299E-2</c:v>
                      </c:pt>
                      <c:pt idx="3">
                        <c:v>-2.2965213802417301E-2</c:v>
                      </c:pt>
                      <c:pt idx="4">
                        <c:v>-5.1617256109193599E-2</c:v>
                      </c:pt>
                      <c:pt idx="5">
                        <c:v>6.3321948907645699E-3</c:v>
                      </c:pt>
                      <c:pt idx="6">
                        <c:v>-0.15731949854007499</c:v>
                      </c:pt>
                      <c:pt idx="7">
                        <c:v>-2.8703553058943999E-2</c:v>
                      </c:pt>
                      <c:pt idx="8">
                        <c:v>-1.46724372896305E-2</c:v>
                      </c:pt>
                      <c:pt idx="9">
                        <c:v>-1.2792530990187101E-3</c:v>
                      </c:pt>
                      <c:pt idx="10">
                        <c:v>7.8002017907461405E-2</c:v>
                      </c:pt>
                      <c:pt idx="11">
                        <c:v>5.08493727508183E-2</c:v>
                      </c:pt>
                      <c:pt idx="12">
                        <c:v>0.179362836734241</c:v>
                      </c:pt>
                      <c:pt idx="13">
                        <c:v>-2.6209605722428099E-3</c:v>
                      </c:pt>
                      <c:pt idx="14">
                        <c:v>5.8958681111079402E-2</c:v>
                      </c:pt>
                      <c:pt idx="15">
                        <c:v>-3.7831124029528103E-2</c:v>
                      </c:pt>
                      <c:pt idx="16">
                        <c:v>9.9335013717449502E-2</c:v>
                      </c:pt>
                      <c:pt idx="17">
                        <c:v>9.7355737800993401E-3</c:v>
                      </c:pt>
                      <c:pt idx="18">
                        <c:v>-3.3132397710871501E-2</c:v>
                      </c:pt>
                      <c:pt idx="19">
                        <c:v>-9.6003493659014796E-2</c:v>
                      </c:pt>
                      <c:pt idx="20">
                        <c:v>-5.28556369828624E-2</c:v>
                      </c:pt>
                      <c:pt idx="21">
                        <c:v>-4.2731747968727203E-2</c:v>
                      </c:pt>
                      <c:pt idx="22">
                        <c:v>4.8694507148395703E-2</c:v>
                      </c:pt>
                      <c:pt idx="23">
                        <c:v>1.4399032696257001E-2</c:v>
                      </c:pt>
                      <c:pt idx="24">
                        <c:v>0.108691763565362</c:v>
                      </c:pt>
                      <c:pt idx="25">
                        <c:v>-6.3107647340371095E-2</c:v>
                      </c:pt>
                      <c:pt idx="26">
                        <c:v>-8.29074952046681E-2</c:v>
                      </c:pt>
                      <c:pt idx="27">
                        <c:v>-0.20742999035165899</c:v>
                      </c:pt>
                      <c:pt idx="28">
                        <c:v>-0.15579139707262099</c:v>
                      </c:pt>
                      <c:pt idx="29">
                        <c:v>-2.23347692464054E-2</c:v>
                      </c:pt>
                      <c:pt idx="30">
                        <c:v>0.21507062487603301</c:v>
                      </c:pt>
                      <c:pt idx="31">
                        <c:v>-4.4922603997045098E-2</c:v>
                      </c:pt>
                      <c:pt idx="32">
                        <c:v>3.0693937603802401E-2</c:v>
                      </c:pt>
                      <c:pt idx="33">
                        <c:v>-0.23121584126630201</c:v>
                      </c:pt>
                      <c:pt idx="34">
                        <c:v>-4.79822871527301E-3</c:v>
                      </c:pt>
                      <c:pt idx="35">
                        <c:v>-3.1358307643544699E-2</c:v>
                      </c:pt>
                      <c:pt idx="36">
                        <c:v>-0.141527824370345</c:v>
                      </c:pt>
                      <c:pt idx="37">
                        <c:v>4.3115305870040602E-2</c:v>
                      </c:pt>
                      <c:pt idx="38">
                        <c:v>7.2657774220089094E-2</c:v>
                      </c:pt>
                      <c:pt idx="39">
                        <c:v>4.14978746260556E-2</c:v>
                      </c:pt>
                      <c:pt idx="40">
                        <c:v>-8.1846952601147799E-2</c:v>
                      </c:pt>
                      <c:pt idx="41">
                        <c:v>-0.109772500303303</c:v>
                      </c:pt>
                      <c:pt idx="42">
                        <c:v>0.16977415542548899</c:v>
                      </c:pt>
                      <c:pt idx="43">
                        <c:v>0.24512159774499301</c:v>
                      </c:pt>
                      <c:pt idx="44">
                        <c:v>0.246846823170004</c:v>
                      </c:pt>
                      <c:pt idx="45">
                        <c:v>-1.81664562643272E-2</c:v>
                      </c:pt>
                      <c:pt idx="46">
                        <c:v>-3.7508107044609501E-4</c:v>
                      </c:pt>
                      <c:pt idx="47">
                        <c:v>0.16885633196341401</c:v>
                      </c:pt>
                      <c:pt idx="48">
                        <c:v>-7.7169079614209907E-2</c:v>
                      </c:pt>
                      <c:pt idx="49">
                        <c:v>-4.7770790225471801E-2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C-71F9-44AF-87F6-E25316603036}"/>
                  </c:ext>
                </c:extLst>
              </c15:ser>
            </c15:filteredRadarSeries>
            <c15:filteredRadarSeries>
              <c15:ser>
                <c:idx val="76"/>
                <c:order val="7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'50d_nor'!$A$78</c15:sqref>
                        </c15:formulaRef>
                      </c:ext>
                    </c:extLst>
                    <c:strCache>
                      <c:ptCount val="1"/>
                      <c:pt idx="0">
                        <c:v>Environmental protection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'50d_nor'!$B$78:$AY$78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-2.95423721760344E-2</c:v>
                      </c:pt>
                      <c:pt idx="1">
                        <c:v>1.9766452334086498E-2</c:v>
                      </c:pt>
                      <c:pt idx="2">
                        <c:v>-2.4986236394282602E-2</c:v>
                      </c:pt>
                      <c:pt idx="3">
                        <c:v>2.1529998108157901E-2</c:v>
                      </c:pt>
                      <c:pt idx="4">
                        <c:v>-7.1642473604744197E-2</c:v>
                      </c:pt>
                      <c:pt idx="5">
                        <c:v>-8.55649580972518E-3</c:v>
                      </c:pt>
                      <c:pt idx="6">
                        <c:v>-3.6455207309821498E-2</c:v>
                      </c:pt>
                      <c:pt idx="7">
                        <c:v>-0.10969293891549201</c:v>
                      </c:pt>
                      <c:pt idx="8">
                        <c:v>0.19478133414785301</c:v>
                      </c:pt>
                      <c:pt idx="9">
                        <c:v>-5.5088271459822903E-2</c:v>
                      </c:pt>
                      <c:pt idx="10">
                        <c:v>6.2639130622482705E-2</c:v>
                      </c:pt>
                      <c:pt idx="11">
                        <c:v>2.25824958708295E-2</c:v>
                      </c:pt>
                      <c:pt idx="12">
                        <c:v>9.6874476981512705E-2</c:v>
                      </c:pt>
                      <c:pt idx="13">
                        <c:v>4.9349869913054099E-3</c:v>
                      </c:pt>
                      <c:pt idx="14">
                        <c:v>-1.6278423930007498E-2</c:v>
                      </c:pt>
                      <c:pt idx="15">
                        <c:v>-3.3646762972465501E-2</c:v>
                      </c:pt>
                      <c:pt idx="16">
                        <c:v>0.10885211191687801</c:v>
                      </c:pt>
                      <c:pt idx="17">
                        <c:v>3.42386187686416E-2</c:v>
                      </c:pt>
                      <c:pt idx="18">
                        <c:v>8.5243103937683001E-2</c:v>
                      </c:pt>
                      <c:pt idx="19">
                        <c:v>-0.130040574338845</c:v>
                      </c:pt>
                      <c:pt idx="20">
                        <c:v>1.5528696444040599E-2</c:v>
                      </c:pt>
                      <c:pt idx="21">
                        <c:v>3.9568507852947597E-2</c:v>
                      </c:pt>
                      <c:pt idx="22">
                        <c:v>-0.109296740393896</c:v>
                      </c:pt>
                      <c:pt idx="23">
                        <c:v>-9.2098421815586501E-2</c:v>
                      </c:pt>
                      <c:pt idx="24">
                        <c:v>-4.8406316991421901E-2</c:v>
                      </c:pt>
                      <c:pt idx="25">
                        <c:v>-0.21441196349591199</c:v>
                      </c:pt>
                      <c:pt idx="26">
                        <c:v>-5.8387203429288E-2</c:v>
                      </c:pt>
                      <c:pt idx="27">
                        <c:v>-0.16725839742290999</c:v>
                      </c:pt>
                      <c:pt idx="28">
                        <c:v>-6.5068343093921704E-2</c:v>
                      </c:pt>
                      <c:pt idx="29">
                        <c:v>5.1219154896438697E-2</c:v>
                      </c:pt>
                      <c:pt idx="30">
                        <c:v>0.52663568156959895</c:v>
                      </c:pt>
                      <c:pt idx="31">
                        <c:v>3.7057815620802598E-2</c:v>
                      </c:pt>
                      <c:pt idx="32">
                        <c:v>-6.8612260663576993E-2</c:v>
                      </c:pt>
                      <c:pt idx="33">
                        <c:v>-0.281639597217685</c:v>
                      </c:pt>
                      <c:pt idx="34">
                        <c:v>-8.77203317668767E-2</c:v>
                      </c:pt>
                      <c:pt idx="35">
                        <c:v>6.1717421365160799E-2</c:v>
                      </c:pt>
                      <c:pt idx="36">
                        <c:v>-2.6984474256673899E-2</c:v>
                      </c:pt>
                      <c:pt idx="37">
                        <c:v>-3.3395812125026403E-2</c:v>
                      </c:pt>
                      <c:pt idx="38">
                        <c:v>9.8303343315941497E-2</c:v>
                      </c:pt>
                      <c:pt idx="39">
                        <c:v>-3.1707332206793198E-2</c:v>
                      </c:pt>
                      <c:pt idx="40">
                        <c:v>-7.3097986157613204E-2</c:v>
                      </c:pt>
                      <c:pt idx="41">
                        <c:v>-5.6687892655792597E-2</c:v>
                      </c:pt>
                      <c:pt idx="42">
                        <c:v>0.214668961028704</c:v>
                      </c:pt>
                      <c:pt idx="43">
                        <c:v>0.121415589036641</c:v>
                      </c:pt>
                      <c:pt idx="44">
                        <c:v>6.2261610329030298E-2</c:v>
                      </c:pt>
                      <c:pt idx="45">
                        <c:v>-3.9811901902616E-2</c:v>
                      </c:pt>
                      <c:pt idx="46">
                        <c:v>-0.108280933686382</c:v>
                      </c:pt>
                      <c:pt idx="47">
                        <c:v>0.124283143727059</c:v>
                      </c:pt>
                      <c:pt idx="48">
                        <c:v>2.3775193718212101E-2</c:v>
                      </c:pt>
                      <c:pt idx="49">
                        <c:v>7.7244959079946399E-2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D-71F9-44AF-87F6-E25316603036}"/>
                  </c:ext>
                </c:extLst>
              </c15:ser>
            </c15:filteredRadarSeries>
            <c15:filteredRadarSeries>
              <c15:ser>
                <c:idx val="77"/>
                <c:order val="7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'50d_nor'!$A$79</c15:sqref>
                        </c15:formulaRef>
                      </c:ext>
                    </c:extLst>
                    <c:strCache>
                      <c:ptCount val="1"/>
                      <c:pt idx="0">
                        <c:v>Specialist medical practitioners 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'50d_nor'!$B$79:$AY$79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1.9569119275818499E-2</c:v>
                      </c:pt>
                      <c:pt idx="1">
                        <c:v>1.7223890844233501E-2</c:v>
                      </c:pt>
                      <c:pt idx="2">
                        <c:v>-0.104197951738289</c:v>
                      </c:pt>
                      <c:pt idx="3">
                        <c:v>-3.7922306933373402E-2</c:v>
                      </c:pt>
                      <c:pt idx="4">
                        <c:v>-6.0876820065662501E-2</c:v>
                      </c:pt>
                      <c:pt idx="5">
                        <c:v>-1.3684764495055299E-2</c:v>
                      </c:pt>
                      <c:pt idx="6">
                        <c:v>-5.8594315941341298E-2</c:v>
                      </c:pt>
                      <c:pt idx="7">
                        <c:v>-2.65538962571868E-2</c:v>
                      </c:pt>
                      <c:pt idx="8">
                        <c:v>0.21194980590898499</c:v>
                      </c:pt>
                      <c:pt idx="9">
                        <c:v>-2.4585206984214601E-2</c:v>
                      </c:pt>
                      <c:pt idx="10">
                        <c:v>0.10060391367180301</c:v>
                      </c:pt>
                      <c:pt idx="11">
                        <c:v>7.6087533087687903E-3</c:v>
                      </c:pt>
                      <c:pt idx="12">
                        <c:v>5.6297551914706201E-2</c:v>
                      </c:pt>
                      <c:pt idx="13">
                        <c:v>3.10020974624769E-2</c:v>
                      </c:pt>
                      <c:pt idx="14">
                        <c:v>-6.0712330399983298E-2</c:v>
                      </c:pt>
                      <c:pt idx="15">
                        <c:v>-5.7207688795448498E-2</c:v>
                      </c:pt>
                      <c:pt idx="16">
                        <c:v>-5.1191112149151702E-2</c:v>
                      </c:pt>
                      <c:pt idx="17">
                        <c:v>3.5493751697298702E-2</c:v>
                      </c:pt>
                      <c:pt idx="18">
                        <c:v>4.6010304382764601E-3</c:v>
                      </c:pt>
                      <c:pt idx="19">
                        <c:v>2.0433400977407399E-2</c:v>
                      </c:pt>
                      <c:pt idx="20">
                        <c:v>3.5535691705126701E-2</c:v>
                      </c:pt>
                      <c:pt idx="21">
                        <c:v>0.150098259934032</c:v>
                      </c:pt>
                      <c:pt idx="22">
                        <c:v>-9.4648716673046598E-2</c:v>
                      </c:pt>
                      <c:pt idx="23">
                        <c:v>2.1594117978040602E-3</c:v>
                      </c:pt>
                      <c:pt idx="24">
                        <c:v>-2.0565868085282001E-2</c:v>
                      </c:pt>
                      <c:pt idx="25">
                        <c:v>-0.238939946352352</c:v>
                      </c:pt>
                      <c:pt idx="26">
                        <c:v>-7.1144334964441794E-2</c:v>
                      </c:pt>
                      <c:pt idx="27">
                        <c:v>-0.29299395764963898</c:v>
                      </c:pt>
                      <c:pt idx="28">
                        <c:v>-0.19777646810121199</c:v>
                      </c:pt>
                      <c:pt idx="29">
                        <c:v>4.0652202902813399E-2</c:v>
                      </c:pt>
                      <c:pt idx="30">
                        <c:v>0.44811223020113999</c:v>
                      </c:pt>
                      <c:pt idx="31">
                        <c:v>-3.7877996452171199E-3</c:v>
                      </c:pt>
                      <c:pt idx="32">
                        <c:v>2.6907904189225399E-2</c:v>
                      </c:pt>
                      <c:pt idx="33">
                        <c:v>-0.15415125462940399</c:v>
                      </c:pt>
                      <c:pt idx="34">
                        <c:v>3.76472052344217E-2</c:v>
                      </c:pt>
                      <c:pt idx="35">
                        <c:v>0.108556525251381</c:v>
                      </c:pt>
                      <c:pt idx="36">
                        <c:v>3.8233324802485397E-2</c:v>
                      </c:pt>
                      <c:pt idx="37">
                        <c:v>0.140512822454398</c:v>
                      </c:pt>
                      <c:pt idx="38">
                        <c:v>0.21175942576217899</c:v>
                      </c:pt>
                      <c:pt idx="39">
                        <c:v>5.5010983310395903E-2</c:v>
                      </c:pt>
                      <c:pt idx="40">
                        <c:v>2.88592302570959E-2</c:v>
                      </c:pt>
                      <c:pt idx="41">
                        <c:v>-1.48560588539733E-2</c:v>
                      </c:pt>
                      <c:pt idx="42">
                        <c:v>0.12690838473208199</c:v>
                      </c:pt>
                      <c:pt idx="43">
                        <c:v>0.23576744418861101</c:v>
                      </c:pt>
                      <c:pt idx="44">
                        <c:v>0.19234797090285899</c:v>
                      </c:pt>
                      <c:pt idx="45">
                        <c:v>-4.3630959949538303E-3</c:v>
                      </c:pt>
                      <c:pt idx="46">
                        <c:v>2.37565307183932E-2</c:v>
                      </c:pt>
                      <c:pt idx="47">
                        <c:v>9.35203653009027E-2</c:v>
                      </c:pt>
                      <c:pt idx="48">
                        <c:v>-5.5174483500407601E-2</c:v>
                      </c:pt>
                      <c:pt idx="49">
                        <c:v>8.88872003171116E-2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E-71F9-44AF-87F6-E25316603036}"/>
                  </c:ext>
                </c:extLst>
              </c15:ser>
            </c15:filteredRadarSeries>
            <c15:filteredRadarSeries>
              <c15:ser>
                <c:idx val="78"/>
                <c:order val="7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'50d_nor'!$A$80</c15:sqref>
                        </c15:formulaRef>
                      </c:ext>
                    </c:extLst>
                    <c:strCache>
                      <c:ptCount val="1"/>
                      <c:pt idx="0">
                        <c:v>Veterinarians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'50d_nor'!$B$80:$AY$80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0.17007903628673199</c:v>
                      </c:pt>
                      <c:pt idx="1">
                        <c:v>-0.291443107929791</c:v>
                      </c:pt>
                      <c:pt idx="2">
                        <c:v>-5.1371863910245098E-2</c:v>
                      </c:pt>
                      <c:pt idx="3">
                        <c:v>-0.16387225501254299</c:v>
                      </c:pt>
                      <c:pt idx="4">
                        <c:v>-0.11723209718201701</c:v>
                      </c:pt>
                      <c:pt idx="5">
                        <c:v>-6.2092066594120497E-2</c:v>
                      </c:pt>
                      <c:pt idx="6">
                        <c:v>-0.24419219400230199</c:v>
                      </c:pt>
                      <c:pt idx="7">
                        <c:v>4.5905927576776001E-2</c:v>
                      </c:pt>
                      <c:pt idx="8">
                        <c:v>0.22181250308471001</c:v>
                      </c:pt>
                      <c:pt idx="9">
                        <c:v>-0.174182347104234</c:v>
                      </c:pt>
                      <c:pt idx="10">
                        <c:v>0.14924497722463001</c:v>
                      </c:pt>
                      <c:pt idx="11">
                        <c:v>-4.8516524034552297E-2</c:v>
                      </c:pt>
                      <c:pt idx="12">
                        <c:v>0.28440949078426198</c:v>
                      </c:pt>
                      <c:pt idx="13">
                        <c:v>4.8022627407405399E-2</c:v>
                      </c:pt>
                      <c:pt idx="14">
                        <c:v>7.5608076970952301E-2</c:v>
                      </c:pt>
                      <c:pt idx="15">
                        <c:v>3.9573467250142901E-2</c:v>
                      </c:pt>
                      <c:pt idx="16">
                        <c:v>4.4858602139745803E-2</c:v>
                      </c:pt>
                      <c:pt idx="17">
                        <c:v>7.3606031714481907E-2</c:v>
                      </c:pt>
                      <c:pt idx="18">
                        <c:v>-3.4762384926774699E-2</c:v>
                      </c:pt>
                      <c:pt idx="19">
                        <c:v>-9.4876660116650899E-2</c:v>
                      </c:pt>
                      <c:pt idx="20">
                        <c:v>-9.0577113585684793E-2</c:v>
                      </c:pt>
                      <c:pt idx="21">
                        <c:v>2.94375619153475E-2</c:v>
                      </c:pt>
                      <c:pt idx="22">
                        <c:v>7.0688954760395703E-2</c:v>
                      </c:pt>
                      <c:pt idx="23">
                        <c:v>5.9642427519298297E-2</c:v>
                      </c:pt>
                      <c:pt idx="24">
                        <c:v>6.5436893305646393E-2</c:v>
                      </c:pt>
                      <c:pt idx="25">
                        <c:v>-0.11073647457677301</c:v>
                      </c:pt>
                      <c:pt idx="26">
                        <c:v>-4.6485815134542197E-2</c:v>
                      </c:pt>
                      <c:pt idx="27">
                        <c:v>-0.161616646755528</c:v>
                      </c:pt>
                      <c:pt idx="28">
                        <c:v>-0.21976415501944399</c:v>
                      </c:pt>
                      <c:pt idx="29">
                        <c:v>-0.111424402021727</c:v>
                      </c:pt>
                      <c:pt idx="30">
                        <c:v>6.1390909775224503E-2</c:v>
                      </c:pt>
                      <c:pt idx="31">
                        <c:v>0.16897879335393601</c:v>
                      </c:pt>
                      <c:pt idx="32">
                        <c:v>-8.5549951487939896E-2</c:v>
                      </c:pt>
                      <c:pt idx="33">
                        <c:v>-3.0039498429682801E-2</c:v>
                      </c:pt>
                      <c:pt idx="34">
                        <c:v>3.3419603471719198E-2</c:v>
                      </c:pt>
                      <c:pt idx="35">
                        <c:v>6.7253727326936699E-2</c:v>
                      </c:pt>
                      <c:pt idx="36">
                        <c:v>8.20132988542632E-2</c:v>
                      </c:pt>
                      <c:pt idx="37">
                        <c:v>0.13842555423619399</c:v>
                      </c:pt>
                      <c:pt idx="38">
                        <c:v>0.20005238784670801</c:v>
                      </c:pt>
                      <c:pt idx="39">
                        <c:v>8.0703590834061298E-2</c:v>
                      </c:pt>
                      <c:pt idx="40">
                        <c:v>-0.116100985710024</c:v>
                      </c:pt>
                      <c:pt idx="41">
                        <c:v>-4.9184607418594699E-2</c:v>
                      </c:pt>
                      <c:pt idx="42">
                        <c:v>0.144275142413965</c:v>
                      </c:pt>
                      <c:pt idx="43">
                        <c:v>0.35201159162499002</c:v>
                      </c:pt>
                      <c:pt idx="44">
                        <c:v>0.32605996974321</c:v>
                      </c:pt>
                      <c:pt idx="45">
                        <c:v>-8.15392462880285E-2</c:v>
                      </c:pt>
                      <c:pt idx="46">
                        <c:v>-7.9854706006152604E-2</c:v>
                      </c:pt>
                      <c:pt idx="47">
                        <c:v>0.20567266687616001</c:v>
                      </c:pt>
                      <c:pt idx="48">
                        <c:v>2.8650414165832201E-2</c:v>
                      </c:pt>
                      <c:pt idx="49">
                        <c:v>-1.27535574586737E-2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F-71F9-44AF-87F6-E25316603036}"/>
                  </c:ext>
                </c:extLst>
              </c15:ser>
            </c15:filteredRadarSeries>
            <c15:filteredRadarSeries>
              <c15:ser>
                <c:idx val="79"/>
                <c:order val="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'50d_nor'!$A$81</c15:sqref>
                        </c15:formulaRef>
                      </c:ext>
                    </c:extLst>
                    <c:strCache>
                      <c:ptCount val="1"/>
                      <c:pt idx="0">
                        <c:v>Farming, forestry and fisheries advisers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'50d_nor'!$B$81:$AY$81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-9.7783603417497603E-3</c:v>
                      </c:pt>
                      <c:pt idx="1">
                        <c:v>-9.8782913709815207E-2</c:v>
                      </c:pt>
                      <c:pt idx="2">
                        <c:v>-9.77220005151445E-2</c:v>
                      </c:pt>
                      <c:pt idx="3">
                        <c:v>2.8470819820289199E-2</c:v>
                      </c:pt>
                      <c:pt idx="4">
                        <c:v>-1.8260770985221698E-2</c:v>
                      </c:pt>
                      <c:pt idx="5">
                        <c:v>-4.9934021941553601E-2</c:v>
                      </c:pt>
                      <c:pt idx="6">
                        <c:v>-0.194657625157064</c:v>
                      </c:pt>
                      <c:pt idx="7">
                        <c:v>-0.108026715903229</c:v>
                      </c:pt>
                      <c:pt idx="8">
                        <c:v>7.3498214753061994E-2</c:v>
                      </c:pt>
                      <c:pt idx="9">
                        <c:v>-0.20517733637113</c:v>
                      </c:pt>
                      <c:pt idx="10">
                        <c:v>2.1140822230564599E-2</c:v>
                      </c:pt>
                      <c:pt idx="11">
                        <c:v>5.2530674305556302E-2</c:v>
                      </c:pt>
                      <c:pt idx="12">
                        <c:v>0.14793593582474401</c:v>
                      </c:pt>
                      <c:pt idx="13">
                        <c:v>-4.8982130625197802E-2</c:v>
                      </c:pt>
                      <c:pt idx="14">
                        <c:v>-9.1290632912267106E-2</c:v>
                      </c:pt>
                      <c:pt idx="15">
                        <c:v>2.9598547915385201E-2</c:v>
                      </c:pt>
                      <c:pt idx="16">
                        <c:v>0.159342455485871</c:v>
                      </c:pt>
                      <c:pt idx="17">
                        <c:v>8.8762349254183207E-2</c:v>
                      </c:pt>
                      <c:pt idx="18">
                        <c:v>5.4655307442011802E-2</c:v>
                      </c:pt>
                      <c:pt idx="19">
                        <c:v>-2.4260205682795698E-2</c:v>
                      </c:pt>
                      <c:pt idx="20">
                        <c:v>9.3505808559826598E-2</c:v>
                      </c:pt>
                      <c:pt idx="21">
                        <c:v>-2.56030616569521E-2</c:v>
                      </c:pt>
                      <c:pt idx="22">
                        <c:v>8.1810410249641505E-3</c:v>
                      </c:pt>
                      <c:pt idx="23">
                        <c:v>-0.14003439457328501</c:v>
                      </c:pt>
                      <c:pt idx="24">
                        <c:v>2.1912187083327799E-2</c:v>
                      </c:pt>
                      <c:pt idx="25">
                        <c:v>-9.3505581656777095E-2</c:v>
                      </c:pt>
                      <c:pt idx="26">
                        <c:v>3.7854964135121301E-2</c:v>
                      </c:pt>
                      <c:pt idx="27">
                        <c:v>-7.0287689151503005E-2</c:v>
                      </c:pt>
                      <c:pt idx="28">
                        <c:v>-5.4898692370924998E-2</c:v>
                      </c:pt>
                      <c:pt idx="29">
                        <c:v>8.90085886905609E-2</c:v>
                      </c:pt>
                      <c:pt idx="30">
                        <c:v>0.36855050733119998</c:v>
                      </c:pt>
                      <c:pt idx="31">
                        <c:v>-5.2565332813356597E-2</c:v>
                      </c:pt>
                      <c:pt idx="32">
                        <c:v>-2.4252532229867899E-2</c:v>
                      </c:pt>
                      <c:pt idx="33">
                        <c:v>-7.5063347603916003E-2</c:v>
                      </c:pt>
                      <c:pt idx="34">
                        <c:v>-2.3152249958445399E-2</c:v>
                      </c:pt>
                      <c:pt idx="35">
                        <c:v>3.2810059197897097E-2</c:v>
                      </c:pt>
                      <c:pt idx="36">
                        <c:v>-0.18309060991551901</c:v>
                      </c:pt>
                      <c:pt idx="37">
                        <c:v>7.8397658123008904E-2</c:v>
                      </c:pt>
                      <c:pt idx="38">
                        <c:v>0.13903649597946199</c:v>
                      </c:pt>
                      <c:pt idx="39">
                        <c:v>7.3124146711872007E-2</c:v>
                      </c:pt>
                      <c:pt idx="40">
                        <c:v>-0.17061245522180701</c:v>
                      </c:pt>
                      <c:pt idx="41">
                        <c:v>-6.4282792302410297E-2</c:v>
                      </c:pt>
                      <c:pt idx="42">
                        <c:v>0.11730634732156001</c:v>
                      </c:pt>
                      <c:pt idx="43">
                        <c:v>3.4956067235295797E-2</c:v>
                      </c:pt>
                      <c:pt idx="44">
                        <c:v>7.2229370119109099E-2</c:v>
                      </c:pt>
                      <c:pt idx="45">
                        <c:v>-4.72117302297453E-2</c:v>
                      </c:pt>
                      <c:pt idx="46">
                        <c:v>-0.112480868322394</c:v>
                      </c:pt>
                      <c:pt idx="47">
                        <c:v>0.166421474678704</c:v>
                      </c:pt>
                      <c:pt idx="48">
                        <c:v>6.5824597055647499E-2</c:v>
                      </c:pt>
                      <c:pt idx="49">
                        <c:v>5.8999941700552297E-2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0-71F9-44AF-87F6-E25316603036}"/>
                  </c:ext>
                </c:extLst>
              </c15:ser>
            </c15:filteredRadarSeries>
            <c15:filteredRadarSeries>
              <c15:ser>
                <c:idx val="80"/>
                <c:order val="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'50d_nor'!$A$82</c15:sqref>
                        </c15:formulaRef>
                      </c:ext>
                    </c:extLst>
                    <c:strCache>
                      <c:ptCount val="1"/>
                      <c:pt idx="0">
                        <c:v>Generalist medical practitioners 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'50d_nor'!$B$82:$AY$82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8.7893054328965797E-2</c:v>
                      </c:pt>
                      <c:pt idx="1">
                        <c:v>-6.8560064070700005E-2</c:v>
                      </c:pt>
                      <c:pt idx="2">
                        <c:v>-0.105743494863101</c:v>
                      </c:pt>
                      <c:pt idx="3">
                        <c:v>-0.114685414268826</c:v>
                      </c:pt>
                      <c:pt idx="4">
                        <c:v>-4.1493244215740799E-2</c:v>
                      </c:pt>
                      <c:pt idx="5">
                        <c:v>-6.3360953652664897E-3</c:v>
                      </c:pt>
                      <c:pt idx="6">
                        <c:v>-3.7013206932639701E-2</c:v>
                      </c:pt>
                      <c:pt idx="7">
                        <c:v>-6.5722651263010398E-2</c:v>
                      </c:pt>
                      <c:pt idx="8">
                        <c:v>0.17315055677678901</c:v>
                      </c:pt>
                      <c:pt idx="9">
                        <c:v>5.3717059096279003E-2</c:v>
                      </c:pt>
                      <c:pt idx="10">
                        <c:v>9.23644247227597E-2</c:v>
                      </c:pt>
                      <c:pt idx="11">
                        <c:v>2.9168085519603398E-2</c:v>
                      </c:pt>
                      <c:pt idx="12">
                        <c:v>0.15379549162561901</c:v>
                      </c:pt>
                      <c:pt idx="13">
                        <c:v>6.5048438024007005E-2</c:v>
                      </c:pt>
                      <c:pt idx="14">
                        <c:v>-0.10229236240516799</c:v>
                      </c:pt>
                      <c:pt idx="15">
                        <c:v>-6.0942648490469403E-2</c:v>
                      </c:pt>
                      <c:pt idx="16">
                        <c:v>-6.9316195637919497E-3</c:v>
                      </c:pt>
                      <c:pt idx="17">
                        <c:v>9.4375219079100695E-2</c:v>
                      </c:pt>
                      <c:pt idx="18">
                        <c:v>-2.4023066827645501E-3</c:v>
                      </c:pt>
                      <c:pt idx="19">
                        <c:v>2.0846874232672299E-2</c:v>
                      </c:pt>
                      <c:pt idx="20">
                        <c:v>-5.5748256213935303E-2</c:v>
                      </c:pt>
                      <c:pt idx="21">
                        <c:v>0.101082431050773</c:v>
                      </c:pt>
                      <c:pt idx="22">
                        <c:v>-3.26033855018633E-2</c:v>
                      </c:pt>
                      <c:pt idx="23">
                        <c:v>0.102132085026629</c:v>
                      </c:pt>
                      <c:pt idx="24">
                        <c:v>-2.3697448355871498E-2</c:v>
                      </c:pt>
                      <c:pt idx="25">
                        <c:v>-0.112653375242629</c:v>
                      </c:pt>
                      <c:pt idx="26">
                        <c:v>-7.1132371671487393E-2</c:v>
                      </c:pt>
                      <c:pt idx="27">
                        <c:v>-0.215117561008973</c:v>
                      </c:pt>
                      <c:pt idx="28">
                        <c:v>-0.105029035387983</c:v>
                      </c:pt>
                      <c:pt idx="29">
                        <c:v>3.3435554698783398E-2</c:v>
                      </c:pt>
                      <c:pt idx="30">
                        <c:v>0.278801218671757</c:v>
                      </c:pt>
                      <c:pt idx="31">
                        <c:v>2.9715887257104098E-2</c:v>
                      </c:pt>
                      <c:pt idx="32">
                        <c:v>1.98421126984452E-2</c:v>
                      </c:pt>
                      <c:pt idx="33">
                        <c:v>-0.14304669535751799</c:v>
                      </c:pt>
                      <c:pt idx="34">
                        <c:v>2.87381983467721E-2</c:v>
                      </c:pt>
                      <c:pt idx="35">
                        <c:v>8.44245405578707E-2</c:v>
                      </c:pt>
                      <c:pt idx="36">
                        <c:v>7.1004877302304897E-3</c:v>
                      </c:pt>
                      <c:pt idx="37">
                        <c:v>0.101193087110763</c:v>
                      </c:pt>
                      <c:pt idx="38">
                        <c:v>7.9810946244698394E-2</c:v>
                      </c:pt>
                      <c:pt idx="39">
                        <c:v>3.6703672372256697E-2</c:v>
                      </c:pt>
                      <c:pt idx="40">
                        <c:v>5.34987662601355E-2</c:v>
                      </c:pt>
                      <c:pt idx="41">
                        <c:v>-6.5488026831943102E-2</c:v>
                      </c:pt>
                      <c:pt idx="42">
                        <c:v>0.113016779746269</c:v>
                      </c:pt>
                      <c:pt idx="43">
                        <c:v>0.33004252401716999</c:v>
                      </c:pt>
                      <c:pt idx="44">
                        <c:v>0.158064395290092</c:v>
                      </c:pt>
                      <c:pt idx="45">
                        <c:v>-3.4304997406250398E-2</c:v>
                      </c:pt>
                      <c:pt idx="46">
                        <c:v>2.3283394426141602E-3</c:v>
                      </c:pt>
                      <c:pt idx="47">
                        <c:v>0.14842576864819701</c:v>
                      </c:pt>
                      <c:pt idx="48">
                        <c:v>-1.8715058196766599E-2</c:v>
                      </c:pt>
                      <c:pt idx="49">
                        <c:v>0.12585677400747999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1-71F9-44AF-87F6-E25316603036}"/>
                  </c:ext>
                </c:extLst>
              </c15:ser>
            </c15:filteredRadarSeries>
            <c15:filteredRadarSeries>
              <c15:ser>
                <c:idx val="81"/>
                <c:order val="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'50d_nor'!$A$83</c15:sqref>
                        </c15:formulaRef>
                      </c:ext>
                    </c:extLst>
                    <c:strCache>
                      <c:ptCount val="1"/>
                      <c:pt idx="0">
                        <c:v>Dentists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'50d_nor'!$B$83:$AY$83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-1.24114373019016E-2</c:v>
                      </c:pt>
                      <c:pt idx="1">
                        <c:v>-0.16865880102793701</c:v>
                      </c:pt>
                      <c:pt idx="2">
                        <c:v>-1.28224565519742E-2</c:v>
                      </c:pt>
                      <c:pt idx="3">
                        <c:v>-0.263672317438439</c:v>
                      </c:pt>
                      <c:pt idx="4">
                        <c:v>-0.108902758684843</c:v>
                      </c:pt>
                      <c:pt idx="5">
                        <c:v>5.6721090074626099E-2</c:v>
                      </c:pt>
                      <c:pt idx="6">
                        <c:v>-2.3614096471733299E-2</c:v>
                      </c:pt>
                      <c:pt idx="7">
                        <c:v>0.121742774603513</c:v>
                      </c:pt>
                      <c:pt idx="8">
                        <c:v>6.8778521872641399E-2</c:v>
                      </c:pt>
                      <c:pt idx="9">
                        <c:v>-6.0224292121658203E-2</c:v>
                      </c:pt>
                      <c:pt idx="10">
                        <c:v>0.12749617697530999</c:v>
                      </c:pt>
                      <c:pt idx="11">
                        <c:v>-4.2801498277600498E-2</c:v>
                      </c:pt>
                      <c:pt idx="12">
                        <c:v>0.28821207435205498</c:v>
                      </c:pt>
                      <c:pt idx="13">
                        <c:v>8.8588088893544595E-2</c:v>
                      </c:pt>
                      <c:pt idx="14">
                        <c:v>-7.0944177098498498E-2</c:v>
                      </c:pt>
                      <c:pt idx="15">
                        <c:v>8.0708052110771297E-2</c:v>
                      </c:pt>
                      <c:pt idx="16">
                        <c:v>-8.4356498302080099E-2</c:v>
                      </c:pt>
                      <c:pt idx="17">
                        <c:v>4.0583815298569602E-2</c:v>
                      </c:pt>
                      <c:pt idx="18">
                        <c:v>0.11100337921923201</c:v>
                      </c:pt>
                      <c:pt idx="19">
                        <c:v>-0.108915765623136</c:v>
                      </c:pt>
                      <c:pt idx="20">
                        <c:v>1.9232058960674599E-2</c:v>
                      </c:pt>
                      <c:pt idx="21">
                        <c:v>9.0122907612170094E-2</c:v>
                      </c:pt>
                      <c:pt idx="22">
                        <c:v>9.2717791801710595E-2</c:v>
                      </c:pt>
                      <c:pt idx="23">
                        <c:v>6.6805802898136896E-2</c:v>
                      </c:pt>
                      <c:pt idx="24">
                        <c:v>-0.14614379084199899</c:v>
                      </c:pt>
                      <c:pt idx="25">
                        <c:v>-5.9862265672490901E-2</c:v>
                      </c:pt>
                      <c:pt idx="26">
                        <c:v>-0.24405351884584001</c:v>
                      </c:pt>
                      <c:pt idx="27">
                        <c:v>-0.23908920406384501</c:v>
                      </c:pt>
                      <c:pt idx="28">
                        <c:v>-0.15072873659043501</c:v>
                      </c:pt>
                      <c:pt idx="29">
                        <c:v>-0.13926745613086899</c:v>
                      </c:pt>
                      <c:pt idx="30">
                        <c:v>0.106815145088746</c:v>
                      </c:pt>
                      <c:pt idx="31">
                        <c:v>0.17624401387605901</c:v>
                      </c:pt>
                      <c:pt idx="32">
                        <c:v>3.2513010087492501E-2</c:v>
                      </c:pt>
                      <c:pt idx="33">
                        <c:v>2.94368691810949E-2</c:v>
                      </c:pt>
                      <c:pt idx="34">
                        <c:v>7.72785560474019E-2</c:v>
                      </c:pt>
                      <c:pt idx="35">
                        <c:v>5.6738432659017297E-2</c:v>
                      </c:pt>
                      <c:pt idx="36">
                        <c:v>9.2223528146560096E-2</c:v>
                      </c:pt>
                      <c:pt idx="37">
                        <c:v>3.9051164402993097E-2</c:v>
                      </c:pt>
                      <c:pt idx="38">
                        <c:v>0.34602791506637898</c:v>
                      </c:pt>
                      <c:pt idx="39">
                        <c:v>4.4654986984415203E-2</c:v>
                      </c:pt>
                      <c:pt idx="40">
                        <c:v>-4.1518147032648098E-2</c:v>
                      </c:pt>
                      <c:pt idx="41">
                        <c:v>-3.6542993135408798E-2</c:v>
                      </c:pt>
                      <c:pt idx="42">
                        <c:v>0.19560917717193699</c:v>
                      </c:pt>
                      <c:pt idx="43">
                        <c:v>0.41620034715946702</c:v>
                      </c:pt>
                      <c:pt idx="44">
                        <c:v>0.19325275351777599</c:v>
                      </c:pt>
                      <c:pt idx="45">
                        <c:v>-2.80147772610125E-3</c:v>
                      </c:pt>
                      <c:pt idx="46">
                        <c:v>-4.90838494733302E-2</c:v>
                      </c:pt>
                      <c:pt idx="47">
                        <c:v>0.178713164328763</c:v>
                      </c:pt>
                      <c:pt idx="48">
                        <c:v>-0.17671659930072101</c:v>
                      </c:pt>
                      <c:pt idx="49">
                        <c:v>3.5335515697168203E-2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2-71F9-44AF-87F6-E25316603036}"/>
                  </c:ext>
                </c:extLst>
              </c15:ser>
            </c15:filteredRadarSeries>
            <c15:filteredRadarSeries>
              <c15:ser>
                <c:idx val="82"/>
                <c:order val="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'50d_nor'!$A$84</c15:sqref>
                        </c15:formulaRef>
                      </c:ext>
                    </c:extLst>
                    <c:strCache>
                      <c:ptCount val="1"/>
                      <c:pt idx="0">
                        <c:v>Environmental and occupational health and hygiene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'50d_nor'!$B$84:$AY$84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-7.9058479172648896E-2</c:v>
                      </c:pt>
                      <c:pt idx="1">
                        <c:v>3.7810213989253202E-2</c:v>
                      </c:pt>
                      <c:pt idx="2">
                        <c:v>-9.57689968359344E-2</c:v>
                      </c:pt>
                      <c:pt idx="3">
                        <c:v>-4.8009486345196299E-2</c:v>
                      </c:pt>
                      <c:pt idx="4">
                        <c:v>-0.14927736154426599</c:v>
                      </c:pt>
                      <c:pt idx="5">
                        <c:v>3.6370080696581403E-2</c:v>
                      </c:pt>
                      <c:pt idx="6">
                        <c:v>-2.9537983219701001E-2</c:v>
                      </c:pt>
                      <c:pt idx="7">
                        <c:v>-0.13916263948418001</c:v>
                      </c:pt>
                      <c:pt idx="8">
                        <c:v>0.205179551195427</c:v>
                      </c:pt>
                      <c:pt idx="9">
                        <c:v>-8.5493084644349404E-2</c:v>
                      </c:pt>
                      <c:pt idx="10">
                        <c:v>8.90369798848476E-2</c:v>
                      </c:pt>
                      <c:pt idx="11">
                        <c:v>2.6006286056904099E-3</c:v>
                      </c:pt>
                      <c:pt idx="12">
                        <c:v>9.8249229438530095E-2</c:v>
                      </c:pt>
                      <c:pt idx="13">
                        <c:v>-3.9198729443564201E-2</c:v>
                      </c:pt>
                      <c:pt idx="14">
                        <c:v>-1.1012170859459301E-2</c:v>
                      </c:pt>
                      <c:pt idx="15">
                        <c:v>-2.03580490063053E-2</c:v>
                      </c:pt>
                      <c:pt idx="16">
                        <c:v>-1.52761057395597E-2</c:v>
                      </c:pt>
                      <c:pt idx="17">
                        <c:v>4.8715720819033199E-2</c:v>
                      </c:pt>
                      <c:pt idx="18">
                        <c:v>0.116850395979034</c:v>
                      </c:pt>
                      <c:pt idx="19">
                        <c:v>-7.4597902776411401E-2</c:v>
                      </c:pt>
                      <c:pt idx="20">
                        <c:v>-1.16021400568094E-2</c:v>
                      </c:pt>
                      <c:pt idx="21">
                        <c:v>9.7646559475315697E-2</c:v>
                      </c:pt>
                      <c:pt idx="22">
                        <c:v>-4.7649159635855101E-2</c:v>
                      </c:pt>
                      <c:pt idx="23">
                        <c:v>-5.7076504526106998E-2</c:v>
                      </c:pt>
                      <c:pt idx="24">
                        <c:v>-1.55067735667118E-2</c:v>
                      </c:pt>
                      <c:pt idx="25">
                        <c:v>-0.15039271114378</c:v>
                      </c:pt>
                      <c:pt idx="26">
                        <c:v>-8.2372472375854794E-2</c:v>
                      </c:pt>
                      <c:pt idx="27">
                        <c:v>-0.14197588478616499</c:v>
                      </c:pt>
                      <c:pt idx="28">
                        <c:v>-6.1850721189777198E-2</c:v>
                      </c:pt>
                      <c:pt idx="29">
                        <c:v>0.13324323533674801</c:v>
                      </c:pt>
                      <c:pt idx="30">
                        <c:v>0.42083791754125</c:v>
                      </c:pt>
                      <c:pt idx="31">
                        <c:v>0.10169955283269499</c:v>
                      </c:pt>
                      <c:pt idx="32">
                        <c:v>-2.2754362382985099E-2</c:v>
                      </c:pt>
                      <c:pt idx="33">
                        <c:v>-0.25726098412853998</c:v>
                      </c:pt>
                      <c:pt idx="34">
                        <c:v>-5.3248600915096603E-2</c:v>
                      </c:pt>
                      <c:pt idx="35">
                        <c:v>9.7413990553584601E-2</c:v>
                      </c:pt>
                      <c:pt idx="36">
                        <c:v>4.3405986807012603E-3</c:v>
                      </c:pt>
                      <c:pt idx="37">
                        <c:v>3.3705882894487102E-2</c:v>
                      </c:pt>
                      <c:pt idx="38">
                        <c:v>0.19515170578593599</c:v>
                      </c:pt>
                      <c:pt idx="39">
                        <c:v>4.2383537331813999E-2</c:v>
                      </c:pt>
                      <c:pt idx="40">
                        <c:v>-8.2831645585861105E-2</c:v>
                      </c:pt>
                      <c:pt idx="41">
                        <c:v>-5.2765756324458998E-2</c:v>
                      </c:pt>
                      <c:pt idx="42">
                        <c:v>0.19250613096631999</c:v>
                      </c:pt>
                      <c:pt idx="43">
                        <c:v>0.15713691157611601</c:v>
                      </c:pt>
                      <c:pt idx="44">
                        <c:v>0.127603445492946</c:v>
                      </c:pt>
                      <c:pt idx="45">
                        <c:v>6.0304209351548302E-3</c:v>
                      </c:pt>
                      <c:pt idx="46">
                        <c:v>-6.2015764817511303E-2</c:v>
                      </c:pt>
                      <c:pt idx="47">
                        <c:v>0.15511857221063199</c:v>
                      </c:pt>
                      <c:pt idx="48">
                        <c:v>8.9324216929980896E-2</c:v>
                      </c:pt>
                      <c:pt idx="49">
                        <c:v>0.11698822362391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3-71F9-44AF-87F6-E25316603036}"/>
                  </c:ext>
                </c:extLst>
              </c15:ser>
            </c15:filteredRadarSeries>
            <c15:filteredRadarSeries>
              <c15:ser>
                <c:idx val="83"/>
                <c:order val="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'50d_nor'!$A$85</c15:sqref>
                        </c15:formulaRef>
                      </c:ext>
                    </c:extLst>
                    <c:strCache>
                      <c:ptCount val="1"/>
                      <c:pt idx="0">
                        <c:v>Health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'50d_nor'!$B$85:$AY$85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7.8655678526553904E-2</c:v>
                      </c:pt>
                      <c:pt idx="1">
                        <c:v>-1.29342719155362E-2</c:v>
                      </c:pt>
                      <c:pt idx="2">
                        <c:v>3.7466858305385299E-2</c:v>
                      </c:pt>
                      <c:pt idx="3">
                        <c:v>-3.5092138717782599E-2</c:v>
                      </c:pt>
                      <c:pt idx="4">
                        <c:v>6.3152212752076405E-4</c:v>
                      </c:pt>
                      <c:pt idx="5">
                        <c:v>-2.0101495625063099E-2</c:v>
                      </c:pt>
                      <c:pt idx="6">
                        <c:v>-9.4981685394885995E-2</c:v>
                      </c:pt>
                      <c:pt idx="7">
                        <c:v>-2.9987792523816802E-2</c:v>
                      </c:pt>
                      <c:pt idx="8">
                        <c:v>5.1875169007590503E-2</c:v>
                      </c:pt>
                      <c:pt idx="9">
                        <c:v>-4.7148543458703299E-2</c:v>
                      </c:pt>
                      <c:pt idx="10">
                        <c:v>4.71369797946877E-2</c:v>
                      </c:pt>
                      <c:pt idx="11">
                        <c:v>-1.23202425413659E-2</c:v>
                      </c:pt>
                      <c:pt idx="12">
                        <c:v>4.9729245200559602E-2</c:v>
                      </c:pt>
                      <c:pt idx="13">
                        <c:v>-5.0412635836197199E-2</c:v>
                      </c:pt>
                      <c:pt idx="14">
                        <c:v>7.5914642214700997E-2</c:v>
                      </c:pt>
                      <c:pt idx="15">
                        <c:v>3.56974094836136E-2</c:v>
                      </c:pt>
                      <c:pt idx="16">
                        <c:v>-9.1108440371764094E-3</c:v>
                      </c:pt>
                      <c:pt idx="17">
                        <c:v>-1.7506052280486799E-3</c:v>
                      </c:pt>
                      <c:pt idx="18">
                        <c:v>5.8986330169353701E-2</c:v>
                      </c:pt>
                      <c:pt idx="19">
                        <c:v>-5.9272057762914797E-2</c:v>
                      </c:pt>
                      <c:pt idx="20">
                        <c:v>-1.2105863755977201E-2</c:v>
                      </c:pt>
                      <c:pt idx="21">
                        <c:v>2.50022538976706E-2</c:v>
                      </c:pt>
                      <c:pt idx="22">
                        <c:v>6.0746818907292201E-2</c:v>
                      </c:pt>
                      <c:pt idx="23">
                        <c:v>5.9339818964463498E-2</c:v>
                      </c:pt>
                      <c:pt idx="24">
                        <c:v>-2.8910125306902301E-2</c:v>
                      </c:pt>
                      <c:pt idx="25">
                        <c:v>-0.25315195023147802</c:v>
                      </c:pt>
                      <c:pt idx="26">
                        <c:v>-7.7177812087693295E-2</c:v>
                      </c:pt>
                      <c:pt idx="27">
                        <c:v>-8.3842166006369803E-2</c:v>
                      </c:pt>
                      <c:pt idx="28">
                        <c:v>-1.4977601122045299E-2</c:v>
                      </c:pt>
                      <c:pt idx="29">
                        <c:v>1.4379118986399901E-2</c:v>
                      </c:pt>
                      <c:pt idx="30">
                        <c:v>0.57337675937394605</c:v>
                      </c:pt>
                      <c:pt idx="31">
                        <c:v>2.6697199045570299E-2</c:v>
                      </c:pt>
                      <c:pt idx="32">
                        <c:v>1.5601117660777E-2</c:v>
                      </c:pt>
                      <c:pt idx="33">
                        <c:v>-0.23756212733111401</c:v>
                      </c:pt>
                      <c:pt idx="34">
                        <c:v>9.3024196383260007E-3</c:v>
                      </c:pt>
                      <c:pt idx="35">
                        <c:v>2.7418145260613199E-2</c:v>
                      </c:pt>
                      <c:pt idx="36">
                        <c:v>-2.3013025298702101E-2</c:v>
                      </c:pt>
                      <c:pt idx="37">
                        <c:v>4.7728248613022599E-2</c:v>
                      </c:pt>
                      <c:pt idx="38">
                        <c:v>-5.9858166870784197E-4</c:v>
                      </c:pt>
                      <c:pt idx="39">
                        <c:v>-3.2175391748523297E-2</c:v>
                      </c:pt>
                      <c:pt idx="40">
                        <c:v>-4.6032510509699601E-2</c:v>
                      </c:pt>
                      <c:pt idx="41">
                        <c:v>-4.3926610818062602E-2</c:v>
                      </c:pt>
                      <c:pt idx="42">
                        <c:v>0.16293779487930601</c:v>
                      </c:pt>
                      <c:pt idx="43">
                        <c:v>0.13328393823478099</c:v>
                      </c:pt>
                      <c:pt idx="44">
                        <c:v>6.4154438372855796E-2</c:v>
                      </c:pt>
                      <c:pt idx="45">
                        <c:v>-2.73046314886722E-3</c:v>
                      </c:pt>
                      <c:pt idx="46">
                        <c:v>-0.106767058295647</c:v>
                      </c:pt>
                      <c:pt idx="47">
                        <c:v>0.102243043473217</c:v>
                      </c:pt>
                      <c:pt idx="48">
                        <c:v>1.8238224623796501E-2</c:v>
                      </c:pt>
                      <c:pt idx="49">
                        <c:v>4.8442550780287197E-2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4-71F9-44AF-87F6-E25316603036}"/>
                  </c:ext>
                </c:extLst>
              </c15:ser>
            </c15:filteredRadarSeries>
            <c15:filteredRadarSeries>
              <c15:ser>
                <c:idx val="84"/>
                <c:order val="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'50d_nor'!$A$86</c15:sqref>
                        </c15:formulaRef>
                      </c:ext>
                    </c:extLst>
                    <c:strCache>
                      <c:ptCount val="1"/>
                      <c:pt idx="0">
                        <c:v>Nursing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'50d_nor'!$B$86:$AY$86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-5.4073299619795803E-2</c:v>
                      </c:pt>
                      <c:pt idx="1">
                        <c:v>4.5605799760301199E-2</c:v>
                      </c:pt>
                      <c:pt idx="2">
                        <c:v>-4.72727554785271E-2</c:v>
                      </c:pt>
                      <c:pt idx="3">
                        <c:v>-0.125013154691553</c:v>
                      </c:pt>
                      <c:pt idx="4">
                        <c:v>-5.3121130637925403E-2</c:v>
                      </c:pt>
                      <c:pt idx="5">
                        <c:v>-1.48038060292674E-2</c:v>
                      </c:pt>
                      <c:pt idx="6">
                        <c:v>-0.136958091394112</c:v>
                      </c:pt>
                      <c:pt idx="7">
                        <c:v>1.2739422274122001E-3</c:v>
                      </c:pt>
                      <c:pt idx="8">
                        <c:v>0.11329963074612</c:v>
                      </c:pt>
                      <c:pt idx="9">
                        <c:v>-8.1997640433224106E-2</c:v>
                      </c:pt>
                      <c:pt idx="10">
                        <c:v>8.38694458339002E-2</c:v>
                      </c:pt>
                      <c:pt idx="11">
                        <c:v>-6.7147661675053705E-2</c:v>
                      </c:pt>
                      <c:pt idx="12">
                        <c:v>8.2331400290357196E-2</c:v>
                      </c:pt>
                      <c:pt idx="13">
                        <c:v>-1.3739554143203899E-2</c:v>
                      </c:pt>
                      <c:pt idx="14">
                        <c:v>-1.42820524289555E-2</c:v>
                      </c:pt>
                      <c:pt idx="15">
                        <c:v>-2.3305147139601998E-2</c:v>
                      </c:pt>
                      <c:pt idx="16">
                        <c:v>-5.6861440616836699E-2</c:v>
                      </c:pt>
                      <c:pt idx="17">
                        <c:v>0.155525283177124</c:v>
                      </c:pt>
                      <c:pt idx="18">
                        <c:v>0.120130133888704</c:v>
                      </c:pt>
                      <c:pt idx="19">
                        <c:v>-4.2431869504192303E-2</c:v>
                      </c:pt>
                      <c:pt idx="20">
                        <c:v>9.5554883797638996E-4</c:v>
                      </c:pt>
                      <c:pt idx="21">
                        <c:v>0.214599393784387</c:v>
                      </c:pt>
                      <c:pt idx="22">
                        <c:v>-0.104739934859074</c:v>
                      </c:pt>
                      <c:pt idx="23">
                        <c:v>0.116413503882432</c:v>
                      </c:pt>
                      <c:pt idx="24">
                        <c:v>-7.5602132282103496E-2</c:v>
                      </c:pt>
                      <c:pt idx="25">
                        <c:v>-0.12819550766282101</c:v>
                      </c:pt>
                      <c:pt idx="26">
                        <c:v>-3.1448429896224199E-2</c:v>
                      </c:pt>
                      <c:pt idx="27">
                        <c:v>-0.239521208977969</c:v>
                      </c:pt>
                      <c:pt idx="28">
                        <c:v>-0.13254516062087601</c:v>
                      </c:pt>
                      <c:pt idx="29">
                        <c:v>4.23349792446076E-2</c:v>
                      </c:pt>
                      <c:pt idx="30">
                        <c:v>0.459723090564924</c:v>
                      </c:pt>
                      <c:pt idx="31">
                        <c:v>0.16457390051418999</c:v>
                      </c:pt>
                      <c:pt idx="32">
                        <c:v>6.1977194719450603E-2</c:v>
                      </c:pt>
                      <c:pt idx="33">
                        <c:v>-0.16683215929010001</c:v>
                      </c:pt>
                      <c:pt idx="34">
                        <c:v>6.9910103376059393E-2</c:v>
                      </c:pt>
                      <c:pt idx="35">
                        <c:v>0.15320674242937399</c:v>
                      </c:pt>
                      <c:pt idx="36">
                        <c:v>-2.0664186940642999E-2</c:v>
                      </c:pt>
                      <c:pt idx="37">
                        <c:v>0.12744823894323201</c:v>
                      </c:pt>
                      <c:pt idx="38">
                        <c:v>0.23796521778176399</c:v>
                      </c:pt>
                      <c:pt idx="39">
                        <c:v>-6.3279972959131195E-2</c:v>
                      </c:pt>
                      <c:pt idx="40">
                        <c:v>-4.2822915506863499E-2</c:v>
                      </c:pt>
                      <c:pt idx="41">
                        <c:v>-9.8431834639750193E-2</c:v>
                      </c:pt>
                      <c:pt idx="42">
                        <c:v>0.15547548503147099</c:v>
                      </c:pt>
                      <c:pt idx="43">
                        <c:v>0.268834214244631</c:v>
                      </c:pt>
                      <c:pt idx="44">
                        <c:v>8.8174487982232402E-2</c:v>
                      </c:pt>
                      <c:pt idx="45">
                        <c:v>-2.3890426725810099E-2</c:v>
                      </c:pt>
                      <c:pt idx="46">
                        <c:v>-2.99135669311896E-2</c:v>
                      </c:pt>
                      <c:pt idx="47">
                        <c:v>6.5838279459953894E-2</c:v>
                      </c:pt>
                      <c:pt idx="48">
                        <c:v>-7.2505848128184794E-2</c:v>
                      </c:pt>
                      <c:pt idx="49">
                        <c:v>0.131783930584873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5-71F9-44AF-87F6-E25316603036}"/>
                  </c:ext>
                </c:extLst>
              </c15:ser>
            </c15:filteredRadarSeries>
            <c15:filteredRadarSeries>
              <c15:ser>
                <c:idx val="85"/>
                <c:order val="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'50d_nor'!$A$87</c15:sqref>
                        </c15:formulaRef>
                      </c:ext>
                    </c:extLst>
                    <c:strCache>
                      <c:ptCount val="1"/>
                      <c:pt idx="0">
                        <c:v>Midwifery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'50d_nor'!$B$87:$AY$87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-0.110863627361743</c:v>
                      </c:pt>
                      <c:pt idx="1">
                        <c:v>-4.9035832372872998E-2</c:v>
                      </c:pt>
                      <c:pt idx="2">
                        <c:v>-0.14225030177005701</c:v>
                      </c:pt>
                      <c:pt idx="3">
                        <c:v>-0.15679028617516</c:v>
                      </c:pt>
                      <c:pt idx="4">
                        <c:v>-1.5191632303620301E-2</c:v>
                      </c:pt>
                      <c:pt idx="5">
                        <c:v>-2.02322605504296E-2</c:v>
                      </c:pt>
                      <c:pt idx="6">
                        <c:v>-7.8607726609123296E-2</c:v>
                      </c:pt>
                      <c:pt idx="7">
                        <c:v>-8.4982159262083301E-2</c:v>
                      </c:pt>
                      <c:pt idx="8">
                        <c:v>0.19371814982857599</c:v>
                      </c:pt>
                      <c:pt idx="9">
                        <c:v>-0.142221776264152</c:v>
                      </c:pt>
                      <c:pt idx="10">
                        <c:v>0.12368029873524999</c:v>
                      </c:pt>
                      <c:pt idx="11">
                        <c:v>-4.8904049157961899E-2</c:v>
                      </c:pt>
                      <c:pt idx="12">
                        <c:v>8.2925488688828E-2</c:v>
                      </c:pt>
                      <c:pt idx="13">
                        <c:v>-2.3600286391882901E-3</c:v>
                      </c:pt>
                      <c:pt idx="14">
                        <c:v>-5.7929409732871001E-2</c:v>
                      </c:pt>
                      <c:pt idx="15">
                        <c:v>-6.3444682451273098E-3</c:v>
                      </c:pt>
                      <c:pt idx="16">
                        <c:v>-7.0895569595770605E-2</c:v>
                      </c:pt>
                      <c:pt idx="17">
                        <c:v>0.170113809783832</c:v>
                      </c:pt>
                      <c:pt idx="18">
                        <c:v>0.185138354183538</c:v>
                      </c:pt>
                      <c:pt idx="19">
                        <c:v>-1.1261604798184E-2</c:v>
                      </c:pt>
                      <c:pt idx="20">
                        <c:v>4.7396541903273401E-2</c:v>
                      </c:pt>
                      <c:pt idx="21">
                        <c:v>0.182450322397568</c:v>
                      </c:pt>
                      <c:pt idx="22">
                        <c:v>-9.8044231270328894E-2</c:v>
                      </c:pt>
                      <c:pt idx="23">
                        <c:v>0.120523640097825</c:v>
                      </c:pt>
                      <c:pt idx="24">
                        <c:v>-2.5880850172802599E-2</c:v>
                      </c:pt>
                      <c:pt idx="25">
                        <c:v>-1.9515653785468001E-2</c:v>
                      </c:pt>
                      <c:pt idx="26">
                        <c:v>-5.9262780591858501E-2</c:v>
                      </c:pt>
                      <c:pt idx="27">
                        <c:v>-0.22433740404897201</c:v>
                      </c:pt>
                      <c:pt idx="28">
                        <c:v>-0.155160017803252</c:v>
                      </c:pt>
                      <c:pt idx="29">
                        <c:v>7.1861060849858494E-2</c:v>
                      </c:pt>
                      <c:pt idx="30">
                        <c:v>0.25567962850917803</c:v>
                      </c:pt>
                      <c:pt idx="31">
                        <c:v>0.121068772238534</c:v>
                      </c:pt>
                      <c:pt idx="32">
                        <c:v>7.51988783800821E-3</c:v>
                      </c:pt>
                      <c:pt idx="33">
                        <c:v>-0.108626175571495</c:v>
                      </c:pt>
                      <c:pt idx="34">
                        <c:v>3.9667001991677102E-2</c:v>
                      </c:pt>
                      <c:pt idx="35">
                        <c:v>0.10125666551344301</c:v>
                      </c:pt>
                      <c:pt idx="36">
                        <c:v>-2.2472016680813198E-2</c:v>
                      </c:pt>
                      <c:pt idx="37">
                        <c:v>9.50973445282709E-2</c:v>
                      </c:pt>
                      <c:pt idx="38">
                        <c:v>0.109400707625321</c:v>
                      </c:pt>
                      <c:pt idx="39">
                        <c:v>-2.67176735205913E-2</c:v>
                      </c:pt>
                      <c:pt idx="40">
                        <c:v>-4.1525713470175502E-2</c:v>
                      </c:pt>
                      <c:pt idx="41">
                        <c:v>-0.214786397007763</c:v>
                      </c:pt>
                      <c:pt idx="42">
                        <c:v>0.123052704663849</c:v>
                      </c:pt>
                      <c:pt idx="43">
                        <c:v>0.26236699217694798</c:v>
                      </c:pt>
                      <c:pt idx="44">
                        <c:v>7.79028651049673E-2</c:v>
                      </c:pt>
                      <c:pt idx="45">
                        <c:v>-2.69993010852983E-2</c:v>
                      </c:pt>
                      <c:pt idx="46">
                        <c:v>3.4612142760700002E-2</c:v>
                      </c:pt>
                      <c:pt idx="47">
                        <c:v>0.113539467419617</c:v>
                      </c:pt>
                      <c:pt idx="48">
                        <c:v>-7.0047629008050102E-2</c:v>
                      </c:pt>
                      <c:pt idx="49">
                        <c:v>7.6027978640915206E-2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6-71F9-44AF-87F6-E25316603036}"/>
                  </c:ext>
                </c:extLst>
              </c15:ser>
            </c15:filteredRadarSeries>
            <c15:filteredRadarSeries>
              <c15:ser>
                <c:idx val="86"/>
                <c:order val="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'50d_nor'!$A$88</c15:sqref>
                        </c15:formulaRef>
                      </c:ext>
                    </c:extLst>
                    <c:strCache>
                      <c:ptCount val="1"/>
                      <c:pt idx="0">
                        <c:v>Nursing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'50d_nor'!$B$88:$AY$88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-8.74924941115824E-2</c:v>
                      </c:pt>
                      <c:pt idx="1">
                        <c:v>8.6776642679954594E-2</c:v>
                      </c:pt>
                      <c:pt idx="2">
                        <c:v>-6.8889944551062801E-2</c:v>
                      </c:pt>
                      <c:pt idx="3">
                        <c:v>-8.0884213466702701E-2</c:v>
                      </c:pt>
                      <c:pt idx="4">
                        <c:v>2.4680980890673599E-2</c:v>
                      </c:pt>
                      <c:pt idx="5">
                        <c:v>-2.9972340811677399E-2</c:v>
                      </c:pt>
                      <c:pt idx="6">
                        <c:v>-0.13035494550454199</c:v>
                      </c:pt>
                      <c:pt idx="7">
                        <c:v>-3.1668989377669203E-2</c:v>
                      </c:pt>
                      <c:pt idx="8">
                        <c:v>6.9722955121339594E-2</c:v>
                      </c:pt>
                      <c:pt idx="9">
                        <c:v>-9.0358551584963601E-2</c:v>
                      </c:pt>
                      <c:pt idx="10">
                        <c:v>0.10143565542604401</c:v>
                      </c:pt>
                      <c:pt idx="11">
                        <c:v>2.2613242084633799E-2</c:v>
                      </c:pt>
                      <c:pt idx="12">
                        <c:v>3.01553942781265E-2</c:v>
                      </c:pt>
                      <c:pt idx="13">
                        <c:v>3.1566291651447301E-3</c:v>
                      </c:pt>
                      <c:pt idx="14">
                        <c:v>-1.04108058875498E-4</c:v>
                      </c:pt>
                      <c:pt idx="15">
                        <c:v>-2.8621096383029499E-2</c:v>
                      </c:pt>
                      <c:pt idx="16">
                        <c:v>-4.16860838604666E-2</c:v>
                      </c:pt>
                      <c:pt idx="17">
                        <c:v>0.14261972619566601</c:v>
                      </c:pt>
                      <c:pt idx="18">
                        <c:v>0.110197139466504</c:v>
                      </c:pt>
                      <c:pt idx="19">
                        <c:v>7.8037132035535797E-3</c:v>
                      </c:pt>
                      <c:pt idx="20">
                        <c:v>2.87035342215025E-2</c:v>
                      </c:pt>
                      <c:pt idx="21">
                        <c:v>0.18761242464490299</c:v>
                      </c:pt>
                      <c:pt idx="22">
                        <c:v>-4.0579421949262597E-2</c:v>
                      </c:pt>
                      <c:pt idx="23">
                        <c:v>8.7709252138233898E-2</c:v>
                      </c:pt>
                      <c:pt idx="24">
                        <c:v>-0.111662657443574</c:v>
                      </c:pt>
                      <c:pt idx="25">
                        <c:v>-0.19240236170838401</c:v>
                      </c:pt>
                      <c:pt idx="26">
                        <c:v>-5.8650166363394696E-3</c:v>
                      </c:pt>
                      <c:pt idx="27">
                        <c:v>-0.238449819272818</c:v>
                      </c:pt>
                      <c:pt idx="28">
                        <c:v>-0.191400372194206</c:v>
                      </c:pt>
                      <c:pt idx="29">
                        <c:v>4.6362498693181799E-2</c:v>
                      </c:pt>
                      <c:pt idx="30">
                        <c:v>0.41425632235369902</c:v>
                      </c:pt>
                      <c:pt idx="31">
                        <c:v>6.5254055342925901E-2</c:v>
                      </c:pt>
                      <c:pt idx="32">
                        <c:v>3.3226159505957198E-2</c:v>
                      </c:pt>
                      <c:pt idx="33">
                        <c:v>-0.22535331488141699</c:v>
                      </c:pt>
                      <c:pt idx="34">
                        <c:v>4.9302654289896601E-2</c:v>
                      </c:pt>
                      <c:pt idx="35">
                        <c:v>9.0731906594641601E-2</c:v>
                      </c:pt>
                      <c:pt idx="36">
                        <c:v>-5.3102504519967002E-2</c:v>
                      </c:pt>
                      <c:pt idx="37">
                        <c:v>0.13552268737627199</c:v>
                      </c:pt>
                      <c:pt idx="38">
                        <c:v>0.23478225633131899</c:v>
                      </c:pt>
                      <c:pt idx="39">
                        <c:v>-4.1669981748371797E-2</c:v>
                      </c:pt>
                      <c:pt idx="40">
                        <c:v>-3.1031421843348801E-2</c:v>
                      </c:pt>
                      <c:pt idx="41">
                        <c:v>-3.8868386000223902E-2</c:v>
                      </c:pt>
                      <c:pt idx="42">
                        <c:v>0.10321327558028399</c:v>
                      </c:pt>
                      <c:pt idx="43">
                        <c:v>0.20051536492848701</c:v>
                      </c:pt>
                      <c:pt idx="44">
                        <c:v>5.8631884233396103E-2</c:v>
                      </c:pt>
                      <c:pt idx="45">
                        <c:v>-4.1477291084633897E-2</c:v>
                      </c:pt>
                      <c:pt idx="46">
                        <c:v>-4.1909203696411601E-2</c:v>
                      </c:pt>
                      <c:pt idx="47">
                        <c:v>4.0900547755672201E-2</c:v>
                      </c:pt>
                      <c:pt idx="48">
                        <c:v>-9.3081025160429806E-2</c:v>
                      </c:pt>
                      <c:pt idx="49">
                        <c:v>0.17308430220239601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7-71F9-44AF-87F6-E25316603036}"/>
                  </c:ext>
                </c:extLst>
              </c15:ser>
            </c15:filteredRadarSeries>
            <c15:filteredRadarSeries>
              <c15:ser>
                <c:idx val="87"/>
                <c:order val="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'50d_nor'!$A$89</c15:sqref>
                        </c15:formulaRef>
                      </c:ext>
                    </c:extLst>
                    <c:strCache>
                      <c:ptCount val="1"/>
                      <c:pt idx="0">
                        <c:v>Midwifery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'50d_nor'!$B$89:$AY$89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-0.125352712606214</c:v>
                      </c:pt>
                      <c:pt idx="1">
                        <c:v>2.3682221257838299E-2</c:v>
                      </c:pt>
                      <c:pt idx="2">
                        <c:v>-0.132208308745416</c:v>
                      </c:pt>
                      <c:pt idx="3">
                        <c:v>-0.102068967789107</c:v>
                      </c:pt>
                      <c:pt idx="4">
                        <c:v>4.9967313113543597E-2</c:v>
                      </c:pt>
                      <c:pt idx="5">
                        <c:v>-3.3591310492452099E-2</c:v>
                      </c:pt>
                      <c:pt idx="6">
                        <c:v>-9.1454702314550093E-2</c:v>
                      </c:pt>
                      <c:pt idx="7">
                        <c:v>-8.9173057037332901E-2</c:v>
                      </c:pt>
                      <c:pt idx="8">
                        <c:v>0.12333530117631</c:v>
                      </c:pt>
                      <c:pt idx="9">
                        <c:v>-0.13050797547224799</c:v>
                      </c:pt>
                      <c:pt idx="10">
                        <c:v>0.127976224026944</c:v>
                      </c:pt>
                      <c:pt idx="11">
                        <c:v>3.4775650429361697E-2</c:v>
                      </c:pt>
                      <c:pt idx="12">
                        <c:v>3.05514532104404E-2</c:v>
                      </c:pt>
                      <c:pt idx="13">
                        <c:v>1.07429795011551E-2</c:v>
                      </c:pt>
                      <c:pt idx="14">
                        <c:v>-2.9202346261485799E-2</c:v>
                      </c:pt>
                      <c:pt idx="15">
                        <c:v>-1.7313977120046301E-2</c:v>
                      </c:pt>
                      <c:pt idx="16">
                        <c:v>-5.1042169846422597E-2</c:v>
                      </c:pt>
                      <c:pt idx="17">
                        <c:v>0.15234541060013801</c:v>
                      </c:pt>
                      <c:pt idx="18">
                        <c:v>0.153535952996394</c:v>
                      </c:pt>
                      <c:pt idx="19">
                        <c:v>2.8583889674225701E-2</c:v>
                      </c:pt>
                      <c:pt idx="20">
                        <c:v>5.96641962650339E-2</c:v>
                      </c:pt>
                      <c:pt idx="21">
                        <c:v>0.16617971038702301</c:v>
                      </c:pt>
                      <c:pt idx="22">
                        <c:v>-3.61156195567656E-2</c:v>
                      </c:pt>
                      <c:pt idx="23">
                        <c:v>9.0449342948496006E-2</c:v>
                      </c:pt>
                      <c:pt idx="24">
                        <c:v>-7.8515136037374103E-2</c:v>
                      </c:pt>
                      <c:pt idx="25">
                        <c:v>-0.11994912579014901</c:v>
                      </c:pt>
                      <c:pt idx="26">
                        <c:v>-2.44079171000956E-2</c:v>
                      </c:pt>
                      <c:pt idx="27">
                        <c:v>-0.22832728265348601</c:v>
                      </c:pt>
                      <c:pt idx="28">
                        <c:v>-0.206476943649123</c:v>
                      </c:pt>
                      <c:pt idx="29">
                        <c:v>6.6046553096682295E-2</c:v>
                      </c:pt>
                      <c:pt idx="30">
                        <c:v>0.27822734764986901</c:v>
                      </c:pt>
                      <c:pt idx="31">
                        <c:v>3.62506364924889E-2</c:v>
                      </c:pt>
                      <c:pt idx="32">
                        <c:v>-3.0787117483377598E-3</c:v>
                      </c:pt>
                      <c:pt idx="33">
                        <c:v>-0.186549325735681</c:v>
                      </c:pt>
                      <c:pt idx="34">
                        <c:v>2.9140586700308401E-2</c:v>
                      </c:pt>
                      <c:pt idx="35">
                        <c:v>5.6098521984020697E-2</c:v>
                      </c:pt>
                      <c:pt idx="36">
                        <c:v>-5.4307724346747098E-2</c:v>
                      </c:pt>
                      <c:pt idx="37">
                        <c:v>0.113955424432965</c:v>
                      </c:pt>
                      <c:pt idx="38">
                        <c:v>0.14907258289369099</c:v>
                      </c:pt>
                      <c:pt idx="39">
                        <c:v>-1.7295115456011902E-2</c:v>
                      </c:pt>
                      <c:pt idx="40">
                        <c:v>-3.0166620485556801E-2</c:v>
                      </c:pt>
                      <c:pt idx="41">
                        <c:v>-0.116438094245565</c:v>
                      </c:pt>
                      <c:pt idx="42">
                        <c:v>8.1598088668536198E-2</c:v>
                      </c:pt>
                      <c:pt idx="43">
                        <c:v>0.19620388355003099</c:v>
                      </c:pt>
                      <c:pt idx="44">
                        <c:v>5.17841356485527E-2</c:v>
                      </c:pt>
                      <c:pt idx="45">
                        <c:v>-4.3549873990959401E-2</c:v>
                      </c:pt>
                      <c:pt idx="46">
                        <c:v>1.1079360981814501E-3</c:v>
                      </c:pt>
                      <c:pt idx="47">
                        <c:v>7.2701339728781206E-2</c:v>
                      </c:pt>
                      <c:pt idx="48">
                        <c:v>-9.1442212413673396E-2</c:v>
                      </c:pt>
                      <c:pt idx="49">
                        <c:v>0.13591366757309001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8-71F9-44AF-87F6-E25316603036}"/>
                  </c:ext>
                </c:extLst>
              </c15:ser>
            </c15:filteredRadarSeries>
            <c15:filteredRadarSeries>
              <c15:ser>
                <c:idx val="88"/>
                <c:order val="8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'50d_nor'!$A$90</c15:sqref>
                        </c15:formulaRef>
                      </c:ext>
                    </c:extLst>
                    <c:strCache>
                      <c:ptCount val="1"/>
                      <c:pt idx="0">
                        <c:v>University and higher education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'50d_nor'!$B$90:$AY$90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-0.14191958014985501</c:v>
                      </c:pt>
                      <c:pt idx="1">
                        <c:v>8.8195581056679795E-2</c:v>
                      </c:pt>
                      <c:pt idx="2">
                        <c:v>-7.2857686373099997E-3</c:v>
                      </c:pt>
                      <c:pt idx="3">
                        <c:v>-0.17358886754554601</c:v>
                      </c:pt>
                      <c:pt idx="4">
                        <c:v>8.8206692629310794E-3</c:v>
                      </c:pt>
                      <c:pt idx="5">
                        <c:v>-2.60258918407981E-2</c:v>
                      </c:pt>
                      <c:pt idx="6">
                        <c:v>-6.02985048316605E-2</c:v>
                      </c:pt>
                      <c:pt idx="7">
                        <c:v>-0.10194799165566</c:v>
                      </c:pt>
                      <c:pt idx="8">
                        <c:v>-2.1635688963512902E-2</c:v>
                      </c:pt>
                      <c:pt idx="9">
                        <c:v>-1.21119504413078E-3</c:v>
                      </c:pt>
                      <c:pt idx="10">
                        <c:v>4.9080983811741703E-2</c:v>
                      </c:pt>
                      <c:pt idx="11">
                        <c:v>-7.2295475644005402E-2</c:v>
                      </c:pt>
                      <c:pt idx="12">
                        <c:v>8.25772863519499E-2</c:v>
                      </c:pt>
                      <c:pt idx="13">
                        <c:v>-0.13311739891424601</c:v>
                      </c:pt>
                      <c:pt idx="14">
                        <c:v>-4.0170743605460198E-2</c:v>
                      </c:pt>
                      <c:pt idx="15">
                        <c:v>-1.69621586599678E-3</c:v>
                      </c:pt>
                      <c:pt idx="16">
                        <c:v>-2.70302035046203E-2</c:v>
                      </c:pt>
                      <c:pt idx="17">
                        <c:v>9.6417213579745795E-2</c:v>
                      </c:pt>
                      <c:pt idx="18">
                        <c:v>2.5021030163278099E-2</c:v>
                      </c:pt>
                      <c:pt idx="19">
                        <c:v>1.9877727798588402E-2</c:v>
                      </c:pt>
                      <c:pt idx="20">
                        <c:v>9.6855798976475893E-2</c:v>
                      </c:pt>
                      <c:pt idx="21">
                        <c:v>6.3010957032202899E-2</c:v>
                      </c:pt>
                      <c:pt idx="22">
                        <c:v>-3.3621846858754002E-2</c:v>
                      </c:pt>
                      <c:pt idx="23">
                        <c:v>1.04104729672405E-2</c:v>
                      </c:pt>
                      <c:pt idx="24">
                        <c:v>6.3809089255626198E-3</c:v>
                      </c:pt>
                      <c:pt idx="25">
                        <c:v>-0.257569521417784</c:v>
                      </c:pt>
                      <c:pt idx="26">
                        <c:v>3.2296507329101998E-2</c:v>
                      </c:pt>
                      <c:pt idx="27">
                        <c:v>-0.17072859350494399</c:v>
                      </c:pt>
                      <c:pt idx="28">
                        <c:v>-0.186819847298832</c:v>
                      </c:pt>
                      <c:pt idx="29">
                        <c:v>-1.53365963524114E-3</c:v>
                      </c:pt>
                      <c:pt idx="30">
                        <c:v>0.563623305886091</c:v>
                      </c:pt>
                      <c:pt idx="31">
                        <c:v>9.5635062900553194E-2</c:v>
                      </c:pt>
                      <c:pt idx="32">
                        <c:v>2.6285130462201699E-3</c:v>
                      </c:pt>
                      <c:pt idx="33">
                        <c:v>-0.19909959089151699</c:v>
                      </c:pt>
                      <c:pt idx="34">
                        <c:v>5.8057785698957802E-2</c:v>
                      </c:pt>
                      <c:pt idx="35">
                        <c:v>-1.93657443840375E-2</c:v>
                      </c:pt>
                      <c:pt idx="36">
                        <c:v>-1.6681927810894E-2</c:v>
                      </c:pt>
                      <c:pt idx="37">
                        <c:v>8.2322261766286903E-2</c:v>
                      </c:pt>
                      <c:pt idx="38">
                        <c:v>0.16041852124467601</c:v>
                      </c:pt>
                      <c:pt idx="39">
                        <c:v>3.2598306133095598E-2</c:v>
                      </c:pt>
                      <c:pt idx="40">
                        <c:v>-9.9115713287578094E-2</c:v>
                      </c:pt>
                      <c:pt idx="41">
                        <c:v>-2.72470500038096E-2</c:v>
                      </c:pt>
                      <c:pt idx="42">
                        <c:v>4.4758094713753797E-2</c:v>
                      </c:pt>
                      <c:pt idx="43">
                        <c:v>8.8304245933586198E-2</c:v>
                      </c:pt>
                      <c:pt idx="44">
                        <c:v>-7.2983988344333698E-3</c:v>
                      </c:pt>
                      <c:pt idx="45">
                        <c:v>-8.8257368312609791E-3</c:v>
                      </c:pt>
                      <c:pt idx="46">
                        <c:v>2.9485328540053798E-2</c:v>
                      </c:pt>
                      <c:pt idx="47">
                        <c:v>8.5626593873038406E-2</c:v>
                      </c:pt>
                      <c:pt idx="48">
                        <c:v>1.47841173365699E-3</c:v>
                      </c:pt>
                      <c:pt idx="49">
                        <c:v>5.6355275800686298E-2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9-71F9-44AF-87F6-E25316603036}"/>
                  </c:ext>
                </c:extLst>
              </c15:ser>
            </c15:filteredRadarSeries>
            <c15:filteredRadarSeries>
              <c15:ser>
                <c:idx val="89"/>
                <c:order val="8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'50d_nor'!$A$91</c15:sqref>
                        </c15:formulaRef>
                      </c:ext>
                    </c:extLst>
                    <c:strCache>
                      <c:ptCount val="1"/>
                      <c:pt idx="0">
                        <c:v>Vocational education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'50d_nor'!$B$91:$AY$91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-0.14139834756255201</c:v>
                      </c:pt>
                      <c:pt idx="1">
                        <c:v>8.2581070093042205E-2</c:v>
                      </c:pt>
                      <c:pt idx="2">
                        <c:v>-5.6762280827341902E-2</c:v>
                      </c:pt>
                      <c:pt idx="3">
                        <c:v>-0.20759289909709799</c:v>
                      </c:pt>
                      <c:pt idx="4">
                        <c:v>-2.02768965422945E-2</c:v>
                      </c:pt>
                      <c:pt idx="5">
                        <c:v>6.8305650812894997E-3</c:v>
                      </c:pt>
                      <c:pt idx="6">
                        <c:v>-6.5268261950031797E-2</c:v>
                      </c:pt>
                      <c:pt idx="7">
                        <c:v>-0.10268435452392199</c:v>
                      </c:pt>
                      <c:pt idx="8">
                        <c:v>7.6746540422049899E-3</c:v>
                      </c:pt>
                      <c:pt idx="9">
                        <c:v>-5.0685572166440401E-2</c:v>
                      </c:pt>
                      <c:pt idx="10">
                        <c:v>2.61700501074233E-2</c:v>
                      </c:pt>
                      <c:pt idx="11">
                        <c:v>-6.8479674640502503E-2</c:v>
                      </c:pt>
                      <c:pt idx="12">
                        <c:v>0.12989519709995301</c:v>
                      </c:pt>
                      <c:pt idx="13">
                        <c:v>-0.11849578940807599</c:v>
                      </c:pt>
                      <c:pt idx="14">
                        <c:v>-0.10105687330639999</c:v>
                      </c:pt>
                      <c:pt idx="15">
                        <c:v>-6.3660374031551004E-2</c:v>
                      </c:pt>
                      <c:pt idx="16">
                        <c:v>-1.03973380821944E-2</c:v>
                      </c:pt>
                      <c:pt idx="17">
                        <c:v>0.169623594119653</c:v>
                      </c:pt>
                      <c:pt idx="18">
                        <c:v>0.18496892311990801</c:v>
                      </c:pt>
                      <c:pt idx="19">
                        <c:v>3.7969421570669203E-2</c:v>
                      </c:pt>
                      <c:pt idx="20">
                        <c:v>9.1867209892100204E-2</c:v>
                      </c:pt>
                      <c:pt idx="21">
                        <c:v>0.127096979949859</c:v>
                      </c:pt>
                      <c:pt idx="22">
                        <c:v>-8.8793953884317503E-2</c:v>
                      </c:pt>
                      <c:pt idx="23">
                        <c:v>6.2486871865312897E-2</c:v>
                      </c:pt>
                      <c:pt idx="24">
                        <c:v>1.9030559399905299E-2</c:v>
                      </c:pt>
                      <c:pt idx="25">
                        <c:v>-0.13615292702920101</c:v>
                      </c:pt>
                      <c:pt idx="26">
                        <c:v>7.4036945897395803E-2</c:v>
                      </c:pt>
                      <c:pt idx="27">
                        <c:v>-0.25950719223623803</c:v>
                      </c:pt>
                      <c:pt idx="28">
                        <c:v>-0.19745618559212599</c:v>
                      </c:pt>
                      <c:pt idx="29">
                        <c:v>-3.10141944280347E-2</c:v>
                      </c:pt>
                      <c:pt idx="30">
                        <c:v>0.52587591506059606</c:v>
                      </c:pt>
                      <c:pt idx="31">
                        <c:v>0.14675688045336599</c:v>
                      </c:pt>
                      <c:pt idx="32">
                        <c:v>-5.4537870294171897E-2</c:v>
                      </c:pt>
                      <c:pt idx="33">
                        <c:v>-0.19474235792401501</c:v>
                      </c:pt>
                      <c:pt idx="34">
                        <c:v>0.12284224960536</c:v>
                      </c:pt>
                      <c:pt idx="35">
                        <c:v>0.107403519701686</c:v>
                      </c:pt>
                      <c:pt idx="36">
                        <c:v>1.1274064084715299E-2</c:v>
                      </c:pt>
                      <c:pt idx="37">
                        <c:v>0.100413229590341</c:v>
                      </c:pt>
                      <c:pt idx="38">
                        <c:v>0.13879263080548099</c:v>
                      </c:pt>
                      <c:pt idx="39">
                        <c:v>4.7313959356899402E-2</c:v>
                      </c:pt>
                      <c:pt idx="40">
                        <c:v>-0.12023539852220901</c:v>
                      </c:pt>
                      <c:pt idx="41">
                        <c:v>-8.8557520001303597E-2</c:v>
                      </c:pt>
                      <c:pt idx="42">
                        <c:v>5.3061281666394997E-2</c:v>
                      </c:pt>
                      <c:pt idx="43">
                        <c:v>0.105275122354058</c:v>
                      </c:pt>
                      <c:pt idx="44">
                        <c:v>-1.3506786766942501E-2</c:v>
                      </c:pt>
                      <c:pt idx="45">
                        <c:v>-5.0308241717015402E-2</c:v>
                      </c:pt>
                      <c:pt idx="46">
                        <c:v>3.76518505877824E-2</c:v>
                      </c:pt>
                      <c:pt idx="47">
                        <c:v>0.126327544212745</c:v>
                      </c:pt>
                      <c:pt idx="48">
                        <c:v>8.0327967087214704E-3</c:v>
                      </c:pt>
                      <c:pt idx="49">
                        <c:v>0.103940433958502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A-71F9-44AF-87F6-E25316603036}"/>
                  </c:ext>
                </c:extLst>
              </c15:ser>
            </c15:filteredRadarSeries>
            <c15:filteredRadarSeries>
              <c15:ser>
                <c:idx val="90"/>
                <c:order val="9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'50d_nor'!$A$92</c15:sqref>
                        </c15:formulaRef>
                      </c:ext>
                    </c:extLst>
                    <c:strCache>
                      <c:ptCount val="1"/>
                      <c:pt idx="0">
                        <c:v>Secondary education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'50d_nor'!$B$92:$AY$92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-0.113736206153467</c:v>
                      </c:pt>
                      <c:pt idx="1">
                        <c:v>0.12437211879173</c:v>
                      </c:pt>
                      <c:pt idx="2">
                        <c:v>-2.0392227667716398E-2</c:v>
                      </c:pt>
                      <c:pt idx="3">
                        <c:v>-0.20749615202555699</c:v>
                      </c:pt>
                      <c:pt idx="4">
                        <c:v>-2.2874339393795701E-2</c:v>
                      </c:pt>
                      <c:pt idx="5">
                        <c:v>3.9866800860776E-2</c:v>
                      </c:pt>
                      <c:pt idx="6">
                        <c:v>-5.8843390648421097E-2</c:v>
                      </c:pt>
                      <c:pt idx="7">
                        <c:v>-9.9495180075113598E-2</c:v>
                      </c:pt>
                      <c:pt idx="8">
                        <c:v>-1.7728578574388199E-2</c:v>
                      </c:pt>
                      <c:pt idx="9">
                        <c:v>-3.2072520123012697E-2</c:v>
                      </c:pt>
                      <c:pt idx="10">
                        <c:v>2.42872835569879E-2</c:v>
                      </c:pt>
                      <c:pt idx="11">
                        <c:v>-3.0421278566493602E-2</c:v>
                      </c:pt>
                      <c:pt idx="12">
                        <c:v>0.104936722560576</c:v>
                      </c:pt>
                      <c:pt idx="13">
                        <c:v>-0.104319327732731</c:v>
                      </c:pt>
                      <c:pt idx="14">
                        <c:v>-0.10113550702641499</c:v>
                      </c:pt>
                      <c:pt idx="15">
                        <c:v>-3.25022839867595E-2</c:v>
                      </c:pt>
                      <c:pt idx="16">
                        <c:v>-2.13584769319855E-2</c:v>
                      </c:pt>
                      <c:pt idx="17">
                        <c:v>0.13788067121903999</c:v>
                      </c:pt>
                      <c:pt idx="18">
                        <c:v>0.1003671834364</c:v>
                      </c:pt>
                      <c:pt idx="19">
                        <c:v>4.0455086243047098E-2</c:v>
                      </c:pt>
                      <c:pt idx="20">
                        <c:v>5.6784141341408099E-2</c:v>
                      </c:pt>
                      <c:pt idx="21">
                        <c:v>5.0025819091650901E-2</c:v>
                      </c:pt>
                      <c:pt idx="22">
                        <c:v>-3.8650152276926197E-2</c:v>
                      </c:pt>
                      <c:pt idx="23">
                        <c:v>8.4548113734075794E-2</c:v>
                      </c:pt>
                      <c:pt idx="24" formatCode="0.00E+00">
                        <c:v>-1.52428509186513E-5</c:v>
                      </c:pt>
                      <c:pt idx="25">
                        <c:v>-0.17433912551470701</c:v>
                      </c:pt>
                      <c:pt idx="26">
                        <c:v>5.7627314448187E-2</c:v>
                      </c:pt>
                      <c:pt idx="27">
                        <c:v>-0.203157723156217</c:v>
                      </c:pt>
                      <c:pt idx="28">
                        <c:v>-0.163147249877377</c:v>
                      </c:pt>
                      <c:pt idx="29">
                        <c:v>-1.4459214121966E-2</c:v>
                      </c:pt>
                      <c:pt idx="30">
                        <c:v>0.58943856991870502</c:v>
                      </c:pt>
                      <c:pt idx="31">
                        <c:v>0.103596533659975</c:v>
                      </c:pt>
                      <c:pt idx="32">
                        <c:v>-1.3783433533808901E-3</c:v>
                      </c:pt>
                      <c:pt idx="33">
                        <c:v>-0.23879028031010499</c:v>
                      </c:pt>
                      <c:pt idx="34">
                        <c:v>0.140809749804999</c:v>
                      </c:pt>
                      <c:pt idx="35">
                        <c:v>9.2872162254335894E-2</c:v>
                      </c:pt>
                      <c:pt idx="36">
                        <c:v>5.4746404300182197E-2</c:v>
                      </c:pt>
                      <c:pt idx="37">
                        <c:v>3.7267779288838801E-2</c:v>
                      </c:pt>
                      <c:pt idx="38">
                        <c:v>0.11463235355649599</c:v>
                      </c:pt>
                      <c:pt idx="39">
                        <c:v>5.29460091160215E-2</c:v>
                      </c:pt>
                      <c:pt idx="40">
                        <c:v>-0.116227916110306</c:v>
                      </c:pt>
                      <c:pt idx="41">
                        <c:v>-6.8748536853439499E-2</c:v>
                      </c:pt>
                      <c:pt idx="42">
                        <c:v>1.1414608088329699E-2</c:v>
                      </c:pt>
                      <c:pt idx="43">
                        <c:v>0.112200488337332</c:v>
                      </c:pt>
                      <c:pt idx="44">
                        <c:v>-9.6773002950834904E-3</c:v>
                      </c:pt>
                      <c:pt idx="45">
                        <c:v>5.2749276634313901E-3</c:v>
                      </c:pt>
                      <c:pt idx="46">
                        <c:v>2.6186674017795002E-2</c:v>
                      </c:pt>
                      <c:pt idx="47">
                        <c:v>8.8491173996317896E-2</c:v>
                      </c:pt>
                      <c:pt idx="48">
                        <c:v>4.7468151423532001E-2</c:v>
                      </c:pt>
                      <c:pt idx="49">
                        <c:v>8.5691742901338394E-2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B-71F9-44AF-87F6-E25316603036}"/>
                  </c:ext>
                </c:extLst>
              </c15:ser>
            </c15:filteredRadarSeries>
            <c15:filteredRadarSeries>
              <c15:ser>
                <c:idx val="91"/>
                <c:order val="9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'50d_nor'!$A$93</c15:sqref>
                        </c15:formulaRef>
                      </c:ext>
                    </c:extLst>
                    <c:strCache>
                      <c:ptCount val="1"/>
                      <c:pt idx="0">
                        <c:v>Primary school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'50d_nor'!$B$93:$AY$93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-9.3018453850765098E-2</c:v>
                      </c:pt>
                      <c:pt idx="1">
                        <c:v>0.12287125068760101</c:v>
                      </c:pt>
                      <c:pt idx="2">
                        <c:v>1.18341014860047E-3</c:v>
                      </c:pt>
                      <c:pt idx="3">
                        <c:v>-0.175913254920915</c:v>
                      </c:pt>
                      <c:pt idx="4">
                        <c:v>1.05183954413407E-2</c:v>
                      </c:pt>
                      <c:pt idx="5">
                        <c:v>5.4708697670451001E-2</c:v>
                      </c:pt>
                      <c:pt idx="6">
                        <c:v>-0.134555355817817</c:v>
                      </c:pt>
                      <c:pt idx="7">
                        <c:v>-4.1502955946264297E-2</c:v>
                      </c:pt>
                      <c:pt idx="8">
                        <c:v>-1.59019532028329E-2</c:v>
                      </c:pt>
                      <c:pt idx="9">
                        <c:v>-5.2905865555743503E-2</c:v>
                      </c:pt>
                      <c:pt idx="10">
                        <c:v>-5.07064804570556E-2</c:v>
                      </c:pt>
                      <c:pt idx="11">
                        <c:v>-0.10000900009800701</c:v>
                      </c:pt>
                      <c:pt idx="12">
                        <c:v>8.7309452870419496E-2</c:v>
                      </c:pt>
                      <c:pt idx="13">
                        <c:v>-0.103999395901549</c:v>
                      </c:pt>
                      <c:pt idx="14">
                        <c:v>-8.5667655883152199E-2</c:v>
                      </c:pt>
                      <c:pt idx="15">
                        <c:v>-5.8975820458941501E-2</c:v>
                      </c:pt>
                      <c:pt idx="16">
                        <c:v>-3.0167752748662499E-2</c:v>
                      </c:pt>
                      <c:pt idx="17">
                        <c:v>0.142243479099292</c:v>
                      </c:pt>
                      <c:pt idx="18">
                        <c:v>3.5338715257110097E-2</c:v>
                      </c:pt>
                      <c:pt idx="19">
                        <c:v>-1.26720947137509E-2</c:v>
                      </c:pt>
                      <c:pt idx="20">
                        <c:v>4.3727010013151803E-2</c:v>
                      </c:pt>
                      <c:pt idx="21">
                        <c:v>4.6005848122485003E-2</c:v>
                      </c:pt>
                      <c:pt idx="22">
                        <c:v>-4.1168836132888097E-2</c:v>
                      </c:pt>
                      <c:pt idx="23">
                        <c:v>0.101623702346752</c:v>
                      </c:pt>
                      <c:pt idx="24">
                        <c:v>-2.99744737028893E-2</c:v>
                      </c:pt>
                      <c:pt idx="25">
                        <c:v>-0.24684340613359301</c:v>
                      </c:pt>
                      <c:pt idx="26">
                        <c:v>2.7744370720517799E-2</c:v>
                      </c:pt>
                      <c:pt idx="27">
                        <c:v>-0.16090268020041701</c:v>
                      </c:pt>
                      <c:pt idx="28">
                        <c:v>-0.13212382329477301</c:v>
                      </c:pt>
                      <c:pt idx="29">
                        <c:v>-3.3404380091421798E-2</c:v>
                      </c:pt>
                      <c:pt idx="30">
                        <c:v>0.57308058285302199</c:v>
                      </c:pt>
                      <c:pt idx="31">
                        <c:v>6.6172931216489095E-2</c:v>
                      </c:pt>
                      <c:pt idx="32">
                        <c:v>-4.6597469632671203E-2</c:v>
                      </c:pt>
                      <c:pt idx="33">
                        <c:v>-0.244101259941191</c:v>
                      </c:pt>
                      <c:pt idx="34">
                        <c:v>0.157913904372803</c:v>
                      </c:pt>
                      <c:pt idx="35">
                        <c:v>5.0533531923206101E-2</c:v>
                      </c:pt>
                      <c:pt idx="36">
                        <c:v>4.5879835263666201E-2</c:v>
                      </c:pt>
                      <c:pt idx="37">
                        <c:v>5.4555189650750603E-2</c:v>
                      </c:pt>
                      <c:pt idx="38">
                        <c:v>0.10348802358938899</c:v>
                      </c:pt>
                      <c:pt idx="39">
                        <c:v>-9.6536190216061808E-3</c:v>
                      </c:pt>
                      <c:pt idx="40">
                        <c:v>-0.117937393811959</c:v>
                      </c:pt>
                      <c:pt idx="41">
                        <c:v>-6.8733068892142493E-2</c:v>
                      </c:pt>
                      <c:pt idx="42">
                        <c:v>-5.7626943780012901E-2</c:v>
                      </c:pt>
                      <c:pt idx="43">
                        <c:v>9.8503333735838194E-2</c:v>
                      </c:pt>
                      <c:pt idx="44">
                        <c:v>9.2686986751100205E-3</c:v>
                      </c:pt>
                      <c:pt idx="45">
                        <c:v>1.3580372336970899E-2</c:v>
                      </c:pt>
                      <c:pt idx="46">
                        <c:v>5.5603814966161099E-3</c:v>
                      </c:pt>
                      <c:pt idx="47">
                        <c:v>1.17827677916418E-2</c:v>
                      </c:pt>
                      <c:pt idx="48">
                        <c:v>1.07496460923871E-2</c:v>
                      </c:pt>
                      <c:pt idx="49">
                        <c:v>0.109819561710045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C-71F9-44AF-87F6-E25316603036}"/>
                  </c:ext>
                </c:extLst>
              </c15:ser>
            </c15:filteredRadarSeries>
            <c15:filteredRadarSeries>
              <c15:ser>
                <c:idx val="92"/>
                <c:order val="9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'50d_nor'!$A$94</c15:sqref>
                        </c15:formulaRef>
                      </c:ext>
                    </c:extLst>
                    <c:strCache>
                      <c:ptCount val="1"/>
                      <c:pt idx="0">
                        <c:v>Early childhood educators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'50d_nor'!$B$94:$AY$94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1.38925386497737E-2</c:v>
                      </c:pt>
                      <c:pt idx="1">
                        <c:v>5.6229776290850603E-2</c:v>
                      </c:pt>
                      <c:pt idx="2">
                        <c:v>-9.1434596306266699E-2</c:v>
                      </c:pt>
                      <c:pt idx="3">
                        <c:v>-0.17446164215319901</c:v>
                      </c:pt>
                      <c:pt idx="4">
                        <c:v>-8.1840354680818794E-2</c:v>
                      </c:pt>
                      <c:pt idx="5">
                        <c:v>6.12735941535534E-2</c:v>
                      </c:pt>
                      <c:pt idx="6">
                        <c:v>-0.194760881183137</c:v>
                      </c:pt>
                      <c:pt idx="7">
                        <c:v>1.4269037728500101E-3</c:v>
                      </c:pt>
                      <c:pt idx="8">
                        <c:v>-4.31347033035656E-2</c:v>
                      </c:pt>
                      <c:pt idx="9">
                        <c:v>7.9606162320104104E-2</c:v>
                      </c:pt>
                      <c:pt idx="10">
                        <c:v>-1.2910349102535801E-2</c:v>
                      </c:pt>
                      <c:pt idx="11">
                        <c:v>-6.1226986300138002E-2</c:v>
                      </c:pt>
                      <c:pt idx="12">
                        <c:v>4.1318664521241999E-2</c:v>
                      </c:pt>
                      <c:pt idx="13">
                        <c:v>-3.6762554997819698E-2</c:v>
                      </c:pt>
                      <c:pt idx="14">
                        <c:v>7.8671143737496604E-2</c:v>
                      </c:pt>
                      <c:pt idx="15">
                        <c:v>-3.4842949800193E-2</c:v>
                      </c:pt>
                      <c:pt idx="16">
                        <c:v>-9.9132296191089098E-2</c:v>
                      </c:pt>
                      <c:pt idx="17">
                        <c:v>-1.1735760840536499E-2</c:v>
                      </c:pt>
                      <c:pt idx="18">
                        <c:v>2.4884600490999401E-2</c:v>
                      </c:pt>
                      <c:pt idx="19">
                        <c:v>3.9058901458797701E-2</c:v>
                      </c:pt>
                      <c:pt idx="20">
                        <c:v>5.9624832761017701E-4</c:v>
                      </c:pt>
                      <c:pt idx="21">
                        <c:v>0.128089918455566</c:v>
                      </c:pt>
                      <c:pt idx="22">
                        <c:v>-1.9974381826551299E-2</c:v>
                      </c:pt>
                      <c:pt idx="23">
                        <c:v>7.2686676611738804E-2</c:v>
                      </c:pt>
                      <c:pt idx="24">
                        <c:v>0.12216369635902199</c:v>
                      </c:pt>
                      <c:pt idx="25">
                        <c:v>-0.199953390622674</c:v>
                      </c:pt>
                      <c:pt idx="26">
                        <c:v>-0.120393291574317</c:v>
                      </c:pt>
                      <c:pt idx="27">
                        <c:v>-0.17839879664577399</c:v>
                      </c:pt>
                      <c:pt idx="28">
                        <c:v>-4.2559211301015497E-2</c:v>
                      </c:pt>
                      <c:pt idx="29">
                        <c:v>4.6461810580337E-2</c:v>
                      </c:pt>
                      <c:pt idx="30">
                        <c:v>0.47104628954628203</c:v>
                      </c:pt>
                      <c:pt idx="31">
                        <c:v>4.9569891722204398E-2</c:v>
                      </c:pt>
                      <c:pt idx="32">
                        <c:v>1.7384172113339799E-2</c:v>
                      </c:pt>
                      <c:pt idx="33">
                        <c:v>-0.220361614539761</c:v>
                      </c:pt>
                      <c:pt idx="34">
                        <c:v>4.7222535981954798E-2</c:v>
                      </c:pt>
                      <c:pt idx="35">
                        <c:v>3.0540787926698801E-2</c:v>
                      </c:pt>
                      <c:pt idx="36">
                        <c:v>-6.6362531995910898E-2</c:v>
                      </c:pt>
                      <c:pt idx="37">
                        <c:v>4.2733453710400403E-2</c:v>
                      </c:pt>
                      <c:pt idx="38">
                        <c:v>5.4554101250015301E-2</c:v>
                      </c:pt>
                      <c:pt idx="39">
                        <c:v>-2.1893000481273999E-2</c:v>
                      </c:pt>
                      <c:pt idx="40">
                        <c:v>-0.13556690067860799</c:v>
                      </c:pt>
                      <c:pt idx="41">
                        <c:v>-2.7140209481678699E-2</c:v>
                      </c:pt>
                      <c:pt idx="42">
                        <c:v>-1.33621412355089E-2</c:v>
                      </c:pt>
                      <c:pt idx="43">
                        <c:v>8.3294999377616002E-2</c:v>
                      </c:pt>
                      <c:pt idx="44">
                        <c:v>0.136040618436508</c:v>
                      </c:pt>
                      <c:pt idx="45">
                        <c:v>8.3851774939380605E-2</c:v>
                      </c:pt>
                      <c:pt idx="46">
                        <c:v>6.4477645227368097E-2</c:v>
                      </c:pt>
                      <c:pt idx="47">
                        <c:v>-1.2154891715351101E-2</c:v>
                      </c:pt>
                      <c:pt idx="48">
                        <c:v>-8.2815859244731102E-2</c:v>
                      </c:pt>
                      <c:pt idx="49">
                        <c:v>9.1501649262838297E-3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D-71F9-44AF-87F6-E25316603036}"/>
                  </c:ext>
                </c:extLst>
              </c15:ser>
            </c15:filteredRadarSeries>
            <c15:filteredRadarSeries>
              <c15:ser>
                <c:idx val="93"/>
                <c:order val="9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'50d_nor'!$A$95</c15:sqref>
                        </c15:formulaRef>
                      </c:ext>
                    </c:extLst>
                    <c:strCache>
                      <c:ptCount val="1"/>
                      <c:pt idx="0">
                        <c:v>Special needs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'50d_nor'!$B$95:$AY$95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-5.3506736206227297E-3</c:v>
                      </c:pt>
                      <c:pt idx="1">
                        <c:v>7.6269126605382903E-2</c:v>
                      </c:pt>
                      <c:pt idx="2">
                        <c:v>1.2063510967332E-2</c:v>
                      </c:pt>
                      <c:pt idx="3">
                        <c:v>-0.11030088341720901</c:v>
                      </c:pt>
                      <c:pt idx="4">
                        <c:v>9.5683981371921994E-2</c:v>
                      </c:pt>
                      <c:pt idx="5">
                        <c:v>-3.14120760644373E-2</c:v>
                      </c:pt>
                      <c:pt idx="6">
                        <c:v>-3.7567909393771602E-2</c:v>
                      </c:pt>
                      <c:pt idx="7">
                        <c:v>-3.8018482555779803E-2</c:v>
                      </c:pt>
                      <c:pt idx="8">
                        <c:v>5.5978521211675798E-2</c:v>
                      </c:pt>
                      <c:pt idx="9">
                        <c:v>-5.2684779993538197E-2</c:v>
                      </c:pt>
                      <c:pt idx="10">
                        <c:v>-3.5677536228768902E-3</c:v>
                      </c:pt>
                      <c:pt idx="11">
                        <c:v>1.0049690908720901E-2</c:v>
                      </c:pt>
                      <c:pt idx="12">
                        <c:v>5.6905881684457101E-2</c:v>
                      </c:pt>
                      <c:pt idx="13">
                        <c:v>-1.22709012150501E-2</c:v>
                      </c:pt>
                      <c:pt idx="14">
                        <c:v>6.4869413457316102E-2</c:v>
                      </c:pt>
                      <c:pt idx="15">
                        <c:v>-3.0453939575785599E-2</c:v>
                      </c:pt>
                      <c:pt idx="16">
                        <c:v>1.36486295696617E-2</c:v>
                      </c:pt>
                      <c:pt idx="17">
                        <c:v>0.110706890290505</c:v>
                      </c:pt>
                      <c:pt idx="18">
                        <c:v>0.124638999628072</c:v>
                      </c:pt>
                      <c:pt idx="19">
                        <c:v>-0.123912526721996</c:v>
                      </c:pt>
                      <c:pt idx="20">
                        <c:v>4.7149122056410801E-2</c:v>
                      </c:pt>
                      <c:pt idx="21">
                        <c:v>7.9692194441466302E-2</c:v>
                      </c:pt>
                      <c:pt idx="22">
                        <c:v>-1.9605337713958001E-2</c:v>
                      </c:pt>
                      <c:pt idx="23">
                        <c:v>1.19947548988368E-2</c:v>
                      </c:pt>
                      <c:pt idx="24">
                        <c:v>3.02597674890696E-3</c:v>
                      </c:pt>
                      <c:pt idx="25">
                        <c:v>-0.24662555826784199</c:v>
                      </c:pt>
                      <c:pt idx="26">
                        <c:v>-2.0146506690002602E-2</c:v>
                      </c:pt>
                      <c:pt idx="27">
                        <c:v>-0.13216230584059899</c:v>
                      </c:pt>
                      <c:pt idx="28">
                        <c:v>-6.3010941306793203E-2</c:v>
                      </c:pt>
                      <c:pt idx="29">
                        <c:v>-2.7070749857557599E-2</c:v>
                      </c:pt>
                      <c:pt idx="30">
                        <c:v>0.64819066799708702</c:v>
                      </c:pt>
                      <c:pt idx="31">
                        <c:v>0.14549926824220399</c:v>
                      </c:pt>
                      <c:pt idx="32">
                        <c:v>-0.128167316473139</c:v>
                      </c:pt>
                      <c:pt idx="33">
                        <c:v>-0.13963777941469099</c:v>
                      </c:pt>
                      <c:pt idx="34">
                        <c:v>6.1292729190587598E-2</c:v>
                      </c:pt>
                      <c:pt idx="35">
                        <c:v>0.11238201995772799</c:v>
                      </c:pt>
                      <c:pt idx="36">
                        <c:v>5.3248962402740997E-2</c:v>
                      </c:pt>
                      <c:pt idx="37">
                        <c:v>2.3386498776943199E-2</c:v>
                      </c:pt>
                      <c:pt idx="38">
                        <c:v>2.87054430120007E-2</c:v>
                      </c:pt>
                      <c:pt idx="39">
                        <c:v>-1.9019950684237098E-2</c:v>
                      </c:pt>
                      <c:pt idx="40">
                        <c:v>-5.2964145891209499E-2</c:v>
                      </c:pt>
                      <c:pt idx="41">
                        <c:v>3.4225398086278599E-2</c:v>
                      </c:pt>
                      <c:pt idx="42">
                        <c:v>4.42629475909673E-2</c:v>
                      </c:pt>
                      <c:pt idx="43">
                        <c:v>2.2256722274623799E-2</c:v>
                      </c:pt>
                      <c:pt idx="44">
                        <c:v>-1.9000692076998199E-2</c:v>
                      </c:pt>
                      <c:pt idx="45">
                        <c:v>1.83554906698538E-2</c:v>
                      </c:pt>
                      <c:pt idx="46">
                        <c:v>-1.9525822270769998E-2</c:v>
                      </c:pt>
                      <c:pt idx="47">
                        <c:v>0.13442700439895</c:v>
                      </c:pt>
                      <c:pt idx="48">
                        <c:v>-6.3181182282418202E-2</c:v>
                      </c:pt>
                      <c:pt idx="49">
                        <c:v>0.12929058376532601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E-71F9-44AF-87F6-E25316603036}"/>
                  </c:ext>
                </c:extLst>
              </c15:ser>
            </c15:filteredRadarSeries>
            <c15:filteredRadarSeries>
              <c15:ser>
                <c:idx val="94"/>
                <c:order val="9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'50d_nor'!$A$96</c15:sqref>
                        </c15:formulaRef>
                      </c:ext>
                    </c:extLst>
                    <c:strCache>
                      <c:ptCount val="1"/>
                      <c:pt idx="0">
                        <c:v>Education methods specialists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'50d_nor'!$B$96:$AY$96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3.7223364628507699E-2</c:v>
                      </c:pt>
                      <c:pt idx="1">
                        <c:v>-2.9590595416875799E-2</c:v>
                      </c:pt>
                      <c:pt idx="2">
                        <c:v>-4.1770025057675499E-2</c:v>
                      </c:pt>
                      <c:pt idx="3">
                        <c:v>-9.2580687442456996E-2</c:v>
                      </c:pt>
                      <c:pt idx="4">
                        <c:v>-6.3510225197053696E-2</c:v>
                      </c:pt>
                      <c:pt idx="5">
                        <c:v>8.9077302497893602E-3</c:v>
                      </c:pt>
                      <c:pt idx="6">
                        <c:v>-3.0550983269677898E-2</c:v>
                      </c:pt>
                      <c:pt idx="7">
                        <c:v>-0.138335592844018</c:v>
                      </c:pt>
                      <c:pt idx="8">
                        <c:v>9.0253508184286693E-2</c:v>
                      </c:pt>
                      <c:pt idx="9">
                        <c:v>-2.04136747539004E-2</c:v>
                      </c:pt>
                      <c:pt idx="10">
                        <c:v>5.1013830742440501E-2</c:v>
                      </c:pt>
                      <c:pt idx="11">
                        <c:v>-7.2061451587011596E-3</c:v>
                      </c:pt>
                      <c:pt idx="12">
                        <c:v>5.7362272420017797E-2</c:v>
                      </c:pt>
                      <c:pt idx="13">
                        <c:v>-3.6377333500237901E-3</c:v>
                      </c:pt>
                      <c:pt idx="14">
                        <c:v>-6.2328004222956097E-2</c:v>
                      </c:pt>
                      <c:pt idx="15">
                        <c:v>-2.9148098556098501E-2</c:v>
                      </c:pt>
                      <c:pt idx="16">
                        <c:v>3.5151032096128701E-2</c:v>
                      </c:pt>
                      <c:pt idx="17">
                        <c:v>1.9432006160584998E-2</c:v>
                      </c:pt>
                      <c:pt idx="18">
                        <c:v>9.2735282193721402E-2</c:v>
                      </c:pt>
                      <c:pt idx="19">
                        <c:v>-5.1025886606198098E-2</c:v>
                      </c:pt>
                      <c:pt idx="20">
                        <c:v>6.5271598362483502E-2</c:v>
                      </c:pt>
                      <c:pt idx="21">
                        <c:v>4.7773622178677602E-2</c:v>
                      </c:pt>
                      <c:pt idx="22">
                        <c:v>-3.0864856138179599E-2</c:v>
                      </c:pt>
                      <c:pt idx="23">
                        <c:v>-2.26483490966394E-2</c:v>
                      </c:pt>
                      <c:pt idx="24">
                        <c:v>3.7340132460011798E-2</c:v>
                      </c:pt>
                      <c:pt idx="25">
                        <c:v>-0.18665471631378899</c:v>
                      </c:pt>
                      <c:pt idx="26">
                        <c:v>-4.3396930426602198E-2</c:v>
                      </c:pt>
                      <c:pt idx="27">
                        <c:v>-0.232252069599897</c:v>
                      </c:pt>
                      <c:pt idx="28">
                        <c:v>-9.1669449292287306E-2</c:v>
                      </c:pt>
                      <c:pt idx="29">
                        <c:v>5.1912628709706699E-2</c:v>
                      </c:pt>
                      <c:pt idx="30">
                        <c:v>0.53996142871300801</c:v>
                      </c:pt>
                      <c:pt idx="31">
                        <c:v>-1.43375247926898E-2</c:v>
                      </c:pt>
                      <c:pt idx="32">
                        <c:v>-8.7880243112371095E-2</c:v>
                      </c:pt>
                      <c:pt idx="33">
                        <c:v>-0.241073038552791</c:v>
                      </c:pt>
                      <c:pt idx="34">
                        <c:v>4.1055128536618003E-2</c:v>
                      </c:pt>
                      <c:pt idx="35">
                        <c:v>8.5006746289510202E-2</c:v>
                      </c:pt>
                      <c:pt idx="36">
                        <c:v>-2.4953626978736699E-2</c:v>
                      </c:pt>
                      <c:pt idx="37">
                        <c:v>0.17770205084000501</c:v>
                      </c:pt>
                      <c:pt idx="38">
                        <c:v>8.9004634737575306E-2</c:v>
                      </c:pt>
                      <c:pt idx="39">
                        <c:v>7.5283380433401298E-2</c:v>
                      </c:pt>
                      <c:pt idx="40">
                        <c:v>-2.8811688941641499E-2</c:v>
                      </c:pt>
                      <c:pt idx="41">
                        <c:v>-2.7039632476631301E-2</c:v>
                      </c:pt>
                      <c:pt idx="42">
                        <c:v>0.13775894456329801</c:v>
                      </c:pt>
                      <c:pt idx="43">
                        <c:v>0.16766521214392099</c:v>
                      </c:pt>
                      <c:pt idx="44">
                        <c:v>0.10928417801080299</c:v>
                      </c:pt>
                      <c:pt idx="45">
                        <c:v>-3.1242626418383799E-2</c:v>
                      </c:pt>
                      <c:pt idx="46">
                        <c:v>7.5453866166155001E-2</c:v>
                      </c:pt>
                      <c:pt idx="47">
                        <c:v>0.191076193278714</c:v>
                      </c:pt>
                      <c:pt idx="48">
                        <c:v>1.1014656698343399E-3</c:v>
                      </c:pt>
                      <c:pt idx="49">
                        <c:v>0.103333656440192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F-71F9-44AF-87F6-E25316603036}"/>
                  </c:ext>
                </c:extLst>
              </c15:ser>
            </c15:filteredRadarSeries>
            <c15:filteredRadarSeries>
              <c15:ser>
                <c:idx val="95"/>
                <c:order val="9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'50d_nor'!$A$97</c15:sqref>
                        </c15:formulaRef>
                      </c:ext>
                    </c:extLst>
                    <c:strCache>
                      <c:ptCount val="1"/>
                      <c:pt idx="0">
                        <c:v>Other language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'50d_nor'!$B$97:$AY$97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-3.40998532418453E-2</c:v>
                      </c:pt>
                      <c:pt idx="1">
                        <c:v>4.8240245279943996E-3</c:v>
                      </c:pt>
                      <c:pt idx="2">
                        <c:v>-4.4433374693363503E-2</c:v>
                      </c:pt>
                      <c:pt idx="3">
                        <c:v>-8.5142715078211195E-2</c:v>
                      </c:pt>
                      <c:pt idx="4">
                        <c:v>1.1072800626041801E-3</c:v>
                      </c:pt>
                      <c:pt idx="5">
                        <c:v>5.3975915027706697E-2</c:v>
                      </c:pt>
                      <c:pt idx="6">
                        <c:v>-7.9303641476959896E-2</c:v>
                      </c:pt>
                      <c:pt idx="7">
                        <c:v>-8.36662925024899E-2</c:v>
                      </c:pt>
                      <c:pt idx="8">
                        <c:v>-0.121671119645265</c:v>
                      </c:pt>
                      <c:pt idx="9">
                        <c:v>1.8752174952161901E-2</c:v>
                      </c:pt>
                      <c:pt idx="10">
                        <c:v>3.5768635778696697E-2</c:v>
                      </c:pt>
                      <c:pt idx="11">
                        <c:v>-2.3637407747575702E-3</c:v>
                      </c:pt>
                      <c:pt idx="12">
                        <c:v>0.13802394478380101</c:v>
                      </c:pt>
                      <c:pt idx="13">
                        <c:v>-3.2194392744226197E-2</c:v>
                      </c:pt>
                      <c:pt idx="14">
                        <c:v>3.3214912801002999E-3</c:v>
                      </c:pt>
                      <c:pt idx="15">
                        <c:v>-6.8528948541914506E-2</c:v>
                      </c:pt>
                      <c:pt idx="16">
                        <c:v>-4.7211453006438003E-2</c:v>
                      </c:pt>
                      <c:pt idx="17">
                        <c:v>6.3864969445384098E-2</c:v>
                      </c:pt>
                      <c:pt idx="18">
                        <c:v>8.2020791032123397E-2</c:v>
                      </c:pt>
                      <c:pt idx="19">
                        <c:v>-6.1012550856883098E-2</c:v>
                      </c:pt>
                      <c:pt idx="20">
                        <c:v>6.4313197069568303E-3</c:v>
                      </c:pt>
                      <c:pt idx="21">
                        <c:v>8.1066553700382404E-2</c:v>
                      </c:pt>
                      <c:pt idx="22">
                        <c:v>4.6312921799759502E-2</c:v>
                      </c:pt>
                      <c:pt idx="23">
                        <c:v>0.130684385754786</c:v>
                      </c:pt>
                      <c:pt idx="24">
                        <c:v>5.4137123572084798E-2</c:v>
                      </c:pt>
                      <c:pt idx="25">
                        <c:v>-0.22409159442333201</c:v>
                      </c:pt>
                      <c:pt idx="26">
                        <c:v>-8.8296900208771095E-2</c:v>
                      </c:pt>
                      <c:pt idx="27">
                        <c:v>-0.16273515432167401</c:v>
                      </c:pt>
                      <c:pt idx="28">
                        <c:v>-0.112104456457797</c:v>
                      </c:pt>
                      <c:pt idx="29">
                        <c:v>-7.3308560027210201E-2</c:v>
                      </c:pt>
                      <c:pt idx="30">
                        <c:v>0.64666513858968</c:v>
                      </c:pt>
                      <c:pt idx="31">
                        <c:v>1.95205898342183E-2</c:v>
                      </c:pt>
                      <c:pt idx="32">
                        <c:v>-4.3883313000914199E-2</c:v>
                      </c:pt>
                      <c:pt idx="33">
                        <c:v>-0.14516123854670401</c:v>
                      </c:pt>
                      <c:pt idx="34">
                        <c:v>6.8978011913945703E-2</c:v>
                      </c:pt>
                      <c:pt idx="35">
                        <c:v>4.44742361959111E-2</c:v>
                      </c:pt>
                      <c:pt idx="36">
                        <c:v>-2.6530826815583299E-2</c:v>
                      </c:pt>
                      <c:pt idx="37">
                        <c:v>-5.3393533026989702E-2</c:v>
                      </c:pt>
                      <c:pt idx="38">
                        <c:v>-1.49787875667268E-2</c:v>
                      </c:pt>
                      <c:pt idx="39">
                        <c:v>7.8850124345734796E-2</c:v>
                      </c:pt>
                      <c:pt idx="40">
                        <c:v>-1.94687269003989E-2</c:v>
                      </c:pt>
                      <c:pt idx="41">
                        <c:v>4.0084881129076398E-2</c:v>
                      </c:pt>
                      <c:pt idx="42">
                        <c:v>8.6178466992564803E-2</c:v>
                      </c:pt>
                      <c:pt idx="43">
                        <c:v>0.11801176660229599</c:v>
                      </c:pt>
                      <c:pt idx="44">
                        <c:v>3.7438255642355103E-2</c:v>
                      </c:pt>
                      <c:pt idx="45">
                        <c:v>1.04252467324013E-2</c:v>
                      </c:pt>
                      <c:pt idx="46">
                        <c:v>-1.4548726390379E-2</c:v>
                      </c:pt>
                      <c:pt idx="47">
                        <c:v>0.12850779875787899</c:v>
                      </c:pt>
                      <c:pt idx="48">
                        <c:v>-4.9442272001243598E-2</c:v>
                      </c:pt>
                      <c:pt idx="49">
                        <c:v>-1.09663809777256E-2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0-71F9-44AF-87F6-E25316603036}"/>
                  </c:ext>
                </c:extLst>
              </c15:ser>
            </c15:filteredRadarSeries>
            <c15:filteredRadarSeries>
              <c15:ser>
                <c:idx val="96"/>
                <c:order val="9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'50d_nor'!$A$98</c15:sqref>
                        </c15:formulaRef>
                      </c:ext>
                    </c:extLst>
                    <c:strCache>
                      <c:ptCount val="1"/>
                      <c:pt idx="0">
                        <c:v>Other music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'50d_nor'!$B$98:$AY$98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-5.2455070649280698E-2</c:v>
                      </c:pt>
                      <c:pt idx="1">
                        <c:v>4.3218104166007E-2</c:v>
                      </c:pt>
                      <c:pt idx="2">
                        <c:v>-3.5138091978431298E-2</c:v>
                      </c:pt>
                      <c:pt idx="3">
                        <c:v>-8.7431517618549198E-2</c:v>
                      </c:pt>
                      <c:pt idx="4">
                        <c:v>-8.6516402232655297E-3</c:v>
                      </c:pt>
                      <c:pt idx="5">
                        <c:v>3.10015114688117E-2</c:v>
                      </c:pt>
                      <c:pt idx="6">
                        <c:v>-0.13199414369585399</c:v>
                      </c:pt>
                      <c:pt idx="7">
                        <c:v>-4.3277514421095002E-2</c:v>
                      </c:pt>
                      <c:pt idx="8">
                        <c:v>-8.5707180953806694E-2</c:v>
                      </c:pt>
                      <c:pt idx="9">
                        <c:v>0.107922608401377</c:v>
                      </c:pt>
                      <c:pt idx="10">
                        <c:v>4.27088885901033E-2</c:v>
                      </c:pt>
                      <c:pt idx="11">
                        <c:v>-9.8321471736690703E-4</c:v>
                      </c:pt>
                      <c:pt idx="12">
                        <c:v>5.8254557687406498E-2</c:v>
                      </c:pt>
                      <c:pt idx="13">
                        <c:v>1.0268695966962499E-2</c:v>
                      </c:pt>
                      <c:pt idx="14">
                        <c:v>3.0077023527941699E-2</c:v>
                      </c:pt>
                      <c:pt idx="15">
                        <c:v>-6.5406642253786895E-2</c:v>
                      </c:pt>
                      <c:pt idx="16">
                        <c:v>-3.7924203498664699E-3</c:v>
                      </c:pt>
                      <c:pt idx="17">
                        <c:v>7.0716140629358604E-2</c:v>
                      </c:pt>
                      <c:pt idx="18">
                        <c:v>4.2914857434505203E-2</c:v>
                      </c:pt>
                      <c:pt idx="19">
                        <c:v>-0.122579456946408</c:v>
                      </c:pt>
                      <c:pt idx="20">
                        <c:v>9.7478032175351295E-2</c:v>
                      </c:pt>
                      <c:pt idx="21">
                        <c:v>0.10991361741352899</c:v>
                      </c:pt>
                      <c:pt idx="22">
                        <c:v>2.3615097996379598E-2</c:v>
                      </c:pt>
                      <c:pt idx="23">
                        <c:v>0.116370834246042</c:v>
                      </c:pt>
                      <c:pt idx="24">
                        <c:v>1.0130674817269999E-2</c:v>
                      </c:pt>
                      <c:pt idx="25">
                        <c:v>-0.17347448633809001</c:v>
                      </c:pt>
                      <c:pt idx="26">
                        <c:v>-0.125271558049181</c:v>
                      </c:pt>
                      <c:pt idx="27">
                        <c:v>-0.167915603257387</c:v>
                      </c:pt>
                      <c:pt idx="28">
                        <c:v>-0.11764286734672801</c:v>
                      </c:pt>
                      <c:pt idx="29">
                        <c:v>-0.10397108997047499</c:v>
                      </c:pt>
                      <c:pt idx="30">
                        <c:v>0.64216201696353004</c:v>
                      </c:pt>
                      <c:pt idx="31">
                        <c:v>4.5327456597531499E-2</c:v>
                      </c:pt>
                      <c:pt idx="32">
                        <c:v>2.0886730201278601E-2</c:v>
                      </c:pt>
                      <c:pt idx="33">
                        <c:v>-0.14652061540627501</c:v>
                      </c:pt>
                      <c:pt idx="34">
                        <c:v>4.9577952289914698E-2</c:v>
                      </c:pt>
                      <c:pt idx="35">
                        <c:v>4.5632737834194199E-2</c:v>
                      </c:pt>
                      <c:pt idx="36">
                        <c:v>1.0190208097154201E-2</c:v>
                      </c:pt>
                      <c:pt idx="37">
                        <c:v>-3.0108664133059699E-2</c:v>
                      </c:pt>
                      <c:pt idx="38">
                        <c:v>2.3409713958588901E-2</c:v>
                      </c:pt>
                      <c:pt idx="39">
                        <c:v>5.9424550845558297E-2</c:v>
                      </c:pt>
                      <c:pt idx="40">
                        <c:v>-3.2441641373666903E-2</c:v>
                      </c:pt>
                      <c:pt idx="41">
                        <c:v>2.3846016204435699E-2</c:v>
                      </c:pt>
                      <c:pt idx="42">
                        <c:v>2.4382570249182799E-2</c:v>
                      </c:pt>
                      <c:pt idx="43">
                        <c:v>5.7803477415351398E-2</c:v>
                      </c:pt>
                      <c:pt idx="44">
                        <c:v>6.3029591781717104E-2</c:v>
                      </c:pt>
                      <c:pt idx="45">
                        <c:v>2.1629803539613E-2</c:v>
                      </c:pt>
                      <c:pt idx="46">
                        <c:v>-4.3351600233254801E-2</c:v>
                      </c:pt>
                      <c:pt idx="47">
                        <c:v>3.8441686763124299E-3</c:v>
                      </c:pt>
                      <c:pt idx="48">
                        <c:v>-0.121114893728987</c:v>
                      </c:pt>
                      <c:pt idx="49">
                        <c:v>1.1357042322133601E-2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1-71F9-44AF-87F6-E25316603036}"/>
                  </c:ext>
                </c:extLst>
              </c15:ser>
            </c15:filteredRadarSeries>
            <c15:filteredRadarSeries>
              <c15:ser>
                <c:idx val="97"/>
                <c:order val="9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'50d_nor'!$A$99</c15:sqref>
                        </c15:formulaRef>
                      </c:ext>
                    </c:extLst>
                    <c:strCache>
                      <c:ptCount val="1"/>
                      <c:pt idx="0">
                        <c:v>Other arts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'50d_nor'!$B$99:$AY$99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-6.6603626693754095E-2</c:v>
                      </c:pt>
                      <c:pt idx="1">
                        <c:v>9.8995603419911898E-2</c:v>
                      </c:pt>
                      <c:pt idx="2">
                        <c:v>-6.9893435326412498E-2</c:v>
                      </c:pt>
                      <c:pt idx="3">
                        <c:v>-9.1033776548061801E-2</c:v>
                      </c:pt>
                      <c:pt idx="4">
                        <c:v>-5.07375314467061E-3</c:v>
                      </c:pt>
                      <c:pt idx="5">
                        <c:v>-1.27389790304787E-2</c:v>
                      </c:pt>
                      <c:pt idx="6">
                        <c:v>-8.6016430027306995E-2</c:v>
                      </c:pt>
                      <c:pt idx="7">
                        <c:v>-9.6219469666174298E-2</c:v>
                      </c:pt>
                      <c:pt idx="8">
                        <c:v>-9.1023989680876605E-2</c:v>
                      </c:pt>
                      <c:pt idx="9">
                        <c:v>2.6210161687579701E-2</c:v>
                      </c:pt>
                      <c:pt idx="10">
                        <c:v>7.3858596620876901E-3</c:v>
                      </c:pt>
                      <c:pt idx="11">
                        <c:v>-2.6047923954139001E-2</c:v>
                      </c:pt>
                      <c:pt idx="12">
                        <c:v>8.1006213382467801E-2</c:v>
                      </c:pt>
                      <c:pt idx="13">
                        <c:v>-2.5282137671823302E-2</c:v>
                      </c:pt>
                      <c:pt idx="14">
                        <c:v>-1.5800266978476401E-2</c:v>
                      </c:pt>
                      <c:pt idx="15">
                        <c:v>-8.6104910375114904E-2</c:v>
                      </c:pt>
                      <c:pt idx="16">
                        <c:v>1.57230402887477E-2</c:v>
                      </c:pt>
                      <c:pt idx="17">
                        <c:v>0.123584825846624</c:v>
                      </c:pt>
                      <c:pt idx="18">
                        <c:v>1.8609863571930899E-2</c:v>
                      </c:pt>
                      <c:pt idx="19">
                        <c:v>-7.76032689440002E-2</c:v>
                      </c:pt>
                      <c:pt idx="20">
                        <c:v>0.126922265627399</c:v>
                      </c:pt>
                      <c:pt idx="21">
                        <c:v>9.8504761445967301E-2</c:v>
                      </c:pt>
                      <c:pt idx="22">
                        <c:v>-1.31802901503189E-2</c:v>
                      </c:pt>
                      <c:pt idx="23">
                        <c:v>6.5994394642943502E-2</c:v>
                      </c:pt>
                      <c:pt idx="24">
                        <c:v>-5.2005216891655902E-2</c:v>
                      </c:pt>
                      <c:pt idx="25">
                        <c:v>-0.19313432728962801</c:v>
                      </c:pt>
                      <c:pt idx="26">
                        <c:v>-8.44617556660823E-2</c:v>
                      </c:pt>
                      <c:pt idx="27">
                        <c:v>-0.19976991748194101</c:v>
                      </c:pt>
                      <c:pt idx="28">
                        <c:v>-0.157451074140362</c:v>
                      </c:pt>
                      <c:pt idx="29">
                        <c:v>-8.9326679617597493E-2</c:v>
                      </c:pt>
                      <c:pt idx="30">
                        <c:v>0.60453267221814699</c:v>
                      </c:pt>
                      <c:pt idx="31">
                        <c:v>9.0493245167137304E-2</c:v>
                      </c:pt>
                      <c:pt idx="32">
                        <c:v>-2.78659117908714E-2</c:v>
                      </c:pt>
                      <c:pt idx="33">
                        <c:v>-0.21100047371955299</c:v>
                      </c:pt>
                      <c:pt idx="34">
                        <c:v>4.5459972041400003E-2</c:v>
                      </c:pt>
                      <c:pt idx="35">
                        <c:v>8.52386800620447E-2</c:v>
                      </c:pt>
                      <c:pt idx="36">
                        <c:v>-2.1823388124172099E-2</c:v>
                      </c:pt>
                      <c:pt idx="37">
                        <c:v>2.12591239471948E-2</c:v>
                      </c:pt>
                      <c:pt idx="38">
                        <c:v>5.72805972999244E-2</c:v>
                      </c:pt>
                      <c:pt idx="39">
                        <c:v>5.3383957708265102E-2</c:v>
                      </c:pt>
                      <c:pt idx="40">
                        <c:v>-4.6404692277206297E-2</c:v>
                      </c:pt>
                      <c:pt idx="41">
                        <c:v>-3.8767832401790702E-3</c:v>
                      </c:pt>
                      <c:pt idx="42">
                        <c:v>7.2553187102708999E-2</c:v>
                      </c:pt>
                      <c:pt idx="43">
                        <c:v>8.8551088597037794E-2</c:v>
                      </c:pt>
                      <c:pt idx="44">
                        <c:v>4.5890651282777098E-2</c:v>
                      </c:pt>
                      <c:pt idx="45">
                        <c:v>-1.8484636358770401E-4</c:v>
                      </c:pt>
                      <c:pt idx="46">
                        <c:v>-4.9290921518582498E-2</c:v>
                      </c:pt>
                      <c:pt idx="47">
                        <c:v>1.08430733187465E-2</c:v>
                      </c:pt>
                      <c:pt idx="48">
                        <c:v>-7.2131982342984097E-2</c:v>
                      </c:pt>
                      <c:pt idx="49">
                        <c:v>1.7088765192711099E-2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2-71F9-44AF-87F6-E25316603036}"/>
                  </c:ext>
                </c:extLst>
              </c15:ser>
            </c15:filteredRadarSeries>
            <c15:filteredRadarSeries>
              <c15:ser>
                <c:idx val="98"/>
                <c:order val="9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'50d_nor'!$A$100</c15:sqref>
                        </c15:formulaRef>
                      </c:ext>
                    </c:extLst>
                    <c:strCache>
                      <c:ptCount val="1"/>
                      <c:pt idx="0">
                        <c:v>Information technology trainers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'50d_nor'!$B$100:$AY$100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5.04184714670887E-2</c:v>
                      </c:pt>
                      <c:pt idx="1">
                        <c:v>3.23933924657171E-3</c:v>
                      </c:pt>
                      <c:pt idx="2">
                        <c:v>0.16246342258563001</c:v>
                      </c:pt>
                      <c:pt idx="3">
                        <c:v>8.5246619206964899E-2</c:v>
                      </c:pt>
                      <c:pt idx="4">
                        <c:v>-9.8564249647459506E-3</c:v>
                      </c:pt>
                      <c:pt idx="5">
                        <c:v>-0.122188925404539</c:v>
                      </c:pt>
                      <c:pt idx="6">
                        <c:v>-0.11454578928932201</c:v>
                      </c:pt>
                      <c:pt idx="7">
                        <c:v>-0.12433195275081201</c:v>
                      </c:pt>
                      <c:pt idx="8">
                        <c:v>0.134461126980744</c:v>
                      </c:pt>
                      <c:pt idx="9">
                        <c:v>-3.4515488813973497E-2</c:v>
                      </c:pt>
                      <c:pt idx="10">
                        <c:v>7.9882081138902203E-2</c:v>
                      </c:pt>
                      <c:pt idx="11">
                        <c:v>7.0345038336091098E-2</c:v>
                      </c:pt>
                      <c:pt idx="12">
                        <c:v>-1.4951315122160601E-2</c:v>
                      </c:pt>
                      <c:pt idx="13">
                        <c:v>-1.0549012583298E-2</c:v>
                      </c:pt>
                      <c:pt idx="14">
                        <c:v>-4.2923437607804697E-2</c:v>
                      </c:pt>
                      <c:pt idx="15">
                        <c:v>3.1068404853363499E-2</c:v>
                      </c:pt>
                      <c:pt idx="16">
                        <c:v>-6.22172471827925E-2</c:v>
                      </c:pt>
                      <c:pt idx="17">
                        <c:v>0.11889316895324099</c:v>
                      </c:pt>
                      <c:pt idx="18">
                        <c:v>3.9617157286129601E-4</c:v>
                      </c:pt>
                      <c:pt idx="19">
                        <c:v>-0.106852849938216</c:v>
                      </c:pt>
                      <c:pt idx="20">
                        <c:v>5.5309946583258197E-2</c:v>
                      </c:pt>
                      <c:pt idx="21">
                        <c:v>6.05499329717058E-2</c:v>
                      </c:pt>
                      <c:pt idx="22">
                        <c:v>2.4417624998644999E-2</c:v>
                      </c:pt>
                      <c:pt idx="23">
                        <c:v>-4.4746992372528202E-3</c:v>
                      </c:pt>
                      <c:pt idx="24">
                        <c:v>3.1819943826646498E-2</c:v>
                      </c:pt>
                      <c:pt idx="25">
                        <c:v>-0.22512131702397201</c:v>
                      </c:pt>
                      <c:pt idx="26">
                        <c:v>-6.9415012604809395E-2</c:v>
                      </c:pt>
                      <c:pt idx="27">
                        <c:v>-0.17511935659182001</c:v>
                      </c:pt>
                      <c:pt idx="28">
                        <c:v>-1.64350154341853E-2</c:v>
                      </c:pt>
                      <c:pt idx="29">
                        <c:v>9.3691477472439503E-3</c:v>
                      </c:pt>
                      <c:pt idx="30">
                        <c:v>0.45645638296857199</c:v>
                      </c:pt>
                      <c:pt idx="31">
                        <c:v>3.7204503716486703E-2</c:v>
                      </c:pt>
                      <c:pt idx="32">
                        <c:v>-7.1037971958854695E-2</c:v>
                      </c:pt>
                      <c:pt idx="33">
                        <c:v>-0.169934564328694</c:v>
                      </c:pt>
                      <c:pt idx="34">
                        <c:v>6.2887489836313606E-2</c:v>
                      </c:pt>
                      <c:pt idx="35">
                        <c:v>5.8958983554615103E-2</c:v>
                      </c:pt>
                      <c:pt idx="36">
                        <c:v>-7.1285635792560503E-2</c:v>
                      </c:pt>
                      <c:pt idx="37">
                        <c:v>0.116879302288669</c:v>
                      </c:pt>
                      <c:pt idx="38">
                        <c:v>-7.1383720465605302E-3</c:v>
                      </c:pt>
                      <c:pt idx="39">
                        <c:v>1.9443737982844599E-3</c:v>
                      </c:pt>
                      <c:pt idx="40">
                        <c:v>0.114301881376641</c:v>
                      </c:pt>
                      <c:pt idx="41">
                        <c:v>-2.84494168188885E-2</c:v>
                      </c:pt>
                      <c:pt idx="42">
                        <c:v>5.7357161255652503E-2</c:v>
                      </c:pt>
                      <c:pt idx="43">
                        <c:v>0.166193389497414</c:v>
                      </c:pt>
                      <c:pt idx="44">
                        <c:v>0.13086925722989501</c:v>
                      </c:pt>
                      <c:pt idx="45">
                        <c:v>-3.3648581725984797E-2</c:v>
                      </c:pt>
                      <c:pt idx="46">
                        <c:v>4.12841856197739E-2</c:v>
                      </c:pt>
                      <c:pt idx="47">
                        <c:v>0.16305767109309399</c:v>
                      </c:pt>
                      <c:pt idx="48">
                        <c:v>-3.5498985406154399E-2</c:v>
                      </c:pt>
                      <c:pt idx="49">
                        <c:v>7.2384147963911905E-2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3-71F9-44AF-87F6-E25316603036}"/>
                  </c:ext>
                </c:extLst>
              </c15:ser>
            </c15:filteredRadarSeries>
            <c15:filteredRadarSeries>
              <c15:ser>
                <c:idx val="99"/>
                <c:order val="9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'50d_nor'!$A$101</c15:sqref>
                        </c15:formulaRef>
                      </c:ext>
                    </c:extLst>
                    <c:strCache>
                      <c:ptCount val="1"/>
                      <c:pt idx="0">
                        <c:v>Teaching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'50d_nor'!$B$101:$AY$101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4.6575380832010099E-2</c:v>
                      </c:pt>
                      <c:pt idx="1">
                        <c:v>-3.16148774701684E-3</c:v>
                      </c:pt>
                      <c:pt idx="2">
                        <c:v>-5.13173970529555E-3</c:v>
                      </c:pt>
                      <c:pt idx="3">
                        <c:v>-8.0132460658196999E-2</c:v>
                      </c:pt>
                      <c:pt idx="4">
                        <c:v>2.6905296956194698E-2</c:v>
                      </c:pt>
                      <c:pt idx="5">
                        <c:v>-3.4927795844444699E-2</c:v>
                      </c:pt>
                      <c:pt idx="6">
                        <c:v>-8.90782396625249E-2</c:v>
                      </c:pt>
                      <c:pt idx="7">
                        <c:v>-3.4160442050436397E-2</c:v>
                      </c:pt>
                      <c:pt idx="8">
                        <c:v>5.1236231922544505E-4</c:v>
                      </c:pt>
                      <c:pt idx="9">
                        <c:v>-1.8062840527216399E-2</c:v>
                      </c:pt>
                      <c:pt idx="10">
                        <c:v>5.5157276428141402E-2</c:v>
                      </c:pt>
                      <c:pt idx="11">
                        <c:v>-4.3784327281237E-3</c:v>
                      </c:pt>
                      <c:pt idx="12">
                        <c:v>4.0866704254153202E-2</c:v>
                      </c:pt>
                      <c:pt idx="13">
                        <c:v>-5.7250377493506102E-2</c:v>
                      </c:pt>
                      <c:pt idx="14">
                        <c:v>5.8120549415202602E-2</c:v>
                      </c:pt>
                      <c:pt idx="15">
                        <c:v>9.5477495833628696E-3</c:v>
                      </c:pt>
                      <c:pt idx="16">
                        <c:v>-6.4294773082279599E-4</c:v>
                      </c:pt>
                      <c:pt idx="17">
                        <c:v>3.6033012100775502E-2</c:v>
                      </c:pt>
                      <c:pt idx="18">
                        <c:v>4.1108599067315198E-2</c:v>
                      </c:pt>
                      <c:pt idx="19">
                        <c:v>-4.9461556862552297E-2</c:v>
                      </c:pt>
                      <c:pt idx="20">
                        <c:v>1.3924225093025201E-2</c:v>
                      </c:pt>
                      <c:pt idx="21">
                        <c:v>4.8970229512192001E-2</c:v>
                      </c:pt>
                      <c:pt idx="22">
                        <c:v>6.1151870975482699E-2</c:v>
                      </c:pt>
                      <c:pt idx="23">
                        <c:v>8.6002774853723596E-2</c:v>
                      </c:pt>
                      <c:pt idx="24">
                        <c:v>-6.7601047298222004E-3</c:v>
                      </c:pt>
                      <c:pt idx="25">
                        <c:v>-0.23853888534184001</c:v>
                      </c:pt>
                      <c:pt idx="26">
                        <c:v>-7.2081926670441707E-2</c:v>
                      </c:pt>
                      <c:pt idx="27">
                        <c:v>-0.10884574786677199</c:v>
                      </c:pt>
                      <c:pt idx="28">
                        <c:v>-1.94165607480399E-2</c:v>
                      </c:pt>
                      <c:pt idx="29">
                        <c:v>-3.2454917643700801E-2</c:v>
                      </c:pt>
                      <c:pt idx="30">
                        <c:v>0.56463190838306998</c:v>
                      </c:pt>
                      <c:pt idx="31">
                        <c:v>4.5707734386716296E-3</c:v>
                      </c:pt>
                      <c:pt idx="32">
                        <c:v>4.2511179403208598E-3</c:v>
                      </c:pt>
                      <c:pt idx="33">
                        <c:v>-0.24659491746242199</c:v>
                      </c:pt>
                      <c:pt idx="34">
                        <c:v>3.2839143749240199E-2</c:v>
                      </c:pt>
                      <c:pt idx="35">
                        <c:v>4.8050124622936202E-2</c:v>
                      </c:pt>
                      <c:pt idx="36">
                        <c:v>-2.5033301393830299E-2</c:v>
                      </c:pt>
                      <c:pt idx="37">
                        <c:v>7.6071667091883899E-2</c:v>
                      </c:pt>
                      <c:pt idx="38">
                        <c:v>-4.6770338437034403E-2</c:v>
                      </c:pt>
                      <c:pt idx="39">
                        <c:v>-1.5482916236259499E-2</c:v>
                      </c:pt>
                      <c:pt idx="40">
                        <c:v>-1.4309914687226999E-2</c:v>
                      </c:pt>
                      <c:pt idx="41">
                        <c:v>-7.4841907239324698E-2</c:v>
                      </c:pt>
                      <c:pt idx="42">
                        <c:v>0.13447377471705599</c:v>
                      </c:pt>
                      <c:pt idx="43">
                        <c:v>0.14694836987548901</c:v>
                      </c:pt>
                      <c:pt idx="44">
                        <c:v>3.5096378296130298E-2</c:v>
                      </c:pt>
                      <c:pt idx="45">
                        <c:v>-2.5686579829054802E-2</c:v>
                      </c:pt>
                      <c:pt idx="46">
                        <c:v>-4.5319709980478497E-2</c:v>
                      </c:pt>
                      <c:pt idx="47">
                        <c:v>8.5955373885991504E-2</c:v>
                      </c:pt>
                      <c:pt idx="48">
                        <c:v>-4.2070280481500598E-2</c:v>
                      </c:pt>
                      <c:pt idx="49">
                        <c:v>3.11694194058003E-2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4-71F9-44AF-87F6-E25316603036}"/>
                  </c:ext>
                </c:extLst>
              </c15:ser>
            </c15:filteredRadarSeries>
            <c15:filteredRadarSeries>
              <c15:ser>
                <c:idx val="100"/>
                <c:order val="10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'50d_nor'!$A$102</c15:sqref>
                        </c15:formulaRef>
                      </c:ext>
                    </c:extLst>
                    <c:strCache>
                      <c:ptCount val="1"/>
                      <c:pt idx="0">
                        <c:v>Accountants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'50d_nor'!$B$102:$AY$102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-4.5012883525020003E-2</c:v>
                      </c:pt>
                      <c:pt idx="1">
                        <c:v>-0.28383123778276498</c:v>
                      </c:pt>
                      <c:pt idx="2">
                        <c:v>2.8260041674887798E-3</c:v>
                      </c:pt>
                      <c:pt idx="3">
                        <c:v>-9.7008234312124297E-2</c:v>
                      </c:pt>
                      <c:pt idx="4">
                        <c:v>-5.5863645465035701E-2</c:v>
                      </c:pt>
                      <c:pt idx="5">
                        <c:v>-0.131285623263794</c:v>
                      </c:pt>
                      <c:pt idx="6">
                        <c:v>-6.5114340060997894E-2</c:v>
                      </c:pt>
                      <c:pt idx="7">
                        <c:v>1.6703999745612898E-2</c:v>
                      </c:pt>
                      <c:pt idx="8">
                        <c:v>4.5389944571909299E-2</c:v>
                      </c:pt>
                      <c:pt idx="9">
                        <c:v>-0.17750197624417</c:v>
                      </c:pt>
                      <c:pt idx="10">
                        <c:v>1.6511952590642798E-2</c:v>
                      </c:pt>
                      <c:pt idx="11">
                        <c:v>0.15211189663083899</c:v>
                      </c:pt>
                      <c:pt idx="12">
                        <c:v>-3.12101047878557E-2</c:v>
                      </c:pt>
                      <c:pt idx="13">
                        <c:v>6.16719485344751E-2</c:v>
                      </c:pt>
                      <c:pt idx="14">
                        <c:v>6.3145026406778298E-2</c:v>
                      </c:pt>
                      <c:pt idx="15">
                        <c:v>-1.6158335753922799E-3</c:v>
                      </c:pt>
                      <c:pt idx="16">
                        <c:v>9.8549691130754596E-2</c:v>
                      </c:pt>
                      <c:pt idx="17">
                        <c:v>4.7083788756639898E-2</c:v>
                      </c:pt>
                      <c:pt idx="18">
                        <c:v>8.6372377631993694E-2</c:v>
                      </c:pt>
                      <c:pt idx="19">
                        <c:v>-0.23899418583401399</c:v>
                      </c:pt>
                      <c:pt idx="20">
                        <c:v>0.23325035434254099</c:v>
                      </c:pt>
                      <c:pt idx="21">
                        <c:v>0.12623144228813299</c:v>
                      </c:pt>
                      <c:pt idx="22">
                        <c:v>2.8070534309352701E-2</c:v>
                      </c:pt>
                      <c:pt idx="23">
                        <c:v>1.43707147285151E-2</c:v>
                      </c:pt>
                      <c:pt idx="24">
                        <c:v>-9.3802238571475099E-2</c:v>
                      </c:pt>
                      <c:pt idx="25">
                        <c:v>-0.107288520471354</c:v>
                      </c:pt>
                      <c:pt idx="26">
                        <c:v>-0.24266711209386799</c:v>
                      </c:pt>
                      <c:pt idx="27">
                        <c:v>-0.301004121731763</c:v>
                      </c:pt>
                      <c:pt idx="28">
                        <c:v>-0.33507637384445199</c:v>
                      </c:pt>
                      <c:pt idx="29">
                        <c:v>3.0999106896332099E-3</c:v>
                      </c:pt>
                      <c:pt idx="30">
                        <c:v>0.107919560461744</c:v>
                      </c:pt>
                      <c:pt idx="31">
                        <c:v>1.76198868895595E-2</c:v>
                      </c:pt>
                      <c:pt idx="32">
                        <c:v>1.24269943370636E-3</c:v>
                      </c:pt>
                      <c:pt idx="33">
                        <c:v>-4.9850205556614999E-2</c:v>
                      </c:pt>
                      <c:pt idx="34">
                        <c:v>3.5410525776518598E-2</c:v>
                      </c:pt>
                      <c:pt idx="35">
                        <c:v>-3.0536083745488801E-2</c:v>
                      </c:pt>
                      <c:pt idx="36">
                        <c:v>-7.5377043062600804E-2</c:v>
                      </c:pt>
                      <c:pt idx="37">
                        <c:v>-5.1631965529480399E-3</c:v>
                      </c:pt>
                      <c:pt idx="38">
                        <c:v>0.30159022698599502</c:v>
                      </c:pt>
                      <c:pt idx="39">
                        <c:v>-0.14344339992074701</c:v>
                      </c:pt>
                      <c:pt idx="40">
                        <c:v>-6.4590752700550702E-2</c:v>
                      </c:pt>
                      <c:pt idx="41">
                        <c:v>-0.11579095402608</c:v>
                      </c:pt>
                      <c:pt idx="42">
                        <c:v>0.24094787001478801</c:v>
                      </c:pt>
                      <c:pt idx="43">
                        <c:v>0.36625717336959601</c:v>
                      </c:pt>
                      <c:pt idx="44">
                        <c:v>-2.7105414324050701E-2</c:v>
                      </c:pt>
                      <c:pt idx="45">
                        <c:v>-8.6429034473236202E-2</c:v>
                      </c:pt>
                      <c:pt idx="46">
                        <c:v>-5.8307704375183303E-2</c:v>
                      </c:pt>
                      <c:pt idx="47">
                        <c:v>0.165299264851059</c:v>
                      </c:pt>
                      <c:pt idx="48">
                        <c:v>6.8881043161529099E-2</c:v>
                      </c:pt>
                      <c:pt idx="49">
                        <c:v>-1.10619551999572E-2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5-71F9-44AF-87F6-E25316603036}"/>
                  </c:ext>
                </c:extLst>
              </c15:ser>
            </c15:filteredRadarSeries>
            <c15:filteredRadarSeries>
              <c15:ser>
                <c:idx val="101"/>
                <c:order val="10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'50d_nor'!$A$103</c15:sqref>
                        </c15:formulaRef>
                      </c:ext>
                    </c:extLst>
                    <c:strCache>
                      <c:ptCount val="1"/>
                      <c:pt idx="0">
                        <c:v>Financial and investment advisers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'50d_nor'!$B$103:$AY$103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0.14085067747396099</c:v>
                      </c:pt>
                      <c:pt idx="1">
                        <c:v>3.6969748763153697E-2</c:v>
                      </c:pt>
                      <c:pt idx="2">
                        <c:v>9.0815086761400293E-2</c:v>
                      </c:pt>
                      <c:pt idx="3">
                        <c:v>2.6943107594761401E-2</c:v>
                      </c:pt>
                      <c:pt idx="4">
                        <c:v>5.7584800561769699E-2</c:v>
                      </c:pt>
                      <c:pt idx="5">
                        <c:v>-9.1812401686271902E-2</c:v>
                      </c:pt>
                      <c:pt idx="6">
                        <c:v>-7.5581095498237105E-2</c:v>
                      </c:pt>
                      <c:pt idx="7">
                        <c:v>-7.9159093138543399E-2</c:v>
                      </c:pt>
                      <c:pt idx="8">
                        <c:v>-7.7049893970679503E-2</c:v>
                      </c:pt>
                      <c:pt idx="9">
                        <c:v>-6.0913203485606797E-2</c:v>
                      </c:pt>
                      <c:pt idx="10">
                        <c:v>-0.105727303459709</c:v>
                      </c:pt>
                      <c:pt idx="11">
                        <c:v>0.138466302263348</c:v>
                      </c:pt>
                      <c:pt idx="12">
                        <c:v>-0.116179441542881</c:v>
                      </c:pt>
                      <c:pt idx="13">
                        <c:v>-1.4413893575938501E-2</c:v>
                      </c:pt>
                      <c:pt idx="14">
                        <c:v>-4.2726953481254097E-2</c:v>
                      </c:pt>
                      <c:pt idx="15">
                        <c:v>6.7994061473238596E-2</c:v>
                      </c:pt>
                      <c:pt idx="16">
                        <c:v>4.8656787481951402E-2</c:v>
                      </c:pt>
                      <c:pt idx="17">
                        <c:v>-5.2540903761574297E-2</c:v>
                      </c:pt>
                      <c:pt idx="18">
                        <c:v>8.1355231199711303E-2</c:v>
                      </c:pt>
                      <c:pt idx="19">
                        <c:v>-4.3793074323332001E-2</c:v>
                      </c:pt>
                      <c:pt idx="20">
                        <c:v>0.21801463484480499</c:v>
                      </c:pt>
                      <c:pt idx="21">
                        <c:v>8.1946120925792398E-3</c:v>
                      </c:pt>
                      <c:pt idx="22">
                        <c:v>-3.7084777960165898E-2</c:v>
                      </c:pt>
                      <c:pt idx="23">
                        <c:v>-0.158190269143165</c:v>
                      </c:pt>
                      <c:pt idx="24">
                        <c:v>-0.105937869747043</c:v>
                      </c:pt>
                      <c:pt idx="25">
                        <c:v>-0.21995116691585101</c:v>
                      </c:pt>
                      <c:pt idx="26">
                        <c:v>-7.5723925356016098E-3</c:v>
                      </c:pt>
                      <c:pt idx="27">
                        <c:v>-7.64630637182033E-2</c:v>
                      </c:pt>
                      <c:pt idx="28">
                        <c:v>-0.118263179723511</c:v>
                      </c:pt>
                      <c:pt idx="29">
                        <c:v>0.103885120889643</c:v>
                      </c:pt>
                      <c:pt idx="30">
                        <c:v>0.49338027886684099</c:v>
                      </c:pt>
                      <c:pt idx="31">
                        <c:v>0.109306262674381</c:v>
                      </c:pt>
                      <c:pt idx="32">
                        <c:v>0.117424910062336</c:v>
                      </c:pt>
                      <c:pt idx="33">
                        <c:v>-0.12190472855790201</c:v>
                      </c:pt>
                      <c:pt idx="34">
                        <c:v>-4.9247108588911299E-2</c:v>
                      </c:pt>
                      <c:pt idx="35">
                        <c:v>-0.12075602432018701</c:v>
                      </c:pt>
                      <c:pt idx="36">
                        <c:v>-0.23012720882592999</c:v>
                      </c:pt>
                      <c:pt idx="37">
                        <c:v>-2.2897324525010701E-3</c:v>
                      </c:pt>
                      <c:pt idx="38">
                        <c:v>9.9850265528686102E-2</c:v>
                      </c:pt>
                      <c:pt idx="39">
                        <c:v>-0.137032936349367</c:v>
                      </c:pt>
                      <c:pt idx="40">
                        <c:v>-0.114257835326526</c:v>
                      </c:pt>
                      <c:pt idx="41">
                        <c:v>-4.2957171431246E-2</c:v>
                      </c:pt>
                      <c:pt idx="42">
                        <c:v>9.7392605198426005E-2</c:v>
                      </c:pt>
                      <c:pt idx="43">
                        <c:v>7.9169567222412598E-2</c:v>
                      </c:pt>
                      <c:pt idx="44">
                        <c:v>4.25634360513384E-4</c:v>
                      </c:pt>
                      <c:pt idx="45">
                        <c:v>-9.1862626747650902E-2</c:v>
                      </c:pt>
                      <c:pt idx="46">
                        <c:v>-9.2102679844799307E-2</c:v>
                      </c:pt>
                      <c:pt idx="47">
                        <c:v>0.196218270445537</c:v>
                      </c:pt>
                      <c:pt idx="48">
                        <c:v>4.4482154571140103E-2</c:v>
                      </c:pt>
                      <c:pt idx="49">
                        <c:v>0.14327133922018201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6-71F9-44AF-87F6-E25316603036}"/>
                  </c:ext>
                </c:extLst>
              </c15:ser>
            </c15:filteredRadarSeries>
            <c15:filteredRadarSeries>
              <c15:ser>
                <c:idx val="102"/>
                <c:order val="10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'50d_nor'!$A$104</c15:sqref>
                        </c15:formulaRef>
                      </c:ext>
                    </c:extLst>
                    <c:strCache>
                      <c:ptCount val="1"/>
                      <c:pt idx="0">
                        <c:v>Personnel and careers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'50d_nor'!$B$104:$AY$104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-1.28311478453987E-2</c:v>
                      </c:pt>
                      <c:pt idx="1">
                        <c:v>-4.5538859386692601E-3</c:v>
                      </c:pt>
                      <c:pt idx="2">
                        <c:v>3.99312425799642E-2</c:v>
                      </c:pt>
                      <c:pt idx="3">
                        <c:v>-9.1822935013181603E-2</c:v>
                      </c:pt>
                      <c:pt idx="4">
                        <c:v>-2.6136436076811698E-2</c:v>
                      </c:pt>
                      <c:pt idx="5">
                        <c:v>-8.87149149516199E-2</c:v>
                      </c:pt>
                      <c:pt idx="6">
                        <c:v>-0.12768739743136301</c:v>
                      </c:pt>
                      <c:pt idx="7">
                        <c:v>3.11529417725953E-2</c:v>
                      </c:pt>
                      <c:pt idx="8">
                        <c:v>1.83818342777003E-2</c:v>
                      </c:pt>
                      <c:pt idx="9">
                        <c:v>-0.10253277823613</c:v>
                      </c:pt>
                      <c:pt idx="10">
                        <c:v>5.3880946153241301E-2</c:v>
                      </c:pt>
                      <c:pt idx="11">
                        <c:v>1.8311155186754999E-2</c:v>
                      </c:pt>
                      <c:pt idx="12">
                        <c:v>-3.5362697097278899E-2</c:v>
                      </c:pt>
                      <c:pt idx="13">
                        <c:v>7.1833747927850106E-2</c:v>
                      </c:pt>
                      <c:pt idx="14">
                        <c:v>-7.7949151920701197E-3</c:v>
                      </c:pt>
                      <c:pt idx="15">
                        <c:v>-8.2127404026553094E-2</c:v>
                      </c:pt>
                      <c:pt idx="16">
                        <c:v>3.4187615057373E-2</c:v>
                      </c:pt>
                      <c:pt idx="17">
                        <c:v>0.13278705967915</c:v>
                      </c:pt>
                      <c:pt idx="18">
                        <c:v>5.66739998531555E-2</c:v>
                      </c:pt>
                      <c:pt idx="19">
                        <c:v>-0.120804837151768</c:v>
                      </c:pt>
                      <c:pt idx="20">
                        <c:v>5.9141042577423197E-2</c:v>
                      </c:pt>
                      <c:pt idx="21">
                        <c:v>0.14534161349498001</c:v>
                      </c:pt>
                      <c:pt idx="22">
                        <c:v>-3.2006265516961903E-2</c:v>
                      </c:pt>
                      <c:pt idx="23">
                        <c:v>4.07078531393259E-2</c:v>
                      </c:pt>
                      <c:pt idx="24">
                        <c:v>-6.5291148551082895E-2</c:v>
                      </c:pt>
                      <c:pt idx="25">
                        <c:v>-0.10977652349205699</c:v>
                      </c:pt>
                      <c:pt idx="26">
                        <c:v>-6.1321038820685299E-2</c:v>
                      </c:pt>
                      <c:pt idx="27">
                        <c:v>-0.25366698168839702</c:v>
                      </c:pt>
                      <c:pt idx="28">
                        <c:v>-4.8926824162721497E-2</c:v>
                      </c:pt>
                      <c:pt idx="29">
                        <c:v>4.2409542141433103E-2</c:v>
                      </c:pt>
                      <c:pt idx="30">
                        <c:v>0.49128023816946598</c:v>
                      </c:pt>
                      <c:pt idx="31">
                        <c:v>0.16877387332066601</c:v>
                      </c:pt>
                      <c:pt idx="32">
                        <c:v>2.9311225061807701E-2</c:v>
                      </c:pt>
                      <c:pt idx="33">
                        <c:v>-0.227590687813023</c:v>
                      </c:pt>
                      <c:pt idx="34">
                        <c:v>6.5787634231494099E-2</c:v>
                      </c:pt>
                      <c:pt idx="35">
                        <c:v>0.174632137558761</c:v>
                      </c:pt>
                      <c:pt idx="36">
                        <c:v>-6.2792708380021101E-2</c:v>
                      </c:pt>
                      <c:pt idx="37">
                        <c:v>5.5427432085152398E-2</c:v>
                      </c:pt>
                      <c:pt idx="38">
                        <c:v>-3.1076781909452001E-2</c:v>
                      </c:pt>
                      <c:pt idx="39">
                        <c:v>-1.9456273692396699E-2</c:v>
                      </c:pt>
                      <c:pt idx="40">
                        <c:v>-8.8423042082640804E-2</c:v>
                      </c:pt>
                      <c:pt idx="41">
                        <c:v>-9.1382463205310904E-2</c:v>
                      </c:pt>
                      <c:pt idx="42">
                        <c:v>0.13562878597779199</c:v>
                      </c:pt>
                      <c:pt idx="43">
                        <c:v>0.13360650617401201</c:v>
                      </c:pt>
                      <c:pt idx="44">
                        <c:v>4.3931224449153698E-2</c:v>
                      </c:pt>
                      <c:pt idx="45">
                        <c:v>-0.10613934334736499</c:v>
                      </c:pt>
                      <c:pt idx="46">
                        <c:v>-4.37579893340782E-2</c:v>
                      </c:pt>
                      <c:pt idx="47">
                        <c:v>9.90599090577719E-2</c:v>
                      </c:pt>
                      <c:pt idx="48">
                        <c:v>-0.15065585305933599</c:v>
                      </c:pt>
                      <c:pt idx="49">
                        <c:v>9.8978089773988906E-2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7-71F9-44AF-87F6-E25316603036}"/>
                  </c:ext>
                </c:extLst>
              </c15:ser>
            </c15:filteredRadarSeries>
            <c15:filteredRadarSeries>
              <c15:ser>
                <c:idx val="103"/>
                <c:order val="10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'50d_nor'!$A$105</c15:sqref>
                        </c15:formulaRef>
                      </c:ext>
                    </c:extLst>
                    <c:strCache>
                      <c:ptCount val="1"/>
                      <c:pt idx="0">
                        <c:v>Training and staff development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'50d_nor'!$B$105:$AY$105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3.6820332963573399E-2</c:v>
                      </c:pt>
                      <c:pt idx="1">
                        <c:v>3.2015315925340598E-2</c:v>
                      </c:pt>
                      <c:pt idx="2">
                        <c:v>-2.8215775966683E-2</c:v>
                      </c:pt>
                      <c:pt idx="3">
                        <c:v>-1.03543049771065E-2</c:v>
                      </c:pt>
                      <c:pt idx="4">
                        <c:v>-6.8313596699679799E-3</c:v>
                      </c:pt>
                      <c:pt idx="5">
                        <c:v>-0.114851149883245</c:v>
                      </c:pt>
                      <c:pt idx="6">
                        <c:v>-0.11670843921519999</c:v>
                      </c:pt>
                      <c:pt idx="7">
                        <c:v>-5.1935655606125203E-2</c:v>
                      </c:pt>
                      <c:pt idx="8">
                        <c:v>7.3160893186037496E-2</c:v>
                      </c:pt>
                      <c:pt idx="9">
                        <c:v>-0.134840190627803</c:v>
                      </c:pt>
                      <c:pt idx="10">
                        <c:v>6.9187294978821007E-2</c:v>
                      </c:pt>
                      <c:pt idx="11">
                        <c:v>2.4412585356050499E-3</c:v>
                      </c:pt>
                      <c:pt idx="12">
                        <c:v>-2.2726180334809502E-2</c:v>
                      </c:pt>
                      <c:pt idx="13">
                        <c:v>-1.04772606819532E-3</c:v>
                      </c:pt>
                      <c:pt idx="14">
                        <c:v>-3.3400515931933099E-2</c:v>
                      </c:pt>
                      <c:pt idx="15">
                        <c:v>-3.4786753814433503E-2</c:v>
                      </c:pt>
                      <c:pt idx="16">
                        <c:v>2.4117828629310101E-2</c:v>
                      </c:pt>
                      <c:pt idx="17">
                        <c:v>0.141194410999855</c:v>
                      </c:pt>
                      <c:pt idx="18">
                        <c:v>2.9545856750244699E-2</c:v>
                      </c:pt>
                      <c:pt idx="19">
                        <c:v>-3.9979860861398799E-2</c:v>
                      </c:pt>
                      <c:pt idx="20">
                        <c:v>4.3133201315916497E-2</c:v>
                      </c:pt>
                      <c:pt idx="21">
                        <c:v>0.10112892968123501</c:v>
                      </c:pt>
                      <c:pt idx="22">
                        <c:v>-5.2088848758377999E-2</c:v>
                      </c:pt>
                      <c:pt idx="23">
                        <c:v>-1.81063405405127E-3</c:v>
                      </c:pt>
                      <c:pt idx="24">
                        <c:v>-4.3963687017912097E-2</c:v>
                      </c:pt>
                      <c:pt idx="25">
                        <c:v>-0.17337362555911301</c:v>
                      </c:pt>
                      <c:pt idx="26">
                        <c:v>3.3830375342762801E-3</c:v>
                      </c:pt>
                      <c:pt idx="27">
                        <c:v>-0.1965108667289</c:v>
                      </c:pt>
                      <c:pt idx="28">
                        <c:v>-0.115217915172869</c:v>
                      </c:pt>
                      <c:pt idx="29">
                        <c:v>6.8015152927541095E-2</c:v>
                      </c:pt>
                      <c:pt idx="30">
                        <c:v>0.585233686158664</c:v>
                      </c:pt>
                      <c:pt idx="31">
                        <c:v>9.8062648627306001E-2</c:v>
                      </c:pt>
                      <c:pt idx="32">
                        <c:v>-2.9471504760669801E-2</c:v>
                      </c:pt>
                      <c:pt idx="33">
                        <c:v>-0.18878901058305</c:v>
                      </c:pt>
                      <c:pt idx="34">
                        <c:v>4.15343634580825E-2</c:v>
                      </c:pt>
                      <c:pt idx="35">
                        <c:v>0.12674451496248901</c:v>
                      </c:pt>
                      <c:pt idx="36">
                        <c:v>-1.8247955029135499E-2</c:v>
                      </c:pt>
                      <c:pt idx="37">
                        <c:v>9.3088418204546899E-2</c:v>
                      </c:pt>
                      <c:pt idx="38">
                        <c:v>3.57897345628716E-2</c:v>
                      </c:pt>
                      <c:pt idx="39">
                        <c:v>1.38949359627528E-2</c:v>
                      </c:pt>
                      <c:pt idx="40">
                        <c:v>-5.2052401834314498E-2</c:v>
                      </c:pt>
                      <c:pt idx="41">
                        <c:v>-4.39204096363362E-2</c:v>
                      </c:pt>
                      <c:pt idx="42">
                        <c:v>6.1359915444152903E-2</c:v>
                      </c:pt>
                      <c:pt idx="43">
                        <c:v>5.75637428955088E-2</c:v>
                      </c:pt>
                      <c:pt idx="44">
                        <c:v>8.9490081647503106E-2</c:v>
                      </c:pt>
                      <c:pt idx="45">
                        <c:v>-7.3238406651472604E-2</c:v>
                      </c:pt>
                      <c:pt idx="46">
                        <c:v>-2.4430921908783099E-2</c:v>
                      </c:pt>
                      <c:pt idx="47">
                        <c:v>0.11462448381562799</c:v>
                      </c:pt>
                      <c:pt idx="48">
                        <c:v>-8.4515737018133696E-2</c:v>
                      </c:pt>
                      <c:pt idx="49">
                        <c:v>0.16937504002126799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8-71F9-44AF-87F6-E25316603036}"/>
                  </c:ext>
                </c:extLst>
              </c15:ser>
            </c15:filteredRadarSeries>
            <c15:filteredRadarSeries>
              <c15:ser>
                <c:idx val="104"/>
                <c:order val="10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'50d_nor'!$A$106</c15:sqref>
                        </c15:formulaRef>
                      </c:ext>
                    </c:extLst>
                    <c:strCache>
                      <c:ptCount val="1"/>
                      <c:pt idx="0">
                        <c:v>Financial analysts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'50d_nor'!$B$106:$AY$106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0.107079715489977</c:v>
                      </c:pt>
                      <c:pt idx="1">
                        <c:v>-6.2363190268214498E-2</c:v>
                      </c:pt>
                      <c:pt idx="2">
                        <c:v>0.15538726248784199</c:v>
                      </c:pt>
                      <c:pt idx="3">
                        <c:v>3.8174986469488699E-2</c:v>
                      </c:pt>
                      <c:pt idx="4">
                        <c:v>1.36860835519306E-2</c:v>
                      </c:pt>
                      <c:pt idx="5">
                        <c:v>-0.10611972525471799</c:v>
                      </c:pt>
                      <c:pt idx="6">
                        <c:v>-7.4204602822710006E-2</c:v>
                      </c:pt>
                      <c:pt idx="7">
                        <c:v>-5.7202183701544701E-2</c:v>
                      </c:pt>
                      <c:pt idx="8">
                        <c:v>-6.4938865922073596E-2</c:v>
                      </c:pt>
                      <c:pt idx="9">
                        <c:v>3.6772086343591802E-3</c:v>
                      </c:pt>
                      <c:pt idx="10">
                        <c:v>-4.7033132697554401E-2</c:v>
                      </c:pt>
                      <c:pt idx="11">
                        <c:v>4.9284366741955903E-2</c:v>
                      </c:pt>
                      <c:pt idx="12">
                        <c:v>-0.18477320501626601</c:v>
                      </c:pt>
                      <c:pt idx="13">
                        <c:v>-2.1141594997798E-2</c:v>
                      </c:pt>
                      <c:pt idx="14">
                        <c:v>4.91924067957571E-2</c:v>
                      </c:pt>
                      <c:pt idx="15">
                        <c:v>0.109688008783073</c:v>
                      </c:pt>
                      <c:pt idx="16">
                        <c:v>-1.8181018719963301E-2</c:v>
                      </c:pt>
                      <c:pt idx="17">
                        <c:v>-0.14129587648484701</c:v>
                      </c:pt>
                      <c:pt idx="18">
                        <c:v>4.7685660522105901E-3</c:v>
                      </c:pt>
                      <c:pt idx="19">
                        <c:v>-8.7491788381396193E-2</c:v>
                      </c:pt>
                      <c:pt idx="20">
                        <c:v>0.16258236962006001</c:v>
                      </c:pt>
                      <c:pt idx="21">
                        <c:v>-3.4411926465842999E-2</c:v>
                      </c:pt>
                      <c:pt idx="22">
                        <c:v>-2.9242028827673901E-2</c:v>
                      </c:pt>
                      <c:pt idx="23">
                        <c:v>-0.13663076593347001</c:v>
                      </c:pt>
                      <c:pt idx="24">
                        <c:v>-5.6097742451715303E-2</c:v>
                      </c:pt>
                      <c:pt idx="25">
                        <c:v>-0.21293674575233201</c:v>
                      </c:pt>
                      <c:pt idx="26">
                        <c:v>-9.6926913920089994E-2</c:v>
                      </c:pt>
                      <c:pt idx="27">
                        <c:v>-2.60859793081177E-2</c:v>
                      </c:pt>
                      <c:pt idx="28">
                        <c:v>-7.2594233548918294E-2</c:v>
                      </c:pt>
                      <c:pt idx="29">
                        <c:v>0.18527524344803201</c:v>
                      </c:pt>
                      <c:pt idx="30">
                        <c:v>0.560732469043697</c:v>
                      </c:pt>
                      <c:pt idx="31">
                        <c:v>7.9096976778708694E-2</c:v>
                      </c:pt>
                      <c:pt idx="32">
                        <c:v>0.18934760034652401</c:v>
                      </c:pt>
                      <c:pt idx="33">
                        <c:v>-6.5884779342506306E-2</c:v>
                      </c:pt>
                      <c:pt idx="34">
                        <c:v>-6.5083626760656405E-2</c:v>
                      </c:pt>
                      <c:pt idx="35">
                        <c:v>-0.184157778756881</c:v>
                      </c:pt>
                      <c:pt idx="36">
                        <c:v>-0.18780056711326801</c:v>
                      </c:pt>
                      <c:pt idx="37">
                        <c:v>-3.6836070015441397E-2</c:v>
                      </c:pt>
                      <c:pt idx="38">
                        <c:v>9.5600685646260994E-2</c:v>
                      </c:pt>
                      <c:pt idx="39">
                        <c:v>-0.15092265224272999</c:v>
                      </c:pt>
                      <c:pt idx="40">
                        <c:v>-0.111263849040171</c:v>
                      </c:pt>
                      <c:pt idx="41">
                        <c:v>-1.43229410508765E-2</c:v>
                      </c:pt>
                      <c:pt idx="42">
                        <c:v>8.1732968148727797E-2</c:v>
                      </c:pt>
                      <c:pt idx="43">
                        <c:v>5.7683383658258099E-2</c:v>
                      </c:pt>
                      <c:pt idx="44">
                        <c:v>3.5877965098122203E-2</c:v>
                      </c:pt>
                      <c:pt idx="45">
                        <c:v>-8.9197468948920295E-3</c:v>
                      </c:pt>
                      <c:pt idx="46">
                        <c:v>-5.0878286209305498E-2</c:v>
                      </c:pt>
                      <c:pt idx="47">
                        <c:v>0.25609188544131301</c:v>
                      </c:pt>
                      <c:pt idx="48">
                        <c:v>6.4038067197122905E-2</c:v>
                      </c:pt>
                      <c:pt idx="49">
                        <c:v>9.3394295849319603E-2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9-71F9-44AF-87F6-E25316603036}"/>
                  </c:ext>
                </c:extLst>
              </c15:ser>
            </c15:filteredRadarSeries>
            <c15:filteredRadarSeries>
              <c15:ser>
                <c:idx val="105"/>
                <c:order val="10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'50d_nor'!$A$107</c15:sqref>
                        </c15:formulaRef>
                      </c:ext>
                    </c:extLst>
                    <c:strCache>
                      <c:ptCount val="1"/>
                      <c:pt idx="0">
                        <c:v>Management and organization analysts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'50d_nor'!$B$107:$AY$107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6.3971858828255596E-2</c:v>
                      </c:pt>
                      <c:pt idx="1">
                        <c:v>-4.2928212127366097E-2</c:v>
                      </c:pt>
                      <c:pt idx="2">
                        <c:v>4.1900261068995102E-2</c:v>
                      </c:pt>
                      <c:pt idx="3">
                        <c:v>4.2004259725295999E-2</c:v>
                      </c:pt>
                      <c:pt idx="4">
                        <c:v>4.6288258015375498E-2</c:v>
                      </c:pt>
                      <c:pt idx="5">
                        <c:v>-9.6059782264256793E-2</c:v>
                      </c:pt>
                      <c:pt idx="6">
                        <c:v>-0.128932841017704</c:v>
                      </c:pt>
                      <c:pt idx="7">
                        <c:v>-0.110729076251879</c:v>
                      </c:pt>
                      <c:pt idx="8">
                        <c:v>5.5689033152852799E-2</c:v>
                      </c:pt>
                      <c:pt idx="9">
                        <c:v>-2.67900770141636E-2</c:v>
                      </c:pt>
                      <c:pt idx="10">
                        <c:v>5.9908230852440597E-2</c:v>
                      </c:pt>
                      <c:pt idx="11">
                        <c:v>4.4410962205781203E-2</c:v>
                      </c:pt>
                      <c:pt idx="12">
                        <c:v>-0.13724409002115201</c:v>
                      </c:pt>
                      <c:pt idx="13">
                        <c:v>5.2195889664262201E-3</c:v>
                      </c:pt>
                      <c:pt idx="14">
                        <c:v>-2.1575700229214199E-2</c:v>
                      </c:pt>
                      <c:pt idx="15">
                        <c:v>3.2124434709496802E-2</c:v>
                      </c:pt>
                      <c:pt idx="16">
                        <c:v>3.8787836620851897E-2</c:v>
                      </c:pt>
                      <c:pt idx="17">
                        <c:v>7.1917445800423804E-3</c:v>
                      </c:pt>
                      <c:pt idx="18">
                        <c:v>1.6226486624558799E-2</c:v>
                      </c:pt>
                      <c:pt idx="19">
                        <c:v>-4.5306498559137098E-2</c:v>
                      </c:pt>
                      <c:pt idx="20">
                        <c:v>5.5255082454969698E-2</c:v>
                      </c:pt>
                      <c:pt idx="21">
                        <c:v>-1.8277625453754099E-2</c:v>
                      </c:pt>
                      <c:pt idx="22">
                        <c:v>-2.5020672922912001E-2</c:v>
                      </c:pt>
                      <c:pt idx="23">
                        <c:v>-8.4198979689070294E-2</c:v>
                      </c:pt>
                      <c:pt idx="24">
                        <c:v>-0.11602198104070301</c:v>
                      </c:pt>
                      <c:pt idx="25">
                        <c:v>-0.21896556181186699</c:v>
                      </c:pt>
                      <c:pt idx="26">
                        <c:v>-4.4604105184792901E-2</c:v>
                      </c:pt>
                      <c:pt idx="27">
                        <c:v>-6.6670013641640699E-2</c:v>
                      </c:pt>
                      <c:pt idx="28">
                        <c:v>-0.123939489867812</c:v>
                      </c:pt>
                      <c:pt idx="29">
                        <c:v>0.10212077098278501</c:v>
                      </c:pt>
                      <c:pt idx="30">
                        <c:v>0.57458055420811005</c:v>
                      </c:pt>
                      <c:pt idx="31">
                        <c:v>3.7527912491159797E-2</c:v>
                      </c:pt>
                      <c:pt idx="32">
                        <c:v>5.7896864870316603E-3</c:v>
                      </c:pt>
                      <c:pt idx="33">
                        <c:v>-0.131912387374196</c:v>
                      </c:pt>
                      <c:pt idx="34">
                        <c:v>-0.102152920614087</c:v>
                      </c:pt>
                      <c:pt idx="35">
                        <c:v>-0.124190662670877</c:v>
                      </c:pt>
                      <c:pt idx="36">
                        <c:v>-0.102406729889103</c:v>
                      </c:pt>
                      <c:pt idx="37">
                        <c:v>-1.4727877044922301E-2</c:v>
                      </c:pt>
                      <c:pt idx="38">
                        <c:v>9.1692576475223095E-2</c:v>
                      </c:pt>
                      <c:pt idx="39">
                        <c:v>-3.7437214307738401E-2</c:v>
                      </c:pt>
                      <c:pt idx="40">
                        <c:v>-7.2501959515981804E-2</c:v>
                      </c:pt>
                      <c:pt idx="41">
                        <c:v>-9.2282939581689705E-2</c:v>
                      </c:pt>
                      <c:pt idx="42">
                        <c:v>-1.56014509580415E-3</c:v>
                      </c:pt>
                      <c:pt idx="43">
                        <c:v>6.4295771039163493E-2</c:v>
                      </c:pt>
                      <c:pt idx="44">
                        <c:v>1.9746419697338501E-2</c:v>
                      </c:pt>
                      <c:pt idx="45">
                        <c:v>-2.36302159602278E-2</c:v>
                      </c:pt>
                      <c:pt idx="46">
                        <c:v>-0.102716644930633</c:v>
                      </c:pt>
                      <c:pt idx="47">
                        <c:v>0.21887978306012301</c:v>
                      </c:pt>
                      <c:pt idx="48">
                        <c:v>-6.4939721027725099E-3</c:v>
                      </c:pt>
                      <c:pt idx="49">
                        <c:v>0.13048765239457799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A-71F9-44AF-87F6-E25316603036}"/>
                  </c:ext>
                </c:extLst>
              </c15:ser>
            </c15:filteredRadarSeries>
            <c15:filteredRadarSeries>
              <c15:ser>
                <c:idx val="106"/>
                <c:order val="10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'50d_nor'!$A$108</c15:sqref>
                        </c15:formulaRef>
                      </c:ext>
                    </c:extLst>
                    <c:strCache>
                      <c:ptCount val="1"/>
                      <c:pt idx="0">
                        <c:v>Policy administration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'50d_nor'!$B$108:$AY$108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-2.8437113669691799E-2</c:v>
                      </c:pt>
                      <c:pt idx="1">
                        <c:v>-2.7991247879833401E-2</c:v>
                      </c:pt>
                      <c:pt idx="2">
                        <c:v>-8.7885267754173099E-3</c:v>
                      </c:pt>
                      <c:pt idx="3">
                        <c:v>-9.3788954600422803E-2</c:v>
                      </c:pt>
                      <c:pt idx="4">
                        <c:v>-4.5048263735514599E-2</c:v>
                      </c:pt>
                      <c:pt idx="5">
                        <c:v>-5.4474494356518501E-2</c:v>
                      </c:pt>
                      <c:pt idx="6">
                        <c:v>-4.6987984731537903E-2</c:v>
                      </c:pt>
                      <c:pt idx="7">
                        <c:v>-9.6723447297409601E-2</c:v>
                      </c:pt>
                      <c:pt idx="8">
                        <c:v>-1.91895858076947E-3</c:v>
                      </c:pt>
                      <c:pt idx="9">
                        <c:v>-8.2894870334070794E-2</c:v>
                      </c:pt>
                      <c:pt idx="10">
                        <c:v>-3.4290651241279502E-2</c:v>
                      </c:pt>
                      <c:pt idx="11">
                        <c:v>2.1403383689545499E-2</c:v>
                      </c:pt>
                      <c:pt idx="12">
                        <c:v>3.04432825346299E-3</c:v>
                      </c:pt>
                      <c:pt idx="13">
                        <c:v>3.1439485464739098E-2</c:v>
                      </c:pt>
                      <c:pt idx="14">
                        <c:v>-3.3434159490373601E-2</c:v>
                      </c:pt>
                      <c:pt idx="15">
                        <c:v>1.6627074163208699E-2</c:v>
                      </c:pt>
                      <c:pt idx="16">
                        <c:v>2.6781483489988E-2</c:v>
                      </c:pt>
                      <c:pt idx="17">
                        <c:v>2.21763682509785E-2</c:v>
                      </c:pt>
                      <c:pt idx="18">
                        <c:v>0.149762510495589</c:v>
                      </c:pt>
                      <c:pt idx="19">
                        <c:v>-5.1505167756793903E-2</c:v>
                      </c:pt>
                      <c:pt idx="20">
                        <c:v>5.3400210270037801E-2</c:v>
                      </c:pt>
                      <c:pt idx="21">
                        <c:v>4.8894657456695099E-2</c:v>
                      </c:pt>
                      <c:pt idx="22">
                        <c:v>-5.2131240695122802E-2</c:v>
                      </c:pt>
                      <c:pt idx="23">
                        <c:v>-6.1209120795974098E-2</c:v>
                      </c:pt>
                      <c:pt idx="24">
                        <c:v>-1.38206214109175E-2</c:v>
                      </c:pt>
                      <c:pt idx="25">
                        <c:v>-0.338229667450268</c:v>
                      </c:pt>
                      <c:pt idx="26">
                        <c:v>1.01761109708466E-2</c:v>
                      </c:pt>
                      <c:pt idx="27">
                        <c:v>-0.103375693908836</c:v>
                      </c:pt>
                      <c:pt idx="28">
                        <c:v>-0.115127857200937</c:v>
                      </c:pt>
                      <c:pt idx="29">
                        <c:v>9.4158998839452807E-2</c:v>
                      </c:pt>
                      <c:pt idx="30">
                        <c:v>0.546184664092908</c:v>
                      </c:pt>
                      <c:pt idx="31">
                        <c:v>5.2722816291421698E-2</c:v>
                      </c:pt>
                      <c:pt idx="32">
                        <c:v>-9.5460375880058998E-2</c:v>
                      </c:pt>
                      <c:pt idx="33">
                        <c:v>-0.23541706694754999</c:v>
                      </c:pt>
                      <c:pt idx="34">
                        <c:v>-6.2942423999966399E-2</c:v>
                      </c:pt>
                      <c:pt idx="35">
                        <c:v>-7.5713118953222103E-3</c:v>
                      </c:pt>
                      <c:pt idx="36">
                        <c:v>-8.2987390017218804E-2</c:v>
                      </c:pt>
                      <c:pt idx="37">
                        <c:v>6.5919896066213193E-2</c:v>
                      </c:pt>
                      <c:pt idx="38">
                        <c:v>-2.30398947212841E-2</c:v>
                      </c:pt>
                      <c:pt idx="39">
                        <c:v>-4.9531319554613602E-2</c:v>
                      </c:pt>
                      <c:pt idx="40">
                        <c:v>-9.3903810851691194E-2</c:v>
                      </c:pt>
                      <c:pt idx="41">
                        <c:v>-7.6936815993371502E-3</c:v>
                      </c:pt>
                      <c:pt idx="42">
                        <c:v>0.108611020970819</c:v>
                      </c:pt>
                      <c:pt idx="43">
                        <c:v>0.101854444792345</c:v>
                      </c:pt>
                      <c:pt idx="44">
                        <c:v>2.3544997512891699E-2</c:v>
                      </c:pt>
                      <c:pt idx="45">
                        <c:v>-3.5264894389420598E-2</c:v>
                      </c:pt>
                      <c:pt idx="46">
                        <c:v>-7.2348028257665897E-2</c:v>
                      </c:pt>
                      <c:pt idx="47">
                        <c:v>0.204312668868884</c:v>
                      </c:pt>
                      <c:pt idx="48">
                        <c:v>-2.6027164099809001E-3</c:v>
                      </c:pt>
                      <c:pt idx="49">
                        <c:v>0.123474276774537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B-71F9-44AF-87F6-E25316603036}"/>
                  </c:ext>
                </c:extLst>
              </c15:ser>
            </c15:filteredRadarSeries>
            <c15:filteredRadarSeries>
              <c15:ser>
                <c:idx val="107"/>
                <c:order val="10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'50d_nor'!$A$109</c15:sqref>
                        </c15:formulaRef>
                      </c:ext>
                    </c:extLst>
                    <c:strCache>
                      <c:ptCount val="1"/>
                      <c:pt idx="0">
                        <c:v>Advertising and marketing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'50d_nor'!$B$109:$AY$109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-4.63554023156365E-2</c:v>
                      </c:pt>
                      <c:pt idx="1">
                        <c:v>-6.3359968571064504E-2</c:v>
                      </c:pt>
                      <c:pt idx="2">
                        <c:v>-8.5119386225458499E-4</c:v>
                      </c:pt>
                      <c:pt idx="3">
                        <c:v>3.7004556374682897E-2</c:v>
                      </c:pt>
                      <c:pt idx="4">
                        <c:v>-6.0048751376416E-2</c:v>
                      </c:pt>
                      <c:pt idx="5">
                        <c:v>-2.7194639063523499E-2</c:v>
                      </c:pt>
                      <c:pt idx="6">
                        <c:v>-0.19982851369618301</c:v>
                      </c:pt>
                      <c:pt idx="7">
                        <c:v>-0.22512999390295699</c:v>
                      </c:pt>
                      <c:pt idx="8">
                        <c:v>0.13273970072906899</c:v>
                      </c:pt>
                      <c:pt idx="9">
                        <c:v>5.35763250959784E-2</c:v>
                      </c:pt>
                      <c:pt idx="10">
                        <c:v>3.6330492616855701E-3</c:v>
                      </c:pt>
                      <c:pt idx="11">
                        <c:v>2.0153492245412401E-2</c:v>
                      </c:pt>
                      <c:pt idx="12">
                        <c:v>-2.9794290164345798E-2</c:v>
                      </c:pt>
                      <c:pt idx="13">
                        <c:v>-3.38566430638048E-2</c:v>
                      </c:pt>
                      <c:pt idx="14">
                        <c:v>-4.0594993179713599E-4</c:v>
                      </c:pt>
                      <c:pt idx="15">
                        <c:v>-6.6949841480927794E-2</c:v>
                      </c:pt>
                      <c:pt idx="16">
                        <c:v>3.1420286192525202E-3</c:v>
                      </c:pt>
                      <c:pt idx="17">
                        <c:v>0.112782398432375</c:v>
                      </c:pt>
                      <c:pt idx="18">
                        <c:v>3.9221390326548498E-2</c:v>
                      </c:pt>
                      <c:pt idx="19">
                        <c:v>-0.15204661799205099</c:v>
                      </c:pt>
                      <c:pt idx="20">
                        <c:v>0.17537539416766301</c:v>
                      </c:pt>
                      <c:pt idx="21">
                        <c:v>2.9241671737473302E-2</c:v>
                      </c:pt>
                      <c:pt idx="22">
                        <c:v>-4.9521443821825502E-2</c:v>
                      </c:pt>
                      <c:pt idx="23">
                        <c:v>7.3995847900629394E-2</c:v>
                      </c:pt>
                      <c:pt idx="24">
                        <c:v>-0.13387626010437401</c:v>
                      </c:pt>
                      <c:pt idx="25">
                        <c:v>-0.188184642863197</c:v>
                      </c:pt>
                      <c:pt idx="26">
                        <c:v>-0.12856974013442901</c:v>
                      </c:pt>
                      <c:pt idx="27">
                        <c:v>-0.143145762684834</c:v>
                      </c:pt>
                      <c:pt idx="28">
                        <c:v>-1.96611615095953E-2</c:v>
                      </c:pt>
                      <c:pt idx="29">
                        <c:v>-1.9171066513852899E-3</c:v>
                      </c:pt>
                      <c:pt idx="30">
                        <c:v>0.48400310045795197</c:v>
                      </c:pt>
                      <c:pt idx="31">
                        <c:v>0.15224059748890501</c:v>
                      </c:pt>
                      <c:pt idx="32">
                        <c:v>4.4276853073016001E-2</c:v>
                      </c:pt>
                      <c:pt idx="33">
                        <c:v>-0.16413718752456199</c:v>
                      </c:pt>
                      <c:pt idx="34">
                        <c:v>-8.9202665497074604E-2</c:v>
                      </c:pt>
                      <c:pt idx="35">
                        <c:v>1.86235529041698E-2</c:v>
                      </c:pt>
                      <c:pt idx="36">
                        <c:v>-0.16112297251089</c:v>
                      </c:pt>
                      <c:pt idx="37">
                        <c:v>0.104434063287857</c:v>
                      </c:pt>
                      <c:pt idx="38">
                        <c:v>-2.9323725044859202E-2</c:v>
                      </c:pt>
                      <c:pt idx="39">
                        <c:v>-9.3077697060408193E-2</c:v>
                      </c:pt>
                      <c:pt idx="40">
                        <c:v>8.27277119471439E-2</c:v>
                      </c:pt>
                      <c:pt idx="41">
                        <c:v>-1.36246811788324E-2</c:v>
                      </c:pt>
                      <c:pt idx="42">
                        <c:v>2.7900471060015599E-3</c:v>
                      </c:pt>
                      <c:pt idx="43">
                        <c:v>0.14044897949368099</c:v>
                      </c:pt>
                      <c:pt idx="44">
                        <c:v>6.8150227621392195E-2</c:v>
                      </c:pt>
                      <c:pt idx="45">
                        <c:v>-8.2197667542554101E-2</c:v>
                      </c:pt>
                      <c:pt idx="46">
                        <c:v>-6.5948385735652801E-2</c:v>
                      </c:pt>
                      <c:pt idx="47">
                        <c:v>0.12274095649074</c:v>
                      </c:pt>
                      <c:pt idx="48">
                        <c:v>-2.0528239489881601E-2</c:v>
                      </c:pt>
                      <c:pt idx="49">
                        <c:v>0.21070709892362899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C-71F9-44AF-87F6-E25316603036}"/>
                  </c:ext>
                </c:extLst>
              </c15:ser>
            </c15:filteredRadarSeries>
            <c15:filteredRadarSeries>
              <c15:ser>
                <c:idx val="108"/>
                <c:order val="10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'50d_nor'!$A$110</c15:sqref>
                        </c15:formulaRef>
                      </c:ext>
                    </c:extLst>
                    <c:strCache>
                      <c:ptCount val="1"/>
                      <c:pt idx="0">
                        <c:v>Public relations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'50d_nor'!$B$110:$AY$110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-2.1872015562121299E-2</c:v>
                      </c:pt>
                      <c:pt idx="1">
                        <c:v>8.5561219298530097E-2</c:v>
                      </c:pt>
                      <c:pt idx="2">
                        <c:v>-8.7533703825087503E-2</c:v>
                      </c:pt>
                      <c:pt idx="3">
                        <c:v>9.2584727964405804E-3</c:v>
                      </c:pt>
                      <c:pt idx="4">
                        <c:v>-8.79027145691616E-3</c:v>
                      </c:pt>
                      <c:pt idx="5">
                        <c:v>-2.22514985585366E-2</c:v>
                      </c:pt>
                      <c:pt idx="6">
                        <c:v>-5.39945570364571E-2</c:v>
                      </c:pt>
                      <c:pt idx="7">
                        <c:v>-2.1633306854202401E-2</c:v>
                      </c:pt>
                      <c:pt idx="8">
                        <c:v>1.09120151749688E-2</c:v>
                      </c:pt>
                      <c:pt idx="9">
                        <c:v>-5.03114051809576E-2</c:v>
                      </c:pt>
                      <c:pt idx="10">
                        <c:v>7.8184361403219708E-3</c:v>
                      </c:pt>
                      <c:pt idx="11">
                        <c:v>-1.4692698243568E-2</c:v>
                      </c:pt>
                      <c:pt idx="12">
                        <c:v>3.7508774787734398E-3</c:v>
                      </c:pt>
                      <c:pt idx="13">
                        <c:v>1.0895300308667E-2</c:v>
                      </c:pt>
                      <c:pt idx="14">
                        <c:v>-2.3036052657965201E-2</c:v>
                      </c:pt>
                      <c:pt idx="15">
                        <c:v>-9.2897942347377697E-3</c:v>
                      </c:pt>
                      <c:pt idx="16">
                        <c:v>-1.9783176660208901E-2</c:v>
                      </c:pt>
                      <c:pt idx="17">
                        <c:v>3.5216187328576599E-2</c:v>
                      </c:pt>
                      <c:pt idx="18">
                        <c:v>0.12694044919198999</c:v>
                      </c:pt>
                      <c:pt idx="19">
                        <c:v>-3.0686561646823901E-2</c:v>
                      </c:pt>
                      <c:pt idx="20">
                        <c:v>0.111447385403515</c:v>
                      </c:pt>
                      <c:pt idx="21">
                        <c:v>0.126255240494617</c:v>
                      </c:pt>
                      <c:pt idx="22">
                        <c:v>-5.5268986444423698E-2</c:v>
                      </c:pt>
                      <c:pt idx="23">
                        <c:v>2.4712645325850199E-2</c:v>
                      </c:pt>
                      <c:pt idx="24">
                        <c:v>-2.17464582932522E-2</c:v>
                      </c:pt>
                      <c:pt idx="25">
                        <c:v>-0.26639901135076299</c:v>
                      </c:pt>
                      <c:pt idx="26">
                        <c:v>-2.14126506833321E-3</c:v>
                      </c:pt>
                      <c:pt idx="27">
                        <c:v>-0.11850276679140399</c:v>
                      </c:pt>
                      <c:pt idx="28">
                        <c:v>-6.8941945728089996E-2</c:v>
                      </c:pt>
                      <c:pt idx="29">
                        <c:v>8.0497393172120096E-2</c:v>
                      </c:pt>
                      <c:pt idx="30">
                        <c:v>0.56796331946640999</c:v>
                      </c:pt>
                      <c:pt idx="31">
                        <c:v>0.13616976594774399</c:v>
                      </c:pt>
                      <c:pt idx="32">
                        <c:v>1.0948220139239399E-2</c:v>
                      </c:pt>
                      <c:pt idx="33">
                        <c:v>-0.24801383327465101</c:v>
                      </c:pt>
                      <c:pt idx="34">
                        <c:v>-0.105120315265975</c:v>
                      </c:pt>
                      <c:pt idx="35">
                        <c:v>-4.5188433699382699E-3</c:v>
                      </c:pt>
                      <c:pt idx="36">
                        <c:v>-0.11044489640779299</c:v>
                      </c:pt>
                      <c:pt idx="37">
                        <c:v>4.4714837747495802E-2</c:v>
                      </c:pt>
                      <c:pt idx="38">
                        <c:v>-8.4670086408258904E-3</c:v>
                      </c:pt>
                      <c:pt idx="39">
                        <c:v>-1.78833517011967E-2</c:v>
                      </c:pt>
                      <c:pt idx="40">
                        <c:v>-5.9443342160308603E-2</c:v>
                      </c:pt>
                      <c:pt idx="41">
                        <c:v>-5.8151555186108997E-2</c:v>
                      </c:pt>
                      <c:pt idx="42">
                        <c:v>8.77026056413516E-2</c:v>
                      </c:pt>
                      <c:pt idx="43">
                        <c:v>8.88007451108032E-2</c:v>
                      </c:pt>
                      <c:pt idx="44">
                        <c:v>4.6236004945467798E-2</c:v>
                      </c:pt>
                      <c:pt idx="45">
                        <c:v>-1.2345872496841499E-2</c:v>
                      </c:pt>
                      <c:pt idx="46">
                        <c:v>-0.120724017211436</c:v>
                      </c:pt>
                      <c:pt idx="47">
                        <c:v>0.116396374779728</c:v>
                      </c:pt>
                      <c:pt idx="48">
                        <c:v>-2.91042182457921E-2</c:v>
                      </c:pt>
                      <c:pt idx="49">
                        <c:v>8.0103405258027102E-2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D-71F9-44AF-87F6-E25316603036}"/>
                  </c:ext>
                </c:extLst>
              </c15:ser>
            </c15:filteredRadarSeries>
            <c15:filteredRadarSeries>
              <c15:ser>
                <c:idx val="109"/>
                <c:order val="10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'50d_nor'!$A$111</c15:sqref>
                        </c15:formulaRef>
                      </c:ext>
                    </c:extLst>
                    <c:strCache>
                      <c:ptCount val="1"/>
                      <c:pt idx="0">
                        <c:v>Business services agents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'50d_nor'!$B$111:$AY$111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0.115938890071761</c:v>
                      </c:pt>
                      <c:pt idx="1">
                        <c:v>-2.1748082663681799E-2</c:v>
                      </c:pt>
                      <c:pt idx="2">
                        <c:v>6.1099350587635097E-2</c:v>
                      </c:pt>
                      <c:pt idx="3">
                        <c:v>1.09783585702932E-2</c:v>
                      </c:pt>
                      <c:pt idx="4">
                        <c:v>1.44565538830769E-2</c:v>
                      </c:pt>
                      <c:pt idx="5">
                        <c:v>-3.5629908723333603E-2</c:v>
                      </c:pt>
                      <c:pt idx="6">
                        <c:v>-0.14050198131862299</c:v>
                      </c:pt>
                      <c:pt idx="7">
                        <c:v>-2.6989959265192501E-2</c:v>
                      </c:pt>
                      <c:pt idx="8">
                        <c:v>3.9867360176108403E-2</c:v>
                      </c:pt>
                      <c:pt idx="9">
                        <c:v>-5.66942015190985E-2</c:v>
                      </c:pt>
                      <c:pt idx="10">
                        <c:v>4.8944940170194198E-2</c:v>
                      </c:pt>
                      <c:pt idx="11">
                        <c:v>4.3963052853607298E-2</c:v>
                      </c:pt>
                      <c:pt idx="12">
                        <c:v>-1.00313800221509E-2</c:v>
                      </c:pt>
                      <c:pt idx="13">
                        <c:v>-2.8520561166083098E-2</c:v>
                      </c:pt>
                      <c:pt idx="14">
                        <c:v>5.3966952474851101E-2</c:v>
                      </c:pt>
                      <c:pt idx="15">
                        <c:v>4.0869234703577499E-2</c:v>
                      </c:pt>
                      <c:pt idx="16">
                        <c:v>-6.4890399811007304E-2</c:v>
                      </c:pt>
                      <c:pt idx="17">
                        <c:v>-3.5555955299591299E-3</c:v>
                      </c:pt>
                      <c:pt idx="18">
                        <c:v>2.0243211646822998E-2</c:v>
                      </c:pt>
                      <c:pt idx="19">
                        <c:v>-5.1349061680801202E-2</c:v>
                      </c:pt>
                      <c:pt idx="20">
                        <c:v>0.105947784610729</c:v>
                      </c:pt>
                      <c:pt idx="21">
                        <c:v>-1.403361997664E-2</c:v>
                      </c:pt>
                      <c:pt idx="22">
                        <c:v>5.1160467031304099E-2</c:v>
                      </c:pt>
                      <c:pt idx="23">
                        <c:v>6.08120984001458E-2</c:v>
                      </c:pt>
                      <c:pt idx="24">
                        <c:v>-9.0992254151206597E-2</c:v>
                      </c:pt>
                      <c:pt idx="25">
                        <c:v>-0.28910821362056</c:v>
                      </c:pt>
                      <c:pt idx="26">
                        <c:v>-2.8504201178972802E-2</c:v>
                      </c:pt>
                      <c:pt idx="27">
                        <c:v>-5.1230440103832403E-2</c:v>
                      </c:pt>
                      <c:pt idx="28">
                        <c:v>5.4423755047442103E-2</c:v>
                      </c:pt>
                      <c:pt idx="29">
                        <c:v>-1.7864617498028201E-2</c:v>
                      </c:pt>
                      <c:pt idx="30">
                        <c:v>0.581316038369453</c:v>
                      </c:pt>
                      <c:pt idx="31">
                        <c:v>-6.6573424822808196E-3</c:v>
                      </c:pt>
                      <c:pt idx="32">
                        <c:v>2.17154975467625E-2</c:v>
                      </c:pt>
                      <c:pt idx="33">
                        <c:v>-0.210068563790927</c:v>
                      </c:pt>
                      <c:pt idx="34">
                        <c:v>8.7704437930221594E-3</c:v>
                      </c:pt>
                      <c:pt idx="35">
                        <c:v>1.6163420747946401E-2</c:v>
                      </c:pt>
                      <c:pt idx="36">
                        <c:v>-5.84119068152468E-2</c:v>
                      </c:pt>
                      <c:pt idx="37">
                        <c:v>1.5854953440915202E-2</c:v>
                      </c:pt>
                      <c:pt idx="38">
                        <c:v>-3.3820128620437297E-2</c:v>
                      </c:pt>
                      <c:pt idx="39">
                        <c:v>2.0195248022221401E-2</c:v>
                      </c:pt>
                      <c:pt idx="40">
                        <c:v>1.3529278763949999E-2</c:v>
                      </c:pt>
                      <c:pt idx="41">
                        <c:v>-2.2108252716948999E-2</c:v>
                      </c:pt>
                      <c:pt idx="42">
                        <c:v>0.123284030837673</c:v>
                      </c:pt>
                      <c:pt idx="43">
                        <c:v>0.10236623264741</c:v>
                      </c:pt>
                      <c:pt idx="44">
                        <c:v>3.3658656570276703E-2</c:v>
                      </c:pt>
                      <c:pt idx="45">
                        <c:v>-5.7543947620010402E-2</c:v>
                      </c:pt>
                      <c:pt idx="46">
                        <c:v>-9.48698744566316E-2</c:v>
                      </c:pt>
                      <c:pt idx="47">
                        <c:v>9.25430754560152E-2</c:v>
                      </c:pt>
                      <c:pt idx="48">
                        <c:v>1.22419295726454E-2</c:v>
                      </c:pt>
                      <c:pt idx="49">
                        <c:v>3.9146499360343603E-2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E-71F9-44AF-87F6-E25316603036}"/>
                  </c:ext>
                </c:extLst>
              </c15:ser>
            </c15:filteredRadarSeries>
            <c15:filteredRadarSeries>
              <c15:ser>
                <c:idx val="110"/>
                <c:order val="1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'50d_nor'!$A$112</c15:sqref>
                        </c15:formulaRef>
                      </c:ext>
                    </c:extLst>
                    <c:strCache>
                      <c:ptCount val="1"/>
                      <c:pt idx="0">
                        <c:v>Lawyers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'50d_nor'!$B$112:$AY$112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5.1516571453876697E-2</c:v>
                      </c:pt>
                      <c:pt idx="1">
                        <c:v>-0.117714918563128</c:v>
                      </c:pt>
                      <c:pt idx="2">
                        <c:v>1.0630823505330101E-3</c:v>
                      </c:pt>
                      <c:pt idx="3">
                        <c:v>4.1383006273724703E-2</c:v>
                      </c:pt>
                      <c:pt idx="4">
                        <c:v>8.9995573884425598E-2</c:v>
                      </c:pt>
                      <c:pt idx="5">
                        <c:v>-1.42313315468038E-2</c:v>
                      </c:pt>
                      <c:pt idx="6">
                        <c:v>-2.0586837205424199E-2</c:v>
                      </c:pt>
                      <c:pt idx="7">
                        <c:v>0.17496718305981801</c:v>
                      </c:pt>
                      <c:pt idx="8">
                        <c:v>-6.2498882187145603E-2</c:v>
                      </c:pt>
                      <c:pt idx="9">
                        <c:v>2.0539261782043201E-2</c:v>
                      </c:pt>
                      <c:pt idx="10">
                        <c:v>-0.14650946781024199</c:v>
                      </c:pt>
                      <c:pt idx="11">
                        <c:v>-1.8178378972184699E-2</c:v>
                      </c:pt>
                      <c:pt idx="12">
                        <c:v>-8.0990497746870796E-2</c:v>
                      </c:pt>
                      <c:pt idx="13">
                        <c:v>-2.3085498441394001E-2</c:v>
                      </c:pt>
                      <c:pt idx="14">
                        <c:v>0.149394441484065</c:v>
                      </c:pt>
                      <c:pt idx="15">
                        <c:v>-5.2462370870690903E-2</c:v>
                      </c:pt>
                      <c:pt idx="16">
                        <c:v>-2.8157038573808101E-2</c:v>
                      </c:pt>
                      <c:pt idx="17">
                        <c:v>-0.15240501427561401</c:v>
                      </c:pt>
                      <c:pt idx="18">
                        <c:v>0.123292661200316</c:v>
                      </c:pt>
                      <c:pt idx="19">
                        <c:v>-0.23115946712357899</c:v>
                      </c:pt>
                      <c:pt idx="20">
                        <c:v>0.13293524801117601</c:v>
                      </c:pt>
                      <c:pt idx="21">
                        <c:v>0.23418526405060999</c:v>
                      </c:pt>
                      <c:pt idx="22">
                        <c:v>3.2122925866847798E-2</c:v>
                      </c:pt>
                      <c:pt idx="23">
                        <c:v>-1.62584251862212E-3</c:v>
                      </c:pt>
                      <c:pt idx="24">
                        <c:v>-0.184021737637689</c:v>
                      </c:pt>
                      <c:pt idx="25">
                        <c:v>-0.40201232756940802</c:v>
                      </c:pt>
                      <c:pt idx="26">
                        <c:v>-2.9799342188920001E-2</c:v>
                      </c:pt>
                      <c:pt idx="27">
                        <c:v>-0.17067017082004601</c:v>
                      </c:pt>
                      <c:pt idx="28">
                        <c:v>-0.23136879898645499</c:v>
                      </c:pt>
                      <c:pt idx="29">
                        <c:v>-0.100007345980722</c:v>
                      </c:pt>
                      <c:pt idx="30">
                        <c:v>0.35812875704277802</c:v>
                      </c:pt>
                      <c:pt idx="31">
                        <c:v>-0.10723119826689199</c:v>
                      </c:pt>
                      <c:pt idx="32">
                        <c:v>-8.4465406670618706E-2</c:v>
                      </c:pt>
                      <c:pt idx="33">
                        <c:v>-0.22640192478547899</c:v>
                      </c:pt>
                      <c:pt idx="34">
                        <c:v>5.6477736604046903E-2</c:v>
                      </c:pt>
                      <c:pt idx="35">
                        <c:v>-0.124143309770368</c:v>
                      </c:pt>
                      <c:pt idx="36">
                        <c:v>1.8874121963708301E-2</c:v>
                      </c:pt>
                      <c:pt idx="37">
                        <c:v>-3.4151541919813497E-2</c:v>
                      </c:pt>
                      <c:pt idx="38">
                        <c:v>4.8513610730068303E-2</c:v>
                      </c:pt>
                      <c:pt idx="39">
                        <c:v>-3.7892873214494902E-2</c:v>
                      </c:pt>
                      <c:pt idx="40">
                        <c:v>-1.8243652453063398E-2</c:v>
                      </c:pt>
                      <c:pt idx="41">
                        <c:v>0.128634429737534</c:v>
                      </c:pt>
                      <c:pt idx="42">
                        <c:v>0.12151524338280199</c:v>
                      </c:pt>
                      <c:pt idx="43">
                        <c:v>0.30840292452496199</c:v>
                      </c:pt>
                      <c:pt idx="44">
                        <c:v>5.9296104685136998E-2</c:v>
                      </c:pt>
                      <c:pt idx="45">
                        <c:v>-0.11860362747188501</c:v>
                      </c:pt>
                      <c:pt idx="46">
                        <c:v>-0.197114494152138</c:v>
                      </c:pt>
                      <c:pt idx="47">
                        <c:v>7.4973158197642498E-2</c:v>
                      </c:pt>
                      <c:pt idx="48">
                        <c:v>-0.13338626302482801</c:v>
                      </c:pt>
                      <c:pt idx="49">
                        <c:v>1.57931375455551E-2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F-71F9-44AF-87F6-E25316603036}"/>
                  </c:ext>
                </c:extLst>
              </c15:ser>
            </c15:filteredRadarSeries>
            <c15:filteredRadarSeries>
              <c15:ser>
                <c:idx val="111"/>
                <c:order val="1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'50d_nor'!$A$113</c15:sqref>
                        </c15:formulaRef>
                      </c:ext>
                    </c:extLst>
                    <c:strCache>
                      <c:ptCount val="1"/>
                      <c:pt idx="0">
                        <c:v>Judges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'50d_nor'!$B$113:$AY$113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-0.10816111835231999</c:v>
                      </c:pt>
                      <c:pt idx="1">
                        <c:v>-0.16958127087993399</c:v>
                      </c:pt>
                      <c:pt idx="2">
                        <c:v>-6.3024581699001603E-2</c:v>
                      </c:pt>
                      <c:pt idx="3">
                        <c:v>-4.7487657205186697E-2</c:v>
                      </c:pt>
                      <c:pt idx="4">
                        <c:v>0.11647811157488699</c:v>
                      </c:pt>
                      <c:pt idx="5">
                        <c:v>-2.3287198104531101E-2</c:v>
                      </c:pt>
                      <c:pt idx="6">
                        <c:v>0.20103229474436901</c:v>
                      </c:pt>
                      <c:pt idx="7">
                        <c:v>0.18428726188880501</c:v>
                      </c:pt>
                      <c:pt idx="8">
                        <c:v>-9.3259838828554806E-2</c:v>
                      </c:pt>
                      <c:pt idx="9">
                        <c:v>-8.8406344855440702E-3</c:v>
                      </c:pt>
                      <c:pt idx="10">
                        <c:v>-8.6154783154303805E-2</c:v>
                      </c:pt>
                      <c:pt idx="11">
                        <c:v>-2.6025066499621101E-2</c:v>
                      </c:pt>
                      <c:pt idx="12">
                        <c:v>-5.4686527950318399E-2</c:v>
                      </c:pt>
                      <c:pt idx="13">
                        <c:v>0.106217806169791</c:v>
                      </c:pt>
                      <c:pt idx="14">
                        <c:v>0.16282658577652301</c:v>
                      </c:pt>
                      <c:pt idx="15">
                        <c:v>-5.5073275793540898E-2</c:v>
                      </c:pt>
                      <c:pt idx="16">
                        <c:v>4.6953485679151703E-2</c:v>
                      </c:pt>
                      <c:pt idx="17">
                        <c:v>-0.205225254034752</c:v>
                      </c:pt>
                      <c:pt idx="18">
                        <c:v>7.5858100476825494E-2</c:v>
                      </c:pt>
                      <c:pt idx="19">
                        <c:v>-0.28245994708225602</c:v>
                      </c:pt>
                      <c:pt idx="20">
                        <c:v>7.6844116017714598E-2</c:v>
                      </c:pt>
                      <c:pt idx="21">
                        <c:v>0.14231554793274701</c:v>
                      </c:pt>
                      <c:pt idx="22">
                        <c:v>0.11375938911263</c:v>
                      </c:pt>
                      <c:pt idx="23">
                        <c:v>6.9076611067448696E-2</c:v>
                      </c:pt>
                      <c:pt idx="24">
                        <c:v>-0.14816845959973299</c:v>
                      </c:pt>
                      <c:pt idx="25">
                        <c:v>-0.299576411034776</c:v>
                      </c:pt>
                      <c:pt idx="26">
                        <c:v>-4.1002929754718302E-2</c:v>
                      </c:pt>
                      <c:pt idx="27">
                        <c:v>-0.16158210014239099</c:v>
                      </c:pt>
                      <c:pt idx="28">
                        <c:v>-0.29505797088623598</c:v>
                      </c:pt>
                      <c:pt idx="29">
                        <c:v>-5.12249432941487E-2</c:v>
                      </c:pt>
                      <c:pt idx="30">
                        <c:v>0.36767849412103598</c:v>
                      </c:pt>
                      <c:pt idx="31">
                        <c:v>7.3686951693586302E-3</c:v>
                      </c:pt>
                      <c:pt idx="32">
                        <c:v>-0.12622913516663101</c:v>
                      </c:pt>
                      <c:pt idx="33">
                        <c:v>-0.27474413615063797</c:v>
                      </c:pt>
                      <c:pt idx="34">
                        <c:v>0.115821406078722</c:v>
                      </c:pt>
                      <c:pt idx="35">
                        <c:v>-3.01912214840378E-2</c:v>
                      </c:pt>
                      <c:pt idx="36">
                        <c:v>0.16220434295945699</c:v>
                      </c:pt>
                      <c:pt idx="37">
                        <c:v>1.3224287266941301E-3</c:v>
                      </c:pt>
                      <c:pt idx="38">
                        <c:v>-7.4389607428549998E-2</c:v>
                      </c:pt>
                      <c:pt idx="39">
                        <c:v>-0.112782946538158</c:v>
                      </c:pt>
                      <c:pt idx="40">
                        <c:v>-7.9559009293405203E-2</c:v>
                      </c:pt>
                      <c:pt idx="41">
                        <c:v>0.18366501907173899</c:v>
                      </c:pt>
                      <c:pt idx="42">
                        <c:v>8.6302206837116299E-2</c:v>
                      </c:pt>
                      <c:pt idx="43">
                        <c:v>0.194273780454392</c:v>
                      </c:pt>
                      <c:pt idx="44">
                        <c:v>-0.13865101638855001</c:v>
                      </c:pt>
                      <c:pt idx="45" formatCode="0.00E+00">
                        <c:v>1.76525500718389E-6</c:v>
                      </c:pt>
                      <c:pt idx="46">
                        <c:v>-0.10185827726376399</c:v>
                      </c:pt>
                      <c:pt idx="47">
                        <c:v>5.2429222469331602E-3</c:v>
                      </c:pt>
                      <c:pt idx="48">
                        <c:v>-1.05413676990814E-2</c:v>
                      </c:pt>
                      <c:pt idx="49">
                        <c:v>-2.6264390660031101E-2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0-71F9-44AF-87F6-E25316603036}"/>
                  </c:ext>
                </c:extLst>
              </c15:ser>
            </c15:filteredRadarSeries>
            <c15:filteredRadarSeries>
              <c15:ser>
                <c:idx val="112"/>
                <c:order val="1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'50d_nor'!$A$114</c15:sqref>
                        </c15:formulaRef>
                      </c:ext>
                    </c:extLst>
                    <c:strCache>
                      <c:ptCount val="1"/>
                      <c:pt idx="0">
                        <c:v>Legal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'50d_nor'!$B$114:$AY$114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7.0046919552954695E-2</c:v>
                      </c:pt>
                      <c:pt idx="1">
                        <c:v>-3.06216449994338E-2</c:v>
                      </c:pt>
                      <c:pt idx="2">
                        <c:v>6.4072290792949998E-3</c:v>
                      </c:pt>
                      <c:pt idx="3">
                        <c:v>-4.6557259474306299E-3</c:v>
                      </c:pt>
                      <c:pt idx="4">
                        <c:v>1.5528924895846201E-2</c:v>
                      </c:pt>
                      <c:pt idx="5">
                        <c:v>-4.14035286265973E-3</c:v>
                      </c:pt>
                      <c:pt idx="6">
                        <c:v>-5.9375643045264798E-2</c:v>
                      </c:pt>
                      <c:pt idx="7">
                        <c:v>2.5138797520629801E-3</c:v>
                      </c:pt>
                      <c:pt idx="8">
                        <c:v>1.8187888788363998E-2</c:v>
                      </c:pt>
                      <c:pt idx="9">
                        <c:v>-3.7573807406467402E-2</c:v>
                      </c:pt>
                      <c:pt idx="10">
                        <c:v>2.3056829082403401E-2</c:v>
                      </c:pt>
                      <c:pt idx="11">
                        <c:v>3.1986174602757298E-3</c:v>
                      </c:pt>
                      <c:pt idx="12">
                        <c:v>2.3273470417298901E-2</c:v>
                      </c:pt>
                      <c:pt idx="13">
                        <c:v>-3.7122311707371403E-2</c:v>
                      </c:pt>
                      <c:pt idx="14">
                        <c:v>9.4036929657552004E-2</c:v>
                      </c:pt>
                      <c:pt idx="15">
                        <c:v>2.1495439486567701E-2</c:v>
                      </c:pt>
                      <c:pt idx="16">
                        <c:v>1.6374772729045702E-2</c:v>
                      </c:pt>
                      <c:pt idx="17">
                        <c:v>-2.6636912930553199E-2</c:v>
                      </c:pt>
                      <c:pt idx="18">
                        <c:v>5.2277876954609101E-2</c:v>
                      </c:pt>
                      <c:pt idx="19">
                        <c:v>-8.2804042297493996E-2</c:v>
                      </c:pt>
                      <c:pt idx="20">
                        <c:v>1.8965986362374E-2</c:v>
                      </c:pt>
                      <c:pt idx="21">
                        <c:v>1.9307601627112501E-2</c:v>
                      </c:pt>
                      <c:pt idx="22">
                        <c:v>4.5074953161379702E-2</c:v>
                      </c:pt>
                      <c:pt idx="23">
                        <c:v>6.2843384501107102E-2</c:v>
                      </c:pt>
                      <c:pt idx="24">
                        <c:v>-4.18557596465369E-2</c:v>
                      </c:pt>
                      <c:pt idx="25">
                        <c:v>-0.27666714762188199</c:v>
                      </c:pt>
                      <c:pt idx="26">
                        <c:v>-7.3121383927044606E-2</c:v>
                      </c:pt>
                      <c:pt idx="27">
                        <c:v>-8.9507144204821198E-2</c:v>
                      </c:pt>
                      <c:pt idx="28">
                        <c:v>-6.6525866340424599E-4</c:v>
                      </c:pt>
                      <c:pt idx="29">
                        <c:v>7.5630980021442404E-3</c:v>
                      </c:pt>
                      <c:pt idx="30">
                        <c:v>0.57386056273558494</c:v>
                      </c:pt>
                      <c:pt idx="31">
                        <c:v>-3.3613640041501698E-2</c:v>
                      </c:pt>
                      <c:pt idx="32">
                        <c:v>-4.5193137617895599E-3</c:v>
                      </c:pt>
                      <c:pt idx="33">
                        <c:v>-0.236008408214507</c:v>
                      </c:pt>
                      <c:pt idx="34">
                        <c:v>1.08893854931699E-2</c:v>
                      </c:pt>
                      <c:pt idx="35">
                        <c:v>1.99250285394185E-2</c:v>
                      </c:pt>
                      <c:pt idx="36">
                        <c:v>-3.9404934692400799E-2</c:v>
                      </c:pt>
                      <c:pt idx="37">
                        <c:v>2.9902327821456801E-2</c:v>
                      </c:pt>
                      <c:pt idx="38">
                        <c:v>-6.2618739097226303E-2</c:v>
                      </c:pt>
                      <c:pt idx="39">
                        <c:v>-4.3677189569124003E-2</c:v>
                      </c:pt>
                      <c:pt idx="40">
                        <c:v>-1.9171975350280201E-2</c:v>
                      </c:pt>
                      <c:pt idx="41">
                        <c:v>-4.1782420273750301E-2</c:v>
                      </c:pt>
                      <c:pt idx="42">
                        <c:v>0.16826171738474299</c:v>
                      </c:pt>
                      <c:pt idx="43">
                        <c:v>0.17478572117220201</c:v>
                      </c:pt>
                      <c:pt idx="44">
                        <c:v>1.04063910410075E-2</c:v>
                      </c:pt>
                      <c:pt idx="45">
                        <c:v>-3.8691065498231599E-2</c:v>
                      </c:pt>
                      <c:pt idx="46">
                        <c:v>-8.1860886686451001E-2</c:v>
                      </c:pt>
                      <c:pt idx="47">
                        <c:v>0.10385775632019</c:v>
                      </c:pt>
                      <c:pt idx="48">
                        <c:v>-1.8079695206027101E-2</c:v>
                      </c:pt>
                      <c:pt idx="49">
                        <c:v>1.4695820012128999E-2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1-71F9-44AF-87F6-E25316603036}"/>
                  </c:ext>
                </c:extLst>
              </c15:ser>
            </c15:filteredRadarSeries>
            <c15:filteredRadarSeries>
              <c15:ser>
                <c:idx val="113"/>
                <c:order val="1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'50d_nor'!$A$115</c15:sqref>
                        </c15:formulaRef>
                      </c:ext>
                    </c:extLst>
                    <c:strCache>
                      <c:ptCount val="1"/>
                      <c:pt idx="0">
                        <c:v>Archivists and curators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'50d_nor'!$B$115:$AY$115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-4.6022680761446201E-2</c:v>
                      </c:pt>
                      <c:pt idx="1">
                        <c:v>-5.5772186812188103E-2</c:v>
                      </c:pt>
                      <c:pt idx="2">
                        <c:v>-1.4667807531392101E-3</c:v>
                      </c:pt>
                      <c:pt idx="3">
                        <c:v>-0.136456500271532</c:v>
                      </c:pt>
                      <c:pt idx="4">
                        <c:v>-1.52862606312034E-2</c:v>
                      </c:pt>
                      <c:pt idx="5">
                        <c:v>-0.25423762722807602</c:v>
                      </c:pt>
                      <c:pt idx="6">
                        <c:v>-0.18831647554907999</c:v>
                      </c:pt>
                      <c:pt idx="7">
                        <c:v>2.68603594413982E-2</c:v>
                      </c:pt>
                      <c:pt idx="8">
                        <c:v>-8.3414903130979198E-2</c:v>
                      </c:pt>
                      <c:pt idx="9">
                        <c:v>3.1928545538012998E-2</c:v>
                      </c:pt>
                      <c:pt idx="10">
                        <c:v>3.9221503599362002E-2</c:v>
                      </c:pt>
                      <c:pt idx="11">
                        <c:v>5.4595885535835997E-2</c:v>
                      </c:pt>
                      <c:pt idx="12">
                        <c:v>0.17259277560202799</c:v>
                      </c:pt>
                      <c:pt idx="13">
                        <c:v>0.200766157468178</c:v>
                      </c:pt>
                      <c:pt idx="14">
                        <c:v>0.119922178799928</c:v>
                      </c:pt>
                      <c:pt idx="15">
                        <c:v>-1.4949740015225499E-2</c:v>
                      </c:pt>
                      <c:pt idx="16">
                        <c:v>0.12042731284036901</c:v>
                      </c:pt>
                      <c:pt idx="17">
                        <c:v>-5.8712761197563697E-2</c:v>
                      </c:pt>
                      <c:pt idx="18">
                        <c:v>8.1042127080070595E-2</c:v>
                      </c:pt>
                      <c:pt idx="19">
                        <c:v>-0.13513175112966799</c:v>
                      </c:pt>
                      <c:pt idx="20">
                        <c:v>0.14624889083583201</c:v>
                      </c:pt>
                      <c:pt idx="21">
                        <c:v>2.0939326159145399E-2</c:v>
                      </c:pt>
                      <c:pt idx="22">
                        <c:v>-7.2515163467770205E-2</c:v>
                      </c:pt>
                      <c:pt idx="23">
                        <c:v>-4.2012700416822299E-2</c:v>
                      </c:pt>
                      <c:pt idx="24">
                        <c:v>2.2715724172827599E-2</c:v>
                      </c:pt>
                      <c:pt idx="25">
                        <c:v>-3.02138079969737E-2</c:v>
                      </c:pt>
                      <c:pt idx="26">
                        <c:v>-0.278307410596214</c:v>
                      </c:pt>
                      <c:pt idx="27">
                        <c:v>-0.150955650958705</c:v>
                      </c:pt>
                      <c:pt idx="28">
                        <c:v>-0.23637273481110299</c:v>
                      </c:pt>
                      <c:pt idx="29">
                        <c:v>-0.22195518831515701</c:v>
                      </c:pt>
                      <c:pt idx="30">
                        <c:v>-9.9874237588240197E-2</c:v>
                      </c:pt>
                      <c:pt idx="31">
                        <c:v>-6.9074079395975194E-2</c:v>
                      </c:pt>
                      <c:pt idx="32">
                        <c:v>6.2890216502712204E-2</c:v>
                      </c:pt>
                      <c:pt idx="33">
                        <c:v>-0.38586887730900499</c:v>
                      </c:pt>
                      <c:pt idx="34">
                        <c:v>-0.103336891739189</c:v>
                      </c:pt>
                      <c:pt idx="35">
                        <c:v>8.4621695037334896E-2</c:v>
                      </c:pt>
                      <c:pt idx="36">
                        <c:v>-6.0694907262884797E-2</c:v>
                      </c:pt>
                      <c:pt idx="37">
                        <c:v>7.5451326334258398E-2</c:v>
                      </c:pt>
                      <c:pt idx="38">
                        <c:v>4.9688759047025501E-2</c:v>
                      </c:pt>
                      <c:pt idx="39">
                        <c:v>-3.4715936629879103E-2</c:v>
                      </c:pt>
                      <c:pt idx="40">
                        <c:v>-1.0218735016852901E-2</c:v>
                      </c:pt>
                      <c:pt idx="41">
                        <c:v>-5.5858305070432601E-2</c:v>
                      </c:pt>
                      <c:pt idx="42">
                        <c:v>0.22800601539073201</c:v>
                      </c:pt>
                      <c:pt idx="43">
                        <c:v>0.18885895322695601</c:v>
                      </c:pt>
                      <c:pt idx="44">
                        <c:v>1.38116300134313E-3</c:v>
                      </c:pt>
                      <c:pt idx="45">
                        <c:v>3.6380289171518997E-2</c:v>
                      </c:pt>
                      <c:pt idx="46">
                        <c:v>-3.0861741227262301E-2</c:v>
                      </c:pt>
                      <c:pt idx="47">
                        <c:v>0.146647448409613</c:v>
                      </c:pt>
                      <c:pt idx="48">
                        <c:v>-0.23979387189238299</c:v>
                      </c:pt>
                      <c:pt idx="49">
                        <c:v>-0.12555417071862299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2-71F9-44AF-87F6-E25316603036}"/>
                  </c:ext>
                </c:extLst>
              </c15:ser>
            </c15:filteredRadarSeries>
            <c15:filteredRadarSeries>
              <c15:ser>
                <c:idx val="114"/>
                <c:order val="1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'50d_nor'!$A$116</c15:sqref>
                        </c15:formulaRef>
                      </c:ext>
                    </c:extLst>
                    <c:strCache>
                      <c:ptCount val="1"/>
                      <c:pt idx="0">
                        <c:v>Librarians and related information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'50d_nor'!$B$116:$AY$116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1.1379439290322001E-2</c:v>
                      </c:pt>
                      <c:pt idx="1">
                        <c:v>-5.0366420323240202E-3</c:v>
                      </c:pt>
                      <c:pt idx="2">
                        <c:v>3.7410431257736097E-2</c:v>
                      </c:pt>
                      <c:pt idx="3">
                        <c:v>-2.4142826775097902E-2</c:v>
                      </c:pt>
                      <c:pt idx="4">
                        <c:v>1.6360024724247801E-2</c:v>
                      </c:pt>
                      <c:pt idx="5">
                        <c:v>-6.8348556296590299E-2</c:v>
                      </c:pt>
                      <c:pt idx="6">
                        <c:v>-8.2250278261117901E-2</c:v>
                      </c:pt>
                      <c:pt idx="7">
                        <c:v>-9.9985265634913806E-2</c:v>
                      </c:pt>
                      <c:pt idx="8">
                        <c:v>9.4160079824143303E-2</c:v>
                      </c:pt>
                      <c:pt idx="9">
                        <c:v>-1.19581359070682E-2</c:v>
                      </c:pt>
                      <c:pt idx="10">
                        <c:v>1.4917030007578E-2</c:v>
                      </c:pt>
                      <c:pt idx="11">
                        <c:v>4.0156036322071202E-2</c:v>
                      </c:pt>
                      <c:pt idx="12">
                        <c:v>8.5570547616281994E-2</c:v>
                      </c:pt>
                      <c:pt idx="13">
                        <c:v>-2.7987254967882301E-3</c:v>
                      </c:pt>
                      <c:pt idx="14">
                        <c:v>5.9913376449294703E-2</c:v>
                      </c:pt>
                      <c:pt idx="15">
                        <c:v>-5.73845671382677E-2</c:v>
                      </c:pt>
                      <c:pt idx="16">
                        <c:v>-2.2693437312397698E-2</c:v>
                      </c:pt>
                      <c:pt idx="17">
                        <c:v>1.8702521582107799E-2</c:v>
                      </c:pt>
                      <c:pt idx="18">
                        <c:v>0.112287428599501</c:v>
                      </c:pt>
                      <c:pt idx="19">
                        <c:v>-8.5133955379810999E-2</c:v>
                      </c:pt>
                      <c:pt idx="20">
                        <c:v>0.105163532973045</c:v>
                      </c:pt>
                      <c:pt idx="21">
                        <c:v>6.1999007522135698E-2</c:v>
                      </c:pt>
                      <c:pt idx="22">
                        <c:v>3.2087407593683302E-2</c:v>
                      </c:pt>
                      <c:pt idx="23">
                        <c:v>9.0101760312354395E-2</c:v>
                      </c:pt>
                      <c:pt idx="24">
                        <c:v>-1.9933071670168601E-2</c:v>
                      </c:pt>
                      <c:pt idx="25">
                        <c:v>-0.14782488008008801</c:v>
                      </c:pt>
                      <c:pt idx="26">
                        <c:v>-0.13573378535003999</c:v>
                      </c:pt>
                      <c:pt idx="27">
                        <c:v>-0.22793579785222301</c:v>
                      </c:pt>
                      <c:pt idx="28">
                        <c:v>-9.0477723693592901E-2</c:v>
                      </c:pt>
                      <c:pt idx="29">
                        <c:v>-2.0583054058685799E-2</c:v>
                      </c:pt>
                      <c:pt idx="30">
                        <c:v>0.45195332537635102</c:v>
                      </c:pt>
                      <c:pt idx="31">
                        <c:v>1.25893418439485E-2</c:v>
                      </c:pt>
                      <c:pt idx="32">
                        <c:v>2.0504632675243599E-2</c:v>
                      </c:pt>
                      <c:pt idx="33">
                        <c:v>-0.274077226706405</c:v>
                      </c:pt>
                      <c:pt idx="34">
                        <c:v>-6.5648884399437798E-3</c:v>
                      </c:pt>
                      <c:pt idx="35">
                        <c:v>7.5373308419691101E-2</c:v>
                      </c:pt>
                      <c:pt idx="36">
                        <c:v>-6.1872549967016001E-2</c:v>
                      </c:pt>
                      <c:pt idx="37">
                        <c:v>-1.0554364037214501E-2</c:v>
                      </c:pt>
                      <c:pt idx="38">
                        <c:v>5.1472959712162702E-2</c:v>
                      </c:pt>
                      <c:pt idx="39">
                        <c:v>1.7101343527190699E-2</c:v>
                      </c:pt>
                      <c:pt idx="40">
                        <c:v>2.8104607270287501E-2</c:v>
                      </c:pt>
                      <c:pt idx="41">
                        <c:v>-4.8025566853775403E-2</c:v>
                      </c:pt>
                      <c:pt idx="42">
                        <c:v>0.15504448173448501</c:v>
                      </c:pt>
                      <c:pt idx="43">
                        <c:v>0.214017558891749</c:v>
                      </c:pt>
                      <c:pt idx="44">
                        <c:v>8.0041693709710496E-2</c:v>
                      </c:pt>
                      <c:pt idx="45">
                        <c:v>-3.50100502099729E-3</c:v>
                      </c:pt>
                      <c:pt idx="46">
                        <c:v>-2.3231845437989899E-2</c:v>
                      </c:pt>
                      <c:pt idx="47">
                        <c:v>0.18158104151033799</c:v>
                      </c:pt>
                      <c:pt idx="48">
                        <c:v>-2.1350255644031001E-2</c:v>
                      </c:pt>
                      <c:pt idx="49">
                        <c:v>2.78767898215652E-2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3-71F9-44AF-87F6-E25316603036}"/>
                  </c:ext>
                </c:extLst>
              </c15:ser>
            </c15:filteredRadarSeries>
            <c15:filteredRadarSeries>
              <c15:ser>
                <c:idx val="116"/>
                <c:order val="1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'50d_nor'!$A$118</c15:sqref>
                        </c15:formulaRef>
                      </c:ext>
                    </c:extLst>
                    <c:strCache>
                      <c:ptCount val="1"/>
                      <c:pt idx="0">
                        <c:v>Sociologists, anthropologists and related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'50d_nor'!$B$118:$AY$118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3.6918665128738502E-2</c:v>
                      </c:pt>
                      <c:pt idx="1">
                        <c:v>-7.28891616693912E-3</c:v>
                      </c:pt>
                      <c:pt idx="2">
                        <c:v>-3.7071318902246499E-2</c:v>
                      </c:pt>
                      <c:pt idx="3">
                        <c:v>-5.2263108336907498E-2</c:v>
                      </c:pt>
                      <c:pt idx="4">
                        <c:v>-3.5164468084589798E-2</c:v>
                      </c:pt>
                      <c:pt idx="5">
                        <c:v>2.7478821514035901E-2</c:v>
                      </c:pt>
                      <c:pt idx="6">
                        <c:v>-8.2185350110419997E-2</c:v>
                      </c:pt>
                      <c:pt idx="7">
                        <c:v>-7.8635967129585496E-2</c:v>
                      </c:pt>
                      <c:pt idx="8">
                        <c:v>-7.3930031677049701E-2</c:v>
                      </c:pt>
                      <c:pt idx="9">
                        <c:v>-9.9187211099060098E-3</c:v>
                      </c:pt>
                      <c:pt idx="10">
                        <c:v>6.3893825944612598E-2</c:v>
                      </c:pt>
                      <c:pt idx="11">
                        <c:v>-5.6078697061747503E-3</c:v>
                      </c:pt>
                      <c:pt idx="12">
                        <c:v>7.5422906381411997E-2</c:v>
                      </c:pt>
                      <c:pt idx="13">
                        <c:v>2.38704249025544E-2</c:v>
                      </c:pt>
                      <c:pt idx="14">
                        <c:v>7.6490746710452598E-2</c:v>
                      </c:pt>
                      <c:pt idx="15">
                        <c:v>-6.3554013629033802E-3</c:v>
                      </c:pt>
                      <c:pt idx="16">
                        <c:v>5.61035293878792E-2</c:v>
                      </c:pt>
                      <c:pt idx="17">
                        <c:v>-2.66512931686851E-2</c:v>
                      </c:pt>
                      <c:pt idx="18">
                        <c:v>6.2971193668092604E-2</c:v>
                      </c:pt>
                      <c:pt idx="19">
                        <c:v>-9.9688657425077196E-2</c:v>
                      </c:pt>
                      <c:pt idx="20">
                        <c:v>-1.6044348307035099E-2</c:v>
                      </c:pt>
                      <c:pt idx="21">
                        <c:v>4.7800672494954503E-2</c:v>
                      </c:pt>
                      <c:pt idx="22">
                        <c:v>-1.43410500553961E-2</c:v>
                      </c:pt>
                      <c:pt idx="23">
                        <c:v>6.0078668898932402E-2</c:v>
                      </c:pt>
                      <c:pt idx="24">
                        <c:v>5.7226556472341997E-2</c:v>
                      </c:pt>
                      <c:pt idx="25">
                        <c:v>-8.7683688784440703E-2</c:v>
                      </c:pt>
                      <c:pt idx="26">
                        <c:v>-0.20042069889646599</c:v>
                      </c:pt>
                      <c:pt idx="27">
                        <c:v>-0.25081465564952299</c:v>
                      </c:pt>
                      <c:pt idx="28">
                        <c:v>-0.15072694078747201</c:v>
                      </c:pt>
                      <c:pt idx="29">
                        <c:v>4.1874047726707997E-2</c:v>
                      </c:pt>
                      <c:pt idx="30">
                        <c:v>0.27575783052886399</c:v>
                      </c:pt>
                      <c:pt idx="31">
                        <c:v>-3.0383571497183601E-2</c:v>
                      </c:pt>
                      <c:pt idx="32">
                        <c:v>3.6971328808713497E-2</c:v>
                      </c:pt>
                      <c:pt idx="33">
                        <c:v>-0.29721648202781198</c:v>
                      </c:pt>
                      <c:pt idx="34">
                        <c:v>7.47589771411321E-3</c:v>
                      </c:pt>
                      <c:pt idx="35">
                        <c:v>-8.9192246531966408E-3</c:v>
                      </c:pt>
                      <c:pt idx="36">
                        <c:v>-0.14853240097037301</c:v>
                      </c:pt>
                      <c:pt idx="37">
                        <c:v>1.5099714965217999E-2</c:v>
                      </c:pt>
                      <c:pt idx="38">
                        <c:v>8.6791039200579595E-2</c:v>
                      </c:pt>
                      <c:pt idx="39">
                        <c:v>9.8403487724269101E-2</c:v>
                      </c:pt>
                      <c:pt idx="40">
                        <c:v>-0.100844302890021</c:v>
                      </c:pt>
                      <c:pt idx="41">
                        <c:v>-2.4665381433351299E-2</c:v>
                      </c:pt>
                      <c:pt idx="42">
                        <c:v>0.20723959259469499</c:v>
                      </c:pt>
                      <c:pt idx="43">
                        <c:v>0.24647617868036001</c:v>
                      </c:pt>
                      <c:pt idx="44">
                        <c:v>0.16928840093352801</c:v>
                      </c:pt>
                      <c:pt idx="45">
                        <c:v>-2.32253249743903E-2</c:v>
                      </c:pt>
                      <c:pt idx="46">
                        <c:v>3.2242440359106901E-2</c:v>
                      </c:pt>
                      <c:pt idx="47">
                        <c:v>0.17874251154755999</c:v>
                      </c:pt>
                      <c:pt idx="48">
                        <c:v>-8.5837390610007697E-2</c:v>
                      </c:pt>
                      <c:pt idx="49">
                        <c:v>-1.62279821798418E-2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4-71F9-44AF-87F6-E25316603036}"/>
                  </c:ext>
                </c:extLst>
              </c15:ser>
            </c15:filteredRadarSeries>
            <c15:filteredRadarSeries>
              <c15:ser>
                <c:idx val="117"/>
                <c:order val="1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'50d_nor'!$A$119</c15:sqref>
                        </c15:formulaRef>
                      </c:ext>
                    </c:extLst>
                    <c:strCache>
                      <c:ptCount val="1"/>
                      <c:pt idx="0">
                        <c:v>Philosophers, historians and political scientists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'50d_nor'!$B$119:$AY$119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7.0427081662253005E-2</c:v>
                      </c:pt>
                      <c:pt idx="1">
                        <c:v>4.3390217650233903E-2</c:v>
                      </c:pt>
                      <c:pt idx="2">
                        <c:v>-2.5646136648630601E-2</c:v>
                      </c:pt>
                      <c:pt idx="3">
                        <c:v>-0.112890628346057</c:v>
                      </c:pt>
                      <c:pt idx="4">
                        <c:v>1.3766655137806999E-2</c:v>
                      </c:pt>
                      <c:pt idx="5">
                        <c:v>1.97849141916243E-2</c:v>
                      </c:pt>
                      <c:pt idx="6">
                        <c:v>-5.7456493610482398E-2</c:v>
                      </c:pt>
                      <c:pt idx="7">
                        <c:v>-2.3357972299009499E-2</c:v>
                      </c:pt>
                      <c:pt idx="8">
                        <c:v>-0.154439033867241</c:v>
                      </c:pt>
                      <c:pt idx="9">
                        <c:v>2.43786505206901E-2</c:v>
                      </c:pt>
                      <c:pt idx="10">
                        <c:v>-7.14488109140291E-3</c:v>
                      </c:pt>
                      <c:pt idx="11">
                        <c:v>3.57023767436127E-2</c:v>
                      </c:pt>
                      <c:pt idx="12">
                        <c:v>2.1347558730378999E-4</c:v>
                      </c:pt>
                      <c:pt idx="13">
                        <c:v>7.4768917653410594E-2</c:v>
                      </c:pt>
                      <c:pt idx="14">
                        <c:v>3.0650631622233498E-2</c:v>
                      </c:pt>
                      <c:pt idx="15">
                        <c:v>-1.4687769183549399E-2</c:v>
                      </c:pt>
                      <c:pt idx="16">
                        <c:v>0.16468913437736199</c:v>
                      </c:pt>
                      <c:pt idx="17">
                        <c:v>-7.3274407999049204E-2</c:v>
                      </c:pt>
                      <c:pt idx="18">
                        <c:v>-2.1300616104425098E-2</c:v>
                      </c:pt>
                      <c:pt idx="19">
                        <c:v>-5.2215507674238701E-2</c:v>
                      </c:pt>
                      <c:pt idx="20">
                        <c:v>-1.44199551978875E-2</c:v>
                      </c:pt>
                      <c:pt idx="21">
                        <c:v>2.85639594711329E-2</c:v>
                      </c:pt>
                      <c:pt idx="22">
                        <c:v>5.4991374789010602E-2</c:v>
                      </c:pt>
                      <c:pt idx="23">
                        <c:v>5.9288075947583896E-3</c:v>
                      </c:pt>
                      <c:pt idx="24">
                        <c:v>0.16698644122897399</c:v>
                      </c:pt>
                      <c:pt idx="25">
                        <c:v>-0.235384565402281</c:v>
                      </c:pt>
                      <c:pt idx="26">
                        <c:v>-0.23850037680741501</c:v>
                      </c:pt>
                      <c:pt idx="27">
                        <c:v>-0.18672965527174601</c:v>
                      </c:pt>
                      <c:pt idx="28">
                        <c:v>-0.16319580392327299</c:v>
                      </c:pt>
                      <c:pt idx="29">
                        <c:v>9.9653918789516502E-2</c:v>
                      </c:pt>
                      <c:pt idx="30">
                        <c:v>0.33614970268203298</c:v>
                      </c:pt>
                      <c:pt idx="31">
                        <c:v>-0.103325065664528</c:v>
                      </c:pt>
                      <c:pt idx="32">
                        <c:v>-5.8607799313536699E-2</c:v>
                      </c:pt>
                      <c:pt idx="33">
                        <c:v>-0.25922217839925099</c:v>
                      </c:pt>
                      <c:pt idx="34">
                        <c:v>-7.6590249198669094E-2</c:v>
                      </c:pt>
                      <c:pt idx="35">
                        <c:v>-8.2849502748018805E-2</c:v>
                      </c:pt>
                      <c:pt idx="36">
                        <c:v>-0.15696845697313</c:v>
                      </c:pt>
                      <c:pt idx="37">
                        <c:v>5.2806202941932202E-2</c:v>
                      </c:pt>
                      <c:pt idx="38">
                        <c:v>-1.6613044120625899E-2</c:v>
                      </c:pt>
                      <c:pt idx="39">
                        <c:v>8.6459170029489996E-2</c:v>
                      </c:pt>
                      <c:pt idx="40">
                        <c:v>-3.8273522855672398E-2</c:v>
                      </c:pt>
                      <c:pt idx="41">
                        <c:v>6.1062869640045201E-3</c:v>
                      </c:pt>
                      <c:pt idx="42">
                        <c:v>8.1844896191039102E-2</c:v>
                      </c:pt>
                      <c:pt idx="43">
                        <c:v>0.19214363986508201</c:v>
                      </c:pt>
                      <c:pt idx="44">
                        <c:v>7.3920121936264696E-2</c:v>
                      </c:pt>
                      <c:pt idx="45">
                        <c:v>4.6982118266335901E-2</c:v>
                      </c:pt>
                      <c:pt idx="46">
                        <c:v>-2.2797359319013E-2</c:v>
                      </c:pt>
                      <c:pt idx="47">
                        <c:v>0.14925286408234401</c:v>
                      </c:pt>
                      <c:pt idx="48">
                        <c:v>-0.11114890756092199</c:v>
                      </c:pt>
                      <c:pt idx="49">
                        <c:v>-0.14049125796458101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5-71F9-44AF-87F6-E25316603036}"/>
                  </c:ext>
                </c:extLst>
              </c15:ser>
            </c15:filteredRadarSeries>
            <c15:filteredRadarSeries>
              <c15:ser>
                <c:idx val="118"/>
                <c:order val="1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'50d_nor'!$A$120</c15:sqref>
                        </c15:formulaRef>
                      </c:ext>
                    </c:extLst>
                    <c:strCache>
                      <c:ptCount val="1"/>
                      <c:pt idx="0">
                        <c:v>Translators, interpreters and other linguists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'50d_nor'!$B$120:$AY$120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-1.7423742796650701E-3</c:v>
                      </c:pt>
                      <c:pt idx="1">
                        <c:v>-6.5107933058714304E-2</c:v>
                      </c:pt>
                      <c:pt idx="2">
                        <c:v>3.91456075950515E-2</c:v>
                      </c:pt>
                      <c:pt idx="3">
                        <c:v>-0.12905104704065701</c:v>
                      </c:pt>
                      <c:pt idx="4">
                        <c:v>-3.2086589553804903E-2</c:v>
                      </c:pt>
                      <c:pt idx="5">
                        <c:v>-7.6001314938272793E-2</c:v>
                      </c:pt>
                      <c:pt idx="6">
                        <c:v>-0.117313529311443</c:v>
                      </c:pt>
                      <c:pt idx="7">
                        <c:v>2.0065926986141E-2</c:v>
                      </c:pt>
                      <c:pt idx="8">
                        <c:v>-0.12731597713024101</c:v>
                      </c:pt>
                      <c:pt idx="9">
                        <c:v>-2.2110501206406102E-2</c:v>
                      </c:pt>
                      <c:pt idx="10">
                        <c:v>8.7350649222344798E-2</c:v>
                      </c:pt>
                      <c:pt idx="11">
                        <c:v>4.41567758617223E-2</c:v>
                      </c:pt>
                      <c:pt idx="12">
                        <c:v>0.15081107442873801</c:v>
                      </c:pt>
                      <c:pt idx="13">
                        <c:v>5.6627974159759099E-2</c:v>
                      </c:pt>
                      <c:pt idx="14">
                        <c:v>-2.7933502455440601E-2</c:v>
                      </c:pt>
                      <c:pt idx="15">
                        <c:v>-6.2647248102128295E-2</c:v>
                      </c:pt>
                      <c:pt idx="16">
                        <c:v>-3.6954517823107901E-2</c:v>
                      </c:pt>
                      <c:pt idx="17">
                        <c:v>2.8735105861339601E-2</c:v>
                      </c:pt>
                      <c:pt idx="18">
                        <c:v>8.7873147523874207E-2</c:v>
                      </c:pt>
                      <c:pt idx="19">
                        <c:v>-9.1812600436980696E-2</c:v>
                      </c:pt>
                      <c:pt idx="20">
                        <c:v>-3.46733983742347E-2</c:v>
                      </c:pt>
                      <c:pt idx="21">
                        <c:v>7.13251598923762E-2</c:v>
                      </c:pt>
                      <c:pt idx="22">
                        <c:v>4.0608126603599498E-2</c:v>
                      </c:pt>
                      <c:pt idx="23">
                        <c:v>0.16215708148448499</c:v>
                      </c:pt>
                      <c:pt idx="24">
                        <c:v>8.8351425140896694E-2</c:v>
                      </c:pt>
                      <c:pt idx="25">
                        <c:v>-9.0271610369050098E-2</c:v>
                      </c:pt>
                      <c:pt idx="26">
                        <c:v>-0.16884430661233699</c:v>
                      </c:pt>
                      <c:pt idx="27">
                        <c:v>-0.23936287723991301</c:v>
                      </c:pt>
                      <c:pt idx="28">
                        <c:v>-0.11034136013866699</c:v>
                      </c:pt>
                      <c:pt idx="29">
                        <c:v>-5.2671269741227301E-2</c:v>
                      </c:pt>
                      <c:pt idx="30">
                        <c:v>0.31963784948858898</c:v>
                      </c:pt>
                      <c:pt idx="31">
                        <c:v>-1.09381194292747E-2</c:v>
                      </c:pt>
                      <c:pt idx="32">
                        <c:v>-1.5792372290034499E-2</c:v>
                      </c:pt>
                      <c:pt idx="33">
                        <c:v>-0.12370491010618</c:v>
                      </c:pt>
                      <c:pt idx="34">
                        <c:v>0.16753964210460501</c:v>
                      </c:pt>
                      <c:pt idx="35">
                        <c:v>8.5577003029950902E-2</c:v>
                      </c:pt>
                      <c:pt idx="36">
                        <c:v>-2.9754422050485001E-2</c:v>
                      </c:pt>
                      <c:pt idx="37">
                        <c:v>-4.9249126046187801E-2</c:v>
                      </c:pt>
                      <c:pt idx="38">
                        <c:v>-0.111546641537952</c:v>
                      </c:pt>
                      <c:pt idx="39">
                        <c:v>0.15719995003421</c:v>
                      </c:pt>
                      <c:pt idx="40">
                        <c:v>9.0508162435872494E-2</c:v>
                      </c:pt>
                      <c:pt idx="41">
                        <c:v>3.6874593694394997E-2</c:v>
                      </c:pt>
                      <c:pt idx="42">
                        <c:v>0.135307406479519</c:v>
                      </c:pt>
                      <c:pt idx="43">
                        <c:v>0.171699127432799</c:v>
                      </c:pt>
                      <c:pt idx="44">
                        <c:v>2.87613343880305E-2</c:v>
                      </c:pt>
                      <c:pt idx="45">
                        <c:v>-3.1371320287931401E-3</c:v>
                      </c:pt>
                      <c:pt idx="46">
                        <c:v>2.4317236655516099E-2</c:v>
                      </c:pt>
                      <c:pt idx="47">
                        <c:v>0.28194707360084298</c:v>
                      </c:pt>
                      <c:pt idx="48">
                        <c:v>-0.17934838232922201</c:v>
                      </c:pt>
                      <c:pt idx="49">
                        <c:v>-7.1311549102865801E-2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6-71F9-44AF-87F6-E25316603036}"/>
                  </c:ext>
                </c:extLst>
              </c15:ser>
            </c15:filteredRadarSeries>
            <c15:filteredRadarSeries>
              <c15:ser>
                <c:idx val="119"/>
                <c:order val="1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'50d_nor'!$A$121</c15:sqref>
                        </c15:formulaRef>
                      </c:ext>
                    </c:extLst>
                    <c:strCache>
                      <c:ptCount val="1"/>
                      <c:pt idx="0">
                        <c:v>Psychologists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'50d_nor'!$B$121:$AY$121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7.9148551812082704E-2</c:v>
                      </c:pt>
                      <c:pt idx="1">
                        <c:v>-5.3654086265673299E-2</c:v>
                      </c:pt>
                      <c:pt idx="2">
                        <c:v>-5.57233420547276E-2</c:v>
                      </c:pt>
                      <c:pt idx="3">
                        <c:v>-0.200195194279331</c:v>
                      </c:pt>
                      <c:pt idx="4">
                        <c:v>-7.2240747304727307E-2</c:v>
                      </c:pt>
                      <c:pt idx="5">
                        <c:v>6.7865033059280794E-2</c:v>
                      </c:pt>
                      <c:pt idx="6">
                        <c:v>-7.8124530540891801E-2</c:v>
                      </c:pt>
                      <c:pt idx="7">
                        <c:v>-6.9473382852450602E-3</c:v>
                      </c:pt>
                      <c:pt idx="8">
                        <c:v>-0.106397931401399</c:v>
                      </c:pt>
                      <c:pt idx="9">
                        <c:v>-1.2088272192477901E-2</c:v>
                      </c:pt>
                      <c:pt idx="10">
                        <c:v>0.13842221996899901</c:v>
                      </c:pt>
                      <c:pt idx="11">
                        <c:v>1.9639609464798201E-3</c:v>
                      </c:pt>
                      <c:pt idx="12">
                        <c:v>4.1878805885463298E-2</c:v>
                      </c:pt>
                      <c:pt idx="13">
                        <c:v>7.7503560956478507E-2</c:v>
                      </c:pt>
                      <c:pt idx="14">
                        <c:v>3.7616871781260303E-2</c:v>
                      </c:pt>
                      <c:pt idx="15">
                        <c:v>-3.8467330125130698E-2</c:v>
                      </c:pt>
                      <c:pt idx="16">
                        <c:v>-1.5333898933371001E-2</c:v>
                      </c:pt>
                      <c:pt idx="17">
                        <c:v>6.2262807460769498E-4</c:v>
                      </c:pt>
                      <c:pt idx="18">
                        <c:v>3.76284426430816E-2</c:v>
                      </c:pt>
                      <c:pt idx="19">
                        <c:v>-0.17097491122644101</c:v>
                      </c:pt>
                      <c:pt idx="20">
                        <c:v>-0.107923356684849</c:v>
                      </c:pt>
                      <c:pt idx="21">
                        <c:v>0.25980441742906701</c:v>
                      </c:pt>
                      <c:pt idx="22">
                        <c:v>1.7049279198388501E-2</c:v>
                      </c:pt>
                      <c:pt idx="23">
                        <c:v>9.9889321626880898E-2</c:v>
                      </c:pt>
                      <c:pt idx="24">
                        <c:v>7.3230055990454096E-2</c:v>
                      </c:pt>
                      <c:pt idx="25">
                        <c:v>-7.5426591259543305E-2</c:v>
                      </c:pt>
                      <c:pt idx="26">
                        <c:v>-0.17082641849973401</c:v>
                      </c:pt>
                      <c:pt idx="27">
                        <c:v>-0.29683117525743802</c:v>
                      </c:pt>
                      <c:pt idx="28">
                        <c:v>-0.23857188598686099</c:v>
                      </c:pt>
                      <c:pt idx="29">
                        <c:v>4.5890037983536802E-2</c:v>
                      </c:pt>
                      <c:pt idx="30">
                        <c:v>0.158729082465496</c:v>
                      </c:pt>
                      <c:pt idx="31">
                        <c:v>5.8577487970664498E-2</c:v>
                      </c:pt>
                      <c:pt idx="32">
                        <c:v>-6.6005981259981306E-2</c:v>
                      </c:pt>
                      <c:pt idx="33">
                        <c:v>-0.38691033453677098</c:v>
                      </c:pt>
                      <c:pt idx="34">
                        <c:v>6.5466007708317606E-2</c:v>
                      </c:pt>
                      <c:pt idx="35">
                        <c:v>-2.05768492723289E-2</c:v>
                      </c:pt>
                      <c:pt idx="36">
                        <c:v>-6.4160428799473507E-2</c:v>
                      </c:pt>
                      <c:pt idx="37">
                        <c:v>-3.9379499732048302E-2</c:v>
                      </c:pt>
                      <c:pt idx="38">
                        <c:v>0.23473421681610801</c:v>
                      </c:pt>
                      <c:pt idx="39">
                        <c:v>9.7764140005690101E-2</c:v>
                      </c:pt>
                      <c:pt idx="40">
                        <c:v>-7.6705171490804303E-2</c:v>
                      </c:pt>
                      <c:pt idx="41">
                        <c:v>-2.5199408569964499E-2</c:v>
                      </c:pt>
                      <c:pt idx="42">
                        <c:v>0.153564621139226</c:v>
                      </c:pt>
                      <c:pt idx="43">
                        <c:v>0.35510974929771699</c:v>
                      </c:pt>
                      <c:pt idx="44">
                        <c:v>0.20603847949911999</c:v>
                      </c:pt>
                      <c:pt idx="45">
                        <c:v>-3.8696818884587703E-2</c:v>
                      </c:pt>
                      <c:pt idx="46">
                        <c:v>0.133645382513745</c:v>
                      </c:pt>
                      <c:pt idx="47">
                        <c:v>0.26881040488003</c:v>
                      </c:pt>
                      <c:pt idx="48">
                        <c:v>-0.156254846512694</c:v>
                      </c:pt>
                      <c:pt idx="49">
                        <c:v>0.10169630454798401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7-71F9-44AF-87F6-E25316603036}"/>
                  </c:ext>
                </c:extLst>
              </c15:ser>
            </c15:filteredRadarSeries>
            <c15:filteredRadarSeries>
              <c15:ser>
                <c:idx val="120"/>
                <c:order val="1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'50d_nor'!$A$122</c15:sqref>
                        </c15:formulaRef>
                      </c:ext>
                    </c:extLst>
                    <c:strCache>
                      <c:ptCount val="1"/>
                      <c:pt idx="0">
                        <c:v>Social work and counselling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'50d_nor'!$B$122:$AY$122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3.7757460702264302E-2</c:v>
                      </c:pt>
                      <c:pt idx="1">
                        <c:v>6.20806466357786E-2</c:v>
                      </c:pt>
                      <c:pt idx="2">
                        <c:v>-8.0121333977713302E-2</c:v>
                      </c:pt>
                      <c:pt idx="3">
                        <c:v>-0.122036299888317</c:v>
                      </c:pt>
                      <c:pt idx="4">
                        <c:v>-6.3467723682902799E-3</c:v>
                      </c:pt>
                      <c:pt idx="5">
                        <c:v>3.7828050739102698E-2</c:v>
                      </c:pt>
                      <c:pt idx="6">
                        <c:v>-8.1695920990149995E-2</c:v>
                      </c:pt>
                      <c:pt idx="7">
                        <c:v>-7.3657813188285598E-2</c:v>
                      </c:pt>
                      <c:pt idx="8">
                        <c:v>3.4790260452564399E-2</c:v>
                      </c:pt>
                      <c:pt idx="9">
                        <c:v>1.32234144662738E-2</c:v>
                      </c:pt>
                      <c:pt idx="10">
                        <c:v>1.73261020220646E-2</c:v>
                      </c:pt>
                      <c:pt idx="11">
                        <c:v>-5.2425081489917303E-3</c:v>
                      </c:pt>
                      <c:pt idx="12">
                        <c:v>5.3833523462452097E-3</c:v>
                      </c:pt>
                      <c:pt idx="13">
                        <c:v>-1.28152328284909E-3</c:v>
                      </c:pt>
                      <c:pt idx="14">
                        <c:v>1.30945203166645E-2</c:v>
                      </c:pt>
                      <c:pt idx="15">
                        <c:v>-7.99266347321025E-2</c:v>
                      </c:pt>
                      <c:pt idx="16">
                        <c:v>1.9225486338254E-3</c:v>
                      </c:pt>
                      <c:pt idx="17">
                        <c:v>3.1528108609810999E-2</c:v>
                      </c:pt>
                      <c:pt idx="18">
                        <c:v>0.161541897853441</c:v>
                      </c:pt>
                      <c:pt idx="19">
                        <c:v>-5.6148139367057197E-2</c:v>
                      </c:pt>
                      <c:pt idx="20">
                        <c:v>6.82049342691326E-2</c:v>
                      </c:pt>
                      <c:pt idx="21">
                        <c:v>0.16075984184851699</c:v>
                      </c:pt>
                      <c:pt idx="22">
                        <c:v>-6.9406138858742694E-2</c:v>
                      </c:pt>
                      <c:pt idx="23">
                        <c:v>6.1277364643944003E-2</c:v>
                      </c:pt>
                      <c:pt idx="24">
                        <c:v>1.22305937936137E-2</c:v>
                      </c:pt>
                      <c:pt idx="25">
                        <c:v>-0.15045295328292599</c:v>
                      </c:pt>
                      <c:pt idx="26">
                        <c:v>-5.6900279415000199E-2</c:v>
                      </c:pt>
                      <c:pt idx="27">
                        <c:v>-0.22290110754273501</c:v>
                      </c:pt>
                      <c:pt idx="28">
                        <c:v>-6.1959121321999197E-2</c:v>
                      </c:pt>
                      <c:pt idx="29">
                        <c:v>5.6101954393134E-2</c:v>
                      </c:pt>
                      <c:pt idx="30">
                        <c:v>0.57138622711246501</c:v>
                      </c:pt>
                      <c:pt idx="31">
                        <c:v>0.12091465625900701</c:v>
                      </c:pt>
                      <c:pt idx="32">
                        <c:v>-4.9295560378170102E-2</c:v>
                      </c:pt>
                      <c:pt idx="33">
                        <c:v>-0.231273059182178</c:v>
                      </c:pt>
                      <c:pt idx="34">
                        <c:v>-5.3321827032895897E-2</c:v>
                      </c:pt>
                      <c:pt idx="35">
                        <c:v>8.6640926513886996E-2</c:v>
                      </c:pt>
                      <c:pt idx="36">
                        <c:v>-5.9493529759123899E-2</c:v>
                      </c:pt>
                      <c:pt idx="37">
                        <c:v>5.4800308225344298E-2</c:v>
                      </c:pt>
                      <c:pt idx="38">
                        <c:v>0.11714383762729901</c:v>
                      </c:pt>
                      <c:pt idx="39">
                        <c:v>-2.0500005546321101E-2</c:v>
                      </c:pt>
                      <c:pt idx="40">
                        <c:v>-2.6843783647233499E-2</c:v>
                      </c:pt>
                      <c:pt idx="41">
                        <c:v>-7.4923651721145498E-2</c:v>
                      </c:pt>
                      <c:pt idx="42">
                        <c:v>5.3956363745344002E-2</c:v>
                      </c:pt>
                      <c:pt idx="43">
                        <c:v>0.161294792406177</c:v>
                      </c:pt>
                      <c:pt idx="44">
                        <c:v>5.70224559569956E-2</c:v>
                      </c:pt>
                      <c:pt idx="45">
                        <c:v>-6.1091622077926698E-2</c:v>
                      </c:pt>
                      <c:pt idx="46">
                        <c:v>3.73145326996947E-3</c:v>
                      </c:pt>
                      <c:pt idx="47">
                        <c:v>7.9910224352786205E-2</c:v>
                      </c:pt>
                      <c:pt idx="48">
                        <c:v>-2.7266864865349998E-2</c:v>
                      </c:pt>
                      <c:pt idx="49">
                        <c:v>0.115827532096011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8-71F9-44AF-87F6-E25316603036}"/>
                  </c:ext>
                </c:extLst>
              </c15:ser>
            </c15:filteredRadarSeries>
            <c15:filteredRadarSeries>
              <c15:ser>
                <c:idx val="121"/>
                <c:order val="1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'50d_nor'!$A$123</c15:sqref>
                        </c15:formulaRef>
                      </c:ext>
                    </c:extLst>
                    <c:strCache>
                      <c:ptCount val="1"/>
                      <c:pt idx="0">
                        <c:v>Authors and related writers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'50d_nor'!$B$123:$AY$123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1.19246726057808E-3</c:v>
                      </c:pt>
                      <c:pt idx="1">
                        <c:v>0.129818845165553</c:v>
                      </c:pt>
                      <c:pt idx="2">
                        <c:v>-4.8727370783547698E-2</c:v>
                      </c:pt>
                      <c:pt idx="3">
                        <c:v>2.1526366776457198E-3</c:v>
                      </c:pt>
                      <c:pt idx="4">
                        <c:v>-2.0187301351593499E-2</c:v>
                      </c:pt>
                      <c:pt idx="5">
                        <c:v>9.0847872280490793E-2</c:v>
                      </c:pt>
                      <c:pt idx="6">
                        <c:v>-0.12249625398578901</c:v>
                      </c:pt>
                      <c:pt idx="7">
                        <c:v>-0.114759338549872</c:v>
                      </c:pt>
                      <c:pt idx="8">
                        <c:v>-3.4827658838079201E-2</c:v>
                      </c:pt>
                      <c:pt idx="9">
                        <c:v>4.7829339284771497E-2</c:v>
                      </c:pt>
                      <c:pt idx="10">
                        <c:v>-4.11739779938671E-2</c:v>
                      </c:pt>
                      <c:pt idx="11">
                        <c:v>0.10494684518504201</c:v>
                      </c:pt>
                      <c:pt idx="12">
                        <c:v>-1.01356712420881E-2</c:v>
                      </c:pt>
                      <c:pt idx="13">
                        <c:v>-9.5537379360987901E-3</c:v>
                      </c:pt>
                      <c:pt idx="14">
                        <c:v>0.178106129151298</c:v>
                      </c:pt>
                      <c:pt idx="15">
                        <c:v>-8.5401025316787602E-2</c:v>
                      </c:pt>
                      <c:pt idx="16">
                        <c:v>4.3465216783806701E-2</c:v>
                      </c:pt>
                      <c:pt idx="17">
                        <c:v>-0.15536498329620699</c:v>
                      </c:pt>
                      <c:pt idx="18">
                        <c:v>5.31409640313888E-2</c:v>
                      </c:pt>
                      <c:pt idx="19">
                        <c:v>-3.2391460602541597E-2</c:v>
                      </c:pt>
                      <c:pt idx="20">
                        <c:v>9.6218858506573704E-2</c:v>
                      </c:pt>
                      <c:pt idx="21">
                        <c:v>2.9136800864595902E-4</c:v>
                      </c:pt>
                      <c:pt idx="22">
                        <c:v>0.13362882275694801</c:v>
                      </c:pt>
                      <c:pt idx="23">
                        <c:v>0.106633987994275</c:v>
                      </c:pt>
                      <c:pt idx="24">
                        <c:v>6.5503729610658007E-2</c:v>
                      </c:pt>
                      <c:pt idx="25">
                        <c:v>-0.16352639023106399</c:v>
                      </c:pt>
                      <c:pt idx="26">
                        <c:v>-0.22590452387026499</c:v>
                      </c:pt>
                      <c:pt idx="27">
                        <c:v>-0.23528607235865401</c:v>
                      </c:pt>
                      <c:pt idx="28">
                        <c:v>-0.12519702230732799</c:v>
                      </c:pt>
                      <c:pt idx="29">
                        <c:v>-1.39150083975007E-2</c:v>
                      </c:pt>
                      <c:pt idx="30">
                        <c:v>0.46616171203341999</c:v>
                      </c:pt>
                      <c:pt idx="31">
                        <c:v>-0.10227337391888799</c:v>
                      </c:pt>
                      <c:pt idx="32">
                        <c:v>8.1469693814094496E-2</c:v>
                      </c:pt>
                      <c:pt idx="33">
                        <c:v>-0.23695077519515301</c:v>
                      </c:pt>
                      <c:pt idx="34">
                        <c:v>-2.49910876413173E-2</c:v>
                      </c:pt>
                      <c:pt idx="35">
                        <c:v>-2.5717754041530601E-3</c:v>
                      </c:pt>
                      <c:pt idx="36">
                        <c:v>-0.101851570880237</c:v>
                      </c:pt>
                      <c:pt idx="37">
                        <c:v>-3.9354663808568403E-3</c:v>
                      </c:pt>
                      <c:pt idx="38">
                        <c:v>-5.11719381206849E-2</c:v>
                      </c:pt>
                      <c:pt idx="39">
                        <c:v>9.7254090867780904E-2</c:v>
                      </c:pt>
                      <c:pt idx="40">
                        <c:v>2.8926457264091199E-2</c:v>
                      </c:pt>
                      <c:pt idx="41">
                        <c:v>0.110488837410593</c:v>
                      </c:pt>
                      <c:pt idx="42">
                        <c:v>0.103708846427618</c:v>
                      </c:pt>
                      <c:pt idx="43">
                        <c:v>6.7484894424448605E-2</c:v>
                      </c:pt>
                      <c:pt idx="44">
                        <c:v>8.0705183873681197E-2</c:v>
                      </c:pt>
                      <c:pt idx="45">
                        <c:v>1.6884857440821899E-2</c:v>
                      </c:pt>
                      <c:pt idx="46">
                        <c:v>-3.9604129590602603E-2</c:v>
                      </c:pt>
                      <c:pt idx="47">
                        <c:v>0.11555317355257801</c:v>
                      </c:pt>
                      <c:pt idx="48">
                        <c:v>-6.17890994701773E-2</c:v>
                      </c:pt>
                      <c:pt idx="49">
                        <c:v>1.1539122347369399E-2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9-71F9-44AF-87F6-E25316603036}"/>
                  </c:ext>
                </c:extLst>
              </c15:ser>
            </c15:filteredRadarSeries>
            <c15:filteredRadarSeries>
              <c15:ser>
                <c:idx val="122"/>
                <c:order val="1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'50d_nor'!$A$124</c15:sqref>
                        </c15:formulaRef>
                      </c:ext>
                    </c:extLst>
                    <c:strCache>
                      <c:ptCount val="1"/>
                      <c:pt idx="0">
                        <c:v>Journalists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'50d_nor'!$B$124:$AY$124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-2.4542145256263099E-2</c:v>
                      </c:pt>
                      <c:pt idx="1">
                        <c:v>8.1198010123252097E-3</c:v>
                      </c:pt>
                      <c:pt idx="2">
                        <c:v>8.7722042145866402E-2</c:v>
                      </c:pt>
                      <c:pt idx="3">
                        <c:v>-2.98376257940994E-2</c:v>
                      </c:pt>
                      <c:pt idx="4">
                        <c:v>-5.4268084551746401E-3</c:v>
                      </c:pt>
                      <c:pt idx="5">
                        <c:v>-0.176616792527202</c:v>
                      </c:pt>
                      <c:pt idx="6">
                        <c:v>-9.1604110787422005E-2</c:v>
                      </c:pt>
                      <c:pt idx="7">
                        <c:v>8.4533200047445703E-2</c:v>
                      </c:pt>
                      <c:pt idx="8">
                        <c:v>-2.9415912980359001E-2</c:v>
                      </c:pt>
                      <c:pt idx="9">
                        <c:v>-0.104072560417418</c:v>
                      </c:pt>
                      <c:pt idx="10">
                        <c:v>-4.7245314543932201E-2</c:v>
                      </c:pt>
                      <c:pt idx="11">
                        <c:v>-0.13716064844710599</c:v>
                      </c:pt>
                      <c:pt idx="12">
                        <c:v>-1.33482696509918E-2</c:v>
                      </c:pt>
                      <c:pt idx="13">
                        <c:v>0.136527116411852</c:v>
                      </c:pt>
                      <c:pt idx="14">
                        <c:v>0.192620697527187</c:v>
                      </c:pt>
                      <c:pt idx="15">
                        <c:v>-0.128060124439173</c:v>
                      </c:pt>
                      <c:pt idx="16">
                        <c:v>1.6380365525492501E-2</c:v>
                      </c:pt>
                      <c:pt idx="17">
                        <c:v>-5.9001281337928799E-2</c:v>
                      </c:pt>
                      <c:pt idx="18">
                        <c:v>5.0998366023293301E-2</c:v>
                      </c:pt>
                      <c:pt idx="19">
                        <c:v>-0.131170015736848</c:v>
                      </c:pt>
                      <c:pt idx="20">
                        <c:v>0.10717860045652</c:v>
                      </c:pt>
                      <c:pt idx="21">
                        <c:v>0.33163187571860597</c:v>
                      </c:pt>
                      <c:pt idx="22">
                        <c:v>0.115225805244744</c:v>
                      </c:pt>
                      <c:pt idx="23">
                        <c:v>0.15007584407156699</c:v>
                      </c:pt>
                      <c:pt idx="24">
                        <c:v>4.3873537663295298E-2</c:v>
                      </c:pt>
                      <c:pt idx="25">
                        <c:v>-0.27854227629018902</c:v>
                      </c:pt>
                      <c:pt idx="26">
                        <c:v>-4.1953685264668798E-2</c:v>
                      </c:pt>
                      <c:pt idx="27">
                        <c:v>-8.9229809877184901E-2</c:v>
                      </c:pt>
                      <c:pt idx="28">
                        <c:v>-0.195509141456916</c:v>
                      </c:pt>
                      <c:pt idx="29">
                        <c:v>5.2708324829692801E-2</c:v>
                      </c:pt>
                      <c:pt idx="30">
                        <c:v>0.41997974738257998</c:v>
                      </c:pt>
                      <c:pt idx="31">
                        <c:v>3.58995067879571E-2</c:v>
                      </c:pt>
                      <c:pt idx="32">
                        <c:v>-6.5904662329980795E-2</c:v>
                      </c:pt>
                      <c:pt idx="33">
                        <c:v>-0.188476743302669</c:v>
                      </c:pt>
                      <c:pt idx="34">
                        <c:v>-0.151525842924291</c:v>
                      </c:pt>
                      <c:pt idx="35">
                        <c:v>2.78638557754513E-2</c:v>
                      </c:pt>
                      <c:pt idx="36">
                        <c:v>2.4022225348911901E-2</c:v>
                      </c:pt>
                      <c:pt idx="37">
                        <c:v>-0.13694305233773299</c:v>
                      </c:pt>
                      <c:pt idx="38">
                        <c:v>-0.15287763468340401</c:v>
                      </c:pt>
                      <c:pt idx="39">
                        <c:v>0.13522346538490099</c:v>
                      </c:pt>
                      <c:pt idx="40">
                        <c:v>5.6492186377637602E-2</c:v>
                      </c:pt>
                      <c:pt idx="41">
                        <c:v>0.172403515648371</c:v>
                      </c:pt>
                      <c:pt idx="42">
                        <c:v>0.21407220777864</c:v>
                      </c:pt>
                      <c:pt idx="43">
                        <c:v>5.0800026206785198E-2</c:v>
                      </c:pt>
                      <c:pt idx="44">
                        <c:v>8.9470513537995594E-2</c:v>
                      </c:pt>
                      <c:pt idx="45">
                        <c:v>-0.15417550882249501</c:v>
                      </c:pt>
                      <c:pt idx="46">
                        <c:v>-0.27386299712402801</c:v>
                      </c:pt>
                      <c:pt idx="47">
                        <c:v>0.147503203344822</c:v>
                      </c:pt>
                      <c:pt idx="48">
                        <c:v>4.6295979305694601E-3</c:v>
                      </c:pt>
                      <c:pt idx="49">
                        <c:v>-0.12541238417025499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A-71F9-44AF-87F6-E25316603036}"/>
                  </c:ext>
                </c:extLst>
              </c15:ser>
            </c15:filteredRadarSeries>
            <c15:filteredRadarSeries>
              <c15:ser>
                <c:idx val="123"/>
                <c:order val="1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'50d_nor'!$A$125</c15:sqref>
                        </c15:formulaRef>
                      </c:ext>
                    </c:extLst>
                    <c:strCache>
                      <c:ptCount val="1"/>
                      <c:pt idx="0">
                        <c:v>Visual artists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'50d_nor'!$B$125:$AY$125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-1.4978725344820301E-2</c:v>
                      </c:pt>
                      <c:pt idx="1">
                        <c:v>0.11499778767094999</c:v>
                      </c:pt>
                      <c:pt idx="2">
                        <c:v>-0.102708173840221</c:v>
                      </c:pt>
                      <c:pt idx="3">
                        <c:v>1.7422603151460402E-2</c:v>
                      </c:pt>
                      <c:pt idx="4">
                        <c:v>-2.20988675171374E-2</c:v>
                      </c:pt>
                      <c:pt idx="5">
                        <c:v>3.9367093265025799E-2</c:v>
                      </c:pt>
                      <c:pt idx="6">
                        <c:v>-7.96808557970239E-2</c:v>
                      </c:pt>
                      <c:pt idx="7">
                        <c:v>-0.15683830215504499</c:v>
                      </c:pt>
                      <c:pt idx="8">
                        <c:v>-6.2321661324943198E-2</c:v>
                      </c:pt>
                      <c:pt idx="9">
                        <c:v>0.260295117032038</c:v>
                      </c:pt>
                      <c:pt idx="10">
                        <c:v>0.11032427404659501</c:v>
                      </c:pt>
                      <c:pt idx="11">
                        <c:v>4.2970468962653899E-2</c:v>
                      </c:pt>
                      <c:pt idx="12">
                        <c:v>8.7704189684395306E-2</c:v>
                      </c:pt>
                      <c:pt idx="13">
                        <c:v>4.8801278801603197E-2</c:v>
                      </c:pt>
                      <c:pt idx="14">
                        <c:v>-4.5271965367542301E-4</c:v>
                      </c:pt>
                      <c:pt idx="15">
                        <c:v>-9.9078769934006397E-2</c:v>
                      </c:pt>
                      <c:pt idx="16">
                        <c:v>4.4113757884791799E-2</c:v>
                      </c:pt>
                      <c:pt idx="17">
                        <c:v>-1.7732032050992799E-3</c:v>
                      </c:pt>
                      <c:pt idx="18">
                        <c:v>-6.6947986739312997E-3</c:v>
                      </c:pt>
                      <c:pt idx="19">
                        <c:v>-0.13981382255396699</c:v>
                      </c:pt>
                      <c:pt idx="20">
                        <c:v>8.9886884038652096E-2</c:v>
                      </c:pt>
                      <c:pt idx="21">
                        <c:v>0.119984014945984</c:v>
                      </c:pt>
                      <c:pt idx="22">
                        <c:v>-9.4323218699291805E-2</c:v>
                      </c:pt>
                      <c:pt idx="23">
                        <c:v>5.0263750406705499E-3</c:v>
                      </c:pt>
                      <c:pt idx="24">
                        <c:v>7.4282436276633806E-2</c:v>
                      </c:pt>
                      <c:pt idx="25">
                        <c:v>-7.3276336974228704E-3</c:v>
                      </c:pt>
                      <c:pt idx="26">
                        <c:v>-0.288714787427858</c:v>
                      </c:pt>
                      <c:pt idx="27">
                        <c:v>-0.137871395952157</c:v>
                      </c:pt>
                      <c:pt idx="28">
                        <c:v>-6.5689514679270505E-2</c:v>
                      </c:pt>
                      <c:pt idx="29">
                        <c:v>-0.15197902584060399</c:v>
                      </c:pt>
                      <c:pt idx="30">
                        <c:v>0.48398550198088203</c:v>
                      </c:pt>
                      <c:pt idx="31">
                        <c:v>-2.9914759625384299E-2</c:v>
                      </c:pt>
                      <c:pt idx="32">
                        <c:v>0.10228146268944099</c:v>
                      </c:pt>
                      <c:pt idx="33">
                        <c:v>-0.31306472865387802</c:v>
                      </c:pt>
                      <c:pt idx="34">
                        <c:v>-2.73621446225366E-2</c:v>
                      </c:pt>
                      <c:pt idx="35">
                        <c:v>0.13074064907428901</c:v>
                      </c:pt>
                      <c:pt idx="36">
                        <c:v>1.44513498536381E-2</c:v>
                      </c:pt>
                      <c:pt idx="37">
                        <c:v>-1.2671783100076901E-2</c:v>
                      </c:pt>
                      <c:pt idx="38">
                        <c:v>-6.6424210165571498E-2</c:v>
                      </c:pt>
                      <c:pt idx="39">
                        <c:v>-2.1955197817855099E-2</c:v>
                      </c:pt>
                      <c:pt idx="40">
                        <c:v>9.7137696579967001E-2</c:v>
                      </c:pt>
                      <c:pt idx="41">
                        <c:v>6.5052127448381403E-2</c:v>
                      </c:pt>
                      <c:pt idx="42">
                        <c:v>2.2952049729376402E-2</c:v>
                      </c:pt>
                      <c:pt idx="43">
                        <c:v>-7.83402956116699E-2</c:v>
                      </c:pt>
                      <c:pt idx="44">
                        <c:v>1.50021700396414E-2</c:v>
                      </c:pt>
                      <c:pt idx="45">
                        <c:v>-2.6284388752097598E-2</c:v>
                      </c:pt>
                      <c:pt idx="46">
                        <c:v>6.22255448636631E-2</c:v>
                      </c:pt>
                      <c:pt idx="47">
                        <c:v>-5.0051061237628897E-2</c:v>
                      </c:pt>
                      <c:pt idx="48">
                        <c:v>-8.7088849718352498E-2</c:v>
                      </c:pt>
                      <c:pt idx="49">
                        <c:v>2.61302822993753E-2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B-71F9-44AF-87F6-E25316603036}"/>
                  </c:ext>
                </c:extLst>
              </c15:ser>
            </c15:filteredRadarSeries>
            <c15:filteredRadarSeries>
              <c15:ser>
                <c:idx val="124"/>
                <c:order val="1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'50d_nor'!$A$126</c15:sqref>
                        </c15:formulaRef>
                      </c:ext>
                    </c:extLst>
                    <c:strCache>
                      <c:ptCount val="1"/>
                      <c:pt idx="0">
                        <c:v>Musicians, singers and composers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'50d_nor'!$B$126:$AY$126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-7.2264478619494102E-2</c:v>
                      </c:pt>
                      <c:pt idx="1">
                        <c:v>0.119041010345596</c:v>
                      </c:pt>
                      <c:pt idx="2">
                        <c:v>-0.139711909373058</c:v>
                      </c:pt>
                      <c:pt idx="3">
                        <c:v>-0.128245931450265</c:v>
                      </c:pt>
                      <c:pt idx="4">
                        <c:v>-3.8549605238788698E-2</c:v>
                      </c:pt>
                      <c:pt idx="5">
                        <c:v>3.7789884311310799E-2</c:v>
                      </c:pt>
                      <c:pt idx="6">
                        <c:v>-0.159440855856056</c:v>
                      </c:pt>
                      <c:pt idx="7">
                        <c:v>7.4365245017119802E-2</c:v>
                      </c:pt>
                      <c:pt idx="8">
                        <c:v>-0.197534834258105</c:v>
                      </c:pt>
                      <c:pt idx="9">
                        <c:v>0.242679068327572</c:v>
                      </c:pt>
                      <c:pt idx="10">
                        <c:v>9.6577897498884097E-2</c:v>
                      </c:pt>
                      <c:pt idx="11">
                        <c:v>5.9781050996006897E-2</c:v>
                      </c:pt>
                      <c:pt idx="12">
                        <c:v>8.0505265386035196E-2</c:v>
                      </c:pt>
                      <c:pt idx="13">
                        <c:v>0.16093948945372899</c:v>
                      </c:pt>
                      <c:pt idx="14">
                        <c:v>1.46452788172317E-2</c:v>
                      </c:pt>
                      <c:pt idx="15">
                        <c:v>-0.148107669861476</c:v>
                      </c:pt>
                      <c:pt idx="16">
                        <c:v>0.13254164390293399</c:v>
                      </c:pt>
                      <c:pt idx="17">
                        <c:v>-8.65964294062351E-3</c:v>
                      </c:pt>
                      <c:pt idx="18">
                        <c:v>5.40182901361905E-2</c:v>
                      </c:pt>
                      <c:pt idx="19">
                        <c:v>-0.18319696035590199</c:v>
                      </c:pt>
                      <c:pt idx="20">
                        <c:v>5.8388738496861901E-2</c:v>
                      </c:pt>
                      <c:pt idx="21">
                        <c:v>0.114334994379549</c:v>
                      </c:pt>
                      <c:pt idx="22">
                        <c:v>-2.0714520045622499E-2</c:v>
                      </c:pt>
                      <c:pt idx="23">
                        <c:v>0.138413112110329</c:v>
                      </c:pt>
                      <c:pt idx="24">
                        <c:v>5.5094411525849499E-2</c:v>
                      </c:pt>
                      <c:pt idx="25">
                        <c:v>6.8958604653821198E-2</c:v>
                      </c:pt>
                      <c:pt idx="26">
                        <c:v>-0.25077176407339102</c:v>
                      </c:pt>
                      <c:pt idx="27">
                        <c:v>-0.26551099163168801</c:v>
                      </c:pt>
                      <c:pt idx="28">
                        <c:v>-0.22995475730015599</c:v>
                      </c:pt>
                      <c:pt idx="29">
                        <c:v>-0.107929689297264</c:v>
                      </c:pt>
                      <c:pt idx="30">
                        <c:v>0.37337278720265299</c:v>
                      </c:pt>
                      <c:pt idx="31">
                        <c:v>1.40197102407083E-2</c:v>
                      </c:pt>
                      <c:pt idx="32">
                        <c:v>0.13848628518081099</c:v>
                      </c:pt>
                      <c:pt idx="33">
                        <c:v>-9.8687422456032403E-2</c:v>
                      </c:pt>
                      <c:pt idx="34">
                        <c:v>7.3110385197074496E-2</c:v>
                      </c:pt>
                      <c:pt idx="35">
                        <c:v>4.3732518299197803E-2</c:v>
                      </c:pt>
                      <c:pt idx="36">
                        <c:v>5.0878192443805301E-2</c:v>
                      </c:pt>
                      <c:pt idx="37">
                        <c:v>1.4225353396476299E-2</c:v>
                      </c:pt>
                      <c:pt idx="38">
                        <c:v>-8.3202356662754703E-2</c:v>
                      </c:pt>
                      <c:pt idx="39">
                        <c:v>7.5247684781686003E-2</c:v>
                      </c:pt>
                      <c:pt idx="40">
                        <c:v>-1.3656137060311701E-2</c:v>
                      </c:pt>
                      <c:pt idx="41">
                        <c:v>0.104644587033843</c:v>
                      </c:pt>
                      <c:pt idx="42">
                        <c:v>-3.6431917969273399E-2</c:v>
                      </c:pt>
                      <c:pt idx="43">
                        <c:v>-7.8651174231436999E-2</c:v>
                      </c:pt>
                      <c:pt idx="44">
                        <c:v>5.8178279142338502E-2</c:v>
                      </c:pt>
                      <c:pt idx="45">
                        <c:v>2.2224994976375499E-2</c:v>
                      </c:pt>
                      <c:pt idx="46">
                        <c:v>-8.9211503406201806E-2</c:v>
                      </c:pt>
                      <c:pt idx="47">
                        <c:v>-0.139127388707286</c:v>
                      </c:pt>
                      <c:pt idx="48">
                        <c:v>-0.31388220999292199</c:v>
                      </c:pt>
                      <c:pt idx="49">
                        <c:v>1.8632877119522499E-2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C-71F9-44AF-87F6-E25316603036}"/>
                  </c:ext>
                </c:extLst>
              </c15:ser>
            </c15:filteredRadarSeries>
            <c15:filteredRadarSeries>
              <c15:ser>
                <c:idx val="125"/>
                <c:order val="1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'50d_nor'!$A$127</c15:sqref>
                        </c15:formulaRef>
                      </c:ext>
                    </c:extLst>
                    <c:strCache>
                      <c:ptCount val="1"/>
                      <c:pt idx="0">
                        <c:v>Dancers and choreographers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'50d_nor'!$B$127:$AY$127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-4.5804561308749298E-2</c:v>
                      </c:pt>
                      <c:pt idx="1">
                        <c:v>5.0482712220364802E-2</c:v>
                      </c:pt>
                      <c:pt idx="2">
                        <c:v>-0.20118487367749499</c:v>
                      </c:pt>
                      <c:pt idx="3">
                        <c:v>-0.100271237557313</c:v>
                      </c:pt>
                      <c:pt idx="4">
                        <c:v>-1.9240735349848999E-2</c:v>
                      </c:pt>
                      <c:pt idx="5">
                        <c:v>5.0628214523284303E-2</c:v>
                      </c:pt>
                      <c:pt idx="6">
                        <c:v>-5.3781830201922003E-2</c:v>
                      </c:pt>
                      <c:pt idx="7">
                        <c:v>-2.92755001181868E-2</c:v>
                      </c:pt>
                      <c:pt idx="8">
                        <c:v>-0.17969982750993599</c:v>
                      </c:pt>
                      <c:pt idx="9">
                        <c:v>0.14235844373769399</c:v>
                      </c:pt>
                      <c:pt idx="10">
                        <c:v>9.82732219045271E-2</c:v>
                      </c:pt>
                      <c:pt idx="11">
                        <c:v>2.0662277678518901E-2</c:v>
                      </c:pt>
                      <c:pt idx="12">
                        <c:v>3.57126000773791E-2</c:v>
                      </c:pt>
                      <c:pt idx="13">
                        <c:v>0.28282239424703898</c:v>
                      </c:pt>
                      <c:pt idx="14">
                        <c:v>-3.0173716717157399E-2</c:v>
                      </c:pt>
                      <c:pt idx="15">
                        <c:v>-6.8494515266563596E-2</c:v>
                      </c:pt>
                      <c:pt idx="16">
                        <c:v>0.17555558970451501</c:v>
                      </c:pt>
                      <c:pt idx="17">
                        <c:v>8.8776469014984899E-2</c:v>
                      </c:pt>
                      <c:pt idx="18">
                        <c:v>-1.8209479268844898E-2</c:v>
                      </c:pt>
                      <c:pt idx="19">
                        <c:v>-0.31410354228894499</c:v>
                      </c:pt>
                      <c:pt idx="20">
                        <c:v>0.129524701588768</c:v>
                      </c:pt>
                      <c:pt idx="21">
                        <c:v>0.196598769898399</c:v>
                      </c:pt>
                      <c:pt idx="22">
                        <c:v>-6.3460519074512903E-2</c:v>
                      </c:pt>
                      <c:pt idx="23">
                        <c:v>5.1011072794982397E-2</c:v>
                      </c:pt>
                      <c:pt idx="24">
                        <c:v>9.8964497389905006E-3</c:v>
                      </c:pt>
                      <c:pt idx="25">
                        <c:v>7.9175662932503194E-2</c:v>
                      </c:pt>
                      <c:pt idx="26">
                        <c:v>-0.23052111133143299</c:v>
                      </c:pt>
                      <c:pt idx="27">
                        <c:v>-0.194357762080832</c:v>
                      </c:pt>
                      <c:pt idx="28">
                        <c:v>-0.203451376620469</c:v>
                      </c:pt>
                      <c:pt idx="29">
                        <c:v>-0.17988021211097899</c:v>
                      </c:pt>
                      <c:pt idx="30">
                        <c:v>0.18387299867172099</c:v>
                      </c:pt>
                      <c:pt idx="31">
                        <c:v>0.18595124084146</c:v>
                      </c:pt>
                      <c:pt idx="32">
                        <c:v>2.7878232544963501E-2</c:v>
                      </c:pt>
                      <c:pt idx="33">
                        <c:v>-7.2711222975321302E-2</c:v>
                      </c:pt>
                      <c:pt idx="34">
                        <c:v>8.2420977298719306E-2</c:v>
                      </c:pt>
                      <c:pt idx="35">
                        <c:v>5.5637835064203001E-2</c:v>
                      </c:pt>
                      <c:pt idx="36">
                        <c:v>-4.5895296964808402E-2</c:v>
                      </c:pt>
                      <c:pt idx="37">
                        <c:v>7.6717295756092693E-2</c:v>
                      </c:pt>
                      <c:pt idx="38">
                        <c:v>-9.0796302256772904E-2</c:v>
                      </c:pt>
                      <c:pt idx="39">
                        <c:v>8.5805185212065996E-2</c:v>
                      </c:pt>
                      <c:pt idx="40">
                        <c:v>-0.1107217995962</c:v>
                      </c:pt>
                      <c:pt idx="41">
                        <c:v>0.104364280213308</c:v>
                      </c:pt>
                      <c:pt idx="42">
                        <c:v>0.11111112674535201</c:v>
                      </c:pt>
                      <c:pt idx="43">
                        <c:v>-3.8502530400257903E-2</c:v>
                      </c:pt>
                      <c:pt idx="44">
                        <c:v>9.9607671329792993E-2</c:v>
                      </c:pt>
                      <c:pt idx="45">
                        <c:v>-0.10197535840352299</c:v>
                      </c:pt>
                      <c:pt idx="46">
                        <c:v>2.6593206491598499E-2</c:v>
                      </c:pt>
                      <c:pt idx="47">
                        <c:v>-0.218643711441838</c:v>
                      </c:pt>
                      <c:pt idx="48">
                        <c:v>-0.27746214061088897</c:v>
                      </c:pt>
                      <c:pt idx="49">
                        <c:v>1.51578526870162E-2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D-71F9-44AF-87F6-E25316603036}"/>
                  </c:ext>
                </c:extLst>
              </c15:ser>
            </c15:filteredRadarSeries>
            <c15:filteredRadarSeries>
              <c15:ser>
                <c:idx val="126"/>
                <c:order val="1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'50d_nor'!$A$128</c15:sqref>
                        </c15:formulaRef>
                      </c:ext>
                    </c:extLst>
                    <c:strCache>
                      <c:ptCount val="1"/>
                      <c:pt idx="0">
                        <c:v>Actors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'50d_nor'!$B$128:$AY$128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9.1493639471577695E-3</c:v>
                      </c:pt>
                      <c:pt idx="1">
                        <c:v>6.1804065499178898E-2</c:v>
                      </c:pt>
                      <c:pt idx="2">
                        <c:v>-8.7469833443594797E-2</c:v>
                      </c:pt>
                      <c:pt idx="3">
                        <c:v>-0.107499614464436</c:v>
                      </c:pt>
                      <c:pt idx="4">
                        <c:v>8.5185435778817306E-2</c:v>
                      </c:pt>
                      <c:pt idx="5">
                        <c:v>0.13851463280093701</c:v>
                      </c:pt>
                      <c:pt idx="6">
                        <c:v>-5.4552099845159699E-2</c:v>
                      </c:pt>
                      <c:pt idx="7">
                        <c:v>-4.7812841896452104E-3</c:v>
                      </c:pt>
                      <c:pt idx="8">
                        <c:v>-0.19636705113436201</c:v>
                      </c:pt>
                      <c:pt idx="9">
                        <c:v>0.14512286544717601</c:v>
                      </c:pt>
                      <c:pt idx="10">
                        <c:v>1.0247697786980901E-2</c:v>
                      </c:pt>
                      <c:pt idx="11">
                        <c:v>0.11916466421899</c:v>
                      </c:pt>
                      <c:pt idx="12">
                        <c:v>2.4144735085324599E-2</c:v>
                      </c:pt>
                      <c:pt idx="13">
                        <c:v>0.24319435488616001</c:v>
                      </c:pt>
                      <c:pt idx="14">
                        <c:v>0.123254932356921</c:v>
                      </c:pt>
                      <c:pt idx="15">
                        <c:v>-4.9527564333105498E-2</c:v>
                      </c:pt>
                      <c:pt idx="16">
                        <c:v>0.237573559302002</c:v>
                      </c:pt>
                      <c:pt idx="17">
                        <c:v>5.5484468301856098E-2</c:v>
                      </c:pt>
                      <c:pt idx="18">
                        <c:v>-2.3825716957575099E-2</c:v>
                      </c:pt>
                      <c:pt idx="19">
                        <c:v>-0.20430452597955701</c:v>
                      </c:pt>
                      <c:pt idx="20">
                        <c:v>0.105327252927856</c:v>
                      </c:pt>
                      <c:pt idx="21">
                        <c:v>0.20381080744851601</c:v>
                      </c:pt>
                      <c:pt idx="22">
                        <c:v>4.8359730115451201E-2</c:v>
                      </c:pt>
                      <c:pt idx="23">
                        <c:v>0.172117875590548</c:v>
                      </c:pt>
                      <c:pt idx="24">
                        <c:v>4.0070955546246102E-2</c:v>
                      </c:pt>
                      <c:pt idx="25">
                        <c:v>-7.26240969986819E-2</c:v>
                      </c:pt>
                      <c:pt idx="26">
                        <c:v>-0.14284416453467999</c:v>
                      </c:pt>
                      <c:pt idx="27">
                        <c:v>-0.157864601382884</c:v>
                      </c:pt>
                      <c:pt idx="28">
                        <c:v>-0.14097752870385999</c:v>
                      </c:pt>
                      <c:pt idx="29">
                        <c:v>-0.12745533770562201</c:v>
                      </c:pt>
                      <c:pt idx="30">
                        <c:v>0.39993099931735898</c:v>
                      </c:pt>
                      <c:pt idx="31">
                        <c:v>0.16607741925500599</c:v>
                      </c:pt>
                      <c:pt idx="32">
                        <c:v>0.120541379353623</c:v>
                      </c:pt>
                      <c:pt idx="33">
                        <c:v>-0.228534712349101</c:v>
                      </c:pt>
                      <c:pt idx="34">
                        <c:v>9.4376196125885506E-2</c:v>
                      </c:pt>
                      <c:pt idx="35">
                        <c:v>0.120397061629165</c:v>
                      </c:pt>
                      <c:pt idx="36">
                        <c:v>-1.6489629261536201E-2</c:v>
                      </c:pt>
                      <c:pt idx="37">
                        <c:v>-6.5412008610631303E-2</c:v>
                      </c:pt>
                      <c:pt idx="38">
                        <c:v>-0.16951445979802099</c:v>
                      </c:pt>
                      <c:pt idx="39">
                        <c:v>-0.10195857341221599</c:v>
                      </c:pt>
                      <c:pt idx="40">
                        <c:v>-6.7246362845190796E-2</c:v>
                      </c:pt>
                      <c:pt idx="41">
                        <c:v>0.28848353552202199</c:v>
                      </c:pt>
                      <c:pt idx="42">
                        <c:v>2.1607781402745399E-2</c:v>
                      </c:pt>
                      <c:pt idx="43">
                        <c:v>-9.5371228857675502E-2</c:v>
                      </c:pt>
                      <c:pt idx="44">
                        <c:v>-4.6550061807443803E-2</c:v>
                      </c:pt>
                      <c:pt idx="45">
                        <c:v>-0.12506839849978199</c:v>
                      </c:pt>
                      <c:pt idx="46">
                        <c:v>-1.27580666255809E-2</c:v>
                      </c:pt>
                      <c:pt idx="47">
                        <c:v>-0.10888962202105899</c:v>
                      </c:pt>
                      <c:pt idx="48">
                        <c:v>-0.22475586666921099</c:v>
                      </c:pt>
                      <c:pt idx="49">
                        <c:v>0.14960620949251199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E-71F9-44AF-87F6-E25316603036}"/>
                  </c:ext>
                </c:extLst>
              </c15:ser>
            </c15:filteredRadarSeries>
            <c15:filteredRadarSeries>
              <c15:ser>
                <c:idx val="127"/>
                <c:order val="1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'50d_nor'!$A$129</c15:sqref>
                        </c15:formulaRef>
                      </c:ext>
                    </c:extLst>
                    <c:strCache>
                      <c:ptCount val="1"/>
                      <c:pt idx="0">
                        <c:v>Religious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'50d_nor'!$B$129:$AY$129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-6.2210585921905398E-2</c:v>
                      </c:pt>
                      <c:pt idx="1">
                        <c:v>3.5876601909277502E-2</c:v>
                      </c:pt>
                      <c:pt idx="2">
                        <c:v>-9.5329283584604102E-2</c:v>
                      </c:pt>
                      <c:pt idx="3">
                        <c:v>-0.122464771577571</c:v>
                      </c:pt>
                      <c:pt idx="4">
                        <c:v>0.105808361341083</c:v>
                      </c:pt>
                      <c:pt idx="5">
                        <c:v>-3.10505235916952E-2</c:v>
                      </c:pt>
                      <c:pt idx="6">
                        <c:v>-3.0440830381710301E-2</c:v>
                      </c:pt>
                      <c:pt idx="7">
                        <c:v>-0.109103422624916</c:v>
                      </c:pt>
                      <c:pt idx="8">
                        <c:v>-7.4232258057061696E-3</c:v>
                      </c:pt>
                      <c:pt idx="9">
                        <c:v>4.2421191489210197E-2</c:v>
                      </c:pt>
                      <c:pt idx="10">
                        <c:v>9.9656378668742905E-3</c:v>
                      </c:pt>
                      <c:pt idx="11">
                        <c:v>-9.0520851489395607E-2</c:v>
                      </c:pt>
                      <c:pt idx="12">
                        <c:v>7.9118872050544395E-2</c:v>
                      </c:pt>
                      <c:pt idx="13">
                        <c:v>7.2526626668238002E-3</c:v>
                      </c:pt>
                      <c:pt idx="14">
                        <c:v>-2.98225128634798E-2</c:v>
                      </c:pt>
                      <c:pt idx="15">
                        <c:v>-3.7957798696929501E-2</c:v>
                      </c:pt>
                      <c:pt idx="16">
                        <c:v>3.6842029893600997E-2</c:v>
                      </c:pt>
                      <c:pt idx="17">
                        <c:v>3.01760297813852E-2</c:v>
                      </c:pt>
                      <c:pt idx="18">
                        <c:v>0.10854142502601</c:v>
                      </c:pt>
                      <c:pt idx="19">
                        <c:v>-3.4224957734081102E-2</c:v>
                      </c:pt>
                      <c:pt idx="20">
                        <c:v>4.90069195594387E-2</c:v>
                      </c:pt>
                      <c:pt idx="21">
                        <c:v>0.14142515656382099</c:v>
                      </c:pt>
                      <c:pt idx="22">
                        <c:v>-5.4289922188043099E-2</c:v>
                      </c:pt>
                      <c:pt idx="23">
                        <c:v>0.13318376193409701</c:v>
                      </c:pt>
                      <c:pt idx="24">
                        <c:v>-6.2199245371779198E-2</c:v>
                      </c:pt>
                      <c:pt idx="25">
                        <c:v>-0.18265979156831799</c:v>
                      </c:pt>
                      <c:pt idx="26">
                        <c:v>-0.12511274649049001</c:v>
                      </c:pt>
                      <c:pt idx="27">
                        <c:v>-0.25154321328701301</c:v>
                      </c:pt>
                      <c:pt idx="28">
                        <c:v>-0.104395627391074</c:v>
                      </c:pt>
                      <c:pt idx="29">
                        <c:v>5.4345374178563603E-2</c:v>
                      </c:pt>
                      <c:pt idx="30">
                        <c:v>0.50565992919716496</c:v>
                      </c:pt>
                      <c:pt idx="31">
                        <c:v>0.121224006621309</c:v>
                      </c:pt>
                      <c:pt idx="32">
                        <c:v>-2.1502647464787299E-2</c:v>
                      </c:pt>
                      <c:pt idx="33">
                        <c:v>-0.23133145263860599</c:v>
                      </c:pt>
                      <c:pt idx="34">
                        <c:v>-5.35807773450553E-2</c:v>
                      </c:pt>
                      <c:pt idx="35">
                        <c:v>5.4903475503104801E-2</c:v>
                      </c:pt>
                      <c:pt idx="36">
                        <c:v>-6.8969650205665103E-2</c:v>
                      </c:pt>
                      <c:pt idx="37">
                        <c:v>-6.5480753113193596E-3</c:v>
                      </c:pt>
                      <c:pt idx="38">
                        <c:v>-4.99781313414576E-2</c:v>
                      </c:pt>
                      <c:pt idx="39">
                        <c:v>7.6342327285047404E-2</c:v>
                      </c:pt>
                      <c:pt idx="40">
                        <c:v>-3.1107779699883799E-2</c:v>
                      </c:pt>
                      <c:pt idx="41">
                        <c:v>-4.85469406498183E-2</c:v>
                      </c:pt>
                      <c:pt idx="42">
                        <c:v>6.6204034620858804E-2</c:v>
                      </c:pt>
                      <c:pt idx="43">
                        <c:v>0.26685709206396602</c:v>
                      </c:pt>
                      <c:pt idx="44">
                        <c:v>0.111112900007795</c:v>
                      </c:pt>
                      <c:pt idx="45">
                        <c:v>8.8781754632593496E-4</c:v>
                      </c:pt>
                      <c:pt idx="46">
                        <c:v>-0.12403222435323</c:v>
                      </c:pt>
                      <c:pt idx="47">
                        <c:v>7.0829262870108906E-2</c:v>
                      </c:pt>
                      <c:pt idx="48">
                        <c:v>-7.7406898377115799E-2</c:v>
                      </c:pt>
                      <c:pt idx="49">
                        <c:v>-2.5080667617830101E-2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F-71F9-44AF-87F6-E25316603036}"/>
                  </c:ext>
                </c:extLst>
              </c15:ser>
            </c15:filteredRadarSeries>
            <c15:filteredRadarSeries>
              <c15:ser>
                <c:idx val="128"/>
                <c:order val="1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'50d_nor'!$A$130</c15:sqref>
                        </c15:formulaRef>
                      </c:ext>
                    </c:extLst>
                    <c:strCache>
                      <c:ptCount val="1"/>
                      <c:pt idx="0">
                        <c:v>Chemical and physical science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'50d_nor'!$B$130:$AY$130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1.8947967579189401E-2</c:v>
                      </c:pt>
                      <c:pt idx="1">
                        <c:v>1.9341423216793299E-2</c:v>
                      </c:pt>
                      <c:pt idx="2">
                        <c:v>2.4502051427125499E-2</c:v>
                      </c:pt>
                      <c:pt idx="3">
                        <c:v>2.06339350182453E-2</c:v>
                      </c:pt>
                      <c:pt idx="4">
                        <c:v>-9.8830878512984003E-3</c:v>
                      </c:pt>
                      <c:pt idx="5">
                        <c:v>2.01113208951984E-2</c:v>
                      </c:pt>
                      <c:pt idx="6">
                        <c:v>1.8451563795806501E-2</c:v>
                      </c:pt>
                      <c:pt idx="7">
                        <c:v>-7.3058210363209503E-2</c:v>
                      </c:pt>
                      <c:pt idx="8">
                        <c:v>6.9624371984381497E-2</c:v>
                      </c:pt>
                      <c:pt idx="9">
                        <c:v>3.6126633724795298E-2</c:v>
                      </c:pt>
                      <c:pt idx="10">
                        <c:v>0.16573993952886401</c:v>
                      </c:pt>
                      <c:pt idx="11">
                        <c:v>2.8298628277666901E-3</c:v>
                      </c:pt>
                      <c:pt idx="12">
                        <c:v>5.3430968526869699E-3</c:v>
                      </c:pt>
                      <c:pt idx="13">
                        <c:v>5.3953673661249701E-2</c:v>
                      </c:pt>
                      <c:pt idx="14">
                        <c:v>-2.8145618629146E-2</c:v>
                      </c:pt>
                      <c:pt idx="15">
                        <c:v>2.1122253906911598E-2</c:v>
                      </c:pt>
                      <c:pt idx="16">
                        <c:v>-2.54225892481275E-2</c:v>
                      </c:pt>
                      <c:pt idx="17">
                        <c:v>0.142537790193624</c:v>
                      </c:pt>
                      <c:pt idx="18">
                        <c:v>-5.2029517615190299E-2</c:v>
                      </c:pt>
                      <c:pt idx="19">
                        <c:v>-7.8456695882392499E-2</c:v>
                      </c:pt>
                      <c:pt idx="20">
                        <c:v>0.104548716839028</c:v>
                      </c:pt>
                      <c:pt idx="21">
                        <c:v>9.6808756886458E-2</c:v>
                      </c:pt>
                      <c:pt idx="22">
                        <c:v>2.11264669572611E-2</c:v>
                      </c:pt>
                      <c:pt idx="23">
                        <c:v>-8.42657891651548E-2</c:v>
                      </c:pt>
                      <c:pt idx="24">
                        <c:v>4.4049718191723599E-3</c:v>
                      </c:pt>
                      <c:pt idx="25">
                        <c:v>-0.187600898073847</c:v>
                      </c:pt>
                      <c:pt idx="26">
                        <c:v>-0.13327676993711199</c:v>
                      </c:pt>
                      <c:pt idx="27">
                        <c:v>-0.12117546744457899</c:v>
                      </c:pt>
                      <c:pt idx="28">
                        <c:v>6.36178554566833E-3</c:v>
                      </c:pt>
                      <c:pt idx="29">
                        <c:v>9.4254730203617593E-3</c:v>
                      </c:pt>
                      <c:pt idx="30">
                        <c:v>0.44835162070621398</c:v>
                      </c:pt>
                      <c:pt idx="31">
                        <c:v>-5.7201608311126202E-2</c:v>
                      </c:pt>
                      <c:pt idx="32">
                        <c:v>-4.2507305378814399E-2</c:v>
                      </c:pt>
                      <c:pt idx="33">
                        <c:v>-0.27785279033647697</c:v>
                      </c:pt>
                      <c:pt idx="34">
                        <c:v>4.03208130426859E-2</c:v>
                      </c:pt>
                      <c:pt idx="35">
                        <c:v>0.13483250911435399</c:v>
                      </c:pt>
                      <c:pt idx="36">
                        <c:v>-3.7291536056347999E-3</c:v>
                      </c:pt>
                      <c:pt idx="37">
                        <c:v>0.10488624699532199</c:v>
                      </c:pt>
                      <c:pt idx="38">
                        <c:v>0.15891111937101299</c:v>
                      </c:pt>
                      <c:pt idx="39">
                        <c:v>7.0989796941839906E-2</c:v>
                      </c:pt>
                      <c:pt idx="40">
                        <c:v>1.8857544198009401E-2</c:v>
                      </c:pt>
                      <c:pt idx="41">
                        <c:v>-6.1924799393695502E-2</c:v>
                      </c:pt>
                      <c:pt idx="42">
                        <c:v>0.115047321077375</c:v>
                      </c:pt>
                      <c:pt idx="43">
                        <c:v>7.6166159970751698E-2</c:v>
                      </c:pt>
                      <c:pt idx="44">
                        <c:v>0.114858351619819</c:v>
                      </c:pt>
                      <c:pt idx="45">
                        <c:v>1.8798518745730401E-2</c:v>
                      </c:pt>
                      <c:pt idx="46">
                        <c:v>8.3868237154319E-2</c:v>
                      </c:pt>
                      <c:pt idx="47">
                        <c:v>0.157162154028712</c:v>
                      </c:pt>
                      <c:pt idx="48">
                        <c:v>-6.58601847965197E-2</c:v>
                      </c:pt>
                      <c:pt idx="49">
                        <c:v>2.4758999383805099E-2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0-71F9-44AF-87F6-E25316603036}"/>
                  </c:ext>
                </c:extLst>
              </c15:ser>
            </c15:filteredRadarSeries>
            <c15:filteredRadarSeries>
              <c15:ser>
                <c:idx val="129"/>
                <c:order val="1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'50d_nor'!$A$131</c15:sqref>
                        </c15:formulaRef>
                      </c:ext>
                    </c:extLst>
                    <c:strCache>
                      <c:ptCount val="1"/>
                      <c:pt idx="0">
                        <c:v>Civil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'50d_nor'!$B$131:$AY$131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-4.7265418325059504E-3</c:v>
                      </c:pt>
                      <c:pt idx="1">
                        <c:v>-8.89075168511783E-2</c:v>
                      </c:pt>
                      <c:pt idx="2">
                        <c:v>3.4677326188757199E-2</c:v>
                      </c:pt>
                      <c:pt idx="3">
                        <c:v>-7.3936867247127204E-3</c:v>
                      </c:pt>
                      <c:pt idx="4">
                        <c:v>-6.7571782917433404E-2</c:v>
                      </c:pt>
                      <c:pt idx="5">
                        <c:v>-1.5213891307661299E-2</c:v>
                      </c:pt>
                      <c:pt idx="6">
                        <c:v>-4.5762538447548899E-2</c:v>
                      </c:pt>
                      <c:pt idx="7">
                        <c:v>-5.9271498160117604E-3</c:v>
                      </c:pt>
                      <c:pt idx="8">
                        <c:v>5.0046747857189898E-2</c:v>
                      </c:pt>
                      <c:pt idx="9">
                        <c:v>-0.12233296830158701</c:v>
                      </c:pt>
                      <c:pt idx="10">
                        <c:v>0.12629727232003901</c:v>
                      </c:pt>
                      <c:pt idx="11">
                        <c:v>-2.9695370079199701E-2</c:v>
                      </c:pt>
                      <c:pt idx="12">
                        <c:v>-2.06361456597139E-2</c:v>
                      </c:pt>
                      <c:pt idx="13">
                        <c:v>3.3348482483066197E-2</c:v>
                      </c:pt>
                      <c:pt idx="14">
                        <c:v>-8.0426167604242801E-2</c:v>
                      </c:pt>
                      <c:pt idx="15">
                        <c:v>-7.7366705097942204E-2</c:v>
                      </c:pt>
                      <c:pt idx="16">
                        <c:v>-5.38996287609513E-2</c:v>
                      </c:pt>
                      <c:pt idx="17">
                        <c:v>0.19298051084614501</c:v>
                      </c:pt>
                      <c:pt idx="18">
                        <c:v>6.5291785853081501E-3</c:v>
                      </c:pt>
                      <c:pt idx="19">
                        <c:v>-9.3321002372034403E-2</c:v>
                      </c:pt>
                      <c:pt idx="20">
                        <c:v>0.14507459530464401</c:v>
                      </c:pt>
                      <c:pt idx="21">
                        <c:v>0.13044093768977999</c:v>
                      </c:pt>
                      <c:pt idx="22">
                        <c:v>-0.118193462417154</c:v>
                      </c:pt>
                      <c:pt idx="23">
                        <c:v>-9.40687149341842E-2</c:v>
                      </c:pt>
                      <c:pt idx="24">
                        <c:v>-2.3188479286153699E-2</c:v>
                      </c:pt>
                      <c:pt idx="25">
                        <c:v>-0.202417078762405</c:v>
                      </c:pt>
                      <c:pt idx="26">
                        <c:v>-8.12877969982643E-2</c:v>
                      </c:pt>
                      <c:pt idx="27">
                        <c:v>-0.22325010030528999</c:v>
                      </c:pt>
                      <c:pt idx="28">
                        <c:v>-0.103913114807306</c:v>
                      </c:pt>
                      <c:pt idx="29">
                        <c:v>8.0083831238624698E-2</c:v>
                      </c:pt>
                      <c:pt idx="30">
                        <c:v>0.44792617209504298</c:v>
                      </c:pt>
                      <c:pt idx="31">
                        <c:v>-5.3697558007055599E-2</c:v>
                      </c:pt>
                      <c:pt idx="32">
                        <c:v>-5.9158042419048602E-2</c:v>
                      </c:pt>
                      <c:pt idx="33">
                        <c:v>-0.16871953487482799</c:v>
                      </c:pt>
                      <c:pt idx="34">
                        <c:v>4.5904043863748002E-2</c:v>
                      </c:pt>
                      <c:pt idx="35">
                        <c:v>0.12468907206233899</c:v>
                      </c:pt>
                      <c:pt idx="36">
                        <c:v>-3.6616476971502797E-2</c:v>
                      </c:pt>
                      <c:pt idx="37">
                        <c:v>4.4421773109961399E-2</c:v>
                      </c:pt>
                      <c:pt idx="38">
                        <c:v>0.14356333319546699</c:v>
                      </c:pt>
                      <c:pt idx="39">
                        <c:v>7.5298188002501099E-2</c:v>
                      </c:pt>
                      <c:pt idx="40">
                        <c:v>-5.3992365387531799E-2</c:v>
                      </c:pt>
                      <c:pt idx="41">
                        <c:v>-3.44270164511533E-2</c:v>
                      </c:pt>
                      <c:pt idx="42">
                        <c:v>0.122206609429796</c:v>
                      </c:pt>
                      <c:pt idx="43">
                        <c:v>4.3420746067180403E-2</c:v>
                      </c:pt>
                      <c:pt idx="44">
                        <c:v>2.22782277920498E-3</c:v>
                      </c:pt>
                      <c:pt idx="45">
                        <c:v>4.1229611483345396E-3</c:v>
                      </c:pt>
                      <c:pt idx="46">
                        <c:v>-1.31863947268529E-2</c:v>
                      </c:pt>
                      <c:pt idx="47">
                        <c:v>9.3517677667918298E-2</c:v>
                      </c:pt>
                      <c:pt idx="48">
                        <c:v>-0.11778933323077601</c:v>
                      </c:pt>
                      <c:pt idx="49">
                        <c:v>-1.51671440941631E-2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1-71F9-44AF-87F6-E25316603036}"/>
                  </c:ext>
                </c:extLst>
              </c15:ser>
            </c15:filteredRadarSeries>
            <c15:filteredRadarSeries>
              <c15:ser>
                <c:idx val="130"/>
                <c:order val="1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'50d_nor'!$A$132</c15:sqref>
                        </c15:formulaRef>
                      </c:ext>
                    </c:extLst>
                    <c:strCache>
                      <c:ptCount val="1"/>
                      <c:pt idx="0">
                        <c:v>Electrical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'50d_nor'!$B$132:$AY$132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-2.16309945811732E-2</c:v>
                      </c:pt>
                      <c:pt idx="1">
                        <c:v>-6.7053383371117797E-2</c:v>
                      </c:pt>
                      <c:pt idx="2">
                        <c:v>0.16041921760958999</c:v>
                      </c:pt>
                      <c:pt idx="3">
                        <c:v>5.2207901683196598E-2</c:v>
                      </c:pt>
                      <c:pt idx="4">
                        <c:v>-0.106006030931482</c:v>
                      </c:pt>
                      <c:pt idx="5">
                        <c:v>2.48070514541677E-2</c:v>
                      </c:pt>
                      <c:pt idx="6">
                        <c:v>-4.0771212701623302E-2</c:v>
                      </c:pt>
                      <c:pt idx="7">
                        <c:v>-9.0477788364005107E-3</c:v>
                      </c:pt>
                      <c:pt idx="8">
                        <c:v>4.0344608437931598E-2</c:v>
                      </c:pt>
                      <c:pt idx="9">
                        <c:v>-4.2812375290742499E-2</c:v>
                      </c:pt>
                      <c:pt idx="10">
                        <c:v>0.22406772632248501</c:v>
                      </c:pt>
                      <c:pt idx="11">
                        <c:v>-1.8665932648726902E-2</c:v>
                      </c:pt>
                      <c:pt idx="12">
                        <c:v>7.1930879953072298E-3</c:v>
                      </c:pt>
                      <c:pt idx="13">
                        <c:v>0.10190126855111099</c:v>
                      </c:pt>
                      <c:pt idx="14">
                        <c:v>-0.14138686271034401</c:v>
                      </c:pt>
                      <c:pt idx="15">
                        <c:v>1.01137439292072E-2</c:v>
                      </c:pt>
                      <c:pt idx="16">
                        <c:v>-0.109737140905352</c:v>
                      </c:pt>
                      <c:pt idx="17">
                        <c:v>0.25405297213205802</c:v>
                      </c:pt>
                      <c:pt idx="18">
                        <c:v>-9.1402716267569295E-3</c:v>
                      </c:pt>
                      <c:pt idx="19">
                        <c:v>-0.163178494944902</c:v>
                      </c:pt>
                      <c:pt idx="20">
                        <c:v>0.223852318410483</c:v>
                      </c:pt>
                      <c:pt idx="21">
                        <c:v>7.2023538303474605E-2</c:v>
                      </c:pt>
                      <c:pt idx="22">
                        <c:v>-9.7439501500885803E-2</c:v>
                      </c:pt>
                      <c:pt idx="23">
                        <c:v>-7.9810018731504201E-2</c:v>
                      </c:pt>
                      <c:pt idx="24">
                        <c:v>3.7338661746080297E-2</c:v>
                      </c:pt>
                      <c:pt idx="25">
                        <c:v>-0.13182686439342201</c:v>
                      </c:pt>
                      <c:pt idx="26">
                        <c:v>-9.2289532299354604E-2</c:v>
                      </c:pt>
                      <c:pt idx="27">
                        <c:v>-0.17012472114791999</c:v>
                      </c:pt>
                      <c:pt idx="28">
                        <c:v>-4.5533256214736598E-2</c:v>
                      </c:pt>
                      <c:pt idx="29">
                        <c:v>1.30903246575379E-2</c:v>
                      </c:pt>
                      <c:pt idx="30">
                        <c:v>0.41890107711304198</c:v>
                      </c:pt>
                      <c:pt idx="31">
                        <c:v>-3.49170257198387E-2</c:v>
                      </c:pt>
                      <c:pt idx="32">
                        <c:v>4.43452977891865E-2</c:v>
                      </c:pt>
                      <c:pt idx="33">
                        <c:v>-0.174751557716533</c:v>
                      </c:pt>
                      <c:pt idx="34">
                        <c:v>7.5158236762933997E-2</c:v>
                      </c:pt>
                      <c:pt idx="35">
                        <c:v>0.16613556255077</c:v>
                      </c:pt>
                      <c:pt idx="36">
                        <c:v>6.8272018101800903E-3</c:v>
                      </c:pt>
                      <c:pt idx="37">
                        <c:v>0.14638887601123099</c:v>
                      </c:pt>
                      <c:pt idx="38">
                        <c:v>0.23162665248466099</c:v>
                      </c:pt>
                      <c:pt idx="39">
                        <c:v>0.132610200583411</c:v>
                      </c:pt>
                      <c:pt idx="40">
                        <c:v>3.5645886218471701E-2</c:v>
                      </c:pt>
                      <c:pt idx="41">
                        <c:v>-3.5412907160445602E-2</c:v>
                      </c:pt>
                      <c:pt idx="42">
                        <c:v>8.5004759905841998E-2</c:v>
                      </c:pt>
                      <c:pt idx="43">
                        <c:v>5.8046123542746901E-2</c:v>
                      </c:pt>
                      <c:pt idx="44">
                        <c:v>4.283413503742E-2</c:v>
                      </c:pt>
                      <c:pt idx="45">
                        <c:v>4.7684158422306201E-3</c:v>
                      </c:pt>
                      <c:pt idx="46">
                        <c:v>5.1918042837306597E-2</c:v>
                      </c:pt>
                      <c:pt idx="47">
                        <c:v>0.100144194660601</c:v>
                      </c:pt>
                      <c:pt idx="48">
                        <c:v>-7.4835573910859099E-2</c:v>
                      </c:pt>
                      <c:pt idx="49">
                        <c:v>-2.51918069648954E-2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2-71F9-44AF-87F6-E25316603036}"/>
                  </c:ext>
                </c:extLst>
              </c15:ser>
            </c15:filteredRadarSeries>
            <c15:filteredRadarSeries>
              <c15:ser>
                <c:idx val="131"/>
                <c:order val="1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'50d_nor'!$A$133</c15:sqref>
                        </c15:formulaRef>
                      </c:ext>
                    </c:extLst>
                    <c:strCache>
                      <c:ptCount val="1"/>
                      <c:pt idx="0">
                        <c:v>Electronics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'50d_nor'!$B$133:$AY$133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-2.9888434237248299E-2</c:v>
                      </c:pt>
                      <c:pt idx="1">
                        <c:v>-0.113154333362361</c:v>
                      </c:pt>
                      <c:pt idx="2">
                        <c:v>0.14280070651632801</c:v>
                      </c:pt>
                      <c:pt idx="3">
                        <c:v>9.2224125302556595E-2</c:v>
                      </c:pt>
                      <c:pt idx="4">
                        <c:v>-6.4225755991467501E-2</c:v>
                      </c:pt>
                      <c:pt idx="5">
                        <c:v>-6.4070504552539598E-2</c:v>
                      </c:pt>
                      <c:pt idx="6">
                        <c:v>-9.6949856721560798E-2</c:v>
                      </c:pt>
                      <c:pt idx="7">
                        <c:v>-8.1224689560886604E-2</c:v>
                      </c:pt>
                      <c:pt idx="8">
                        <c:v>3.3251360369591997E-2</c:v>
                      </c:pt>
                      <c:pt idx="9">
                        <c:v>-2.33972678280202E-2</c:v>
                      </c:pt>
                      <c:pt idx="10">
                        <c:v>0.22832623486024001</c:v>
                      </c:pt>
                      <c:pt idx="11">
                        <c:v>-2.39899847396851E-2</c:v>
                      </c:pt>
                      <c:pt idx="12">
                        <c:v>-2.2335369982247898E-2</c:v>
                      </c:pt>
                      <c:pt idx="13">
                        <c:v>8.3054309322725894E-2</c:v>
                      </c:pt>
                      <c:pt idx="14">
                        <c:v>-0.129024070972835</c:v>
                      </c:pt>
                      <c:pt idx="15">
                        <c:v>3.6096160887967098E-2</c:v>
                      </c:pt>
                      <c:pt idx="16">
                        <c:v>-0.107527720787621</c:v>
                      </c:pt>
                      <c:pt idx="17">
                        <c:v>0.24826988862614299</c:v>
                      </c:pt>
                      <c:pt idx="18">
                        <c:v>-1.2421630412194601E-2</c:v>
                      </c:pt>
                      <c:pt idx="19">
                        <c:v>-0.153166906982033</c:v>
                      </c:pt>
                      <c:pt idx="20">
                        <c:v>0.23379456772589499</c:v>
                      </c:pt>
                      <c:pt idx="21">
                        <c:v>8.5793125288228397E-2</c:v>
                      </c:pt>
                      <c:pt idx="22">
                        <c:v>-0.120235116611271</c:v>
                      </c:pt>
                      <c:pt idx="23">
                        <c:v>-0.10513227678937299</c:v>
                      </c:pt>
                      <c:pt idx="24">
                        <c:v>-1.4742217328936699E-2</c:v>
                      </c:pt>
                      <c:pt idx="25">
                        <c:v>-0.113956711350351</c:v>
                      </c:pt>
                      <c:pt idx="26">
                        <c:v>-0.137490609811177</c:v>
                      </c:pt>
                      <c:pt idx="27">
                        <c:v>-0.18900332595824701</c:v>
                      </c:pt>
                      <c:pt idx="28">
                        <c:v>-0.10253927594856301</c:v>
                      </c:pt>
                      <c:pt idx="29">
                        <c:v>-8.0579763780644093E-3</c:v>
                      </c:pt>
                      <c:pt idx="30">
                        <c:v>0.40702837690930299</c:v>
                      </c:pt>
                      <c:pt idx="31">
                        <c:v>-1.56987106249191E-2</c:v>
                      </c:pt>
                      <c:pt idx="32">
                        <c:v>6.7720263373893405E-2</c:v>
                      </c:pt>
                      <c:pt idx="33">
                        <c:v>-0.100946183314275</c:v>
                      </c:pt>
                      <c:pt idx="34">
                        <c:v>9.2168370220968202E-2</c:v>
                      </c:pt>
                      <c:pt idx="35">
                        <c:v>9.5268891980879705E-2</c:v>
                      </c:pt>
                      <c:pt idx="36">
                        <c:v>-4.1682506371823101E-2</c:v>
                      </c:pt>
                      <c:pt idx="37">
                        <c:v>0.14928051714926299</c:v>
                      </c:pt>
                      <c:pt idx="38">
                        <c:v>0.183427654416736</c:v>
                      </c:pt>
                      <c:pt idx="39">
                        <c:v>5.4585146591244998E-2</c:v>
                      </c:pt>
                      <c:pt idx="40">
                        <c:v>2.5684622522702202E-2</c:v>
                      </c:pt>
                      <c:pt idx="41">
                        <c:v>-6.0205595958018297E-2</c:v>
                      </c:pt>
                      <c:pt idx="42">
                        <c:v>0.121889492323975</c:v>
                      </c:pt>
                      <c:pt idx="43">
                        <c:v>1.2197436139798901E-2</c:v>
                      </c:pt>
                      <c:pt idx="44">
                        <c:v>0.11441240524901999</c:v>
                      </c:pt>
                      <c:pt idx="45">
                        <c:v>1.7627021087274299E-2</c:v>
                      </c:pt>
                      <c:pt idx="46">
                        <c:v>4.5551573029091103E-2</c:v>
                      </c:pt>
                      <c:pt idx="47">
                        <c:v>0.13590329389429501</c:v>
                      </c:pt>
                      <c:pt idx="48">
                        <c:v>-0.10699327291928799</c:v>
                      </c:pt>
                      <c:pt idx="49">
                        <c:v>1.9076526538340102E-2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3-71F9-44AF-87F6-E25316603036}"/>
                  </c:ext>
                </c:extLst>
              </c15:ser>
            </c15:filteredRadarSeries>
            <c15:filteredRadarSeries>
              <c15:ser>
                <c:idx val="132"/>
                <c:order val="1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'50d_nor'!$A$134</c15:sqref>
                        </c15:formulaRef>
                      </c:ext>
                    </c:extLst>
                    <c:strCache>
                      <c:ptCount val="1"/>
                      <c:pt idx="0">
                        <c:v>Telecommunications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'50d_nor'!$B$134:$AY$134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1.9935095011700901E-2</c:v>
                      </c:pt>
                      <c:pt idx="1">
                        <c:v>-9.6029839439961406E-2</c:v>
                      </c:pt>
                      <c:pt idx="2">
                        <c:v>0.14342953962857999</c:v>
                      </c:pt>
                      <c:pt idx="3">
                        <c:v>0.12825342888024999</c:v>
                      </c:pt>
                      <c:pt idx="4">
                        <c:v>-0.11025679164331099</c:v>
                      </c:pt>
                      <c:pt idx="5">
                        <c:v>-4.2841187156598702E-2</c:v>
                      </c:pt>
                      <c:pt idx="6">
                        <c:v>-9.8585615343806707E-2</c:v>
                      </c:pt>
                      <c:pt idx="7">
                        <c:v>-6.6288345862227496E-2</c:v>
                      </c:pt>
                      <c:pt idx="8">
                        <c:v>7.0909930800499704E-2</c:v>
                      </c:pt>
                      <c:pt idx="9">
                        <c:v>-6.80889045113241E-2</c:v>
                      </c:pt>
                      <c:pt idx="10">
                        <c:v>0.20135268496168901</c:v>
                      </c:pt>
                      <c:pt idx="11">
                        <c:v>1.0750219441895701E-2</c:v>
                      </c:pt>
                      <c:pt idx="12">
                        <c:v>-2.74618121079797E-2</c:v>
                      </c:pt>
                      <c:pt idx="13">
                        <c:v>0.117224319994766</c:v>
                      </c:pt>
                      <c:pt idx="14">
                        <c:v>-0.14698549390319601</c:v>
                      </c:pt>
                      <c:pt idx="15">
                        <c:v>2.6538241120758099E-2</c:v>
                      </c:pt>
                      <c:pt idx="16">
                        <c:v>-8.3723808008560205E-2</c:v>
                      </c:pt>
                      <c:pt idx="17">
                        <c:v>0.19640911712650599</c:v>
                      </c:pt>
                      <c:pt idx="18">
                        <c:v>2.0442928214138699E-2</c:v>
                      </c:pt>
                      <c:pt idx="19">
                        <c:v>-0.115204956275148</c:v>
                      </c:pt>
                      <c:pt idx="20">
                        <c:v>0.227472960380742</c:v>
                      </c:pt>
                      <c:pt idx="21">
                        <c:v>8.7887571532796194E-2</c:v>
                      </c:pt>
                      <c:pt idx="22">
                        <c:v>-0.13451047494048499</c:v>
                      </c:pt>
                      <c:pt idx="23">
                        <c:v>-7.1737536006462002E-2</c:v>
                      </c:pt>
                      <c:pt idx="24">
                        <c:v>-1.6146761086206201E-3</c:v>
                      </c:pt>
                      <c:pt idx="25">
                        <c:v>-0.13856940522348499</c:v>
                      </c:pt>
                      <c:pt idx="26">
                        <c:v>-5.9071233757518299E-2</c:v>
                      </c:pt>
                      <c:pt idx="27">
                        <c:v>-0.208528783837586</c:v>
                      </c:pt>
                      <c:pt idx="28">
                        <c:v>-0.120749079550237</c:v>
                      </c:pt>
                      <c:pt idx="29">
                        <c:v>5.1733808463737999E-2</c:v>
                      </c:pt>
                      <c:pt idx="30">
                        <c:v>0.411978863668641</c:v>
                      </c:pt>
                      <c:pt idx="31">
                        <c:v>-1.24993872145723E-2</c:v>
                      </c:pt>
                      <c:pt idx="32">
                        <c:v>2.1958837599831801E-2</c:v>
                      </c:pt>
                      <c:pt idx="33">
                        <c:v>-8.4366953294234506E-2</c:v>
                      </c:pt>
                      <c:pt idx="34">
                        <c:v>3.5199804220641902E-2</c:v>
                      </c:pt>
                      <c:pt idx="35">
                        <c:v>5.8507580202752402E-2</c:v>
                      </c:pt>
                      <c:pt idx="36">
                        <c:v>-5.2461881142636703E-2</c:v>
                      </c:pt>
                      <c:pt idx="37">
                        <c:v>0.147765592873778</c:v>
                      </c:pt>
                      <c:pt idx="38">
                        <c:v>0.16674397800929</c:v>
                      </c:pt>
                      <c:pt idx="39">
                        <c:v>8.3009658926463697E-2</c:v>
                      </c:pt>
                      <c:pt idx="40">
                        <c:v>3.2557548339367297E-2</c:v>
                      </c:pt>
                      <c:pt idx="41">
                        <c:v>-3.13601973171359E-2</c:v>
                      </c:pt>
                      <c:pt idx="42">
                        <c:v>0.137366611415982</c:v>
                      </c:pt>
                      <c:pt idx="43">
                        <c:v>6.4267817042833603E-2</c:v>
                      </c:pt>
                      <c:pt idx="44">
                        <c:v>1.5898476460722701E-2</c:v>
                      </c:pt>
                      <c:pt idx="45">
                        <c:v>2.0449272956458701E-2</c:v>
                      </c:pt>
                      <c:pt idx="46">
                        <c:v>-9.8052883658911807E-3</c:v>
                      </c:pt>
                      <c:pt idx="47">
                        <c:v>0.13427978935155899</c:v>
                      </c:pt>
                      <c:pt idx="48">
                        <c:v>-6.7499068401489795E-2</c:v>
                      </c:pt>
                      <c:pt idx="49">
                        <c:v>1.5703560687857599E-2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4-71F9-44AF-87F6-E25316603036}"/>
                  </c:ext>
                </c:extLst>
              </c15:ser>
            </c15:filteredRadarSeries>
            <c15:filteredRadarSeries>
              <c15:ser>
                <c:idx val="133"/>
                <c:order val="1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'50d_nor'!$A$135</c15:sqref>
                        </c15:formulaRef>
                      </c:ext>
                    </c:extLst>
                    <c:strCache>
                      <c:ptCount val="1"/>
                      <c:pt idx="0">
                        <c:v>Mechanical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'50d_nor'!$B$135:$AY$135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2.9535198996905698E-3</c:v>
                      </c:pt>
                      <c:pt idx="1">
                        <c:v>-9.5784047079504803E-2</c:v>
                      </c:pt>
                      <c:pt idx="2">
                        <c:v>8.0264289042549897E-2</c:v>
                      </c:pt>
                      <c:pt idx="3">
                        <c:v>1.9237942121211701E-2</c:v>
                      </c:pt>
                      <c:pt idx="4">
                        <c:v>-0.101200135504851</c:v>
                      </c:pt>
                      <c:pt idx="5">
                        <c:v>3.7776610735273698E-2</c:v>
                      </c:pt>
                      <c:pt idx="6">
                        <c:v>-3.4595987590225703E-2</c:v>
                      </c:pt>
                      <c:pt idx="7">
                        <c:v>-2.9095093111753002E-2</c:v>
                      </c:pt>
                      <c:pt idx="8">
                        <c:v>4.6683977950620299E-2</c:v>
                      </c:pt>
                      <c:pt idx="9">
                        <c:v>-7.0987250923897502E-2</c:v>
                      </c:pt>
                      <c:pt idx="10">
                        <c:v>0.217448171029965</c:v>
                      </c:pt>
                      <c:pt idx="11">
                        <c:v>2.69793402600105E-2</c:v>
                      </c:pt>
                      <c:pt idx="12">
                        <c:v>-1.18022124434062E-2</c:v>
                      </c:pt>
                      <c:pt idx="13">
                        <c:v>9.0955893008044103E-2</c:v>
                      </c:pt>
                      <c:pt idx="14">
                        <c:v>-0.13498441910869199</c:v>
                      </c:pt>
                      <c:pt idx="15">
                        <c:v>-4.7692510529229199E-3</c:v>
                      </c:pt>
                      <c:pt idx="16">
                        <c:v>-7.2282697101979501E-2</c:v>
                      </c:pt>
                      <c:pt idx="17">
                        <c:v>0.26331515759998902</c:v>
                      </c:pt>
                      <c:pt idx="18">
                        <c:v>-4.1554546815846999E-2</c:v>
                      </c:pt>
                      <c:pt idx="19">
                        <c:v>-0.17866607529659001</c:v>
                      </c:pt>
                      <c:pt idx="20">
                        <c:v>0.17329462685935201</c:v>
                      </c:pt>
                      <c:pt idx="21">
                        <c:v>8.3773986057216698E-2</c:v>
                      </c:pt>
                      <c:pt idx="22">
                        <c:v>-0.106130771062572</c:v>
                      </c:pt>
                      <c:pt idx="23">
                        <c:v>-0.111342666790832</c:v>
                      </c:pt>
                      <c:pt idx="24">
                        <c:v>8.0688343969493606E-2</c:v>
                      </c:pt>
                      <c:pt idx="25">
                        <c:v>-0.14115917658069699</c:v>
                      </c:pt>
                      <c:pt idx="26">
                        <c:v>-0.15233825903094</c:v>
                      </c:pt>
                      <c:pt idx="27">
                        <c:v>-0.182097042178131</c:v>
                      </c:pt>
                      <c:pt idx="28">
                        <c:v>-6.1659937484867901E-2</c:v>
                      </c:pt>
                      <c:pt idx="29">
                        <c:v>1.7559674579032299E-2</c:v>
                      </c:pt>
                      <c:pt idx="30">
                        <c:v>0.41466075428759902</c:v>
                      </c:pt>
                      <c:pt idx="31">
                        <c:v>-5.26528379340723E-2</c:v>
                      </c:pt>
                      <c:pt idx="32">
                        <c:v>-3.4400803469311599E-3</c:v>
                      </c:pt>
                      <c:pt idx="33">
                        <c:v>-0.15783890783896101</c:v>
                      </c:pt>
                      <c:pt idx="34">
                        <c:v>9.8002026214802695E-2</c:v>
                      </c:pt>
                      <c:pt idx="35">
                        <c:v>0.17627473835527099</c:v>
                      </c:pt>
                      <c:pt idx="36">
                        <c:v>1.9559199986700498E-2</c:v>
                      </c:pt>
                      <c:pt idx="37">
                        <c:v>0.155399948642194</c:v>
                      </c:pt>
                      <c:pt idx="38">
                        <c:v>0.22300796890382099</c:v>
                      </c:pt>
                      <c:pt idx="39">
                        <c:v>0.10888152863829199</c:v>
                      </c:pt>
                      <c:pt idx="40">
                        <c:v>4.44980331470497E-3</c:v>
                      </c:pt>
                      <c:pt idx="41">
                        <c:v>-6.0586624202067001E-2</c:v>
                      </c:pt>
                      <c:pt idx="42">
                        <c:v>8.2456138742799695E-2</c:v>
                      </c:pt>
                      <c:pt idx="43">
                        <c:v>9.2763733420667405E-2</c:v>
                      </c:pt>
                      <c:pt idx="44">
                        <c:v>6.6013700134140402E-2</c:v>
                      </c:pt>
                      <c:pt idx="45">
                        <c:v>-5.2769072172466399E-3</c:v>
                      </c:pt>
                      <c:pt idx="46">
                        <c:v>0.106979808019354</c:v>
                      </c:pt>
                      <c:pt idx="47">
                        <c:v>0.130315491344419</c:v>
                      </c:pt>
                      <c:pt idx="48">
                        <c:v>-7.1226459310219897E-2</c:v>
                      </c:pt>
                      <c:pt idx="49">
                        <c:v>-2.51154549451287E-2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5-71F9-44AF-87F6-E25316603036}"/>
                  </c:ext>
                </c:extLst>
              </c15:ser>
            </c15:filteredRadarSeries>
            <c15:filteredRadarSeries>
              <c15:ser>
                <c:idx val="134"/>
                <c:order val="1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'50d_nor'!$A$136</c15:sqref>
                        </c15:formulaRef>
                      </c:ext>
                    </c:extLst>
                    <c:strCache>
                      <c:ptCount val="1"/>
                      <c:pt idx="0">
                        <c:v>Chemical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'50d_nor'!$B$136:$AY$136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5.0671899320128701E-2</c:v>
                      </c:pt>
                      <c:pt idx="1">
                        <c:v>-7.6545500592405696E-2</c:v>
                      </c:pt>
                      <c:pt idx="2">
                        <c:v>9.6024672912028902E-2</c:v>
                      </c:pt>
                      <c:pt idx="3">
                        <c:v>4.9615609310353997E-2</c:v>
                      </c:pt>
                      <c:pt idx="4">
                        <c:v>-5.3359368396803698E-2</c:v>
                      </c:pt>
                      <c:pt idx="5">
                        <c:v>1.31371845167689E-2</c:v>
                      </c:pt>
                      <c:pt idx="6">
                        <c:v>-2.1435585887833598E-2</c:v>
                      </c:pt>
                      <c:pt idx="7">
                        <c:v>-4.6412713123963299E-2</c:v>
                      </c:pt>
                      <c:pt idx="8">
                        <c:v>6.1126623432155497E-2</c:v>
                      </c:pt>
                      <c:pt idx="9">
                        <c:v>-9.9793264657858406E-3</c:v>
                      </c:pt>
                      <c:pt idx="10">
                        <c:v>0.21887556664322999</c:v>
                      </c:pt>
                      <c:pt idx="11">
                        <c:v>-1.1303228084284399E-2</c:v>
                      </c:pt>
                      <c:pt idx="12">
                        <c:v>2.6235577118900702E-3</c:v>
                      </c:pt>
                      <c:pt idx="13">
                        <c:v>5.41194109466216E-2</c:v>
                      </c:pt>
                      <c:pt idx="14">
                        <c:v>-0.11546400312831601</c:v>
                      </c:pt>
                      <c:pt idx="15">
                        <c:v>2.1652127830819198E-2</c:v>
                      </c:pt>
                      <c:pt idx="16">
                        <c:v>-3.6545599865803101E-2</c:v>
                      </c:pt>
                      <c:pt idx="17">
                        <c:v>0.23183055564061</c:v>
                      </c:pt>
                      <c:pt idx="18">
                        <c:v>-4.4370672324484599E-2</c:v>
                      </c:pt>
                      <c:pt idx="19">
                        <c:v>-0.12900575816729601</c:v>
                      </c:pt>
                      <c:pt idx="20">
                        <c:v>0.19038961374463401</c:v>
                      </c:pt>
                      <c:pt idx="21">
                        <c:v>6.6117481499486999E-2</c:v>
                      </c:pt>
                      <c:pt idx="22">
                        <c:v>-1.6068396159510601E-2</c:v>
                      </c:pt>
                      <c:pt idx="23">
                        <c:v>-0.12572186947987299</c:v>
                      </c:pt>
                      <c:pt idx="24">
                        <c:v>-6.1727862575754897E-2</c:v>
                      </c:pt>
                      <c:pt idx="25">
                        <c:v>-0.160470840103101</c:v>
                      </c:pt>
                      <c:pt idx="26">
                        <c:v>-0.11741747283809401</c:v>
                      </c:pt>
                      <c:pt idx="27">
                        <c:v>-0.14803259674094901</c:v>
                      </c:pt>
                      <c:pt idx="28">
                        <c:v>-4.6917045425346998E-2</c:v>
                      </c:pt>
                      <c:pt idx="29">
                        <c:v>6.7001493626742299E-3</c:v>
                      </c:pt>
                      <c:pt idx="30">
                        <c:v>0.393841858841045</c:v>
                      </c:pt>
                      <c:pt idx="31">
                        <c:v>-8.2800956165813594E-2</c:v>
                      </c:pt>
                      <c:pt idx="32">
                        <c:v>-3.8990191168836799E-2</c:v>
                      </c:pt>
                      <c:pt idx="33">
                        <c:v>-0.19087349585937399</c:v>
                      </c:pt>
                      <c:pt idx="34">
                        <c:v>0.102725362141319</c:v>
                      </c:pt>
                      <c:pt idx="35">
                        <c:v>0.120588468057491</c:v>
                      </c:pt>
                      <c:pt idx="36">
                        <c:v>-2.1967502442706999E-2</c:v>
                      </c:pt>
                      <c:pt idx="37">
                        <c:v>0.12498058516819099</c:v>
                      </c:pt>
                      <c:pt idx="38">
                        <c:v>0.22664173989580499</c:v>
                      </c:pt>
                      <c:pt idx="39">
                        <c:v>0.10337474008217799</c:v>
                      </c:pt>
                      <c:pt idx="40">
                        <c:v>1.9337625429399902E-2</c:v>
                      </c:pt>
                      <c:pt idx="41">
                        <c:v>-9.6893882620751201E-2</c:v>
                      </c:pt>
                      <c:pt idx="42">
                        <c:v>0.152976149367197</c:v>
                      </c:pt>
                      <c:pt idx="43">
                        <c:v>9.3871844057543102E-3</c:v>
                      </c:pt>
                      <c:pt idx="44">
                        <c:v>0.15056193528331199</c:v>
                      </c:pt>
                      <c:pt idx="45">
                        <c:v>2.1007733856609801E-2</c:v>
                      </c:pt>
                      <c:pt idx="46">
                        <c:v>3.05549814096008E-2</c:v>
                      </c:pt>
                      <c:pt idx="47">
                        <c:v>0.18079430242550601</c:v>
                      </c:pt>
                      <c:pt idx="48">
                        <c:v>-8.8600739208059706E-2</c:v>
                      </c:pt>
                      <c:pt idx="49">
                        <c:v>-1.01735918798549E-2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6-71F9-44AF-87F6-E25316603036}"/>
                  </c:ext>
                </c:extLst>
              </c15:ser>
            </c15:filteredRadarSeries>
            <c15:filteredRadarSeries>
              <c15:ser>
                <c:idx val="135"/>
                <c:order val="1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'50d_nor'!$A$137</c15:sqref>
                        </c15:formulaRef>
                      </c:ext>
                    </c:extLst>
                    <c:strCache>
                      <c:ptCount val="1"/>
                      <c:pt idx="0">
                        <c:v>Mining and metallurgical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'50d_nor'!$B$137:$AY$137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-2.57383447302625E-2</c:v>
                      </c:pt>
                      <c:pt idx="1">
                        <c:v>-0.122543617720099</c:v>
                      </c:pt>
                      <c:pt idx="2">
                        <c:v>6.7423415840855705E-2</c:v>
                      </c:pt>
                      <c:pt idx="3">
                        <c:v>0.15170606957777599</c:v>
                      </c:pt>
                      <c:pt idx="4">
                        <c:v>-0.10723241239223399</c:v>
                      </c:pt>
                      <c:pt idx="5">
                        <c:v>-3.5950498111596597E-2</c:v>
                      </c:pt>
                      <c:pt idx="6">
                        <c:v>-8.1635689799854999E-2</c:v>
                      </c:pt>
                      <c:pt idx="7">
                        <c:v>5.1712911626331397E-2</c:v>
                      </c:pt>
                      <c:pt idx="8">
                        <c:v>8.0985316663782503E-2</c:v>
                      </c:pt>
                      <c:pt idx="9">
                        <c:v>8.7065440503385303E-3</c:v>
                      </c:pt>
                      <c:pt idx="10">
                        <c:v>0.175429014317043</c:v>
                      </c:pt>
                      <c:pt idx="11">
                        <c:v>-5.3252867966043199E-2</c:v>
                      </c:pt>
                      <c:pt idx="12">
                        <c:v>8.75960561928283E-2</c:v>
                      </c:pt>
                      <c:pt idx="13">
                        <c:v>4.9459764083385503E-2</c:v>
                      </c:pt>
                      <c:pt idx="14">
                        <c:v>-0.102394828183955</c:v>
                      </c:pt>
                      <c:pt idx="15">
                        <c:v>4.66819076656345E-4</c:v>
                      </c:pt>
                      <c:pt idx="16">
                        <c:v>3.29023907837908E-2</c:v>
                      </c:pt>
                      <c:pt idx="17">
                        <c:v>0.23383677547538301</c:v>
                      </c:pt>
                      <c:pt idx="18">
                        <c:v>1.43784023796428E-2</c:v>
                      </c:pt>
                      <c:pt idx="19">
                        <c:v>-0.144956600858416</c:v>
                      </c:pt>
                      <c:pt idx="20">
                        <c:v>0.23717544078720301</c:v>
                      </c:pt>
                      <c:pt idx="21">
                        <c:v>1.1412099701002799E-2</c:v>
                      </c:pt>
                      <c:pt idx="22">
                        <c:v>-4.7900784367424197E-2</c:v>
                      </c:pt>
                      <c:pt idx="23">
                        <c:v>-0.13609252793170801</c:v>
                      </c:pt>
                      <c:pt idx="24">
                        <c:v>1.50555909564194E-3</c:v>
                      </c:pt>
                      <c:pt idx="25">
                        <c:v>-5.4050738564493397E-2</c:v>
                      </c:pt>
                      <c:pt idx="26">
                        <c:v>-0.124749603039671</c:v>
                      </c:pt>
                      <c:pt idx="27">
                        <c:v>-0.13272815251426501</c:v>
                      </c:pt>
                      <c:pt idx="28">
                        <c:v>-1.53846300492679E-2</c:v>
                      </c:pt>
                      <c:pt idx="29">
                        <c:v>4.9281336982506301E-2</c:v>
                      </c:pt>
                      <c:pt idx="30">
                        <c:v>0.30445520940929199</c:v>
                      </c:pt>
                      <c:pt idx="31">
                        <c:v>-0.168573315908676</c:v>
                      </c:pt>
                      <c:pt idx="32">
                        <c:v>1.3824018741535399E-2</c:v>
                      </c:pt>
                      <c:pt idx="33">
                        <c:v>-6.7314835945523302E-2</c:v>
                      </c:pt>
                      <c:pt idx="34">
                        <c:v>9.7702623683877499E-2</c:v>
                      </c:pt>
                      <c:pt idx="35">
                        <c:v>6.6727211605535894E-2</c:v>
                      </c:pt>
                      <c:pt idx="36">
                        <c:v>-8.2411878410144898E-2</c:v>
                      </c:pt>
                      <c:pt idx="37">
                        <c:v>0.130447981997172</c:v>
                      </c:pt>
                      <c:pt idx="38">
                        <c:v>0.23561638196854501</c:v>
                      </c:pt>
                      <c:pt idx="39">
                        <c:v>0.111474345779942</c:v>
                      </c:pt>
                      <c:pt idx="40">
                        <c:v>-8.20598336964002E-2</c:v>
                      </c:pt>
                      <c:pt idx="41">
                        <c:v>-0.108853587326135</c:v>
                      </c:pt>
                      <c:pt idx="42">
                        <c:v>0.14952172851478701</c:v>
                      </c:pt>
                      <c:pt idx="43">
                        <c:v>-1.9200011043312301E-2</c:v>
                      </c:pt>
                      <c:pt idx="44">
                        <c:v>0.13051613743117399</c:v>
                      </c:pt>
                      <c:pt idx="45">
                        <c:v>-6.1781033783270996E-3</c:v>
                      </c:pt>
                      <c:pt idx="46">
                        <c:v>-6.9976854562570703E-2</c:v>
                      </c:pt>
                      <c:pt idx="47">
                        <c:v>0.125867260397168</c:v>
                      </c:pt>
                      <c:pt idx="48">
                        <c:v>-2.08918012783985E-2</c:v>
                      </c:pt>
                      <c:pt idx="49">
                        <c:v>-6.98135750393101E-2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7-71F9-44AF-87F6-E25316603036}"/>
                  </c:ext>
                </c:extLst>
              </c15:ser>
            </c15:filteredRadarSeries>
            <c15:filteredRadarSeries>
              <c15:ser>
                <c:idx val="136"/>
                <c:order val="1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'50d_nor'!$A$138</c15:sqref>
                        </c15:formulaRef>
                      </c:ext>
                    </c:extLst>
                    <c:strCache>
                      <c:ptCount val="1"/>
                      <c:pt idx="0">
                        <c:v>Draughtspersons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'50d_nor'!$B$138:$AY$138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-0.221696501442254</c:v>
                      </c:pt>
                      <c:pt idx="1">
                        <c:v>3.0429446918724099E-2</c:v>
                      </c:pt>
                      <c:pt idx="2">
                        <c:v>-0.13214572704461799</c:v>
                      </c:pt>
                      <c:pt idx="3">
                        <c:v>0.13473526847329001</c:v>
                      </c:pt>
                      <c:pt idx="4">
                        <c:v>-3.1433823655267701E-2</c:v>
                      </c:pt>
                      <c:pt idx="5">
                        <c:v>4.96423383202972E-2</c:v>
                      </c:pt>
                      <c:pt idx="6">
                        <c:v>-5.77893904752564E-2</c:v>
                      </c:pt>
                      <c:pt idx="7">
                        <c:v>7.0988338496686496E-2</c:v>
                      </c:pt>
                      <c:pt idx="8">
                        <c:v>-0.16457955974737101</c:v>
                      </c:pt>
                      <c:pt idx="9">
                        <c:v>4.3585178604623902E-2</c:v>
                      </c:pt>
                      <c:pt idx="10">
                        <c:v>0.123692810985003</c:v>
                      </c:pt>
                      <c:pt idx="11">
                        <c:v>0.137420367847012</c:v>
                      </c:pt>
                      <c:pt idx="12">
                        <c:v>-8.8507137350338397E-2</c:v>
                      </c:pt>
                      <c:pt idx="13">
                        <c:v>0.14183347153659001</c:v>
                      </c:pt>
                      <c:pt idx="14">
                        <c:v>0.11162031128859499</c:v>
                      </c:pt>
                      <c:pt idx="15">
                        <c:v>-1.53437712997921E-2</c:v>
                      </c:pt>
                      <c:pt idx="16">
                        <c:v>-9.4127620695411404E-2</c:v>
                      </c:pt>
                      <c:pt idx="17">
                        <c:v>0.113060203544608</c:v>
                      </c:pt>
                      <c:pt idx="18">
                        <c:v>-0.112706682407178</c:v>
                      </c:pt>
                      <c:pt idx="19">
                        <c:v>-2.7669449919257301E-2</c:v>
                      </c:pt>
                      <c:pt idx="20">
                        <c:v>-0.129876662461372</c:v>
                      </c:pt>
                      <c:pt idx="21">
                        <c:v>-7.62624460247147E-2</c:v>
                      </c:pt>
                      <c:pt idx="22">
                        <c:v>-6.7205807925557207E-2</c:v>
                      </c:pt>
                      <c:pt idx="23">
                        <c:v>0.19112519555313001</c:v>
                      </c:pt>
                      <c:pt idx="24">
                        <c:v>8.6090231487528299E-2</c:v>
                      </c:pt>
                      <c:pt idx="25">
                        <c:v>-0.21900917252642799</c:v>
                      </c:pt>
                      <c:pt idx="26">
                        <c:v>-1.6347964391877001E-3</c:v>
                      </c:pt>
                      <c:pt idx="27">
                        <c:v>-7.0883924219409505E-2</c:v>
                      </c:pt>
                      <c:pt idx="28">
                        <c:v>-2.2397427314571301E-2</c:v>
                      </c:pt>
                      <c:pt idx="29">
                        <c:v>-0.216705448696877</c:v>
                      </c:pt>
                      <c:pt idx="30">
                        <c:v>0.257061035050203</c:v>
                      </c:pt>
                      <c:pt idx="31">
                        <c:v>0.13601239671618801</c:v>
                      </c:pt>
                      <c:pt idx="32">
                        <c:v>7.1818504823918106E-2</c:v>
                      </c:pt>
                      <c:pt idx="33">
                        <c:v>1.15204088023076E-2</c:v>
                      </c:pt>
                      <c:pt idx="34">
                        <c:v>0.12642054806078401</c:v>
                      </c:pt>
                      <c:pt idx="35">
                        <c:v>0.116814863747024</c:v>
                      </c:pt>
                      <c:pt idx="36">
                        <c:v>9.5473074970678501E-2</c:v>
                      </c:pt>
                      <c:pt idx="37">
                        <c:v>0.16657783854791999</c:v>
                      </c:pt>
                      <c:pt idx="38">
                        <c:v>-5.2047705236241602E-2</c:v>
                      </c:pt>
                      <c:pt idx="39">
                        <c:v>-0.119908585483332</c:v>
                      </c:pt>
                      <c:pt idx="40">
                        <c:v>5.1559694673356603E-2</c:v>
                      </c:pt>
                      <c:pt idx="41">
                        <c:v>-2.8964256831385999E-2</c:v>
                      </c:pt>
                      <c:pt idx="42">
                        <c:v>8.7996289403470002E-3</c:v>
                      </c:pt>
                      <c:pt idx="43">
                        <c:v>0.187213253037119</c:v>
                      </c:pt>
                      <c:pt idx="44">
                        <c:v>1.37259525052346E-2</c:v>
                      </c:pt>
                      <c:pt idx="45">
                        <c:v>0.16206888462276101</c:v>
                      </c:pt>
                      <c:pt idx="46">
                        <c:v>0.150730281515214</c:v>
                      </c:pt>
                      <c:pt idx="47">
                        <c:v>0.113657527211817</c:v>
                      </c:pt>
                      <c:pt idx="48">
                        <c:v>-7.8318632502473E-3</c:v>
                      </c:pt>
                      <c:pt idx="49">
                        <c:v>2.2361469234136001E-2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8-71F9-44AF-87F6-E25316603036}"/>
                  </c:ext>
                </c:extLst>
              </c15:ser>
            </c15:filteredRadarSeries>
            <c15:filteredRadarSeries>
              <c15:ser>
                <c:idx val="137"/>
                <c:order val="1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'50d_nor'!$A$139</c15:sqref>
                        </c15:formulaRef>
                      </c:ext>
                    </c:extLst>
                    <c:strCache>
                      <c:ptCount val="1"/>
                      <c:pt idx="0">
                        <c:v>Physical and engineering science technicians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'50d_nor'!$B$139:$AY$139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4.6247049775601699E-2</c:v>
                      </c:pt>
                      <c:pt idx="1">
                        <c:v>5.8459962893046098E-3</c:v>
                      </c:pt>
                      <c:pt idx="2">
                        <c:v>3.4094169992312601E-2</c:v>
                      </c:pt>
                      <c:pt idx="3">
                        <c:v>-2.2210324131438598E-3</c:v>
                      </c:pt>
                      <c:pt idx="4">
                        <c:v>-7.06792583928744E-3</c:v>
                      </c:pt>
                      <c:pt idx="5">
                        <c:v>-5.6514321402452699E-3</c:v>
                      </c:pt>
                      <c:pt idx="6">
                        <c:v>-4.7307721323527598E-2</c:v>
                      </c:pt>
                      <c:pt idx="7">
                        <c:v>-4.6080281030909602E-2</c:v>
                      </c:pt>
                      <c:pt idx="8">
                        <c:v>3.4242935296940898E-2</c:v>
                      </c:pt>
                      <c:pt idx="9">
                        <c:v>-2.7276524517995501E-2</c:v>
                      </c:pt>
                      <c:pt idx="10">
                        <c:v>0.10751212910098699</c:v>
                      </c:pt>
                      <c:pt idx="11">
                        <c:v>1.04132360614652E-2</c:v>
                      </c:pt>
                      <c:pt idx="12">
                        <c:v>-2.6154139348094699E-3</c:v>
                      </c:pt>
                      <c:pt idx="13">
                        <c:v>-5.8064755614150596E-3</c:v>
                      </c:pt>
                      <c:pt idx="14">
                        <c:v>8.3337147982798804E-3</c:v>
                      </c:pt>
                      <c:pt idx="15">
                        <c:v>2.1142983078649799E-2</c:v>
                      </c:pt>
                      <c:pt idx="16">
                        <c:v>-2.1747372003706501E-2</c:v>
                      </c:pt>
                      <c:pt idx="17">
                        <c:v>8.41867911457167E-2</c:v>
                      </c:pt>
                      <c:pt idx="18">
                        <c:v>-1.90908597821496E-2</c:v>
                      </c:pt>
                      <c:pt idx="19">
                        <c:v>-5.9727994567655603E-2</c:v>
                      </c:pt>
                      <c:pt idx="20">
                        <c:v>5.7307071485516198E-2</c:v>
                      </c:pt>
                      <c:pt idx="21">
                        <c:v>5.45450434789677E-2</c:v>
                      </c:pt>
                      <c:pt idx="22">
                        <c:v>3.4277686463560997E-2</c:v>
                      </c:pt>
                      <c:pt idx="23">
                        <c:v>-1.7321554854735001E-2</c:v>
                      </c:pt>
                      <c:pt idx="24">
                        <c:v>2.2355781990507199E-2</c:v>
                      </c:pt>
                      <c:pt idx="25">
                        <c:v>-0.22338309859587399</c:v>
                      </c:pt>
                      <c:pt idx="26">
                        <c:v>-0.115312076166369</c:v>
                      </c:pt>
                      <c:pt idx="27">
                        <c:v>-9.7725752286218395E-2</c:v>
                      </c:pt>
                      <c:pt idx="28">
                        <c:v>-1.18120478289353E-2</c:v>
                      </c:pt>
                      <c:pt idx="29">
                        <c:v>-1.1182858870110699E-2</c:v>
                      </c:pt>
                      <c:pt idx="30">
                        <c:v>0.52285947588327697</c:v>
                      </c:pt>
                      <c:pt idx="31">
                        <c:v>-4.55413007725715E-2</c:v>
                      </c:pt>
                      <c:pt idx="32">
                        <c:v>2.7691594712343602E-4</c:v>
                      </c:pt>
                      <c:pt idx="33">
                        <c:v>-0.25817544933840197</c:v>
                      </c:pt>
                      <c:pt idx="34">
                        <c:v>3.88074224675155E-2</c:v>
                      </c:pt>
                      <c:pt idx="35">
                        <c:v>8.9093743419364296E-2</c:v>
                      </c:pt>
                      <c:pt idx="36">
                        <c:v>-8.2526008073684799E-3</c:v>
                      </c:pt>
                      <c:pt idx="37">
                        <c:v>9.6953962460204199E-2</c:v>
                      </c:pt>
                      <c:pt idx="38">
                        <c:v>4.1862440407820403E-2</c:v>
                      </c:pt>
                      <c:pt idx="39">
                        <c:v>2.2761294147639999E-2</c:v>
                      </c:pt>
                      <c:pt idx="40">
                        <c:v>-3.9323563451686503E-3</c:v>
                      </c:pt>
                      <c:pt idx="41">
                        <c:v>-6.2123683994658001E-2</c:v>
                      </c:pt>
                      <c:pt idx="42">
                        <c:v>0.118064343262171</c:v>
                      </c:pt>
                      <c:pt idx="43">
                        <c:v>9.6845043614078696E-2</c:v>
                      </c:pt>
                      <c:pt idx="44">
                        <c:v>2.7619431770162701E-2</c:v>
                      </c:pt>
                      <c:pt idx="45">
                        <c:v>-1.0260353493653999E-3</c:v>
                      </c:pt>
                      <c:pt idx="46">
                        <c:v>2.1812536830073601E-2</c:v>
                      </c:pt>
                      <c:pt idx="47">
                        <c:v>0.113946536892696</c:v>
                      </c:pt>
                      <c:pt idx="48">
                        <c:v>-3.5741435679237703E-2</c:v>
                      </c:pt>
                      <c:pt idx="49">
                        <c:v>1.2980658676959401E-2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9-71F9-44AF-87F6-E25316603036}"/>
                  </c:ext>
                </c:extLst>
              </c15:ser>
            </c15:filteredRadarSeries>
            <c15:filteredRadarSeries>
              <c15:ser>
                <c:idx val="138"/>
                <c:order val="1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'50d_nor'!$A$140</c15:sqref>
                        </c15:formulaRef>
                      </c:ext>
                    </c:extLst>
                    <c:strCache>
                      <c:ptCount val="1"/>
                      <c:pt idx="0">
                        <c:v>Information and communications technology user support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'50d_nor'!$B$140:$AY$140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7.0073787485761097E-2</c:v>
                      </c:pt>
                      <c:pt idx="1">
                        <c:v>-4.0964463319253297E-2</c:v>
                      </c:pt>
                      <c:pt idx="2">
                        <c:v>0.197609617638006</c:v>
                      </c:pt>
                      <c:pt idx="3">
                        <c:v>0.11023262038944701</c:v>
                      </c:pt>
                      <c:pt idx="4">
                        <c:v>-3.1866093117691599E-3</c:v>
                      </c:pt>
                      <c:pt idx="5">
                        <c:v>-6.6341670919457002E-2</c:v>
                      </c:pt>
                      <c:pt idx="6">
                        <c:v>-9.6362569276882595E-2</c:v>
                      </c:pt>
                      <c:pt idx="7">
                        <c:v>-0.11250120872628</c:v>
                      </c:pt>
                      <c:pt idx="8">
                        <c:v>9.0227481326992598E-2</c:v>
                      </c:pt>
                      <c:pt idx="9">
                        <c:v>-7.2322359758296602E-3</c:v>
                      </c:pt>
                      <c:pt idx="10">
                        <c:v>9.3921951887622201E-2</c:v>
                      </c:pt>
                      <c:pt idx="11">
                        <c:v>5.59001526904516E-2</c:v>
                      </c:pt>
                      <c:pt idx="12">
                        <c:v>2.29835949392093E-2</c:v>
                      </c:pt>
                      <c:pt idx="13">
                        <c:v>3.4190890807524403E-2</c:v>
                      </c:pt>
                      <c:pt idx="14">
                        <c:v>-8.4538199380711804E-2</c:v>
                      </c:pt>
                      <c:pt idx="15">
                        <c:v>3.032001248914E-2</c:v>
                      </c:pt>
                      <c:pt idx="16">
                        <c:v>-0.10607806813185799</c:v>
                      </c:pt>
                      <c:pt idx="17">
                        <c:v>5.1776780126968597E-2</c:v>
                      </c:pt>
                      <c:pt idx="18">
                        <c:v>8.2770111345008807E-2</c:v>
                      </c:pt>
                      <c:pt idx="19">
                        <c:v>-9.5934725109555904E-2</c:v>
                      </c:pt>
                      <c:pt idx="20">
                        <c:v>0.131915826777076</c:v>
                      </c:pt>
                      <c:pt idx="21">
                        <c:v>5.5339776505003498E-2</c:v>
                      </c:pt>
                      <c:pt idx="22">
                        <c:v>-3.4474787451725303E-2</c:v>
                      </c:pt>
                      <c:pt idx="23">
                        <c:v>-4.2182850688327004E-3</c:v>
                      </c:pt>
                      <c:pt idx="24">
                        <c:v>4.9725012493114201E-2</c:v>
                      </c:pt>
                      <c:pt idx="25">
                        <c:v>-0.20939889634735001</c:v>
                      </c:pt>
                      <c:pt idx="26">
                        <c:v>1.5592151947818201E-3</c:v>
                      </c:pt>
                      <c:pt idx="27">
                        <c:v>-0.15103970144100601</c:v>
                      </c:pt>
                      <c:pt idx="28">
                        <c:v>-1.7635609199681799E-2</c:v>
                      </c:pt>
                      <c:pt idx="29">
                        <c:v>2.0543297760833301E-3</c:v>
                      </c:pt>
                      <c:pt idx="30">
                        <c:v>0.53923374144776504</c:v>
                      </c:pt>
                      <c:pt idx="31">
                        <c:v>-8.0885800457158007E-3</c:v>
                      </c:pt>
                      <c:pt idx="32">
                        <c:v>-6.1230120444311698E-2</c:v>
                      </c:pt>
                      <c:pt idx="33">
                        <c:v>-0.19835061974132001</c:v>
                      </c:pt>
                      <c:pt idx="34">
                        <c:v>-1.1733103791413501E-2</c:v>
                      </c:pt>
                      <c:pt idx="35">
                        <c:v>5.2209535337128701E-2</c:v>
                      </c:pt>
                      <c:pt idx="36">
                        <c:v>-4.1851352932863101E-2</c:v>
                      </c:pt>
                      <c:pt idx="37">
                        <c:v>4.5772402019746701E-2</c:v>
                      </c:pt>
                      <c:pt idx="38">
                        <c:v>-8.0084489174750396E-4</c:v>
                      </c:pt>
                      <c:pt idx="39">
                        <c:v>-3.5365858430262899E-3</c:v>
                      </c:pt>
                      <c:pt idx="40">
                        <c:v>0.130199785113573</c:v>
                      </c:pt>
                      <c:pt idx="41">
                        <c:v>3.7812430832371499E-3</c:v>
                      </c:pt>
                      <c:pt idx="42">
                        <c:v>3.0826043792730001E-2</c:v>
                      </c:pt>
                      <c:pt idx="43">
                        <c:v>7.6274282661346504E-2</c:v>
                      </c:pt>
                      <c:pt idx="44">
                        <c:v>5.4990850848604302E-3</c:v>
                      </c:pt>
                      <c:pt idx="45">
                        <c:v>-1.6909425709721499E-2</c:v>
                      </c:pt>
                      <c:pt idx="46">
                        <c:v>2.0859081222372899E-2</c:v>
                      </c:pt>
                      <c:pt idx="47">
                        <c:v>0.12887405508914301</c:v>
                      </c:pt>
                      <c:pt idx="48">
                        <c:v>6.4763039434158299E-4</c:v>
                      </c:pt>
                      <c:pt idx="49">
                        <c:v>5.2368283318398698E-2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A-71F9-44AF-87F6-E25316603036}"/>
                  </c:ext>
                </c:extLst>
              </c15:ser>
            </c15:filteredRadarSeries>
            <c15:filteredRadarSeries>
              <c15:ser>
                <c:idx val="139"/>
                <c:order val="1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'50d_nor'!$A$141</c15:sqref>
                        </c15:formulaRef>
                      </c:ext>
                    </c:extLst>
                    <c:strCache>
                      <c:ptCount val="1"/>
                      <c:pt idx="0">
                        <c:v>Computer network and systems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'50d_nor'!$B$141:$AY$141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0.104584109944269</c:v>
                      </c:pt>
                      <c:pt idx="1">
                        <c:v>-9.2814809903447107E-2</c:v>
                      </c:pt>
                      <c:pt idx="2">
                        <c:v>0.240520684383348</c:v>
                      </c:pt>
                      <c:pt idx="3">
                        <c:v>0.11896565062988</c:v>
                      </c:pt>
                      <c:pt idx="4">
                        <c:v>-9.62167694227265E-2</c:v>
                      </c:pt>
                      <c:pt idx="5">
                        <c:v>-5.4496666687905003E-2</c:v>
                      </c:pt>
                      <c:pt idx="6">
                        <c:v>-0.12542241699918699</c:v>
                      </c:pt>
                      <c:pt idx="7">
                        <c:v>-0.13545031801671401</c:v>
                      </c:pt>
                      <c:pt idx="8">
                        <c:v>6.9644738339623202E-2</c:v>
                      </c:pt>
                      <c:pt idx="9">
                        <c:v>-1.9433131287023601E-3</c:v>
                      </c:pt>
                      <c:pt idx="10">
                        <c:v>0.137444630055333</c:v>
                      </c:pt>
                      <c:pt idx="11">
                        <c:v>2.8168893847028299E-2</c:v>
                      </c:pt>
                      <c:pt idx="12">
                        <c:v>-2.9111415118463602E-2</c:v>
                      </c:pt>
                      <c:pt idx="13">
                        <c:v>0.138079563698288</c:v>
                      </c:pt>
                      <c:pt idx="14">
                        <c:v>-7.5645657792856105E-2</c:v>
                      </c:pt>
                      <c:pt idx="15">
                        <c:v>4.0714641551222799E-2</c:v>
                      </c:pt>
                      <c:pt idx="16">
                        <c:v>-0.15626318556285199</c:v>
                      </c:pt>
                      <c:pt idx="17">
                        <c:v>0.169698456039653</c:v>
                      </c:pt>
                      <c:pt idx="18">
                        <c:v>1.3418734945078401E-2</c:v>
                      </c:pt>
                      <c:pt idx="19">
                        <c:v>-8.5750005412101801E-2</c:v>
                      </c:pt>
                      <c:pt idx="20">
                        <c:v>0.117005628522067</c:v>
                      </c:pt>
                      <c:pt idx="21">
                        <c:v>4.7876705783510699E-2</c:v>
                      </c:pt>
                      <c:pt idx="22">
                        <c:v>-5.29558938166921E-2</c:v>
                      </c:pt>
                      <c:pt idx="23">
                        <c:v>6.1938431050504797E-2</c:v>
                      </c:pt>
                      <c:pt idx="24">
                        <c:v>6.9948519387664602E-3</c:v>
                      </c:pt>
                      <c:pt idx="25">
                        <c:v>-0.174853376441267</c:v>
                      </c:pt>
                      <c:pt idx="26">
                        <c:v>-6.3279767997424505E-2</c:v>
                      </c:pt>
                      <c:pt idx="27">
                        <c:v>-0.13259039041812801</c:v>
                      </c:pt>
                      <c:pt idx="28">
                        <c:v>5.72901255969651E-3</c:v>
                      </c:pt>
                      <c:pt idx="29">
                        <c:v>-2.0781143479792801E-2</c:v>
                      </c:pt>
                      <c:pt idx="30">
                        <c:v>0.52544707218168896</c:v>
                      </c:pt>
                      <c:pt idx="31">
                        <c:v>-2.1085683338820101E-2</c:v>
                      </c:pt>
                      <c:pt idx="32">
                        <c:v>6.7154223212485802E-3</c:v>
                      </c:pt>
                      <c:pt idx="33">
                        <c:v>-0.17347506873364499</c:v>
                      </c:pt>
                      <c:pt idx="34">
                        <c:v>-1.33456891220656E-2</c:v>
                      </c:pt>
                      <c:pt idx="35">
                        <c:v>0.110013013273248</c:v>
                      </c:pt>
                      <c:pt idx="36">
                        <c:v>-1.7434938494822801E-2</c:v>
                      </c:pt>
                      <c:pt idx="37">
                        <c:v>5.6808728734511899E-2</c:v>
                      </c:pt>
                      <c:pt idx="38">
                        <c:v>5.1643113576028098E-2</c:v>
                      </c:pt>
                      <c:pt idx="39">
                        <c:v>1.68055045654107E-2</c:v>
                      </c:pt>
                      <c:pt idx="40">
                        <c:v>8.9535453790147601E-2</c:v>
                      </c:pt>
                      <c:pt idx="41">
                        <c:v>-8.2145927060715898E-3</c:v>
                      </c:pt>
                      <c:pt idx="42">
                        <c:v>4.2676635236631601E-2</c:v>
                      </c:pt>
                      <c:pt idx="43">
                        <c:v>0.140938718710304</c:v>
                      </c:pt>
                      <c:pt idx="44">
                        <c:v>3.2901411164228101E-4</c:v>
                      </c:pt>
                      <c:pt idx="45">
                        <c:v>2.6322815948229501E-2</c:v>
                      </c:pt>
                      <c:pt idx="46">
                        <c:v>4.8601666617101497E-2</c:v>
                      </c:pt>
                      <c:pt idx="47">
                        <c:v>8.6585396747995397E-2</c:v>
                      </c:pt>
                      <c:pt idx="48">
                        <c:v>-5.85437536576447E-2</c:v>
                      </c:pt>
                      <c:pt idx="49">
                        <c:v>5.4934695332601202E-2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B-71F9-44AF-87F6-E25316603036}"/>
                  </c:ext>
                </c:extLst>
              </c15:ser>
            </c15:filteredRadarSeries>
            <c15:filteredRadarSeries>
              <c15:ser>
                <c:idx val="140"/>
                <c:order val="1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'50d_nor'!$A$142</c15:sqref>
                        </c15:formulaRef>
                      </c:ext>
                    </c:extLst>
                    <c:strCache>
                      <c:ptCount val="1"/>
                      <c:pt idx="0">
                        <c:v>Web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'50d_nor'!$B$142:$AY$142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0.11057884425419499</c:v>
                      </c:pt>
                      <c:pt idx="1">
                        <c:v>-9.6226821948506097E-2</c:v>
                      </c:pt>
                      <c:pt idx="2">
                        <c:v>0.210709977191332</c:v>
                      </c:pt>
                      <c:pt idx="3">
                        <c:v>4.7682385046160701E-2</c:v>
                      </c:pt>
                      <c:pt idx="4">
                        <c:v>-7.3669410173481303E-2</c:v>
                      </c:pt>
                      <c:pt idx="5">
                        <c:v>-0.13774740941123101</c:v>
                      </c:pt>
                      <c:pt idx="6">
                        <c:v>-0.20985754150240399</c:v>
                      </c:pt>
                      <c:pt idx="7">
                        <c:v>-8.4612296656522396E-2</c:v>
                      </c:pt>
                      <c:pt idx="8">
                        <c:v>9.2392402095115803E-2</c:v>
                      </c:pt>
                      <c:pt idx="9">
                        <c:v>-1.53532890912277E-2</c:v>
                      </c:pt>
                      <c:pt idx="10">
                        <c:v>7.5001755785183796E-2</c:v>
                      </c:pt>
                      <c:pt idx="11">
                        <c:v>-3.89895050144125E-2</c:v>
                      </c:pt>
                      <c:pt idx="12">
                        <c:v>4.5044986141529797E-2</c:v>
                      </c:pt>
                      <c:pt idx="13">
                        <c:v>0.160021228979493</c:v>
                      </c:pt>
                      <c:pt idx="14">
                        <c:v>3.02404863616366E-2</c:v>
                      </c:pt>
                      <c:pt idx="15">
                        <c:v>-2.79661515655437E-2</c:v>
                      </c:pt>
                      <c:pt idx="16">
                        <c:v>-9.9588641758827506E-2</c:v>
                      </c:pt>
                      <c:pt idx="17">
                        <c:v>0.109000120087534</c:v>
                      </c:pt>
                      <c:pt idx="18">
                        <c:v>6.6615604840009404E-2</c:v>
                      </c:pt>
                      <c:pt idx="19">
                        <c:v>-0.16001735759820901</c:v>
                      </c:pt>
                      <c:pt idx="20">
                        <c:v>0.12978273698269099</c:v>
                      </c:pt>
                      <c:pt idx="21">
                        <c:v>0.110536874935682</c:v>
                      </c:pt>
                      <c:pt idx="22">
                        <c:v>-2.2399680976197898E-2</c:v>
                      </c:pt>
                      <c:pt idx="23">
                        <c:v>0.12555094961362501</c:v>
                      </c:pt>
                      <c:pt idx="24">
                        <c:v>3.9471400475474601E-2</c:v>
                      </c:pt>
                      <c:pt idx="25">
                        <c:v>-0.13123404449187501</c:v>
                      </c:pt>
                      <c:pt idx="26">
                        <c:v>-9.9818839723120403E-2</c:v>
                      </c:pt>
                      <c:pt idx="27">
                        <c:v>-0.12619505171048201</c:v>
                      </c:pt>
                      <c:pt idx="28">
                        <c:v>-6.8549824294625999E-2</c:v>
                      </c:pt>
                      <c:pt idx="29">
                        <c:v>-7.9126795368983205E-2</c:v>
                      </c:pt>
                      <c:pt idx="30">
                        <c:v>0.44074997779882702</c:v>
                      </c:pt>
                      <c:pt idx="31">
                        <c:v>-2.5194693751849899E-2</c:v>
                      </c:pt>
                      <c:pt idx="32">
                        <c:v>-3.8644552338382501E-2</c:v>
                      </c:pt>
                      <c:pt idx="33">
                        <c:v>-0.159360286337109</c:v>
                      </c:pt>
                      <c:pt idx="34">
                        <c:v>-5.3192396294897498E-2</c:v>
                      </c:pt>
                      <c:pt idx="35">
                        <c:v>0.15002257953265899</c:v>
                      </c:pt>
                      <c:pt idx="36">
                        <c:v>-1.3526190395926599E-2</c:v>
                      </c:pt>
                      <c:pt idx="37">
                        <c:v>3.7690936055635303E-2</c:v>
                      </c:pt>
                      <c:pt idx="38">
                        <c:v>4.3646584302211099E-2</c:v>
                      </c:pt>
                      <c:pt idx="39">
                        <c:v>-1.47275325836698E-2</c:v>
                      </c:pt>
                      <c:pt idx="40">
                        <c:v>0.14117808910378299</c:v>
                      </c:pt>
                      <c:pt idx="41">
                        <c:v>9.9671770368592195E-3</c:v>
                      </c:pt>
                      <c:pt idx="42">
                        <c:v>7.2906297899302197E-2</c:v>
                      </c:pt>
                      <c:pt idx="43">
                        <c:v>0.114204341289088</c:v>
                      </c:pt>
                      <c:pt idx="44">
                        <c:v>0.10491935371048799</c:v>
                      </c:pt>
                      <c:pt idx="45">
                        <c:v>-4.1785738429078699E-2</c:v>
                      </c:pt>
                      <c:pt idx="46">
                        <c:v>4.2314581168683002E-2</c:v>
                      </c:pt>
                      <c:pt idx="47">
                        <c:v>0.129907365276033</c:v>
                      </c:pt>
                      <c:pt idx="48">
                        <c:v>-4.4742675073128298E-2</c:v>
                      </c:pt>
                      <c:pt idx="49">
                        <c:v>2.0634697193988399E-2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C-71F9-44AF-87F6-E25316603036}"/>
                  </c:ext>
                </c:extLst>
              </c15:ser>
            </c15:filteredRadarSeries>
            <c15:filteredRadarSeries>
              <c15:ser>
                <c:idx val="141"/>
                <c:order val="1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'50d_nor'!$A$143</c15:sqref>
                        </c15:formulaRef>
                      </c:ext>
                    </c:extLst>
                    <c:strCache>
                      <c:ptCount val="1"/>
                      <c:pt idx="0">
                        <c:v>Information and communications technology operations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'50d_nor'!$B$143:$AY$143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8.8755857129472801E-2</c:v>
                      </c:pt>
                      <c:pt idx="1">
                        <c:v>-8.5530809665931795E-2</c:v>
                      </c:pt>
                      <c:pt idx="2">
                        <c:v>0.17042059753646299</c:v>
                      </c:pt>
                      <c:pt idx="3">
                        <c:v>0.14503418033712401</c:v>
                      </c:pt>
                      <c:pt idx="4">
                        <c:v>-4.1705113526927198E-2</c:v>
                      </c:pt>
                      <c:pt idx="5">
                        <c:v>-0.100246061280049</c:v>
                      </c:pt>
                      <c:pt idx="6">
                        <c:v>-0.11110764201121399</c:v>
                      </c:pt>
                      <c:pt idx="7">
                        <c:v>-9.0020092540954097E-2</c:v>
                      </c:pt>
                      <c:pt idx="8">
                        <c:v>0.116175311456892</c:v>
                      </c:pt>
                      <c:pt idx="9">
                        <c:v>-6.6667025822191597E-2</c:v>
                      </c:pt>
                      <c:pt idx="10">
                        <c:v>0.110660817636952</c:v>
                      </c:pt>
                      <c:pt idx="11">
                        <c:v>5.57709740675136E-2</c:v>
                      </c:pt>
                      <c:pt idx="12">
                        <c:v>-3.3565434236929502E-2</c:v>
                      </c:pt>
                      <c:pt idx="13">
                        <c:v>6.1012381182501803E-2</c:v>
                      </c:pt>
                      <c:pt idx="14">
                        <c:v>-0.10280451665039</c:v>
                      </c:pt>
                      <c:pt idx="15">
                        <c:v>4.3592934257809003E-2</c:v>
                      </c:pt>
                      <c:pt idx="16">
                        <c:v>-0.10012199758295</c:v>
                      </c:pt>
                      <c:pt idx="17">
                        <c:v>9.0499030961301394E-2</c:v>
                      </c:pt>
                      <c:pt idx="18">
                        <c:v>1.14839907132053E-2</c:v>
                      </c:pt>
                      <c:pt idx="19">
                        <c:v>-5.6575100668980298E-2</c:v>
                      </c:pt>
                      <c:pt idx="20">
                        <c:v>0.199811370887295</c:v>
                      </c:pt>
                      <c:pt idx="21">
                        <c:v>7.0577374924460395E-2</c:v>
                      </c:pt>
                      <c:pt idx="22">
                        <c:v>-2.87716425202597E-2</c:v>
                      </c:pt>
                      <c:pt idx="23">
                        <c:v>-4.80968958950692E-2</c:v>
                      </c:pt>
                      <c:pt idx="24">
                        <c:v>-1.48145082740887E-2</c:v>
                      </c:pt>
                      <c:pt idx="25">
                        <c:v>-0.20388586890476901</c:v>
                      </c:pt>
                      <c:pt idx="26">
                        <c:v>-3.1755588214935203E-2</c:v>
                      </c:pt>
                      <c:pt idx="27">
                        <c:v>-0.15441919669595899</c:v>
                      </c:pt>
                      <c:pt idx="28">
                        <c:v>1.7358380513442299E-2</c:v>
                      </c:pt>
                      <c:pt idx="29">
                        <c:v>7.9472095304150905E-3</c:v>
                      </c:pt>
                      <c:pt idx="30">
                        <c:v>0.52067905109429002</c:v>
                      </c:pt>
                      <c:pt idx="31">
                        <c:v>-2.70622871412486E-2</c:v>
                      </c:pt>
                      <c:pt idx="32">
                        <c:v>-3.4215646377066998E-2</c:v>
                      </c:pt>
                      <c:pt idx="33">
                        <c:v>-0.186209233888326</c:v>
                      </c:pt>
                      <c:pt idx="34">
                        <c:v>1.7200959691534301E-3</c:v>
                      </c:pt>
                      <c:pt idx="35">
                        <c:v>6.7585186777238695E-2</c:v>
                      </c:pt>
                      <c:pt idx="36">
                        <c:v>-6.7899021178921506E-2</c:v>
                      </c:pt>
                      <c:pt idx="37">
                        <c:v>5.1266979608818798E-2</c:v>
                      </c:pt>
                      <c:pt idx="38">
                        <c:v>5.1218225913171198E-2</c:v>
                      </c:pt>
                      <c:pt idx="39">
                        <c:v>6.8440105322318395E-2</c:v>
                      </c:pt>
                      <c:pt idx="40">
                        <c:v>7.76347189363122E-2</c:v>
                      </c:pt>
                      <c:pt idx="41">
                        <c:v>2.18320147041738E-3</c:v>
                      </c:pt>
                      <c:pt idx="42">
                        <c:v>8.7898607984323196E-2</c:v>
                      </c:pt>
                      <c:pt idx="43">
                        <c:v>3.7872082396699501E-2</c:v>
                      </c:pt>
                      <c:pt idx="44">
                        <c:v>2.6116078624401001E-2</c:v>
                      </c:pt>
                      <c:pt idx="45">
                        <c:v>-2.3678336230519299E-2</c:v>
                      </c:pt>
                      <c:pt idx="46">
                        <c:v>1.1016925389171799E-2</c:v>
                      </c:pt>
                      <c:pt idx="47">
                        <c:v>0.14881229510201899</c:v>
                      </c:pt>
                      <c:pt idx="48">
                        <c:v>-4.0207773719712098E-2</c:v>
                      </c:pt>
                      <c:pt idx="49">
                        <c:v>8.5681750046346206E-2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D-71F9-44AF-87F6-E25316603036}"/>
                  </c:ext>
                </c:extLst>
              </c15:ser>
            </c15:filteredRadarSeries>
            <c15:filteredRadarSeries>
              <c15:ser>
                <c:idx val="142"/>
                <c:order val="1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'50d_nor'!$A$144</c15:sqref>
                        </c15:formulaRef>
                      </c:ext>
                    </c:extLst>
                    <c:strCache>
                      <c:ptCount val="1"/>
                      <c:pt idx="0">
                        <c:v>Process control technicians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'50d_nor'!$B$144:$AY$144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0.128898824207556</c:v>
                      </c:pt>
                      <c:pt idx="1">
                        <c:v>-0.109216943728523</c:v>
                      </c:pt>
                      <c:pt idx="2">
                        <c:v>6.63987984688581E-2</c:v>
                      </c:pt>
                      <c:pt idx="3">
                        <c:v>-1.2956477069565301E-2</c:v>
                      </c:pt>
                      <c:pt idx="4">
                        <c:v>-1.1439497258752899E-2</c:v>
                      </c:pt>
                      <c:pt idx="5">
                        <c:v>-1.0667215622548199E-2</c:v>
                      </c:pt>
                      <c:pt idx="6">
                        <c:v>-4.8423509080065603E-2</c:v>
                      </c:pt>
                      <c:pt idx="7">
                        <c:v>2.3241008266717801E-2</c:v>
                      </c:pt>
                      <c:pt idx="8">
                        <c:v>3.7265947479482302E-2</c:v>
                      </c:pt>
                      <c:pt idx="9">
                        <c:v>-4.3814320776376203E-2</c:v>
                      </c:pt>
                      <c:pt idx="10">
                        <c:v>8.7751413629643005E-2</c:v>
                      </c:pt>
                      <c:pt idx="11">
                        <c:v>-1.31673473743944E-2</c:v>
                      </c:pt>
                      <c:pt idx="12">
                        <c:v>-6.6632416425060998E-3</c:v>
                      </c:pt>
                      <c:pt idx="13">
                        <c:v>1.25282786310991E-2</c:v>
                      </c:pt>
                      <c:pt idx="14">
                        <c:v>3.1999178473463501E-2</c:v>
                      </c:pt>
                      <c:pt idx="15">
                        <c:v>7.2190132948244598E-2</c:v>
                      </c:pt>
                      <c:pt idx="16">
                        <c:v>-1.3509617123178899E-3</c:v>
                      </c:pt>
                      <c:pt idx="17">
                        <c:v>1.32316271357859E-3</c:v>
                      </c:pt>
                      <c:pt idx="18">
                        <c:v>3.8153685014168902E-2</c:v>
                      </c:pt>
                      <c:pt idx="19">
                        <c:v>-9.7847761381443799E-2</c:v>
                      </c:pt>
                      <c:pt idx="20">
                        <c:v>3.5693971633230501E-2</c:v>
                      </c:pt>
                      <c:pt idx="21">
                        <c:v>-3.8196556647181398E-3</c:v>
                      </c:pt>
                      <c:pt idx="22">
                        <c:v>5.8571376954330699E-2</c:v>
                      </c:pt>
                      <c:pt idx="23">
                        <c:v>7.6606097525246698E-3</c:v>
                      </c:pt>
                      <c:pt idx="24">
                        <c:v>-3.1364235853098498E-3</c:v>
                      </c:pt>
                      <c:pt idx="25">
                        <c:v>-0.25388785215214099</c:v>
                      </c:pt>
                      <c:pt idx="26">
                        <c:v>-5.4473840490047498E-2</c:v>
                      </c:pt>
                      <c:pt idx="27">
                        <c:v>-4.3235678483489297E-2</c:v>
                      </c:pt>
                      <c:pt idx="28">
                        <c:v>5.0201389072722702E-2</c:v>
                      </c:pt>
                      <c:pt idx="29">
                        <c:v>1.77348531333777E-3</c:v>
                      </c:pt>
                      <c:pt idx="30">
                        <c:v>0.59067826880018304</c:v>
                      </c:pt>
                      <c:pt idx="31">
                        <c:v>-4.6600401702966698E-2</c:v>
                      </c:pt>
                      <c:pt idx="32">
                        <c:v>-7.3561456981969101E-2</c:v>
                      </c:pt>
                      <c:pt idx="33">
                        <c:v>-0.19888261076545399</c:v>
                      </c:pt>
                      <c:pt idx="34">
                        <c:v>1.31023175444798E-2</c:v>
                      </c:pt>
                      <c:pt idx="35">
                        <c:v>5.0609919305241099E-2</c:v>
                      </c:pt>
                      <c:pt idx="36">
                        <c:v>3.4662840698648198E-4</c:v>
                      </c:pt>
                      <c:pt idx="37">
                        <c:v>5.3939749485325199E-2</c:v>
                      </c:pt>
                      <c:pt idx="38">
                        <c:v>-1.7767822137409101E-2</c:v>
                      </c:pt>
                      <c:pt idx="39">
                        <c:v>1.49082605741357E-2</c:v>
                      </c:pt>
                      <c:pt idx="40">
                        <c:v>-2.2376326713451099E-2</c:v>
                      </c:pt>
                      <c:pt idx="41">
                        <c:v>-2.9372431792408501E-2</c:v>
                      </c:pt>
                      <c:pt idx="42">
                        <c:v>0.100535480652741</c:v>
                      </c:pt>
                      <c:pt idx="43">
                        <c:v>6.3983945043935897E-2</c:v>
                      </c:pt>
                      <c:pt idx="44">
                        <c:v>1.6551471930621401E-3</c:v>
                      </c:pt>
                      <c:pt idx="45">
                        <c:v>-1.6933534438357101E-2</c:v>
                      </c:pt>
                      <c:pt idx="46">
                        <c:v>-2.75312436644389E-2</c:v>
                      </c:pt>
                      <c:pt idx="47">
                        <c:v>8.9019707921403304E-2</c:v>
                      </c:pt>
                      <c:pt idx="48">
                        <c:v>-2.81547497839249E-2</c:v>
                      </c:pt>
                      <c:pt idx="49">
                        <c:v>-1.62553362536406E-2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E-71F9-44AF-87F6-E25316603036}"/>
                  </c:ext>
                </c:extLst>
              </c15:ser>
            </c15:filteredRadarSeries>
            <c15:filteredRadarSeries>
              <c15:ser>
                <c:idx val="143"/>
                <c:order val="1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'50d_nor'!$A$145</c15:sqref>
                        </c15:formulaRef>
                      </c:ext>
                    </c:extLst>
                    <c:strCache>
                      <c:ptCount val="1"/>
                      <c:pt idx="0">
                        <c:v>Photographers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'50d_nor'!$B$145:$AY$145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-2.6940665690590501E-2</c:v>
                      </c:pt>
                      <c:pt idx="1">
                        <c:v>2.7505320502185699E-2</c:v>
                      </c:pt>
                      <c:pt idx="2">
                        <c:v>0.135728146794282</c:v>
                      </c:pt>
                      <c:pt idx="3">
                        <c:v>-7.5496960592315795E-2</c:v>
                      </c:pt>
                      <c:pt idx="4">
                        <c:v>-3.3294539406831899E-2</c:v>
                      </c:pt>
                      <c:pt idx="5">
                        <c:v>-0.15105420461647401</c:v>
                      </c:pt>
                      <c:pt idx="6">
                        <c:v>-0.23602973014222101</c:v>
                      </c:pt>
                      <c:pt idx="7">
                        <c:v>2.5698826994626899E-2</c:v>
                      </c:pt>
                      <c:pt idx="8">
                        <c:v>-3.8545226320348201E-2</c:v>
                      </c:pt>
                      <c:pt idx="9">
                        <c:v>-8.4023047302629494E-2</c:v>
                      </c:pt>
                      <c:pt idx="10">
                        <c:v>-6.7063308477494504E-3</c:v>
                      </c:pt>
                      <c:pt idx="11">
                        <c:v>-9.96264089112993E-2</c:v>
                      </c:pt>
                      <c:pt idx="12">
                        <c:v>-5.13052193937613E-2</c:v>
                      </c:pt>
                      <c:pt idx="13">
                        <c:v>0.22618343627454801</c:v>
                      </c:pt>
                      <c:pt idx="14">
                        <c:v>5.2772116235271803E-2</c:v>
                      </c:pt>
                      <c:pt idx="15">
                        <c:v>-0.13761702765869199</c:v>
                      </c:pt>
                      <c:pt idx="16">
                        <c:v>1.9782811938337801E-2</c:v>
                      </c:pt>
                      <c:pt idx="17">
                        <c:v>-0.10240145622379999</c:v>
                      </c:pt>
                      <c:pt idx="18">
                        <c:v>-0.16541170863372401</c:v>
                      </c:pt>
                      <c:pt idx="19">
                        <c:v>-0.28915952807309497</c:v>
                      </c:pt>
                      <c:pt idx="20">
                        <c:v>0.21125323965479101</c:v>
                      </c:pt>
                      <c:pt idx="21">
                        <c:v>0.326012799406385</c:v>
                      </c:pt>
                      <c:pt idx="22">
                        <c:v>-1.9930506346352898E-2</c:v>
                      </c:pt>
                      <c:pt idx="23">
                        <c:v>9.9990118950084805E-2</c:v>
                      </c:pt>
                      <c:pt idx="24">
                        <c:v>8.4935336571185294E-2</c:v>
                      </c:pt>
                      <c:pt idx="25">
                        <c:v>-0.10402107109264599</c:v>
                      </c:pt>
                      <c:pt idx="26">
                        <c:v>-0.21951206981726801</c:v>
                      </c:pt>
                      <c:pt idx="27">
                        <c:v>-0.10412355292677899</c:v>
                      </c:pt>
                      <c:pt idx="28">
                        <c:v>-8.2427545806520799E-2</c:v>
                      </c:pt>
                      <c:pt idx="29">
                        <c:v>-5.6021393211603897E-2</c:v>
                      </c:pt>
                      <c:pt idx="30">
                        <c:v>0.13218749989737599</c:v>
                      </c:pt>
                      <c:pt idx="31">
                        <c:v>0.102594363205697</c:v>
                      </c:pt>
                      <c:pt idx="32">
                        <c:v>6.2803279293929801E-2</c:v>
                      </c:pt>
                      <c:pt idx="33">
                        <c:v>-0.28809452077720299</c:v>
                      </c:pt>
                      <c:pt idx="34">
                        <c:v>-0.10019106372289401</c:v>
                      </c:pt>
                      <c:pt idx="35">
                        <c:v>0.14887596327921701</c:v>
                      </c:pt>
                      <c:pt idx="36">
                        <c:v>-4.3004190828994399E-2</c:v>
                      </c:pt>
                      <c:pt idx="37">
                        <c:v>2.4282166346318801E-2</c:v>
                      </c:pt>
                      <c:pt idx="38">
                        <c:v>-0.18699317723348099</c:v>
                      </c:pt>
                      <c:pt idx="39">
                        <c:v>5.5539125756860798E-2</c:v>
                      </c:pt>
                      <c:pt idx="40">
                        <c:v>0.21712082702083299</c:v>
                      </c:pt>
                      <c:pt idx="41">
                        <c:v>0.13344541417516401</c:v>
                      </c:pt>
                      <c:pt idx="42">
                        <c:v>0.181298402372055</c:v>
                      </c:pt>
                      <c:pt idx="43">
                        <c:v>0.106974959252948</c:v>
                      </c:pt>
                      <c:pt idx="44">
                        <c:v>0.13667057777875899</c:v>
                      </c:pt>
                      <c:pt idx="45">
                        <c:v>-0.25881686737883602</c:v>
                      </c:pt>
                      <c:pt idx="46">
                        <c:v>-8.0297531214738496E-2</c:v>
                      </c:pt>
                      <c:pt idx="47">
                        <c:v>-0.106004396000277</c:v>
                      </c:pt>
                      <c:pt idx="48">
                        <c:v>-7.2703828250261599E-3</c:v>
                      </c:pt>
                      <c:pt idx="49">
                        <c:v>-0.17209513177737301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F-71F9-44AF-87F6-E25316603036}"/>
                  </c:ext>
                </c:extLst>
              </c15:ser>
            </c15:filteredRadarSeries>
            <c15:filteredRadarSeries>
              <c15:ser>
                <c:idx val="144"/>
                <c:order val="1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'50d_nor'!$A$146</c15:sqref>
                        </c15:formulaRef>
                      </c:ext>
                    </c:extLst>
                    <c:strCache>
                      <c:ptCount val="1"/>
                      <c:pt idx="0">
                        <c:v>Broadcasting and audio-visual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'50d_nor'!$B$146:$AY$146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-1.6548596591530601E-2</c:v>
                      </c:pt>
                      <c:pt idx="1">
                        <c:v>-3.6050552897694599E-2</c:v>
                      </c:pt>
                      <c:pt idx="2">
                        <c:v>7.7642790681214394E-2</c:v>
                      </c:pt>
                      <c:pt idx="3">
                        <c:v>0.10776585098913</c:v>
                      </c:pt>
                      <c:pt idx="4">
                        <c:v>-8.8643055600087506E-2</c:v>
                      </c:pt>
                      <c:pt idx="5">
                        <c:v>-4.3417955551052503E-2</c:v>
                      </c:pt>
                      <c:pt idx="6">
                        <c:v>-7.8569113715962799E-2</c:v>
                      </c:pt>
                      <c:pt idx="7">
                        <c:v>-9.4291053178624407E-2</c:v>
                      </c:pt>
                      <c:pt idx="8">
                        <c:v>5.3036984605661697E-2</c:v>
                      </c:pt>
                      <c:pt idx="9">
                        <c:v>9.4515128778661903E-2</c:v>
                      </c:pt>
                      <c:pt idx="10">
                        <c:v>0.14256690217474699</c:v>
                      </c:pt>
                      <c:pt idx="11">
                        <c:v>1.9627760945344599E-2</c:v>
                      </c:pt>
                      <c:pt idx="12">
                        <c:v>7.6600580846043695E-2</c:v>
                      </c:pt>
                      <c:pt idx="13">
                        <c:v>9.3989511209301005E-2</c:v>
                      </c:pt>
                      <c:pt idx="14">
                        <c:v>-4.9463551574982903E-2</c:v>
                      </c:pt>
                      <c:pt idx="15">
                        <c:v>1.5529863071811799E-2</c:v>
                      </c:pt>
                      <c:pt idx="16">
                        <c:v>-0.128339223716252</c:v>
                      </c:pt>
                      <c:pt idx="17">
                        <c:v>0.14236529046240501</c:v>
                      </c:pt>
                      <c:pt idx="18">
                        <c:v>-2.9683042824322801E-2</c:v>
                      </c:pt>
                      <c:pt idx="19">
                        <c:v>-9.5647137040633698E-2</c:v>
                      </c:pt>
                      <c:pt idx="20">
                        <c:v>0.182623548781392</c:v>
                      </c:pt>
                      <c:pt idx="21">
                        <c:v>0.16078077678559699</c:v>
                      </c:pt>
                      <c:pt idx="22">
                        <c:v>3.1519275788773199E-3</c:v>
                      </c:pt>
                      <c:pt idx="23">
                        <c:v>1.38911107007048E-2</c:v>
                      </c:pt>
                      <c:pt idx="24">
                        <c:v>4.9685230981190098E-2</c:v>
                      </c:pt>
                      <c:pt idx="25">
                        <c:v>-6.9001889230062799E-2</c:v>
                      </c:pt>
                      <c:pt idx="26">
                        <c:v>-0.111777176409943</c:v>
                      </c:pt>
                      <c:pt idx="27">
                        <c:v>-7.3066349011403395E-2</c:v>
                      </c:pt>
                      <c:pt idx="28">
                        <c:v>-4.9017211685115802E-2</c:v>
                      </c:pt>
                      <c:pt idx="29">
                        <c:v>-5.5958168484144699E-2</c:v>
                      </c:pt>
                      <c:pt idx="30">
                        <c:v>0.44676815848211399</c:v>
                      </c:pt>
                      <c:pt idx="31">
                        <c:v>-4.7105442396535697E-2</c:v>
                      </c:pt>
                      <c:pt idx="32">
                        <c:v>4.08293572903283E-2</c:v>
                      </c:pt>
                      <c:pt idx="33">
                        <c:v>-0.19863302833555499</c:v>
                      </c:pt>
                      <c:pt idx="34" formatCode="0.00E+00">
                        <c:v>3.9082434297774097E-5</c:v>
                      </c:pt>
                      <c:pt idx="35">
                        <c:v>0.126101882467933</c:v>
                      </c:pt>
                      <c:pt idx="36">
                        <c:v>6.8255711538785499E-2</c:v>
                      </c:pt>
                      <c:pt idx="37">
                        <c:v>-4.9482872512172003E-2</c:v>
                      </c:pt>
                      <c:pt idx="38">
                        <c:v>-1.8925609784864201E-2</c:v>
                      </c:pt>
                      <c:pt idx="39">
                        <c:v>-3.9943901852864004E-3</c:v>
                      </c:pt>
                      <c:pt idx="40">
                        <c:v>0.16653474146191199</c:v>
                      </c:pt>
                      <c:pt idx="41">
                        <c:v>6.5497996523981597E-2</c:v>
                      </c:pt>
                      <c:pt idx="42">
                        <c:v>-4.1402990876195797E-2</c:v>
                      </c:pt>
                      <c:pt idx="43">
                        <c:v>1.6603404561680801E-2</c:v>
                      </c:pt>
                      <c:pt idx="44">
                        <c:v>-6.7382184761558495E-2</c:v>
                      </c:pt>
                      <c:pt idx="45">
                        <c:v>6.3735848496717798E-3</c:v>
                      </c:pt>
                      <c:pt idx="46">
                        <c:v>6.2279106810556401E-2</c:v>
                      </c:pt>
                      <c:pt idx="47">
                        <c:v>0.122544834035253</c:v>
                      </c:pt>
                      <c:pt idx="48">
                        <c:v>-0.10843241025709199</c:v>
                      </c:pt>
                      <c:pt idx="49">
                        <c:v>4.0520651082459398E-2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0-71F9-44AF-87F6-E25316603036}"/>
                  </c:ext>
                </c:extLst>
              </c15:ser>
            </c15:filteredRadarSeries>
            <c15:filteredRadarSeries>
              <c15:ser>
                <c:idx val="145"/>
                <c:order val="1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'50d_nor'!$A$147</c15:sqref>
                        </c15:formulaRef>
                      </c:ext>
                    </c:extLst>
                    <c:strCache>
                      <c:ptCount val="1"/>
                      <c:pt idx="0">
                        <c:v>Medical imaging and therapeutic equipment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'50d_nor'!$B$147:$AY$147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0.145622732149055</c:v>
                      </c:pt>
                      <c:pt idx="1">
                        <c:v>-5.0146604097447998E-2</c:v>
                      </c:pt>
                      <c:pt idx="2">
                        <c:v>6.8630098271143594E-2</c:v>
                      </c:pt>
                      <c:pt idx="3">
                        <c:v>-3.9517080436373298E-3</c:v>
                      </c:pt>
                      <c:pt idx="4">
                        <c:v>-7.9551885740266795E-2</c:v>
                      </c:pt>
                      <c:pt idx="5">
                        <c:v>6.7449648416633096E-4</c:v>
                      </c:pt>
                      <c:pt idx="6">
                        <c:v>-5.8457201764365301E-2</c:v>
                      </c:pt>
                      <c:pt idx="7">
                        <c:v>-9.1825075903494299E-2</c:v>
                      </c:pt>
                      <c:pt idx="8">
                        <c:v>0.19309178639573099</c:v>
                      </c:pt>
                      <c:pt idx="9">
                        <c:v>4.4437087265036798E-2</c:v>
                      </c:pt>
                      <c:pt idx="10">
                        <c:v>0.17578662593100999</c:v>
                      </c:pt>
                      <c:pt idx="11">
                        <c:v>-1.4365918015704301E-2</c:v>
                      </c:pt>
                      <c:pt idx="12">
                        <c:v>9.3651794366661906E-2</c:v>
                      </c:pt>
                      <c:pt idx="13">
                        <c:v>4.98298014530036E-2</c:v>
                      </c:pt>
                      <c:pt idx="14">
                        <c:v>-9.6928371572175001E-2</c:v>
                      </c:pt>
                      <c:pt idx="15">
                        <c:v>7.95968772691618E-2</c:v>
                      </c:pt>
                      <c:pt idx="16">
                        <c:v>-0.122863702372855</c:v>
                      </c:pt>
                      <c:pt idx="17">
                        <c:v>8.4768394549518497E-2</c:v>
                      </c:pt>
                      <c:pt idx="18">
                        <c:v>-2.2053098007388899E-2</c:v>
                      </c:pt>
                      <c:pt idx="19">
                        <c:v>-0.100679471433732</c:v>
                      </c:pt>
                      <c:pt idx="20">
                        <c:v>0.104025673127425</c:v>
                      </c:pt>
                      <c:pt idx="21">
                        <c:v>0.113296020641151</c:v>
                      </c:pt>
                      <c:pt idx="22">
                        <c:v>-5.5839602857011103E-2</c:v>
                      </c:pt>
                      <c:pt idx="23">
                        <c:v>-9.2439998521700595E-2</c:v>
                      </c:pt>
                      <c:pt idx="24">
                        <c:v>-2.8932958302084699E-2</c:v>
                      </c:pt>
                      <c:pt idx="25">
                        <c:v>-0.129923789766932</c:v>
                      </c:pt>
                      <c:pt idx="26">
                        <c:v>-9.4858517400435105E-2</c:v>
                      </c:pt>
                      <c:pt idx="27">
                        <c:v>-0.117761613033638</c:v>
                      </c:pt>
                      <c:pt idx="28">
                        <c:v>-7.0374441617741101E-3</c:v>
                      </c:pt>
                      <c:pt idx="29">
                        <c:v>-3.7657479895302597E-2</c:v>
                      </c:pt>
                      <c:pt idx="30">
                        <c:v>0.399356717737683</c:v>
                      </c:pt>
                      <c:pt idx="31">
                        <c:v>2.4892907108943998E-2</c:v>
                      </c:pt>
                      <c:pt idx="32">
                        <c:v>-4.8109133890704599E-2</c:v>
                      </c:pt>
                      <c:pt idx="33">
                        <c:v>-0.19516864440792001</c:v>
                      </c:pt>
                      <c:pt idx="34">
                        <c:v>8.3252239898742794E-2</c:v>
                      </c:pt>
                      <c:pt idx="35">
                        <c:v>0.13299396031678201</c:v>
                      </c:pt>
                      <c:pt idx="36">
                        <c:v>8.4259599846234601E-2</c:v>
                      </c:pt>
                      <c:pt idx="37">
                        <c:v>0.17829731383233099</c:v>
                      </c:pt>
                      <c:pt idx="38">
                        <c:v>0.13910685985679599</c:v>
                      </c:pt>
                      <c:pt idx="39">
                        <c:v>4.5199766193393699E-2</c:v>
                      </c:pt>
                      <c:pt idx="40">
                        <c:v>6.5833781451942103E-2</c:v>
                      </c:pt>
                      <c:pt idx="41">
                        <c:v>1.5661053873895402E-2</c:v>
                      </c:pt>
                      <c:pt idx="42">
                        <c:v>0.103224659043084</c:v>
                      </c:pt>
                      <c:pt idx="43">
                        <c:v>0.15114973603088699</c:v>
                      </c:pt>
                      <c:pt idx="44">
                        <c:v>9.7728017797800701E-2</c:v>
                      </c:pt>
                      <c:pt idx="45">
                        <c:v>-1.7059185550387001E-2</c:v>
                      </c:pt>
                      <c:pt idx="46">
                        <c:v>7.4878194458875794E-2</c:v>
                      </c:pt>
                      <c:pt idx="47">
                        <c:v>0.14017941019038199</c:v>
                      </c:pt>
                      <c:pt idx="48">
                        <c:v>-3.81108879390216E-2</c:v>
                      </c:pt>
                      <c:pt idx="49">
                        <c:v>7.6655745059709096E-2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1-71F9-44AF-87F6-E25316603036}"/>
                  </c:ext>
                </c:extLst>
              </c15:ser>
            </c15:filteredRadarSeries>
            <c15:filteredRadarSeries>
              <c15:ser>
                <c:idx val="146"/>
                <c:order val="1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'50d_nor'!$A$148</c15:sqref>
                        </c15:formulaRef>
                      </c:ext>
                    </c:extLst>
                    <c:strCache>
                      <c:ptCount val="1"/>
                      <c:pt idx="0">
                        <c:v>Ships'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'50d_nor'!$B$148:$AY$148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0.158068183112823</c:v>
                      </c:pt>
                      <c:pt idx="1">
                        <c:v>-8.8743738756116894E-2</c:v>
                      </c:pt>
                      <c:pt idx="2">
                        <c:v>0.16979070861085399</c:v>
                      </c:pt>
                      <c:pt idx="3">
                        <c:v>-9.3716365208705105E-2</c:v>
                      </c:pt>
                      <c:pt idx="4">
                        <c:v>-0.100190673415695</c:v>
                      </c:pt>
                      <c:pt idx="5">
                        <c:v>-9.2356447025317395E-2</c:v>
                      </c:pt>
                      <c:pt idx="6">
                        <c:v>-0.18440275449862301</c:v>
                      </c:pt>
                      <c:pt idx="7">
                        <c:v>8.6065952985201297E-2</c:v>
                      </c:pt>
                      <c:pt idx="8">
                        <c:v>3.7394873812546303E-2</c:v>
                      </c:pt>
                      <c:pt idx="9">
                        <c:v>-0.20822400398851901</c:v>
                      </c:pt>
                      <c:pt idx="10">
                        <c:v>0.14011148722320199</c:v>
                      </c:pt>
                      <c:pt idx="11">
                        <c:v>0.14356484088976201</c:v>
                      </c:pt>
                      <c:pt idx="12">
                        <c:v>4.3121624483839799E-2</c:v>
                      </c:pt>
                      <c:pt idx="13">
                        <c:v>8.2596615205076995E-2</c:v>
                      </c:pt>
                      <c:pt idx="14">
                        <c:v>-0.12472428100848</c:v>
                      </c:pt>
                      <c:pt idx="15">
                        <c:v>-5.5738944275532797E-2</c:v>
                      </c:pt>
                      <c:pt idx="16">
                        <c:v>1.6671184413166399E-2</c:v>
                      </c:pt>
                      <c:pt idx="17">
                        <c:v>0.157623754765047</c:v>
                      </c:pt>
                      <c:pt idx="18">
                        <c:v>-0.191845469901162</c:v>
                      </c:pt>
                      <c:pt idx="19">
                        <c:v>-0.20486548702459401</c:v>
                      </c:pt>
                      <c:pt idx="20">
                        <c:v>0.14001879334991299</c:v>
                      </c:pt>
                      <c:pt idx="21">
                        <c:v>1.34941621513556E-2</c:v>
                      </c:pt>
                      <c:pt idx="22">
                        <c:v>-3.1388211115924498E-2</c:v>
                      </c:pt>
                      <c:pt idx="23">
                        <c:v>-0.106643174935209</c:v>
                      </c:pt>
                      <c:pt idx="24">
                        <c:v>0.10376226777321</c:v>
                      </c:pt>
                      <c:pt idx="25">
                        <c:v>-0.16407867210331301</c:v>
                      </c:pt>
                      <c:pt idx="26">
                        <c:v>-7.1875043332058394E-2</c:v>
                      </c:pt>
                      <c:pt idx="27">
                        <c:v>-0.15410266687917301</c:v>
                      </c:pt>
                      <c:pt idx="28">
                        <c:v>5.7113743370233498E-2</c:v>
                      </c:pt>
                      <c:pt idx="29">
                        <c:v>3.24793124564451E-2</c:v>
                      </c:pt>
                      <c:pt idx="30">
                        <c:v>0.40971220168554801</c:v>
                      </c:pt>
                      <c:pt idx="31">
                        <c:v>-4.9380941975042898E-2</c:v>
                      </c:pt>
                      <c:pt idx="32">
                        <c:v>-5.1162621137265697E-2</c:v>
                      </c:pt>
                      <c:pt idx="33">
                        <c:v>-7.7880656254532193E-2</c:v>
                      </c:pt>
                      <c:pt idx="34">
                        <c:v>0.121244416404514</c:v>
                      </c:pt>
                      <c:pt idx="35">
                        <c:v>9.0154353008389199E-2</c:v>
                      </c:pt>
                      <c:pt idx="36">
                        <c:v>1.30066072061777E-2</c:v>
                      </c:pt>
                      <c:pt idx="37">
                        <c:v>2.3345211053215002E-3</c:v>
                      </c:pt>
                      <c:pt idx="38">
                        <c:v>-5.1180923474523903E-2</c:v>
                      </c:pt>
                      <c:pt idx="39">
                        <c:v>0.11202481138004</c:v>
                      </c:pt>
                      <c:pt idx="40">
                        <c:v>2.25773019286554E-2</c:v>
                      </c:pt>
                      <c:pt idx="41">
                        <c:v>-0.13371389688674601</c:v>
                      </c:pt>
                      <c:pt idx="42">
                        <c:v>0.26877403872086902</c:v>
                      </c:pt>
                      <c:pt idx="43">
                        <c:v>-3.8742488193186E-2</c:v>
                      </c:pt>
                      <c:pt idx="44">
                        <c:v>1.28394898606314E-2</c:v>
                      </c:pt>
                      <c:pt idx="45">
                        <c:v>-4.24976956616377E-3</c:v>
                      </c:pt>
                      <c:pt idx="46">
                        <c:v>-6.95821188509992E-2</c:v>
                      </c:pt>
                      <c:pt idx="47">
                        <c:v>3.1453855513257703E-2</c:v>
                      </c:pt>
                      <c:pt idx="48">
                        <c:v>-8.6262090127955507E-2</c:v>
                      </c:pt>
                      <c:pt idx="49">
                        <c:v>-9.4381421021884696E-2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2-71F9-44AF-87F6-E25316603036}"/>
                  </c:ext>
                </c:extLst>
              </c15:ser>
            </c15:filteredRadarSeries>
            <c15:filteredRadarSeries>
              <c15:ser>
                <c:idx val="147"/>
                <c:order val="1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'50d_nor'!$A$149</c15:sqref>
                        </c15:formulaRef>
                      </c:ext>
                    </c:extLst>
                    <c:strCache>
                      <c:ptCount val="1"/>
                      <c:pt idx="0">
                        <c:v>Ships' deck officers and pilots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'50d_nor'!$B$149:$AY$149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0.13075234384380299</c:v>
                      </c:pt>
                      <c:pt idx="1">
                        <c:v>-4.2968586957459198E-2</c:v>
                      </c:pt>
                      <c:pt idx="2">
                        <c:v>0.105234679677146</c:v>
                      </c:pt>
                      <c:pt idx="3">
                        <c:v>-0.110031304120153</c:v>
                      </c:pt>
                      <c:pt idx="4">
                        <c:v>1.5290186095646099E-2</c:v>
                      </c:pt>
                      <c:pt idx="5">
                        <c:v>-8.3921843240577804E-2</c:v>
                      </c:pt>
                      <c:pt idx="6">
                        <c:v>-7.7391222159966799E-2</c:v>
                      </c:pt>
                      <c:pt idx="7">
                        <c:v>0.101543883111404</c:v>
                      </c:pt>
                      <c:pt idx="8">
                        <c:v>6.3109681182042902E-3</c:v>
                      </c:pt>
                      <c:pt idx="9">
                        <c:v>-0.239098980251507</c:v>
                      </c:pt>
                      <c:pt idx="10">
                        <c:v>4.8713505642867902E-2</c:v>
                      </c:pt>
                      <c:pt idx="11">
                        <c:v>8.7461287997398704E-2</c:v>
                      </c:pt>
                      <c:pt idx="12">
                        <c:v>4.5798557837510101E-3</c:v>
                      </c:pt>
                      <c:pt idx="13">
                        <c:v>0.14712920055269901</c:v>
                      </c:pt>
                      <c:pt idx="14">
                        <c:v>-7.3681069505538696E-2</c:v>
                      </c:pt>
                      <c:pt idx="15">
                        <c:v>-0.10299290979407701</c:v>
                      </c:pt>
                      <c:pt idx="16">
                        <c:v>-9.2891456869465705E-2</c:v>
                      </c:pt>
                      <c:pt idx="17">
                        <c:v>9.3946476981640006E-2</c:v>
                      </c:pt>
                      <c:pt idx="18">
                        <c:v>-0.190485513300445</c:v>
                      </c:pt>
                      <c:pt idx="19">
                        <c:v>-0.22076092819219301</c:v>
                      </c:pt>
                      <c:pt idx="20">
                        <c:v>3.51803948776689E-2</c:v>
                      </c:pt>
                      <c:pt idx="21">
                        <c:v>5.4927598541114599E-2</c:v>
                      </c:pt>
                      <c:pt idx="22">
                        <c:v>-2.4583921092165301E-2</c:v>
                      </c:pt>
                      <c:pt idx="23">
                        <c:v>-5.6110236373644297E-2</c:v>
                      </c:pt>
                      <c:pt idx="24">
                        <c:v>-3.8626021192504398E-2</c:v>
                      </c:pt>
                      <c:pt idx="25">
                        <c:v>-0.209626250493335</c:v>
                      </c:pt>
                      <c:pt idx="26">
                        <c:v>8.4524235818452496E-3</c:v>
                      </c:pt>
                      <c:pt idx="27">
                        <c:v>-8.0617664249715804E-4</c:v>
                      </c:pt>
                      <c:pt idx="28">
                        <c:v>8.5395091967422496E-2</c:v>
                      </c:pt>
                      <c:pt idx="29">
                        <c:v>-1.0682872614672601E-2</c:v>
                      </c:pt>
                      <c:pt idx="30">
                        <c:v>0.404167364714276</c:v>
                      </c:pt>
                      <c:pt idx="31">
                        <c:v>4.2155461840353403E-2</c:v>
                      </c:pt>
                      <c:pt idx="32">
                        <c:v>-2.83943265928858E-2</c:v>
                      </c:pt>
                      <c:pt idx="33">
                        <c:v>-3.3629966086150098E-2</c:v>
                      </c:pt>
                      <c:pt idx="34">
                        <c:v>0.114174688011964</c:v>
                      </c:pt>
                      <c:pt idx="35">
                        <c:v>9.6711047469858702E-2</c:v>
                      </c:pt>
                      <c:pt idx="36">
                        <c:v>0.112915749439288</c:v>
                      </c:pt>
                      <c:pt idx="37">
                        <c:v>-0.112318483435028</c:v>
                      </c:pt>
                      <c:pt idx="38">
                        <c:v>-9.1851068473437894E-2</c:v>
                      </c:pt>
                      <c:pt idx="39">
                        <c:v>6.3123090674388302E-2</c:v>
                      </c:pt>
                      <c:pt idx="40">
                        <c:v>5.1833674973994397E-3</c:v>
                      </c:pt>
                      <c:pt idx="41">
                        <c:v>-3.9560394480457603E-2</c:v>
                      </c:pt>
                      <c:pt idx="42">
                        <c:v>0.20011869443698399</c:v>
                      </c:pt>
                      <c:pt idx="43">
                        <c:v>5.3918002873148997E-2</c:v>
                      </c:pt>
                      <c:pt idx="44">
                        <c:v>-5.1565755247951303E-2</c:v>
                      </c:pt>
                      <c:pt idx="45">
                        <c:v>-0.111441165968743</c:v>
                      </c:pt>
                      <c:pt idx="46">
                        <c:v>-6.4500953701912195E-2</c:v>
                      </c:pt>
                      <c:pt idx="47">
                        <c:v>-1.80074917243211E-2</c:v>
                      </c:pt>
                      <c:pt idx="48">
                        <c:v>-4.0073916901084201E-2</c:v>
                      </c:pt>
                      <c:pt idx="49">
                        <c:v>-2.42100417215095E-2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3-71F9-44AF-87F6-E25316603036}"/>
                  </c:ext>
                </c:extLst>
              </c15:ser>
            </c15:filteredRadarSeries>
            <c15:filteredRadarSeries>
              <c15:ser>
                <c:idx val="148"/>
                <c:order val="1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'50d_nor'!$A$150</c15:sqref>
                        </c15:formulaRef>
                      </c:ext>
                    </c:extLst>
                    <c:strCache>
                      <c:ptCount val="1"/>
                      <c:pt idx="0">
                        <c:v>Aircraft pilots and related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'50d_nor'!$B$150:$AY$150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8.1524134332829706E-2</c:v>
                      </c:pt>
                      <c:pt idx="1">
                        <c:v>-5.7988693924676997E-3</c:v>
                      </c:pt>
                      <c:pt idx="2">
                        <c:v>2.3792243599611799E-2</c:v>
                      </c:pt>
                      <c:pt idx="3">
                        <c:v>-1.39359327538215E-2</c:v>
                      </c:pt>
                      <c:pt idx="4">
                        <c:v>1.9917775617543801E-3</c:v>
                      </c:pt>
                      <c:pt idx="5">
                        <c:v>8.7468714469714597E-3</c:v>
                      </c:pt>
                      <c:pt idx="6">
                        <c:v>-9.2414410351058005E-2</c:v>
                      </c:pt>
                      <c:pt idx="7">
                        <c:v>-4.25352833415924E-2</c:v>
                      </c:pt>
                      <c:pt idx="8">
                        <c:v>3.2739887944390297E-2</c:v>
                      </c:pt>
                      <c:pt idx="9">
                        <c:v>-9.2604045353487693E-2</c:v>
                      </c:pt>
                      <c:pt idx="10">
                        <c:v>0.12235992318962099</c:v>
                      </c:pt>
                      <c:pt idx="11">
                        <c:v>6.2987124063663899E-2</c:v>
                      </c:pt>
                      <c:pt idx="12">
                        <c:v>-6.8058778822117699E-3</c:v>
                      </c:pt>
                      <c:pt idx="13">
                        <c:v>6.7222363679569602E-2</c:v>
                      </c:pt>
                      <c:pt idx="14">
                        <c:v>1.7714325869924699E-3</c:v>
                      </c:pt>
                      <c:pt idx="15">
                        <c:v>-5.0942321080488302E-2</c:v>
                      </c:pt>
                      <c:pt idx="16">
                        <c:v>-7.4836386645518199E-2</c:v>
                      </c:pt>
                      <c:pt idx="17">
                        <c:v>0.11897543919373101</c:v>
                      </c:pt>
                      <c:pt idx="18">
                        <c:v>-6.9720542127595805E-2</c:v>
                      </c:pt>
                      <c:pt idx="19">
                        <c:v>-0.100852242167492</c:v>
                      </c:pt>
                      <c:pt idx="20">
                        <c:v>3.4885072832186503E-2</c:v>
                      </c:pt>
                      <c:pt idx="21">
                        <c:v>7.8426119159152097E-2</c:v>
                      </c:pt>
                      <c:pt idx="22">
                        <c:v>-2.01254605588028E-2</c:v>
                      </c:pt>
                      <c:pt idx="23">
                        <c:v>7.6535938214731202E-4</c:v>
                      </c:pt>
                      <c:pt idx="24">
                        <c:v>-6.9572762395748403E-2</c:v>
                      </c:pt>
                      <c:pt idx="25">
                        <c:v>-0.21913254212070901</c:v>
                      </c:pt>
                      <c:pt idx="26">
                        <c:v>-5.2423923968231298E-2</c:v>
                      </c:pt>
                      <c:pt idx="27">
                        <c:v>-0.169355458303696</c:v>
                      </c:pt>
                      <c:pt idx="28">
                        <c:v>-5.5560963917511197E-2</c:v>
                      </c:pt>
                      <c:pt idx="29">
                        <c:v>6.24705171442669E-2</c:v>
                      </c:pt>
                      <c:pt idx="30">
                        <c:v>0.44912242802073798</c:v>
                      </c:pt>
                      <c:pt idx="31">
                        <c:v>1.50708696229343E-2</c:v>
                      </c:pt>
                      <c:pt idx="32">
                        <c:v>-9.2694107331920805E-3</c:v>
                      </c:pt>
                      <c:pt idx="33">
                        <c:v>-0.15411736174479701</c:v>
                      </c:pt>
                      <c:pt idx="34">
                        <c:v>8.1557617405335806E-2</c:v>
                      </c:pt>
                      <c:pt idx="35">
                        <c:v>1.1612891748135901E-3</c:v>
                      </c:pt>
                      <c:pt idx="36">
                        <c:v>-1.10236709361632E-2</c:v>
                      </c:pt>
                      <c:pt idx="37">
                        <c:v>-6.2482556521386802E-3</c:v>
                      </c:pt>
                      <c:pt idx="38">
                        <c:v>4.9621900816381797E-3</c:v>
                      </c:pt>
                      <c:pt idx="39">
                        <c:v>5.7472217595345203E-2</c:v>
                      </c:pt>
                      <c:pt idx="40">
                        <c:v>-3.0928957691756499E-2</c:v>
                      </c:pt>
                      <c:pt idx="41">
                        <c:v>-1.5997028317625998E-2</c:v>
                      </c:pt>
                      <c:pt idx="42">
                        <c:v>0.17440962297505599</c:v>
                      </c:pt>
                      <c:pt idx="43">
                        <c:v>0.106140586194013</c:v>
                      </c:pt>
                      <c:pt idx="44">
                        <c:v>3.7560257406617198E-2</c:v>
                      </c:pt>
                      <c:pt idx="45">
                        <c:v>-4.8925863794224603E-2</c:v>
                      </c:pt>
                      <c:pt idx="46">
                        <c:v>-5.7819827147173201E-2</c:v>
                      </c:pt>
                      <c:pt idx="47">
                        <c:v>0.115646278526432</c:v>
                      </c:pt>
                      <c:pt idx="48">
                        <c:v>-0.10280843350372</c:v>
                      </c:pt>
                      <c:pt idx="49">
                        <c:v>0.118046611750405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4-71F9-44AF-87F6-E25316603036}"/>
                  </c:ext>
                </c:extLst>
              </c15:ser>
            </c15:filteredRadarSeries>
            <c15:filteredRadarSeries>
              <c15:ser>
                <c:idx val="149"/>
                <c:order val="1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'50d_nor'!$A$151</c15:sqref>
                        </c15:formulaRef>
                      </c:ext>
                    </c:extLst>
                    <c:strCache>
                      <c:ptCount val="1"/>
                      <c:pt idx="0">
                        <c:v>Air traffic controllers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'50d_nor'!$B$151:$AY$151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0.122892934152199</c:v>
                      </c:pt>
                      <c:pt idx="1">
                        <c:v>-0.10842394644530801</c:v>
                      </c:pt>
                      <c:pt idx="2">
                        <c:v>0.108473092199286</c:v>
                      </c:pt>
                      <c:pt idx="3">
                        <c:v>-4.8516054758980598E-3</c:v>
                      </c:pt>
                      <c:pt idx="4">
                        <c:v>-0.162355339552336</c:v>
                      </c:pt>
                      <c:pt idx="5">
                        <c:v>-0.14667265346859901</c:v>
                      </c:pt>
                      <c:pt idx="6">
                        <c:v>-3.27434697091359E-2</c:v>
                      </c:pt>
                      <c:pt idx="7">
                        <c:v>3.6245587224158902E-2</c:v>
                      </c:pt>
                      <c:pt idx="8">
                        <c:v>0.102325037257121</c:v>
                      </c:pt>
                      <c:pt idx="9">
                        <c:v>-0.109760575084995</c:v>
                      </c:pt>
                      <c:pt idx="10">
                        <c:v>0.14941270810450699</c:v>
                      </c:pt>
                      <c:pt idx="11">
                        <c:v>6.4754067220530098E-3</c:v>
                      </c:pt>
                      <c:pt idx="12">
                        <c:v>-3.8920909877000497E-2</c:v>
                      </c:pt>
                      <c:pt idx="13">
                        <c:v>0.124265499513598</c:v>
                      </c:pt>
                      <c:pt idx="14">
                        <c:v>-4.3656720294606002E-2</c:v>
                      </c:pt>
                      <c:pt idx="15">
                        <c:v>1.50047711394282E-2</c:v>
                      </c:pt>
                      <c:pt idx="16">
                        <c:v>-0.16929601964430099</c:v>
                      </c:pt>
                      <c:pt idx="17">
                        <c:v>8.7759075084385199E-2</c:v>
                      </c:pt>
                      <c:pt idx="18">
                        <c:v>-0.17518100573994999</c:v>
                      </c:pt>
                      <c:pt idx="19">
                        <c:v>-0.19619666145984699</c:v>
                      </c:pt>
                      <c:pt idx="20">
                        <c:v>6.4826319014835501E-2</c:v>
                      </c:pt>
                      <c:pt idx="21">
                        <c:v>1.6308283800412399E-2</c:v>
                      </c:pt>
                      <c:pt idx="22">
                        <c:v>-8.9796444371499501E-2</c:v>
                      </c:pt>
                      <c:pt idx="23">
                        <c:v>3.9668727313720398E-2</c:v>
                      </c:pt>
                      <c:pt idx="24">
                        <c:v>2.9529341466332099E-2</c:v>
                      </c:pt>
                      <c:pt idx="25">
                        <c:v>-0.229477176550101</c:v>
                      </c:pt>
                      <c:pt idx="26">
                        <c:v>5.8322175394335901E-2</c:v>
                      </c:pt>
                      <c:pt idx="27">
                        <c:v>5.78292802847995E-2</c:v>
                      </c:pt>
                      <c:pt idx="28">
                        <c:v>0.13776203040578999</c:v>
                      </c:pt>
                      <c:pt idx="29">
                        <c:v>5.2448227019883102E-2</c:v>
                      </c:pt>
                      <c:pt idx="30">
                        <c:v>0.48256100614133302</c:v>
                      </c:pt>
                      <c:pt idx="31">
                        <c:v>0.10908256354036699</c:v>
                      </c:pt>
                      <c:pt idx="32">
                        <c:v>-1.8774292976510901E-2</c:v>
                      </c:pt>
                      <c:pt idx="33">
                        <c:v>-0.121424866910051</c:v>
                      </c:pt>
                      <c:pt idx="34">
                        <c:v>-1.74210034701252E-2</c:v>
                      </c:pt>
                      <c:pt idx="35">
                        <c:v>2.46496307258861E-2</c:v>
                      </c:pt>
                      <c:pt idx="36">
                        <c:v>0.10129060904124999</c:v>
                      </c:pt>
                      <c:pt idx="37">
                        <c:v>-0.101341900936747</c:v>
                      </c:pt>
                      <c:pt idx="38">
                        <c:v>-2.6753175152702601E-2</c:v>
                      </c:pt>
                      <c:pt idx="39">
                        <c:v>0.19490108979158199</c:v>
                      </c:pt>
                      <c:pt idx="40">
                        <c:v>2.10701474159838E-2</c:v>
                      </c:pt>
                      <c:pt idx="41">
                        <c:v>0.11790867670925199</c:v>
                      </c:pt>
                      <c:pt idx="42">
                        <c:v>0.100464915171309</c:v>
                      </c:pt>
                      <c:pt idx="43">
                        <c:v>1.7970709826406501E-3</c:v>
                      </c:pt>
                      <c:pt idx="44">
                        <c:v>-9.5945587592148204E-2</c:v>
                      </c:pt>
                      <c:pt idx="45">
                        <c:v>5.1797136624442204E-4</c:v>
                      </c:pt>
                      <c:pt idx="46">
                        <c:v>3.46554832214244E-2</c:v>
                      </c:pt>
                      <c:pt idx="47">
                        <c:v>1.76321478303339E-2</c:v>
                      </c:pt>
                      <c:pt idx="48">
                        <c:v>-3.7361171249225701E-2</c:v>
                      </c:pt>
                      <c:pt idx="49">
                        <c:v>5.0534481580756997E-2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5-71F9-44AF-87F6-E25316603036}"/>
                  </c:ext>
                </c:extLst>
              </c15:ser>
            </c15:filteredRadarSeries>
            <c15:filteredRadarSeries>
              <c15:ser>
                <c:idx val="150"/>
                <c:order val="1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'50d_nor'!$A$152</c15:sqref>
                        </c15:formulaRef>
                      </c:ext>
                    </c:extLst>
                    <c:strCache>
                      <c:ptCount val="1"/>
                      <c:pt idx="0">
                        <c:v>Air traffic safety electronics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'50d_nor'!$B$152:$AY$152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4.4160182310824699E-3</c:v>
                      </c:pt>
                      <c:pt idx="1">
                        <c:v>-8.3547946833844894E-2</c:v>
                      </c:pt>
                      <c:pt idx="2">
                        <c:v>0.12988770139015601</c:v>
                      </c:pt>
                      <c:pt idx="3">
                        <c:v>2.68672253133833E-2</c:v>
                      </c:pt>
                      <c:pt idx="4">
                        <c:v>-0.10365345149060901</c:v>
                      </c:pt>
                      <c:pt idx="5">
                        <c:v>-9.9075528123604595E-2</c:v>
                      </c:pt>
                      <c:pt idx="6">
                        <c:v>-9.8236558004872201E-2</c:v>
                      </c:pt>
                      <c:pt idx="7">
                        <c:v>-2.1872508753055499E-2</c:v>
                      </c:pt>
                      <c:pt idx="8">
                        <c:v>0.14061854578179001</c:v>
                      </c:pt>
                      <c:pt idx="9">
                        <c:v>-9.5354694838644699E-2</c:v>
                      </c:pt>
                      <c:pt idx="10">
                        <c:v>0.150820938986759</c:v>
                      </c:pt>
                      <c:pt idx="11">
                        <c:v>-6.1165976104405901E-3</c:v>
                      </c:pt>
                      <c:pt idx="12">
                        <c:v>-3.8691197352614601E-2</c:v>
                      </c:pt>
                      <c:pt idx="13">
                        <c:v>8.3611902752007902E-2</c:v>
                      </c:pt>
                      <c:pt idx="14">
                        <c:v>-5.3378786888340697E-2</c:v>
                      </c:pt>
                      <c:pt idx="15">
                        <c:v>4.6588438092421101E-2</c:v>
                      </c:pt>
                      <c:pt idx="16">
                        <c:v>-0.106319044413259</c:v>
                      </c:pt>
                      <c:pt idx="17">
                        <c:v>0.115129243828008</c:v>
                      </c:pt>
                      <c:pt idx="18">
                        <c:v>-7.3317748055891099E-2</c:v>
                      </c:pt>
                      <c:pt idx="19">
                        <c:v>-0.20784680900281799</c:v>
                      </c:pt>
                      <c:pt idx="20">
                        <c:v>0.13263796365848299</c:v>
                      </c:pt>
                      <c:pt idx="21">
                        <c:v>4.8820314901793699E-2</c:v>
                      </c:pt>
                      <c:pt idx="22">
                        <c:v>-9.3308351677896098E-2</c:v>
                      </c:pt>
                      <c:pt idx="23">
                        <c:v>-5.3951693479148501E-2</c:v>
                      </c:pt>
                      <c:pt idx="24">
                        <c:v>-4.1861388959470698E-3</c:v>
                      </c:pt>
                      <c:pt idx="25">
                        <c:v>-0.21300959096706801</c:v>
                      </c:pt>
                      <c:pt idx="26">
                        <c:v>-2.3940085638611001E-2</c:v>
                      </c:pt>
                      <c:pt idx="27">
                        <c:v>-9.3798058817345705E-3</c:v>
                      </c:pt>
                      <c:pt idx="28">
                        <c:v>7.2375912997209899E-2</c:v>
                      </c:pt>
                      <c:pt idx="29">
                        <c:v>1.5823246000042802E-2</c:v>
                      </c:pt>
                      <c:pt idx="30">
                        <c:v>0.47074917548818002</c:v>
                      </c:pt>
                      <c:pt idx="31">
                        <c:v>6.6817423569513507E-2</c:v>
                      </c:pt>
                      <c:pt idx="32">
                        <c:v>3.7356590473350597E-2</c:v>
                      </c:pt>
                      <c:pt idx="33">
                        <c:v>-0.121743710112308</c:v>
                      </c:pt>
                      <c:pt idx="34">
                        <c:v>4.8368201288776502E-2</c:v>
                      </c:pt>
                      <c:pt idx="35">
                        <c:v>6.6747262424436293E-2</c:v>
                      </c:pt>
                      <c:pt idx="36">
                        <c:v>5.1075793257775802E-2</c:v>
                      </c:pt>
                      <c:pt idx="37">
                        <c:v>-2.2526024275271398E-3</c:v>
                      </c:pt>
                      <c:pt idx="38">
                        <c:v>5.4047525879801397E-2</c:v>
                      </c:pt>
                      <c:pt idx="39">
                        <c:v>0.119359430121544</c:v>
                      </c:pt>
                      <c:pt idx="40">
                        <c:v>-8.1722629236040904E-3</c:v>
                      </c:pt>
                      <c:pt idx="41">
                        <c:v>4.7642468396357399E-2</c:v>
                      </c:pt>
                      <c:pt idx="42">
                        <c:v>0.13775603888391399</c:v>
                      </c:pt>
                      <c:pt idx="43">
                        <c:v>-1.5084807660017401E-2</c:v>
                      </c:pt>
                      <c:pt idx="44">
                        <c:v>5.0774011168438798E-2</c:v>
                      </c:pt>
                      <c:pt idx="45">
                        <c:v>-1.8497785714653701E-3</c:v>
                      </c:pt>
                      <c:pt idx="46">
                        <c:v>2.16398295912403E-4</c:v>
                      </c:pt>
                      <c:pt idx="47">
                        <c:v>6.8988822286895804E-2</c:v>
                      </c:pt>
                      <c:pt idx="48">
                        <c:v>-3.4475396836812902E-2</c:v>
                      </c:pt>
                      <c:pt idx="49">
                        <c:v>4.4867640831549399E-2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6-71F9-44AF-87F6-E25316603036}"/>
                  </c:ext>
                </c:extLst>
              </c15:ser>
            </c15:filteredRadarSeries>
            <c15:filteredRadarSeries>
              <c15:ser>
                <c:idx val="151"/>
                <c:order val="1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'50d_nor'!$A$153</c15:sqref>
                        </c15:formulaRef>
                      </c:ext>
                    </c:extLst>
                    <c:strCache>
                      <c:ptCount val="1"/>
                      <c:pt idx="0">
                        <c:v>Regulatory government associate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'50d_nor'!$B$153:$AY$153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4.5679795672511E-2</c:v>
                      </c:pt>
                      <c:pt idx="1">
                        <c:v>-4.1728409338922197E-2</c:v>
                      </c:pt>
                      <c:pt idx="2">
                        <c:v>1.2188316302601801E-2</c:v>
                      </c:pt>
                      <c:pt idx="3">
                        <c:v>7.9718334232650508E-3</c:v>
                      </c:pt>
                      <c:pt idx="4">
                        <c:v>2.04206358207982E-2</c:v>
                      </c:pt>
                      <c:pt idx="5">
                        <c:v>-3.3210368413486901E-2</c:v>
                      </c:pt>
                      <c:pt idx="6">
                        <c:v>-4.4330624263654098E-2</c:v>
                      </c:pt>
                      <c:pt idx="7">
                        <c:v>-2.8183002035194402E-2</c:v>
                      </c:pt>
                      <c:pt idx="8">
                        <c:v>1.6283991587742901E-2</c:v>
                      </c:pt>
                      <c:pt idx="9">
                        <c:v>-5.4941953830708802E-2</c:v>
                      </c:pt>
                      <c:pt idx="10">
                        <c:v>4.4295083165204703E-2</c:v>
                      </c:pt>
                      <c:pt idx="11">
                        <c:v>4.0333191639574398E-2</c:v>
                      </c:pt>
                      <c:pt idx="12">
                        <c:v>-2.53378726635403E-3</c:v>
                      </c:pt>
                      <c:pt idx="13">
                        <c:v>-1.21809879909635E-2</c:v>
                      </c:pt>
                      <c:pt idx="14">
                        <c:v>4.5494294790624501E-2</c:v>
                      </c:pt>
                      <c:pt idx="15">
                        <c:v>4.3666889881321801E-2</c:v>
                      </c:pt>
                      <c:pt idx="16">
                        <c:v>1.06214946564861E-2</c:v>
                      </c:pt>
                      <c:pt idx="17">
                        <c:v>-2.6190225492106899E-3</c:v>
                      </c:pt>
                      <c:pt idx="18">
                        <c:v>8.43493931716887E-2</c:v>
                      </c:pt>
                      <c:pt idx="19">
                        <c:v>-5.4491815173654798E-2</c:v>
                      </c:pt>
                      <c:pt idx="20">
                        <c:v>4.77066335651362E-2</c:v>
                      </c:pt>
                      <c:pt idx="21">
                        <c:v>6.9272024762900303E-3</c:v>
                      </c:pt>
                      <c:pt idx="22">
                        <c:v>4.38705719996135E-2</c:v>
                      </c:pt>
                      <c:pt idx="23">
                        <c:v>1.24645623635137E-2</c:v>
                      </c:pt>
                      <c:pt idx="24">
                        <c:v>-7.2016367748527294E-2</c:v>
                      </c:pt>
                      <c:pt idx="25">
                        <c:v>-0.27167937477443999</c:v>
                      </c:pt>
                      <c:pt idx="26">
                        <c:v>-3.5254832284435399E-2</c:v>
                      </c:pt>
                      <c:pt idx="27">
                        <c:v>-8.9145631333250694E-2</c:v>
                      </c:pt>
                      <c:pt idx="28">
                        <c:v>-6.7613351616894302E-2</c:v>
                      </c:pt>
                      <c:pt idx="29">
                        <c:v>3.2248161058664501E-2</c:v>
                      </c:pt>
                      <c:pt idx="30">
                        <c:v>0.54065248685296696</c:v>
                      </c:pt>
                      <c:pt idx="31">
                        <c:v>-2.78617356123038E-2</c:v>
                      </c:pt>
                      <c:pt idx="32">
                        <c:v>-1.5734137501053801E-2</c:v>
                      </c:pt>
                      <c:pt idx="33">
                        <c:v>-0.22201375517775401</c:v>
                      </c:pt>
                      <c:pt idx="34">
                        <c:v>-2.52025494491654E-3</c:v>
                      </c:pt>
                      <c:pt idx="35">
                        <c:v>2.9579049535829799E-3</c:v>
                      </c:pt>
                      <c:pt idx="36">
                        <c:v>-3.9546667794341503E-2</c:v>
                      </c:pt>
                      <c:pt idx="37">
                        <c:v>3.1748856478611198E-2</c:v>
                      </c:pt>
                      <c:pt idx="38">
                        <c:v>-4.23707134460438E-3</c:v>
                      </c:pt>
                      <c:pt idx="39">
                        <c:v>-3.3371094952569E-2</c:v>
                      </c:pt>
                      <c:pt idx="40">
                        <c:v>-4.8353074261969199E-2</c:v>
                      </c:pt>
                      <c:pt idx="41">
                        <c:v>-2.1395346696233799E-2</c:v>
                      </c:pt>
                      <c:pt idx="42">
                        <c:v>0.11975085440255299</c:v>
                      </c:pt>
                      <c:pt idx="43">
                        <c:v>0.11444582465756301</c:v>
                      </c:pt>
                      <c:pt idx="44">
                        <c:v>-2.9119767166144901E-3</c:v>
                      </c:pt>
                      <c:pt idx="45">
                        <c:v>-2.63916602393491E-2</c:v>
                      </c:pt>
                      <c:pt idx="46">
                        <c:v>-9.6283905981519494E-2</c:v>
                      </c:pt>
                      <c:pt idx="47">
                        <c:v>0.11082670017233701</c:v>
                      </c:pt>
                      <c:pt idx="48">
                        <c:v>-7.8291036769921399E-3</c:v>
                      </c:pt>
                      <c:pt idx="49">
                        <c:v>3.5780023858496997E-2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7-71F9-44AF-87F6-E25316603036}"/>
                  </c:ext>
                </c:extLst>
              </c15:ser>
            </c15:filteredRadarSeries>
            <c15:filteredRadarSeries>
              <c15:ser>
                <c:idx val="152"/>
                <c:order val="1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'50d_nor'!$A$154</c15:sqref>
                        </c15:formulaRef>
                      </c:ext>
                    </c:extLst>
                    <c:strCache>
                      <c:ptCount val="1"/>
                      <c:pt idx="0">
                        <c:v>Environmental and occupational health inspectors and associates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'50d_nor'!$B$154:$AY$154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1.11010613617435E-2</c:v>
                      </c:pt>
                      <c:pt idx="1">
                        <c:v>5.7993573715605297E-2</c:v>
                      </c:pt>
                      <c:pt idx="2">
                        <c:v>3.4871538618861803E-2</c:v>
                      </c:pt>
                      <c:pt idx="3">
                        <c:v>3.2953263161961299E-3</c:v>
                      </c:pt>
                      <c:pt idx="4">
                        <c:v>-9.8257439634093294E-2</c:v>
                      </c:pt>
                      <c:pt idx="5">
                        <c:v>9.9987057887920699E-3</c:v>
                      </c:pt>
                      <c:pt idx="6">
                        <c:v>-6.5494004717519705E-2</c:v>
                      </c:pt>
                      <c:pt idx="7">
                        <c:v>-7.5154789148492607E-2</c:v>
                      </c:pt>
                      <c:pt idx="8">
                        <c:v>0.178108903122882</c:v>
                      </c:pt>
                      <c:pt idx="9">
                        <c:v>-8.8367711295155499E-2</c:v>
                      </c:pt>
                      <c:pt idx="10">
                        <c:v>3.3336833989579401E-2</c:v>
                      </c:pt>
                      <c:pt idx="11">
                        <c:v>2.2804256547052201E-2</c:v>
                      </c:pt>
                      <c:pt idx="12">
                        <c:v>-1.7661564255461101E-2</c:v>
                      </c:pt>
                      <c:pt idx="13">
                        <c:v>-1.8755753956764799E-2</c:v>
                      </c:pt>
                      <c:pt idx="14">
                        <c:v>1.38515453977976E-2</c:v>
                      </c:pt>
                      <c:pt idx="15">
                        <c:v>1.15014947828258E-2</c:v>
                      </c:pt>
                      <c:pt idx="16">
                        <c:v>3.4631888460023498E-2</c:v>
                      </c:pt>
                      <c:pt idx="17">
                        <c:v>1.04858222123126E-2</c:v>
                      </c:pt>
                      <c:pt idx="18">
                        <c:v>8.9948791471654702E-2</c:v>
                      </c:pt>
                      <c:pt idx="19">
                        <c:v>-6.0629275598555799E-2</c:v>
                      </c:pt>
                      <c:pt idx="20">
                        <c:v>6.4313749871161896E-2</c:v>
                      </c:pt>
                      <c:pt idx="21">
                        <c:v>6.8482683245242204E-2</c:v>
                      </c:pt>
                      <c:pt idx="22">
                        <c:v>1.6908388346218901E-2</c:v>
                      </c:pt>
                      <c:pt idx="23">
                        <c:v>-0.101336798976534</c:v>
                      </c:pt>
                      <c:pt idx="24">
                        <c:v>-7.8082866088809294E-2</c:v>
                      </c:pt>
                      <c:pt idx="25">
                        <c:v>-0.21728375603337899</c:v>
                      </c:pt>
                      <c:pt idx="26">
                        <c:v>-4.1238668645105697E-2</c:v>
                      </c:pt>
                      <c:pt idx="27">
                        <c:v>-0.104221325347338</c:v>
                      </c:pt>
                      <c:pt idx="28">
                        <c:v>-5.4657049306906E-2</c:v>
                      </c:pt>
                      <c:pt idx="29">
                        <c:v>9.9116031358972706E-2</c:v>
                      </c:pt>
                      <c:pt idx="30">
                        <c:v>0.34998824728390698</c:v>
                      </c:pt>
                      <c:pt idx="31">
                        <c:v>-2.7663308926697298E-3</c:v>
                      </c:pt>
                      <c:pt idx="32">
                        <c:v>-7.0029069019775694E-2</c:v>
                      </c:pt>
                      <c:pt idx="33">
                        <c:v>-0.27062387680659999</c:v>
                      </c:pt>
                      <c:pt idx="34">
                        <c:v>-2.0216981458283999E-2</c:v>
                      </c:pt>
                      <c:pt idx="35">
                        <c:v>1.8598461592031101E-2</c:v>
                      </c:pt>
                      <c:pt idx="36">
                        <c:v>-2.5265201588591201E-2</c:v>
                      </c:pt>
                      <c:pt idx="37">
                        <c:v>1.7687582140152199E-2</c:v>
                      </c:pt>
                      <c:pt idx="38">
                        <c:v>0.17897167756292701</c:v>
                      </c:pt>
                      <c:pt idx="39">
                        <c:v>5.0191930839206998E-2</c:v>
                      </c:pt>
                      <c:pt idx="40">
                        <c:v>-6.17515605224815E-2</c:v>
                      </c:pt>
                      <c:pt idx="41">
                        <c:v>-4.2213535831576103E-2</c:v>
                      </c:pt>
                      <c:pt idx="42">
                        <c:v>0.16574560021975701</c:v>
                      </c:pt>
                      <c:pt idx="43">
                        <c:v>8.6527671908588399E-2</c:v>
                      </c:pt>
                      <c:pt idx="44">
                        <c:v>9.0399016854916206E-2</c:v>
                      </c:pt>
                      <c:pt idx="45">
                        <c:v>-3.6614905689407201E-2</c:v>
                      </c:pt>
                      <c:pt idx="46">
                        <c:v>-8.5665051559376898E-2</c:v>
                      </c:pt>
                      <c:pt idx="47">
                        <c:v>0.17627306380202001</c:v>
                      </c:pt>
                      <c:pt idx="48">
                        <c:v>2.8016262828127601E-2</c:v>
                      </c:pt>
                      <c:pt idx="49">
                        <c:v>9.9991066300678597E-2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8-71F9-44AF-87F6-E25316603036}"/>
                  </c:ext>
                </c:extLst>
              </c15:ser>
            </c15:filteredRadarSeries>
            <c15:filteredRadarSeries>
              <c15:ser>
                <c:idx val="153"/>
                <c:order val="1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'50d_nor'!$A$155</c15:sqref>
                        </c15:formulaRef>
                      </c:ext>
                    </c:extLst>
                    <c:strCache>
                      <c:ptCount val="1"/>
                      <c:pt idx="0">
                        <c:v>Product graders and testers (excluding foods and beverages)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'50d_nor'!$B$155:$AY$155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-2.4611151424035398E-2</c:v>
                      </c:pt>
                      <c:pt idx="1">
                        <c:v>-0.117790590033899</c:v>
                      </c:pt>
                      <c:pt idx="2">
                        <c:v>-3.9709382462992299E-2</c:v>
                      </c:pt>
                      <c:pt idx="3">
                        <c:v>5.1234001465304503E-3</c:v>
                      </c:pt>
                      <c:pt idx="4">
                        <c:v>6.0269763262855797E-2</c:v>
                      </c:pt>
                      <c:pt idx="5">
                        <c:v>3.0085847261125499E-2</c:v>
                      </c:pt>
                      <c:pt idx="6">
                        <c:v>-9.3346158398523796E-2</c:v>
                      </c:pt>
                      <c:pt idx="7">
                        <c:v>-0.164688642586057</c:v>
                      </c:pt>
                      <c:pt idx="8">
                        <c:v>0.14720067967863201</c:v>
                      </c:pt>
                      <c:pt idx="9">
                        <c:v>0.121788811503533</c:v>
                      </c:pt>
                      <c:pt idx="10">
                        <c:v>0.12677415379620899</c:v>
                      </c:pt>
                      <c:pt idx="11">
                        <c:v>-3.7386325768262701E-2</c:v>
                      </c:pt>
                      <c:pt idx="12">
                        <c:v>9.1081794150839696E-2</c:v>
                      </c:pt>
                      <c:pt idx="13">
                        <c:v>-8.0093472560507001E-2</c:v>
                      </c:pt>
                      <c:pt idx="14">
                        <c:v>6.6694846846677397E-2</c:v>
                      </c:pt>
                      <c:pt idx="15">
                        <c:v>2.6025370777935399E-2</c:v>
                      </c:pt>
                      <c:pt idx="16">
                        <c:v>-0.14670708712488101</c:v>
                      </c:pt>
                      <c:pt idx="17">
                        <c:v>3.3945223721952501E-2</c:v>
                      </c:pt>
                      <c:pt idx="18">
                        <c:v>3.9093125504220803E-2</c:v>
                      </c:pt>
                      <c:pt idx="19">
                        <c:v>-0.15576320295071899</c:v>
                      </c:pt>
                      <c:pt idx="20">
                        <c:v>8.8887569428386201E-2</c:v>
                      </c:pt>
                      <c:pt idx="21">
                        <c:v>-8.6345635722521005E-2</c:v>
                      </c:pt>
                      <c:pt idx="22">
                        <c:v>0.12477245064416299</c:v>
                      </c:pt>
                      <c:pt idx="23">
                        <c:v>7.2422701267310499E-2</c:v>
                      </c:pt>
                      <c:pt idx="24">
                        <c:v>-9.7875116249997104E-2</c:v>
                      </c:pt>
                      <c:pt idx="25">
                        <c:v>-5.9035056223432497E-2</c:v>
                      </c:pt>
                      <c:pt idx="26">
                        <c:v>-9.6423854664172304E-2</c:v>
                      </c:pt>
                      <c:pt idx="27">
                        <c:v>-1.61634815915358E-2</c:v>
                      </c:pt>
                      <c:pt idx="28">
                        <c:v>6.2577581320987494E-2</c:v>
                      </c:pt>
                      <c:pt idx="29">
                        <c:v>-7.0096080669616104E-3</c:v>
                      </c:pt>
                      <c:pt idx="30">
                        <c:v>0.33161093745919601</c:v>
                      </c:pt>
                      <c:pt idx="31">
                        <c:v>0.113564683481193</c:v>
                      </c:pt>
                      <c:pt idx="32">
                        <c:v>2.5197997671153001E-2</c:v>
                      </c:pt>
                      <c:pt idx="33">
                        <c:v>2.8156057403364701E-2</c:v>
                      </c:pt>
                      <c:pt idx="34">
                        <c:v>0.13428463106767899</c:v>
                      </c:pt>
                      <c:pt idx="35">
                        <c:v>-8.6113827269918605E-2</c:v>
                      </c:pt>
                      <c:pt idx="36">
                        <c:v>-5.6744709969463097E-2</c:v>
                      </c:pt>
                      <c:pt idx="37">
                        <c:v>0.126838995963932</c:v>
                      </c:pt>
                      <c:pt idx="38">
                        <c:v>3.6494279095485201E-2</c:v>
                      </c:pt>
                      <c:pt idx="39">
                        <c:v>1.6857552850094298E-2</c:v>
                      </c:pt>
                      <c:pt idx="40">
                        <c:v>-2.8140193259465401E-2</c:v>
                      </c:pt>
                      <c:pt idx="41">
                        <c:v>-6.0702369516820197E-2</c:v>
                      </c:pt>
                      <c:pt idx="42">
                        <c:v>3.4448322754686997E-2</c:v>
                      </c:pt>
                      <c:pt idx="43">
                        <c:v>7.05880618461142E-2</c:v>
                      </c:pt>
                      <c:pt idx="44">
                        <c:v>6.2905257926871502E-2</c:v>
                      </c:pt>
                      <c:pt idx="45">
                        <c:v>7.2969489655415401E-2</c:v>
                      </c:pt>
                      <c:pt idx="46">
                        <c:v>6.2410697370116003E-3</c:v>
                      </c:pt>
                      <c:pt idx="47">
                        <c:v>9.1939795960937501E-2</c:v>
                      </c:pt>
                      <c:pt idx="48">
                        <c:v>5.5365297253604097E-2</c:v>
                      </c:pt>
                      <c:pt idx="49">
                        <c:v>6.3268071873731999E-2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9-71F9-44AF-87F6-E25316603036}"/>
                  </c:ext>
                </c:extLst>
              </c15:ser>
            </c15:filteredRadarSeries>
            <c15:filteredRadarSeries>
              <c15:ser>
                <c:idx val="154"/>
                <c:order val="1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'50d_nor'!$A$156</c15:sqref>
                        </c15:formulaRef>
                      </c:ext>
                    </c:extLst>
                    <c:strCache>
                      <c:ptCount val="1"/>
                      <c:pt idx="0">
                        <c:v>Life science technicians (excluding medical)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'50d_nor'!$B$156:$AY$156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2.7416801754099499E-2</c:v>
                      </c:pt>
                      <c:pt idx="1">
                        <c:v>1.97936372710972E-2</c:v>
                      </c:pt>
                      <c:pt idx="2">
                        <c:v>-8.3929930313418402E-3</c:v>
                      </c:pt>
                      <c:pt idx="3">
                        <c:v>-4.2280158606861601E-2</c:v>
                      </c:pt>
                      <c:pt idx="4">
                        <c:v>9.5383968457211695E-3</c:v>
                      </c:pt>
                      <c:pt idx="5">
                        <c:v>1.3782004727578699E-2</c:v>
                      </c:pt>
                      <c:pt idx="6">
                        <c:v>-7.7334180697107596E-2</c:v>
                      </c:pt>
                      <c:pt idx="7">
                        <c:v>-7.5111283498745907E-2</c:v>
                      </c:pt>
                      <c:pt idx="8">
                        <c:v>7.6653304271676007E-2</c:v>
                      </c:pt>
                      <c:pt idx="9">
                        <c:v>-9.7589616833230995E-3</c:v>
                      </c:pt>
                      <c:pt idx="10">
                        <c:v>9.3011544971361895E-2</c:v>
                      </c:pt>
                      <c:pt idx="11">
                        <c:v>-3.9462006410389298E-3</c:v>
                      </c:pt>
                      <c:pt idx="12">
                        <c:v>3.6832661614215598E-2</c:v>
                      </c:pt>
                      <c:pt idx="13">
                        <c:v>1.30476105640604E-2</c:v>
                      </c:pt>
                      <c:pt idx="14">
                        <c:v>4.5558328131960001E-2</c:v>
                      </c:pt>
                      <c:pt idx="15">
                        <c:v>-6.93814623771076E-3</c:v>
                      </c:pt>
                      <c:pt idx="16">
                        <c:v>-7.2089380539916995E-2</c:v>
                      </c:pt>
                      <c:pt idx="17">
                        <c:v>7.9723610576432999E-2</c:v>
                      </c:pt>
                      <c:pt idx="18">
                        <c:v>-7.2945247745208001E-3</c:v>
                      </c:pt>
                      <c:pt idx="19">
                        <c:v>-2.3645394898748201E-2</c:v>
                      </c:pt>
                      <c:pt idx="20">
                        <c:v>0.14068582393569701</c:v>
                      </c:pt>
                      <c:pt idx="21">
                        <c:v>0.103882179947777</c:v>
                      </c:pt>
                      <c:pt idx="22">
                        <c:v>-2.1156548068064499E-2</c:v>
                      </c:pt>
                      <c:pt idx="23">
                        <c:v>-2.63538509273657E-2</c:v>
                      </c:pt>
                      <c:pt idx="24">
                        <c:v>8.8661080613926906E-3</c:v>
                      </c:pt>
                      <c:pt idx="25">
                        <c:v>-0.19605658993917299</c:v>
                      </c:pt>
                      <c:pt idx="26">
                        <c:v>-0.13217349606979101</c:v>
                      </c:pt>
                      <c:pt idx="27">
                        <c:v>-0.14395100512268699</c:v>
                      </c:pt>
                      <c:pt idx="28">
                        <c:v>-2.6346005532637301E-2</c:v>
                      </c:pt>
                      <c:pt idx="29">
                        <c:v>3.1207373543206698E-2</c:v>
                      </c:pt>
                      <c:pt idx="30">
                        <c:v>0.49426210312506702</c:v>
                      </c:pt>
                      <c:pt idx="31">
                        <c:v>3.04874850131082E-2</c:v>
                      </c:pt>
                      <c:pt idx="32">
                        <c:v>1.7632170477138599E-2</c:v>
                      </c:pt>
                      <c:pt idx="33">
                        <c:v>-0.15729502536485099</c:v>
                      </c:pt>
                      <c:pt idx="34">
                        <c:v>3.6088203447615798E-2</c:v>
                      </c:pt>
                      <c:pt idx="35">
                        <c:v>6.4587951752869494E-2</c:v>
                      </c:pt>
                      <c:pt idx="36">
                        <c:v>-2.6175006749989099E-2</c:v>
                      </c:pt>
                      <c:pt idx="37">
                        <c:v>8.5772402731777497E-2</c:v>
                      </c:pt>
                      <c:pt idx="38">
                        <c:v>0.121815720424269</c:v>
                      </c:pt>
                      <c:pt idx="39">
                        <c:v>3.3251573324313902E-2</c:v>
                      </c:pt>
                      <c:pt idx="40">
                        <c:v>-4.1237631206436198E-2</c:v>
                      </c:pt>
                      <c:pt idx="41">
                        <c:v>-1.21827233343222E-2</c:v>
                      </c:pt>
                      <c:pt idx="42">
                        <c:v>0.122121987476643</c:v>
                      </c:pt>
                      <c:pt idx="43">
                        <c:v>6.0366412096955702E-2</c:v>
                      </c:pt>
                      <c:pt idx="44">
                        <c:v>-1.02371274040605E-3</c:v>
                      </c:pt>
                      <c:pt idx="45">
                        <c:v>1.6844697085842599E-2</c:v>
                      </c:pt>
                      <c:pt idx="46">
                        <c:v>7.2484965762828497E-3</c:v>
                      </c:pt>
                      <c:pt idx="47">
                        <c:v>0.102847327096234</c:v>
                      </c:pt>
                      <c:pt idx="48">
                        <c:v>-3.14890325935092E-2</c:v>
                      </c:pt>
                      <c:pt idx="49">
                        <c:v>5.9642162097127797E-2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A-71F9-44AF-87F6-E25316603036}"/>
                  </c:ext>
                </c:extLst>
              </c15:ser>
            </c15:filteredRadarSeries>
            <c15:filteredRadarSeries>
              <c15:ser>
                <c:idx val="155"/>
                <c:order val="1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'50d_nor'!$A$157</c15:sqref>
                        </c15:formulaRef>
                      </c:ext>
                    </c:extLst>
                    <c:strCache>
                      <c:ptCount val="1"/>
                      <c:pt idx="0">
                        <c:v>Medical and pathology laboratory technicians 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'50d_nor'!$B$157:$AY$157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0.108454880049241</c:v>
                      </c:pt>
                      <c:pt idx="1">
                        <c:v>-4.3654557474560103E-2</c:v>
                      </c:pt>
                      <c:pt idx="2">
                        <c:v>-3.5080396479860401E-2</c:v>
                      </c:pt>
                      <c:pt idx="3">
                        <c:v>-1.6972534429716701E-2</c:v>
                      </c:pt>
                      <c:pt idx="4">
                        <c:v>-4.8835241136656299E-2</c:v>
                      </c:pt>
                      <c:pt idx="5">
                        <c:v>-1.63277838199463E-2</c:v>
                      </c:pt>
                      <c:pt idx="6">
                        <c:v>-4.93215705732905E-2</c:v>
                      </c:pt>
                      <c:pt idx="7">
                        <c:v>-2.3586065979053199E-2</c:v>
                      </c:pt>
                      <c:pt idx="8">
                        <c:v>0.1602871429371</c:v>
                      </c:pt>
                      <c:pt idx="9">
                        <c:v>-0.10551671863348699</c:v>
                      </c:pt>
                      <c:pt idx="10">
                        <c:v>0.167071226145693</c:v>
                      </c:pt>
                      <c:pt idx="11">
                        <c:v>-4.45257549133894E-2</c:v>
                      </c:pt>
                      <c:pt idx="12">
                        <c:v>8.9240193744074103E-2</c:v>
                      </c:pt>
                      <c:pt idx="13">
                        <c:v>5.48264897559309E-2</c:v>
                      </c:pt>
                      <c:pt idx="14">
                        <c:v>-5.9156158213300197E-2</c:v>
                      </c:pt>
                      <c:pt idx="15">
                        <c:v>3.2305935452192798E-2</c:v>
                      </c:pt>
                      <c:pt idx="16">
                        <c:v>-0.141879607905326</c:v>
                      </c:pt>
                      <c:pt idx="17">
                        <c:v>0.14761623168708701</c:v>
                      </c:pt>
                      <c:pt idx="18">
                        <c:v>-4.4003407382257102E-2</c:v>
                      </c:pt>
                      <c:pt idx="19">
                        <c:v>-1.7198598637355601E-2</c:v>
                      </c:pt>
                      <c:pt idx="20">
                        <c:v>7.4002955058126693E-2</c:v>
                      </c:pt>
                      <c:pt idx="21">
                        <c:v>0.12836686116110399</c:v>
                      </c:pt>
                      <c:pt idx="22">
                        <c:v>4.9145745107205801E-3</c:v>
                      </c:pt>
                      <c:pt idx="23">
                        <c:v>-6.1537848214298002E-2</c:v>
                      </c:pt>
                      <c:pt idx="24">
                        <c:v>-8.6715328267868499E-3</c:v>
                      </c:pt>
                      <c:pt idx="25">
                        <c:v>-0.17814460703097401</c:v>
                      </c:pt>
                      <c:pt idx="26">
                        <c:v>-9.4523384293346502E-2</c:v>
                      </c:pt>
                      <c:pt idx="27">
                        <c:v>-0.11078960168749701</c:v>
                      </c:pt>
                      <c:pt idx="28">
                        <c:v>-0.13783021387209399</c:v>
                      </c:pt>
                      <c:pt idx="29">
                        <c:v>-2.1520113044656099E-2</c:v>
                      </c:pt>
                      <c:pt idx="30">
                        <c:v>0.32708039600329603</c:v>
                      </c:pt>
                      <c:pt idx="31">
                        <c:v>-7.0826043259178795E-2</c:v>
                      </c:pt>
                      <c:pt idx="32">
                        <c:v>-2.9586291822326201E-2</c:v>
                      </c:pt>
                      <c:pt idx="33">
                        <c:v>-0.314648628126518</c:v>
                      </c:pt>
                      <c:pt idx="34">
                        <c:v>4.5744852912823701E-2</c:v>
                      </c:pt>
                      <c:pt idx="35">
                        <c:v>0.15229791827154199</c:v>
                      </c:pt>
                      <c:pt idx="36">
                        <c:v>6.8326122776669995E-2</c:v>
                      </c:pt>
                      <c:pt idx="37">
                        <c:v>0.180449361480082</c:v>
                      </c:pt>
                      <c:pt idx="38">
                        <c:v>0.26199915439993499</c:v>
                      </c:pt>
                      <c:pt idx="39">
                        <c:v>5.35132966051617E-2</c:v>
                      </c:pt>
                      <c:pt idx="40">
                        <c:v>3.24841003509872E-2</c:v>
                      </c:pt>
                      <c:pt idx="41">
                        <c:v>-4.7792146284300903E-2</c:v>
                      </c:pt>
                      <c:pt idx="42">
                        <c:v>0.10200097494978901</c:v>
                      </c:pt>
                      <c:pt idx="43">
                        <c:v>0.121218940983122</c:v>
                      </c:pt>
                      <c:pt idx="44">
                        <c:v>0.15521029662781799</c:v>
                      </c:pt>
                      <c:pt idx="45">
                        <c:v>6.7282707653777696E-2</c:v>
                      </c:pt>
                      <c:pt idx="46">
                        <c:v>0.10447910714359999</c:v>
                      </c:pt>
                      <c:pt idx="47">
                        <c:v>0.148799251539771</c:v>
                      </c:pt>
                      <c:pt idx="48">
                        <c:v>-8.3666659792659304E-2</c:v>
                      </c:pt>
                      <c:pt idx="49">
                        <c:v>8.2983029597219093E-2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B-71F9-44AF-87F6-E25316603036}"/>
                  </c:ext>
                </c:extLst>
              </c15:ser>
            </c15:filteredRadarSeries>
            <c15:filteredRadarSeries>
              <c15:ser>
                <c:idx val="156"/>
                <c:order val="1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'50d_nor'!$A$158</c15:sqref>
                        </c15:formulaRef>
                      </c:ext>
                    </c:extLst>
                    <c:strCache>
                      <c:ptCount val="1"/>
                      <c:pt idx="0">
                        <c:v>Agricultural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'50d_nor'!$B$158:$AY$158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9.4950650129772103E-4</c:v>
                      </c:pt>
                      <c:pt idx="1">
                        <c:v>-0.14479083997509601</c:v>
                      </c:pt>
                      <c:pt idx="2">
                        <c:v>3.6550316858095698E-2</c:v>
                      </c:pt>
                      <c:pt idx="3">
                        <c:v>-3.66787404906301E-2</c:v>
                      </c:pt>
                      <c:pt idx="4">
                        <c:v>-8.7364271462081797E-2</c:v>
                      </c:pt>
                      <c:pt idx="5">
                        <c:v>-8.0170198876196599E-2</c:v>
                      </c:pt>
                      <c:pt idx="6">
                        <c:v>-0.16088300050981999</c:v>
                      </c:pt>
                      <c:pt idx="7">
                        <c:v>-4.0756049224010701E-2</c:v>
                      </c:pt>
                      <c:pt idx="8">
                        <c:v>7.4724235540716194E-2</c:v>
                      </c:pt>
                      <c:pt idx="9">
                        <c:v>-9.1023541904979896E-2</c:v>
                      </c:pt>
                      <c:pt idx="10">
                        <c:v>0.16100382461351401</c:v>
                      </c:pt>
                      <c:pt idx="11">
                        <c:v>-6.6762008879436105E-2</c:v>
                      </c:pt>
                      <c:pt idx="12">
                        <c:v>0.164988704370438</c:v>
                      </c:pt>
                      <c:pt idx="13">
                        <c:v>3.8257481826692703E-2</c:v>
                      </c:pt>
                      <c:pt idx="14">
                        <c:v>-6.10774280481199E-2</c:v>
                      </c:pt>
                      <c:pt idx="15">
                        <c:v>1.8454409336593501E-2</c:v>
                      </c:pt>
                      <c:pt idx="16">
                        <c:v>4.4016788277345897E-2</c:v>
                      </c:pt>
                      <c:pt idx="17">
                        <c:v>0.188229091674083</c:v>
                      </c:pt>
                      <c:pt idx="18">
                        <c:v>6.5514564393174005E-2</c:v>
                      </c:pt>
                      <c:pt idx="19">
                        <c:v>-0.10891313411442</c:v>
                      </c:pt>
                      <c:pt idx="20">
                        <c:v>0.165597135463141</c:v>
                      </c:pt>
                      <c:pt idx="21">
                        <c:v>1.32701601201685E-2</c:v>
                      </c:pt>
                      <c:pt idx="22">
                        <c:v>-4.9134778714223303E-2</c:v>
                      </c:pt>
                      <c:pt idx="23">
                        <c:v>-7.1216150176722601E-2</c:v>
                      </c:pt>
                      <c:pt idx="24">
                        <c:v>2.1480885925639001E-2</c:v>
                      </c:pt>
                      <c:pt idx="25">
                        <c:v>-6.7547069251677805E-2</c:v>
                      </c:pt>
                      <c:pt idx="26">
                        <c:v>-7.4948945309258998E-3</c:v>
                      </c:pt>
                      <c:pt idx="27">
                        <c:v>-0.14661249612772501</c:v>
                      </c:pt>
                      <c:pt idx="28">
                        <c:v>-4.6963858689106297E-2</c:v>
                      </c:pt>
                      <c:pt idx="29">
                        <c:v>4.3063352326456798E-2</c:v>
                      </c:pt>
                      <c:pt idx="30">
                        <c:v>0.44987184701724903</c:v>
                      </c:pt>
                      <c:pt idx="31">
                        <c:v>-3.9913436446813401E-3</c:v>
                      </c:pt>
                      <c:pt idx="32">
                        <c:v>-5.6274266967340598E-3</c:v>
                      </c:pt>
                      <c:pt idx="33">
                        <c:v>-0.11940207205454401</c:v>
                      </c:pt>
                      <c:pt idx="34">
                        <c:v>5.3618421060944998E-2</c:v>
                      </c:pt>
                      <c:pt idx="35">
                        <c:v>0.162904863615109</c:v>
                      </c:pt>
                      <c:pt idx="36">
                        <c:v>-5.9608198919362601E-2</c:v>
                      </c:pt>
                      <c:pt idx="37">
                        <c:v>0.179138991684651</c:v>
                      </c:pt>
                      <c:pt idx="38">
                        <c:v>0.16074774577979301</c:v>
                      </c:pt>
                      <c:pt idx="39">
                        <c:v>0.108900044789464</c:v>
                      </c:pt>
                      <c:pt idx="40">
                        <c:v>-0.101158666787101</c:v>
                      </c:pt>
                      <c:pt idx="41">
                        <c:v>-3.2287649708314901E-2</c:v>
                      </c:pt>
                      <c:pt idx="42">
                        <c:v>0.15296451486753601</c:v>
                      </c:pt>
                      <c:pt idx="43">
                        <c:v>5.8123783941275804E-3</c:v>
                      </c:pt>
                      <c:pt idx="44">
                        <c:v>0.112967036559094</c:v>
                      </c:pt>
                      <c:pt idx="45">
                        <c:v>-1.2755206874595901E-2</c:v>
                      </c:pt>
                      <c:pt idx="46">
                        <c:v>-4.8175944503025099E-2</c:v>
                      </c:pt>
                      <c:pt idx="47">
                        <c:v>0.15950924938653099</c:v>
                      </c:pt>
                      <c:pt idx="48">
                        <c:v>-5.3854003389766397E-2</c:v>
                      </c:pt>
                      <c:pt idx="49">
                        <c:v>-5.7558042527002598E-3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C-71F9-44AF-87F6-E25316603036}"/>
                  </c:ext>
                </c:extLst>
              </c15:ser>
            </c15:filteredRadarSeries>
            <c15:filteredRadarSeries>
              <c15:ser>
                <c:idx val="157"/>
                <c:order val="1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'50d_nor'!$A$159</c15:sqref>
                        </c15:formulaRef>
                      </c:ext>
                    </c:extLst>
                    <c:strCache>
                      <c:ptCount val="1"/>
                      <c:pt idx="0">
                        <c:v>Forestry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'50d_nor'!$B$159:$AY$159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-4.0781164831235103E-2</c:v>
                      </c:pt>
                      <c:pt idx="1">
                        <c:v>-0.19413819595391199</c:v>
                      </c:pt>
                      <c:pt idx="2">
                        <c:v>4.8445566006401299E-2</c:v>
                      </c:pt>
                      <c:pt idx="3">
                        <c:v>3.6572427190629198E-2</c:v>
                      </c:pt>
                      <c:pt idx="4">
                        <c:v>-0.100042786865627</c:v>
                      </c:pt>
                      <c:pt idx="5">
                        <c:v>-0.137829796640286</c:v>
                      </c:pt>
                      <c:pt idx="6">
                        <c:v>-0.16434119179491</c:v>
                      </c:pt>
                      <c:pt idx="7">
                        <c:v>-5.12781599580708E-2</c:v>
                      </c:pt>
                      <c:pt idx="8">
                        <c:v>0.107783202232865</c:v>
                      </c:pt>
                      <c:pt idx="9">
                        <c:v>-0.17810235835788399</c:v>
                      </c:pt>
                      <c:pt idx="10">
                        <c:v>0.18533865104567401</c:v>
                      </c:pt>
                      <c:pt idx="11">
                        <c:v>-3.1496826758623898E-2</c:v>
                      </c:pt>
                      <c:pt idx="12">
                        <c:v>0.13634587541100601</c:v>
                      </c:pt>
                      <c:pt idx="13">
                        <c:v>4.5191783050411299E-2</c:v>
                      </c:pt>
                      <c:pt idx="14">
                        <c:v>-8.3879881852278196E-2</c:v>
                      </c:pt>
                      <c:pt idx="15">
                        <c:v>-1.6013955675819001E-2</c:v>
                      </c:pt>
                      <c:pt idx="16">
                        <c:v>1.95650367603218E-2</c:v>
                      </c:pt>
                      <c:pt idx="17">
                        <c:v>0.223685453059596</c:v>
                      </c:pt>
                      <c:pt idx="18">
                        <c:v>4.4005732836616102E-2</c:v>
                      </c:pt>
                      <c:pt idx="19">
                        <c:v>-0.12995584609956501</c:v>
                      </c:pt>
                      <c:pt idx="20">
                        <c:v>0.14489430913162901</c:v>
                      </c:pt>
                      <c:pt idx="21">
                        <c:v>7.9183140705765695E-2</c:v>
                      </c:pt>
                      <c:pt idx="22">
                        <c:v>-2.9835919939923902E-2</c:v>
                      </c:pt>
                      <c:pt idx="23">
                        <c:v>-0.100782767647017</c:v>
                      </c:pt>
                      <c:pt idx="24">
                        <c:v>2.9989871532852101E-2</c:v>
                      </c:pt>
                      <c:pt idx="25">
                        <c:v>-5.2180387989690602E-2</c:v>
                      </c:pt>
                      <c:pt idx="26">
                        <c:v>-2.2507762624285499E-2</c:v>
                      </c:pt>
                      <c:pt idx="27">
                        <c:v>-0.138947579821805</c:v>
                      </c:pt>
                      <c:pt idx="28">
                        <c:v>-0.13262394692250401</c:v>
                      </c:pt>
                      <c:pt idx="29">
                        <c:v>1.1182473413539E-2</c:v>
                      </c:pt>
                      <c:pt idx="30">
                        <c:v>0.35357818533338597</c:v>
                      </c:pt>
                      <c:pt idx="31">
                        <c:v>-5.8413450836366697E-2</c:v>
                      </c:pt>
                      <c:pt idx="32">
                        <c:v>-2.5519893457886501E-2</c:v>
                      </c:pt>
                      <c:pt idx="33">
                        <c:v>-0.100924313696183</c:v>
                      </c:pt>
                      <c:pt idx="34">
                        <c:v>2.45861830946087E-2</c:v>
                      </c:pt>
                      <c:pt idx="35">
                        <c:v>0.166960485238378</c:v>
                      </c:pt>
                      <c:pt idx="36">
                        <c:v>-4.01629504377378E-2</c:v>
                      </c:pt>
                      <c:pt idx="37">
                        <c:v>9.9717028034361402E-2</c:v>
                      </c:pt>
                      <c:pt idx="38">
                        <c:v>0.22739813780499399</c:v>
                      </c:pt>
                      <c:pt idx="39">
                        <c:v>0.107489811697997</c:v>
                      </c:pt>
                      <c:pt idx="40">
                        <c:v>-7.4551875614336599E-2</c:v>
                      </c:pt>
                      <c:pt idx="41">
                        <c:v>-4.6012950109706303E-2</c:v>
                      </c:pt>
                      <c:pt idx="42">
                        <c:v>0.176177512072002</c:v>
                      </c:pt>
                      <c:pt idx="43">
                        <c:v>1.21008671610786E-2</c:v>
                      </c:pt>
                      <c:pt idx="44">
                        <c:v>0.11904367435619199</c:v>
                      </c:pt>
                      <c:pt idx="45">
                        <c:v>-4.1368174921737402E-2</c:v>
                      </c:pt>
                      <c:pt idx="46">
                        <c:v>-6.4932304702059407E-2</c:v>
                      </c:pt>
                      <c:pt idx="47">
                        <c:v>0.19064650470630001</c:v>
                      </c:pt>
                      <c:pt idx="48">
                        <c:v>-3.2855812122873202E-3</c:v>
                      </c:pt>
                      <c:pt idx="49">
                        <c:v>-1.56544129896957E-2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D-71F9-44AF-87F6-E25316603036}"/>
                  </c:ext>
                </c:extLst>
              </c15:ser>
            </c15:filteredRadarSeries>
            <c15:filteredRadarSeries>
              <c15:ser>
                <c:idx val="158"/>
                <c:order val="1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'50d_nor'!$A$160</c15:sqref>
                        </c15:formulaRef>
                      </c:ext>
                    </c:extLst>
                    <c:strCache>
                      <c:ptCount val="1"/>
                      <c:pt idx="0">
                        <c:v>Paramedical practitioners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'50d_nor'!$B$160:$AY$160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-3.5038412947816099E-3</c:v>
                      </c:pt>
                      <c:pt idx="1">
                        <c:v>-1.05893249867217E-2</c:v>
                      </c:pt>
                      <c:pt idx="2">
                        <c:v>-9.1006760211748999E-2</c:v>
                      </c:pt>
                      <c:pt idx="3">
                        <c:v>-0.102294641352803</c:v>
                      </c:pt>
                      <c:pt idx="4">
                        <c:v>-8.4687802968014703E-2</c:v>
                      </c:pt>
                      <c:pt idx="5">
                        <c:v>-7.8582130379161605E-2</c:v>
                      </c:pt>
                      <c:pt idx="6">
                        <c:v>5.0365034071585602E-2</c:v>
                      </c:pt>
                      <c:pt idx="7">
                        <c:v>2.2255976378778498E-2</c:v>
                      </c:pt>
                      <c:pt idx="8">
                        <c:v>8.1804744502461099E-2</c:v>
                      </c:pt>
                      <c:pt idx="9">
                        <c:v>-7.3499866450588605E-2</c:v>
                      </c:pt>
                      <c:pt idx="10">
                        <c:v>0.10110022742952</c:v>
                      </c:pt>
                      <c:pt idx="11">
                        <c:v>-3.6060436984955099E-3</c:v>
                      </c:pt>
                      <c:pt idx="12">
                        <c:v>0.15989664530709499</c:v>
                      </c:pt>
                      <c:pt idx="13">
                        <c:v>1.28185177141753E-2</c:v>
                      </c:pt>
                      <c:pt idx="14">
                        <c:v>-0.142668193764732</c:v>
                      </c:pt>
                      <c:pt idx="15">
                        <c:v>-6.69126588892167E-2</c:v>
                      </c:pt>
                      <c:pt idx="16">
                        <c:v>-8.0872843471639602E-2</c:v>
                      </c:pt>
                      <c:pt idx="17">
                        <c:v>0.161948058933443</c:v>
                      </c:pt>
                      <c:pt idx="18">
                        <c:v>0.13648459241078201</c:v>
                      </c:pt>
                      <c:pt idx="19">
                        <c:v>-2.6222923711661E-2</c:v>
                      </c:pt>
                      <c:pt idx="20">
                        <c:v>7.7733543057890903E-2</c:v>
                      </c:pt>
                      <c:pt idx="21">
                        <c:v>0.18772815178798799</c:v>
                      </c:pt>
                      <c:pt idx="22">
                        <c:v>3.8698865925760301E-2</c:v>
                      </c:pt>
                      <c:pt idx="23">
                        <c:v>3.1087610105104899E-2</c:v>
                      </c:pt>
                      <c:pt idx="24">
                        <c:v>2.2093498495008801E-2</c:v>
                      </c:pt>
                      <c:pt idx="25">
                        <c:v>5.8528923490550902E-2</c:v>
                      </c:pt>
                      <c:pt idx="26">
                        <c:v>-0.12862168910937899</c:v>
                      </c:pt>
                      <c:pt idx="27">
                        <c:v>-0.30466605359875598</c:v>
                      </c:pt>
                      <c:pt idx="28">
                        <c:v>-0.21102537417042599</c:v>
                      </c:pt>
                      <c:pt idx="29">
                        <c:v>4.6574681637485897E-2</c:v>
                      </c:pt>
                      <c:pt idx="30">
                        <c:v>0.192664614123395</c:v>
                      </c:pt>
                      <c:pt idx="31">
                        <c:v>0.10774660180776301</c:v>
                      </c:pt>
                      <c:pt idx="32">
                        <c:v>5.7956145143294301E-2</c:v>
                      </c:pt>
                      <c:pt idx="33">
                        <c:v>-0.119849855636793</c:v>
                      </c:pt>
                      <c:pt idx="34">
                        <c:v>6.3989639617470099E-3</c:v>
                      </c:pt>
                      <c:pt idx="35">
                        <c:v>0.15070603597344101</c:v>
                      </c:pt>
                      <c:pt idx="36">
                        <c:v>-2.61684217698759E-2</c:v>
                      </c:pt>
                      <c:pt idx="37">
                        <c:v>8.8982010286265997E-2</c:v>
                      </c:pt>
                      <c:pt idx="38">
                        <c:v>0.16481291291889899</c:v>
                      </c:pt>
                      <c:pt idx="39">
                        <c:v>0.17078348605975099</c:v>
                      </c:pt>
                      <c:pt idx="40">
                        <c:v>2.1178748130957499E-2</c:v>
                      </c:pt>
                      <c:pt idx="41">
                        <c:v>-9.5950807199663105E-2</c:v>
                      </c:pt>
                      <c:pt idx="42">
                        <c:v>7.6378548372086602E-2</c:v>
                      </c:pt>
                      <c:pt idx="43">
                        <c:v>0.28093747154909798</c:v>
                      </c:pt>
                      <c:pt idx="44">
                        <c:v>0.16520912690143999</c:v>
                      </c:pt>
                      <c:pt idx="45">
                        <c:v>-8.4252453763537696E-2</c:v>
                      </c:pt>
                      <c:pt idx="46">
                        <c:v>2.5602325805651601E-3</c:v>
                      </c:pt>
                      <c:pt idx="47">
                        <c:v>0.15429456956059101</c:v>
                      </c:pt>
                      <c:pt idx="48">
                        <c:v>-0.14459232094024599</c:v>
                      </c:pt>
                      <c:pt idx="49">
                        <c:v>5.9555935675957898E-2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E-71F9-44AF-87F6-E25316603036}"/>
                  </c:ext>
                </c:extLst>
              </c15:ser>
            </c15:filteredRadarSeries>
            <c15:filteredRadarSeries>
              <c15:ser>
                <c:idx val="159"/>
                <c:order val="1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'50d_nor'!$A$161</c15:sqref>
                        </c15:formulaRef>
                      </c:ext>
                    </c:extLst>
                    <c:strCache>
                      <c:ptCount val="1"/>
                      <c:pt idx="0">
                        <c:v>Community health workers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'50d_nor'!$B$161:$AY$161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5.4543501457063097E-2</c:v>
                      </c:pt>
                      <c:pt idx="1">
                        <c:v>2.1120613623339501E-2</c:v>
                      </c:pt>
                      <c:pt idx="2">
                        <c:v>-5.7122444933658603E-3</c:v>
                      </c:pt>
                      <c:pt idx="3">
                        <c:v>-6.9570549036610196E-2</c:v>
                      </c:pt>
                      <c:pt idx="4">
                        <c:v>-7.9032174485129097E-3</c:v>
                      </c:pt>
                      <c:pt idx="5">
                        <c:v>6.1510508312487798E-3</c:v>
                      </c:pt>
                      <c:pt idx="6">
                        <c:v>-0.159515701570208</c:v>
                      </c:pt>
                      <c:pt idx="7">
                        <c:v>-1.2572969593730001E-2</c:v>
                      </c:pt>
                      <c:pt idx="8">
                        <c:v>0.133586373803567</c:v>
                      </c:pt>
                      <c:pt idx="9">
                        <c:v>-9.5587346676732299E-2</c:v>
                      </c:pt>
                      <c:pt idx="10">
                        <c:v>2.75904163260891E-2</c:v>
                      </c:pt>
                      <c:pt idx="11">
                        <c:v>-0.107356377764166</c:v>
                      </c:pt>
                      <c:pt idx="12">
                        <c:v>0.106499441764505</c:v>
                      </c:pt>
                      <c:pt idx="13">
                        <c:v>-8.0428969766629194E-2</c:v>
                      </c:pt>
                      <c:pt idx="14">
                        <c:v>6.4955542191839997E-3</c:v>
                      </c:pt>
                      <c:pt idx="15">
                        <c:v>-2.2733358236293699E-2</c:v>
                      </c:pt>
                      <c:pt idx="16">
                        <c:v>1.8661280695641401E-2</c:v>
                      </c:pt>
                      <c:pt idx="17">
                        <c:v>8.1292737551572306E-2</c:v>
                      </c:pt>
                      <c:pt idx="18">
                        <c:v>0.14913080661481001</c:v>
                      </c:pt>
                      <c:pt idx="19">
                        <c:v>-5.8461065963524697E-2</c:v>
                      </c:pt>
                      <c:pt idx="20">
                        <c:v>7.8477723988482403E-3</c:v>
                      </c:pt>
                      <c:pt idx="21">
                        <c:v>8.40667740922003E-2</c:v>
                      </c:pt>
                      <c:pt idx="22">
                        <c:v>-0.11019468069001399</c:v>
                      </c:pt>
                      <c:pt idx="23">
                        <c:v>5.1582556393284802E-2</c:v>
                      </c:pt>
                      <c:pt idx="24">
                        <c:v>-3.1619604343425402E-2</c:v>
                      </c:pt>
                      <c:pt idx="25">
                        <c:v>-0.24256558301862599</c:v>
                      </c:pt>
                      <c:pt idx="26">
                        <c:v>-1.08770072780194E-2</c:v>
                      </c:pt>
                      <c:pt idx="27">
                        <c:v>-0.12053308136280801</c:v>
                      </c:pt>
                      <c:pt idx="28">
                        <c:v>-6.4810799173837697E-2</c:v>
                      </c:pt>
                      <c:pt idx="29">
                        <c:v>5.2479107265309702E-2</c:v>
                      </c:pt>
                      <c:pt idx="30">
                        <c:v>0.61251055860188897</c:v>
                      </c:pt>
                      <c:pt idx="31">
                        <c:v>8.8293832573663106E-2</c:v>
                      </c:pt>
                      <c:pt idx="32">
                        <c:v>-5.6192209142046402E-2</c:v>
                      </c:pt>
                      <c:pt idx="33">
                        <c:v>-0.15031964203711401</c:v>
                      </c:pt>
                      <c:pt idx="34">
                        <c:v>-6.4245053007527794E-2</c:v>
                      </c:pt>
                      <c:pt idx="35">
                        <c:v>-5.7819842619389597E-3</c:v>
                      </c:pt>
                      <c:pt idx="36">
                        <c:v>-3.2661390117222598E-2</c:v>
                      </c:pt>
                      <c:pt idx="37">
                        <c:v>-6.6417053793370998E-2</c:v>
                      </c:pt>
                      <c:pt idx="38">
                        <c:v>0.17262583399121001</c:v>
                      </c:pt>
                      <c:pt idx="39">
                        <c:v>4.7138710313629498E-2</c:v>
                      </c:pt>
                      <c:pt idx="40">
                        <c:v>-0.129735417463134</c:v>
                      </c:pt>
                      <c:pt idx="41">
                        <c:v>-5.68478709871202E-2</c:v>
                      </c:pt>
                      <c:pt idx="42">
                        <c:v>7.2940155559290995E-2</c:v>
                      </c:pt>
                      <c:pt idx="43">
                        <c:v>6.1668254058938297E-2</c:v>
                      </c:pt>
                      <c:pt idx="44">
                        <c:v>8.6869462030111005E-2</c:v>
                      </c:pt>
                      <c:pt idx="45">
                        <c:v>2.77351851979292E-2</c:v>
                      </c:pt>
                      <c:pt idx="46">
                        <c:v>-0.193179420416039</c:v>
                      </c:pt>
                      <c:pt idx="47">
                        <c:v>6.4855667023124494E-2</c:v>
                      </c:pt>
                      <c:pt idx="48">
                        <c:v>7.8590893474937609E-3</c:v>
                      </c:pt>
                      <c:pt idx="49">
                        <c:v>4.8762209313728697E-2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F-71F9-44AF-87F6-E25316603036}"/>
                  </c:ext>
                </c:extLst>
              </c15:ser>
            </c15:filteredRadarSeries>
            <c15:filteredRadarSeries>
              <c15:ser>
                <c:idx val="160"/>
                <c:order val="1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'50d_nor'!$A$162</c15:sqref>
                        </c15:formulaRef>
                      </c:ext>
                    </c:extLst>
                    <c:strCache>
                      <c:ptCount val="1"/>
                      <c:pt idx="0">
                        <c:v>Medical assistants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'50d_nor'!$B$162:$AY$162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7.0781195195212202E-3</c:v>
                      </c:pt>
                      <c:pt idx="1">
                        <c:v>-1.6821623927445E-2</c:v>
                      </c:pt>
                      <c:pt idx="2">
                        <c:v>3.8035846995315703E-2</c:v>
                      </c:pt>
                      <c:pt idx="3">
                        <c:v>-9.4645164845727103E-2</c:v>
                      </c:pt>
                      <c:pt idx="4">
                        <c:v>-1.51830317153677E-2</c:v>
                      </c:pt>
                      <c:pt idx="5">
                        <c:v>-3.2023950349770902E-2</c:v>
                      </c:pt>
                      <c:pt idx="6">
                        <c:v>-0.180412798318767</c:v>
                      </c:pt>
                      <c:pt idx="7">
                        <c:v>-5.6354533952331504E-3</c:v>
                      </c:pt>
                      <c:pt idx="8">
                        <c:v>5.6508198235335302E-2</c:v>
                      </c:pt>
                      <c:pt idx="9">
                        <c:v>-0.12904247787266299</c:v>
                      </c:pt>
                      <c:pt idx="10">
                        <c:v>5.98738444558643E-2</c:v>
                      </c:pt>
                      <c:pt idx="11">
                        <c:v>2.83597136546433E-2</c:v>
                      </c:pt>
                      <c:pt idx="12">
                        <c:v>4.8352372968456701E-2</c:v>
                      </c:pt>
                      <c:pt idx="13">
                        <c:v>1.3848305850695001E-2</c:v>
                      </c:pt>
                      <c:pt idx="14">
                        <c:v>2.0597990291005099E-2</c:v>
                      </c:pt>
                      <c:pt idx="15">
                        <c:v>-4.6262147878510997E-2</c:v>
                      </c:pt>
                      <c:pt idx="16">
                        <c:v>-0.168664022280863</c:v>
                      </c:pt>
                      <c:pt idx="17">
                        <c:v>7.6456184629278806E-2</c:v>
                      </c:pt>
                      <c:pt idx="18">
                        <c:v>8.8288417363479907E-2</c:v>
                      </c:pt>
                      <c:pt idx="19">
                        <c:v>-5.5106767111074498E-2</c:v>
                      </c:pt>
                      <c:pt idx="20">
                        <c:v>3.3058837616855397E-4</c:v>
                      </c:pt>
                      <c:pt idx="21">
                        <c:v>0.18011136982492701</c:v>
                      </c:pt>
                      <c:pt idx="22">
                        <c:v>-2.5800861914036001E-2</c:v>
                      </c:pt>
                      <c:pt idx="23">
                        <c:v>-1.6632774037810799E-2</c:v>
                      </c:pt>
                      <c:pt idx="24">
                        <c:v>-6.8658484950610096E-2</c:v>
                      </c:pt>
                      <c:pt idx="25">
                        <c:v>-0.20801727395808101</c:v>
                      </c:pt>
                      <c:pt idx="26">
                        <c:v>-3.9944145494456497E-2</c:v>
                      </c:pt>
                      <c:pt idx="27">
                        <c:v>-0.22403614738243599</c:v>
                      </c:pt>
                      <c:pt idx="28">
                        <c:v>-0.170111607492132</c:v>
                      </c:pt>
                      <c:pt idx="29">
                        <c:v>-4.2946764296594997E-2</c:v>
                      </c:pt>
                      <c:pt idx="30">
                        <c:v>0.39752248120865102</c:v>
                      </c:pt>
                      <c:pt idx="31">
                        <c:v>9.4021856943234602E-2</c:v>
                      </c:pt>
                      <c:pt idx="32">
                        <c:v>-4.1790784216583603E-2</c:v>
                      </c:pt>
                      <c:pt idx="33">
                        <c:v>-0.20717411284450701</c:v>
                      </c:pt>
                      <c:pt idx="34">
                        <c:v>0.113804827681998</c:v>
                      </c:pt>
                      <c:pt idx="35">
                        <c:v>0.22733586656185001</c:v>
                      </c:pt>
                      <c:pt idx="36">
                        <c:v>8.1449838519120105E-2</c:v>
                      </c:pt>
                      <c:pt idx="37">
                        <c:v>0.150756065791776</c:v>
                      </c:pt>
                      <c:pt idx="38">
                        <c:v>0.243370273537763</c:v>
                      </c:pt>
                      <c:pt idx="39">
                        <c:v>3.6439751218243298E-2</c:v>
                      </c:pt>
                      <c:pt idx="40">
                        <c:v>3.43660249408397E-2</c:v>
                      </c:pt>
                      <c:pt idx="41">
                        <c:v>7.1461003957777297E-2</c:v>
                      </c:pt>
                      <c:pt idx="42">
                        <c:v>2.2621995663309701E-2</c:v>
                      </c:pt>
                      <c:pt idx="43">
                        <c:v>0.24434900971281501</c:v>
                      </c:pt>
                      <c:pt idx="44">
                        <c:v>7.75361147416333E-2</c:v>
                      </c:pt>
                      <c:pt idx="45">
                        <c:v>-2.1773748169925999E-2</c:v>
                      </c:pt>
                      <c:pt idx="46">
                        <c:v>6.8527548422913796E-4</c:v>
                      </c:pt>
                      <c:pt idx="47">
                        <c:v>0.144283941859392</c:v>
                      </c:pt>
                      <c:pt idx="48">
                        <c:v>-0.11564493469518999</c:v>
                      </c:pt>
                      <c:pt idx="49">
                        <c:v>0.128504623656678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0-71F9-44AF-87F6-E25316603036}"/>
                  </c:ext>
                </c:extLst>
              </c15:ser>
            </c15:filteredRadarSeries>
            <c15:filteredRadarSeries>
              <c15:ser>
                <c:idx val="161"/>
                <c:order val="1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'50d_nor'!$A$163</c15:sqref>
                        </c15:formulaRef>
                      </c:ext>
                    </c:extLst>
                    <c:strCache>
                      <c:ptCount val="1"/>
                      <c:pt idx="0">
                        <c:v>Dieticians and nutritionists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'50d_nor'!$B$163:$AY$163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7.6837266259393803E-3</c:v>
                      </c:pt>
                      <c:pt idx="1">
                        <c:v>-0.155078624929611</c:v>
                      </c:pt>
                      <c:pt idx="2">
                        <c:v>1.07656645764259E-2</c:v>
                      </c:pt>
                      <c:pt idx="3">
                        <c:v>-0.15286838058576499</c:v>
                      </c:pt>
                      <c:pt idx="4">
                        <c:v>-7.2779780729771995E-2</c:v>
                      </c:pt>
                      <c:pt idx="5">
                        <c:v>-1.0492509051799799E-2</c:v>
                      </c:pt>
                      <c:pt idx="6">
                        <c:v>-7.1099158165861404E-2</c:v>
                      </c:pt>
                      <c:pt idx="7">
                        <c:v>6.7155790139625401E-2</c:v>
                      </c:pt>
                      <c:pt idx="8">
                        <c:v>9.7557512168687605E-2</c:v>
                      </c:pt>
                      <c:pt idx="9">
                        <c:v>3.0526356751850801E-2</c:v>
                      </c:pt>
                      <c:pt idx="10">
                        <c:v>0.12392340763739999</c:v>
                      </c:pt>
                      <c:pt idx="11">
                        <c:v>-7.6012545229912895E-2</c:v>
                      </c:pt>
                      <c:pt idx="12">
                        <c:v>0.169149062184278</c:v>
                      </c:pt>
                      <c:pt idx="13">
                        <c:v>4.3452511197831903E-2</c:v>
                      </c:pt>
                      <c:pt idx="14">
                        <c:v>-0.10109317064905</c:v>
                      </c:pt>
                      <c:pt idx="15">
                        <c:v>-5.76609661323279E-2</c:v>
                      </c:pt>
                      <c:pt idx="16">
                        <c:v>1.26465122372808E-2</c:v>
                      </c:pt>
                      <c:pt idx="17">
                        <c:v>1.65952252503021E-2</c:v>
                      </c:pt>
                      <c:pt idx="18">
                        <c:v>7.7173175343959496E-2</c:v>
                      </c:pt>
                      <c:pt idx="19">
                        <c:v>-0.33585401207962201</c:v>
                      </c:pt>
                      <c:pt idx="20">
                        <c:v>-0.18095420747350499</c:v>
                      </c:pt>
                      <c:pt idx="21">
                        <c:v>7.0573872845549196E-2</c:v>
                      </c:pt>
                      <c:pt idx="22">
                        <c:v>0.12774042486371701</c:v>
                      </c:pt>
                      <c:pt idx="23">
                        <c:v>0.16365955728995199</c:v>
                      </c:pt>
                      <c:pt idx="24">
                        <c:v>2.1102198598914299E-2</c:v>
                      </c:pt>
                      <c:pt idx="25">
                        <c:v>0.130533150513476</c:v>
                      </c:pt>
                      <c:pt idx="26">
                        <c:v>8.2526198354808903E-3</c:v>
                      </c:pt>
                      <c:pt idx="27">
                        <c:v>-7.8864965588424402E-2</c:v>
                      </c:pt>
                      <c:pt idx="28">
                        <c:v>-4.72472143469852E-2</c:v>
                      </c:pt>
                      <c:pt idx="29">
                        <c:v>3.1641955774805298E-3</c:v>
                      </c:pt>
                      <c:pt idx="30">
                        <c:v>-0.16754745089013201</c:v>
                      </c:pt>
                      <c:pt idx="31">
                        <c:v>0.23022067498538501</c:v>
                      </c:pt>
                      <c:pt idx="32">
                        <c:v>-5.11854484278014E-2</c:v>
                      </c:pt>
                      <c:pt idx="33">
                        <c:v>-7.9743009168758094E-2</c:v>
                      </c:pt>
                      <c:pt idx="34">
                        <c:v>3.4378811231162702E-2</c:v>
                      </c:pt>
                      <c:pt idx="35">
                        <c:v>-0.13662373900917299</c:v>
                      </c:pt>
                      <c:pt idx="36">
                        <c:v>-0.108430216184611</c:v>
                      </c:pt>
                      <c:pt idx="37">
                        <c:v>5.2859968138674801E-2</c:v>
                      </c:pt>
                      <c:pt idx="38">
                        <c:v>0.16217117248196</c:v>
                      </c:pt>
                      <c:pt idx="39">
                        <c:v>0.19315351407998699</c:v>
                      </c:pt>
                      <c:pt idx="40">
                        <c:v>5.3372030769867802E-2</c:v>
                      </c:pt>
                      <c:pt idx="41">
                        <c:v>-8.1055261798948106E-2</c:v>
                      </c:pt>
                      <c:pt idx="42">
                        <c:v>9.30774506871163E-2</c:v>
                      </c:pt>
                      <c:pt idx="43">
                        <c:v>0.33221830078387699</c:v>
                      </c:pt>
                      <c:pt idx="44">
                        <c:v>0.28888249316362802</c:v>
                      </c:pt>
                      <c:pt idx="45">
                        <c:v>-2.04213553311633E-2</c:v>
                      </c:pt>
                      <c:pt idx="46">
                        <c:v>-3.6831001772718898E-2</c:v>
                      </c:pt>
                      <c:pt idx="47">
                        <c:v>0.20100686463419001</c:v>
                      </c:pt>
                      <c:pt idx="48">
                        <c:v>-4.3927347773672298E-2</c:v>
                      </c:pt>
                      <c:pt idx="49">
                        <c:v>6.4720297282304995E-2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1-71F9-44AF-87F6-E25316603036}"/>
                  </c:ext>
                </c:extLst>
              </c15:ser>
            </c15:filteredRadarSeries>
            <c15:filteredRadarSeries>
              <c15:ser>
                <c:idx val="162"/>
                <c:order val="1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'50d_nor'!$A$164</c15:sqref>
                        </c15:formulaRef>
                      </c:ext>
                    </c:extLst>
                    <c:strCache>
                      <c:ptCount val="1"/>
                      <c:pt idx="0">
                        <c:v>Optometrists and ophthalmic opticians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'50d_nor'!$B$164:$AY$164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-5.3769955046474999E-2</c:v>
                      </c:pt>
                      <c:pt idx="1">
                        <c:v>-0.20222021005104801</c:v>
                      </c:pt>
                      <c:pt idx="2">
                        <c:v>-6.7430012748225299E-2</c:v>
                      </c:pt>
                      <c:pt idx="3">
                        <c:v>-0.13697964225779499</c:v>
                      </c:pt>
                      <c:pt idx="4">
                        <c:v>-0.20046162202209</c:v>
                      </c:pt>
                      <c:pt idx="5">
                        <c:v>0.110643078763212</c:v>
                      </c:pt>
                      <c:pt idx="6">
                        <c:v>0.119037676579079</c:v>
                      </c:pt>
                      <c:pt idx="7">
                        <c:v>-2.9032505726612701E-2</c:v>
                      </c:pt>
                      <c:pt idx="8">
                        <c:v>0.14688851498021999</c:v>
                      </c:pt>
                      <c:pt idx="9">
                        <c:v>-1.4695538222185601E-2</c:v>
                      </c:pt>
                      <c:pt idx="10">
                        <c:v>0.20413091998921401</c:v>
                      </c:pt>
                      <c:pt idx="11" formatCode="0.00E+00">
                        <c:v>7.1483967047290099E-5</c:v>
                      </c:pt>
                      <c:pt idx="12">
                        <c:v>0.16446545761454201</c:v>
                      </c:pt>
                      <c:pt idx="13">
                        <c:v>0.10510941477216799</c:v>
                      </c:pt>
                      <c:pt idx="14">
                        <c:v>-0.29122139221127602</c:v>
                      </c:pt>
                      <c:pt idx="15">
                        <c:v>9.6276462787302702E-2</c:v>
                      </c:pt>
                      <c:pt idx="16">
                        <c:v>-0.145879843731546</c:v>
                      </c:pt>
                      <c:pt idx="17">
                        <c:v>-2.5584084681104801E-2</c:v>
                      </c:pt>
                      <c:pt idx="18">
                        <c:v>1.5914271080802699E-2</c:v>
                      </c:pt>
                      <c:pt idx="19">
                        <c:v>7.52772126521722E-3</c:v>
                      </c:pt>
                      <c:pt idx="20">
                        <c:v>4.8782988980408303E-2</c:v>
                      </c:pt>
                      <c:pt idx="21">
                        <c:v>0.110227585318003</c:v>
                      </c:pt>
                      <c:pt idx="22">
                        <c:v>-3.4194128114670101E-3</c:v>
                      </c:pt>
                      <c:pt idx="23">
                        <c:v>6.2051928199574002E-2</c:v>
                      </c:pt>
                      <c:pt idx="24">
                        <c:v>-0.20208465079113699</c:v>
                      </c:pt>
                      <c:pt idx="25">
                        <c:v>3.9155804799702501E-2</c:v>
                      </c:pt>
                      <c:pt idx="26">
                        <c:v>-0.14375247741560701</c:v>
                      </c:pt>
                      <c:pt idx="27">
                        <c:v>-0.101771068400604</c:v>
                      </c:pt>
                      <c:pt idx="28">
                        <c:v>-0.138866020051334</c:v>
                      </c:pt>
                      <c:pt idx="29">
                        <c:v>-9.2810986781760696E-2</c:v>
                      </c:pt>
                      <c:pt idx="30">
                        <c:v>-0.136780585362102</c:v>
                      </c:pt>
                      <c:pt idx="31">
                        <c:v>0.22366028158590601</c:v>
                      </c:pt>
                      <c:pt idx="32">
                        <c:v>7.23156653071933E-2</c:v>
                      </c:pt>
                      <c:pt idx="33">
                        <c:v>-7.2154827454091203E-3</c:v>
                      </c:pt>
                      <c:pt idx="34">
                        <c:v>6.7835089249973102E-3</c:v>
                      </c:pt>
                      <c:pt idx="35">
                        <c:v>0.10333471030786</c:v>
                      </c:pt>
                      <c:pt idx="36">
                        <c:v>4.38935886633883E-2</c:v>
                      </c:pt>
                      <c:pt idx="37">
                        <c:v>6.5321322779596097E-2</c:v>
                      </c:pt>
                      <c:pt idx="38">
                        <c:v>0.119721702096395</c:v>
                      </c:pt>
                      <c:pt idx="39">
                        <c:v>9.4211734982987405E-3</c:v>
                      </c:pt>
                      <c:pt idx="40">
                        <c:v>0.16078345151826601</c:v>
                      </c:pt>
                      <c:pt idx="41">
                        <c:v>0.133963075910738</c:v>
                      </c:pt>
                      <c:pt idx="42">
                        <c:v>4.6816768337977398E-2</c:v>
                      </c:pt>
                      <c:pt idx="43">
                        <c:v>0.23943478747256799</c:v>
                      </c:pt>
                      <c:pt idx="44">
                        <c:v>8.9210450029640793E-3</c:v>
                      </c:pt>
                      <c:pt idx="45">
                        <c:v>7.2015437360433403E-3</c:v>
                      </c:pt>
                      <c:pt idx="46">
                        <c:v>4.3222141077800903E-2</c:v>
                      </c:pt>
                      <c:pt idx="47">
                        <c:v>0.10875096234794</c:v>
                      </c:pt>
                      <c:pt idx="48">
                        <c:v>-7.1946350346267798E-2</c:v>
                      </c:pt>
                      <c:pt idx="49">
                        <c:v>-1.4152297897985801E-3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2-71F9-44AF-87F6-E25316603036}"/>
                  </c:ext>
                </c:extLst>
              </c15:ser>
            </c15:filteredRadarSeries>
            <c15:filteredRadarSeries>
              <c15:ser>
                <c:idx val="163"/>
                <c:order val="1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'50d_nor'!$A$165</c15:sqref>
                        </c15:formulaRef>
                      </c:ext>
                    </c:extLst>
                    <c:strCache>
                      <c:ptCount val="1"/>
                      <c:pt idx="0">
                        <c:v>Dispensing opticians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'50d_nor'!$B$165:$AY$165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-5.6338515201777899E-2</c:v>
                      </c:pt>
                      <c:pt idx="1">
                        <c:v>-0.314176056384597</c:v>
                      </c:pt>
                      <c:pt idx="2">
                        <c:v>-6.4384989962215394E-2</c:v>
                      </c:pt>
                      <c:pt idx="3">
                        <c:v>-0.21026228207823999</c:v>
                      </c:pt>
                      <c:pt idx="4">
                        <c:v>-0.122227978625101</c:v>
                      </c:pt>
                      <c:pt idx="5">
                        <c:v>1.7660608124250299E-2</c:v>
                      </c:pt>
                      <c:pt idx="6">
                        <c:v>0.105986680398788</c:v>
                      </c:pt>
                      <c:pt idx="7">
                        <c:v>-5.61010645847205E-2</c:v>
                      </c:pt>
                      <c:pt idx="8">
                        <c:v>0.191832392398091</c:v>
                      </c:pt>
                      <c:pt idx="9">
                        <c:v>0.137033923945627</c:v>
                      </c:pt>
                      <c:pt idx="10">
                        <c:v>7.8284657894432799E-2</c:v>
                      </c:pt>
                      <c:pt idx="11">
                        <c:v>8.8744644740139503E-2</c:v>
                      </c:pt>
                      <c:pt idx="12">
                        <c:v>0.138952845805313</c:v>
                      </c:pt>
                      <c:pt idx="13">
                        <c:v>1.7888165458058099E-2</c:v>
                      </c:pt>
                      <c:pt idx="14">
                        <c:v>-0.19264861058911201</c:v>
                      </c:pt>
                      <c:pt idx="15">
                        <c:v>2.21035694259719E-2</c:v>
                      </c:pt>
                      <c:pt idx="16">
                        <c:v>-0.10582364348531</c:v>
                      </c:pt>
                      <c:pt idx="17">
                        <c:v>2.8720282467881001E-2</c:v>
                      </c:pt>
                      <c:pt idx="18">
                        <c:v>3.8905008794829499E-2</c:v>
                      </c:pt>
                      <c:pt idx="19">
                        <c:v>-6.5227990785982196E-2</c:v>
                      </c:pt>
                      <c:pt idx="20">
                        <c:v>0.1401132536378</c:v>
                      </c:pt>
                      <c:pt idx="21">
                        <c:v>0.139558228875832</c:v>
                      </c:pt>
                      <c:pt idx="22">
                        <c:v>4.0878172154278997E-2</c:v>
                      </c:pt>
                      <c:pt idx="23">
                        <c:v>3.9404891217872898E-2</c:v>
                      </c:pt>
                      <c:pt idx="24">
                        <c:v>-0.20054985277755399</c:v>
                      </c:pt>
                      <c:pt idx="25">
                        <c:v>8.56780206097176E-3</c:v>
                      </c:pt>
                      <c:pt idx="26">
                        <c:v>-0.116986667993924</c:v>
                      </c:pt>
                      <c:pt idx="27">
                        <c:v>-8.96083462491606E-2</c:v>
                      </c:pt>
                      <c:pt idx="28">
                        <c:v>1.22427363952395E-2</c:v>
                      </c:pt>
                      <c:pt idx="29">
                        <c:v>-1.03753232379456E-2</c:v>
                      </c:pt>
                      <c:pt idx="30">
                        <c:v>-3.9461331517430399E-2</c:v>
                      </c:pt>
                      <c:pt idx="31">
                        <c:v>0.19244044777812699</c:v>
                      </c:pt>
                      <c:pt idx="32">
                        <c:v>2.46544883521429E-2</c:v>
                      </c:pt>
                      <c:pt idx="33">
                        <c:v>0.105080940623903</c:v>
                      </c:pt>
                      <c:pt idx="34">
                        <c:v>7.4621184299466002E-3</c:v>
                      </c:pt>
                      <c:pt idx="35">
                        <c:v>0.17578903493079101</c:v>
                      </c:pt>
                      <c:pt idx="36">
                        <c:v>-1.782694328458E-2</c:v>
                      </c:pt>
                      <c:pt idx="37">
                        <c:v>6.4526243218582399E-2</c:v>
                      </c:pt>
                      <c:pt idx="38">
                        <c:v>0.12967689135023</c:v>
                      </c:pt>
                      <c:pt idx="39">
                        <c:v>5.0686784384315099E-2</c:v>
                      </c:pt>
                      <c:pt idx="40">
                        <c:v>0.22881686506194099</c:v>
                      </c:pt>
                      <c:pt idx="41">
                        <c:v>0.16998494597106201</c:v>
                      </c:pt>
                      <c:pt idx="42">
                        <c:v>-1.02948953699991E-3</c:v>
                      </c:pt>
                      <c:pt idx="43">
                        <c:v>0.35589713262563999</c:v>
                      </c:pt>
                      <c:pt idx="44">
                        <c:v>-3.1839992085299099E-2</c:v>
                      </c:pt>
                      <c:pt idx="45">
                        <c:v>-6.1434945413767397E-3</c:v>
                      </c:pt>
                      <c:pt idx="46">
                        <c:v>-2.25579690830108E-2</c:v>
                      </c:pt>
                      <c:pt idx="47">
                        <c:v>0.140730482263107</c:v>
                      </c:pt>
                      <c:pt idx="48">
                        <c:v>2.0482612859317102E-3</c:v>
                      </c:pt>
                      <c:pt idx="49">
                        <c:v>-3.07700673746201E-2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3-71F9-44AF-87F6-E25316603036}"/>
                  </c:ext>
                </c:extLst>
              </c15:ser>
            </c15:filteredRadarSeries>
            <c15:filteredRadarSeries>
              <c15:ser>
                <c:idx val="164"/>
                <c:order val="1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'50d_nor'!$A$166</c15:sqref>
                        </c15:formulaRef>
                      </c:ext>
                    </c:extLst>
                    <c:strCache>
                      <c:ptCount val="1"/>
                      <c:pt idx="0">
                        <c:v>Dental assistants and therapists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'50d_nor'!$B$166:$AY$166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-3.5727650378670102E-2</c:v>
                      </c:pt>
                      <c:pt idx="1">
                        <c:v>6.3833464024486601E-3</c:v>
                      </c:pt>
                      <c:pt idx="2">
                        <c:v>-2.2928680174286401E-2</c:v>
                      </c:pt>
                      <c:pt idx="3">
                        <c:v>-6.8919170470973304E-2</c:v>
                      </c:pt>
                      <c:pt idx="4">
                        <c:v>-9.2723908915515602E-2</c:v>
                      </c:pt>
                      <c:pt idx="5">
                        <c:v>7.0305304867166796E-2</c:v>
                      </c:pt>
                      <c:pt idx="6">
                        <c:v>-9.8123737880395495E-2</c:v>
                      </c:pt>
                      <c:pt idx="7">
                        <c:v>3.8113679829736097E-2</c:v>
                      </c:pt>
                      <c:pt idx="8">
                        <c:v>1.28282039916381E-2</c:v>
                      </c:pt>
                      <c:pt idx="9">
                        <c:v>-7.0705908727735495E-2</c:v>
                      </c:pt>
                      <c:pt idx="10">
                        <c:v>0.12812607509118501</c:v>
                      </c:pt>
                      <c:pt idx="11">
                        <c:v>3.7414106742516398E-2</c:v>
                      </c:pt>
                      <c:pt idx="12">
                        <c:v>0.14954491557049099</c:v>
                      </c:pt>
                      <c:pt idx="13">
                        <c:v>7.11661295970583E-2</c:v>
                      </c:pt>
                      <c:pt idx="14">
                        <c:v>-5.5324494372984298E-2</c:v>
                      </c:pt>
                      <c:pt idx="15">
                        <c:v>6.4820674081294703E-4</c:v>
                      </c:pt>
                      <c:pt idx="16">
                        <c:v>-0.21119826452882901</c:v>
                      </c:pt>
                      <c:pt idx="17">
                        <c:v>6.8974983472609802E-2</c:v>
                      </c:pt>
                      <c:pt idx="18">
                        <c:v>0.146409191946346</c:v>
                      </c:pt>
                      <c:pt idx="19">
                        <c:v>-0.113413794819628</c:v>
                      </c:pt>
                      <c:pt idx="20">
                        <c:v>-6.2552196609457406E-2</c:v>
                      </c:pt>
                      <c:pt idx="21">
                        <c:v>0.17980488509106399</c:v>
                      </c:pt>
                      <c:pt idx="22">
                        <c:v>-1.45484871039178E-3</c:v>
                      </c:pt>
                      <c:pt idx="23">
                        <c:v>1.5862570746182199E-2</c:v>
                      </c:pt>
                      <c:pt idx="24">
                        <c:v>-4.4588326935072302E-2</c:v>
                      </c:pt>
                      <c:pt idx="25">
                        <c:v>-5.74998367359668E-2</c:v>
                      </c:pt>
                      <c:pt idx="26">
                        <c:v>-7.5856419700661301E-2</c:v>
                      </c:pt>
                      <c:pt idx="27">
                        <c:v>-0.222020870206666</c:v>
                      </c:pt>
                      <c:pt idx="28">
                        <c:v>-0.13774248476141501</c:v>
                      </c:pt>
                      <c:pt idx="29">
                        <c:v>-7.1849399964353702E-2</c:v>
                      </c:pt>
                      <c:pt idx="30">
                        <c:v>0.26789386306701002</c:v>
                      </c:pt>
                      <c:pt idx="31">
                        <c:v>0.12945620475362199</c:v>
                      </c:pt>
                      <c:pt idx="32">
                        <c:v>-3.4505000661210698E-2</c:v>
                      </c:pt>
                      <c:pt idx="33">
                        <c:v>-0.152842065732395</c:v>
                      </c:pt>
                      <c:pt idx="34">
                        <c:v>8.1502155786539507E-2</c:v>
                      </c:pt>
                      <c:pt idx="35">
                        <c:v>0.18479608858930899</c:v>
                      </c:pt>
                      <c:pt idx="36">
                        <c:v>7.5082903732939396E-2</c:v>
                      </c:pt>
                      <c:pt idx="37">
                        <c:v>8.1978290035848098E-2</c:v>
                      </c:pt>
                      <c:pt idx="38">
                        <c:v>0.26027396111825601</c:v>
                      </c:pt>
                      <c:pt idx="39">
                        <c:v>-1.4803519198019501E-3</c:v>
                      </c:pt>
                      <c:pt idx="40">
                        <c:v>5.0079295325353997E-2</c:v>
                      </c:pt>
                      <c:pt idx="41">
                        <c:v>-1.07561200719906E-2</c:v>
                      </c:pt>
                      <c:pt idx="42">
                        <c:v>1.2814006609191299E-2</c:v>
                      </c:pt>
                      <c:pt idx="43">
                        <c:v>0.33827765398308501</c:v>
                      </c:pt>
                      <c:pt idx="44">
                        <c:v>0.15452587672516199</c:v>
                      </c:pt>
                      <c:pt idx="45">
                        <c:v>-4.6174995056456399E-2</c:v>
                      </c:pt>
                      <c:pt idx="46">
                        <c:v>6.6715327972362307E-2</c:v>
                      </c:pt>
                      <c:pt idx="47">
                        <c:v>0.12138030126708001</c:v>
                      </c:pt>
                      <c:pt idx="48">
                        <c:v>-0.152308934223572</c:v>
                      </c:pt>
                      <c:pt idx="49">
                        <c:v>9.95931461709713E-2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4-71F9-44AF-87F6-E25316603036}"/>
                  </c:ext>
                </c:extLst>
              </c15:ser>
            </c15:filteredRadarSeries>
            <c15:filteredRadarSeries>
              <c15:ser>
                <c:idx val="165"/>
                <c:order val="1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'50d_nor'!$A$167</c15:sqref>
                        </c15:formulaRef>
                      </c:ext>
                    </c:extLst>
                    <c:strCache>
                      <c:ptCount val="1"/>
                      <c:pt idx="0">
                        <c:v>Physiotherapists 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'50d_nor'!$B$167:$AY$167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-1.15946806831826E-3</c:v>
                      </c:pt>
                      <c:pt idx="1">
                        <c:v>-0.19357726510326601</c:v>
                      </c:pt>
                      <c:pt idx="2">
                        <c:v>-0.18926368840770699</c:v>
                      </c:pt>
                      <c:pt idx="3">
                        <c:v>-0.116232212928412</c:v>
                      </c:pt>
                      <c:pt idx="4">
                        <c:v>-0.14440156262399101</c:v>
                      </c:pt>
                      <c:pt idx="5">
                        <c:v>2.6466194615137498E-2</c:v>
                      </c:pt>
                      <c:pt idx="6">
                        <c:v>-9.2682729397899292E-3</c:v>
                      </c:pt>
                      <c:pt idx="7">
                        <c:v>0.14454542585966801</c:v>
                      </c:pt>
                      <c:pt idx="8">
                        <c:v>3.3246329690135898E-2</c:v>
                      </c:pt>
                      <c:pt idx="9">
                        <c:v>-0.11849225795341101</c:v>
                      </c:pt>
                      <c:pt idx="10">
                        <c:v>0.27872341725147498</c:v>
                      </c:pt>
                      <c:pt idx="11">
                        <c:v>9.0538703111349497E-2</c:v>
                      </c:pt>
                      <c:pt idx="12">
                        <c:v>0.12598010733295301</c:v>
                      </c:pt>
                      <c:pt idx="13">
                        <c:v>7.69065013435139E-2</c:v>
                      </c:pt>
                      <c:pt idx="14">
                        <c:v>-6.5629479966206494E-2</c:v>
                      </c:pt>
                      <c:pt idx="15">
                        <c:v>-7.9451952465099507E-2</c:v>
                      </c:pt>
                      <c:pt idx="16">
                        <c:v>-0.153390694479071</c:v>
                      </c:pt>
                      <c:pt idx="17">
                        <c:v>8.3788732908347999E-2</c:v>
                      </c:pt>
                      <c:pt idx="18">
                        <c:v>8.0347617125930901E-2</c:v>
                      </c:pt>
                      <c:pt idx="19">
                        <c:v>-0.27932671469141301</c:v>
                      </c:pt>
                      <c:pt idx="20">
                        <c:v>-0.149186175397655</c:v>
                      </c:pt>
                      <c:pt idx="21">
                        <c:v>0.283433778032531</c:v>
                      </c:pt>
                      <c:pt idx="22">
                        <c:v>6.4819669171827798E-3</c:v>
                      </c:pt>
                      <c:pt idx="23">
                        <c:v>8.7239130189841002E-2</c:v>
                      </c:pt>
                      <c:pt idx="24">
                        <c:v>0.13559109962612301</c:v>
                      </c:pt>
                      <c:pt idx="25">
                        <c:v>0.21897376694989701</c:v>
                      </c:pt>
                      <c:pt idx="26">
                        <c:v>1.4416720477232201E-2</c:v>
                      </c:pt>
                      <c:pt idx="27">
                        <c:v>-0.202450378219896</c:v>
                      </c:pt>
                      <c:pt idx="28">
                        <c:v>-0.20943238589979701</c:v>
                      </c:pt>
                      <c:pt idx="29">
                        <c:v>8.6051098308116497E-2</c:v>
                      </c:pt>
                      <c:pt idx="30">
                        <c:v>-9.4877803929366997E-2</c:v>
                      </c:pt>
                      <c:pt idx="31">
                        <c:v>0.27545168882719401</c:v>
                      </c:pt>
                      <c:pt idx="32">
                        <c:v>4.95840884386178E-2</c:v>
                      </c:pt>
                      <c:pt idx="33">
                        <c:v>-6.9569476323957102E-2</c:v>
                      </c:pt>
                      <c:pt idx="34">
                        <c:v>4.7634973632663398E-2</c:v>
                      </c:pt>
                      <c:pt idx="35">
                        <c:v>5.79908062266805E-2</c:v>
                      </c:pt>
                      <c:pt idx="36">
                        <c:v>7.5665100842102498E-2</c:v>
                      </c:pt>
                      <c:pt idx="37">
                        <c:v>7.2363207545824995E-2</c:v>
                      </c:pt>
                      <c:pt idx="38">
                        <c:v>0.22654282944635301</c:v>
                      </c:pt>
                      <c:pt idx="39">
                        <c:v>0.14266824267155301</c:v>
                      </c:pt>
                      <c:pt idx="40">
                        <c:v>7.1163573790255494E-2</c:v>
                      </c:pt>
                      <c:pt idx="41">
                        <c:v>-3.9457972946731E-2</c:v>
                      </c:pt>
                      <c:pt idx="42">
                        <c:v>0.13743579756747301</c:v>
                      </c:pt>
                      <c:pt idx="43">
                        <c:v>0.29510526312056701</c:v>
                      </c:pt>
                      <c:pt idx="44">
                        <c:v>9.62027379224622E-2</c:v>
                      </c:pt>
                      <c:pt idx="45">
                        <c:v>8.8025737236529802E-2</c:v>
                      </c:pt>
                      <c:pt idx="46">
                        <c:v>-3.1359865002944402E-2</c:v>
                      </c:pt>
                      <c:pt idx="47">
                        <c:v>0.18269238706191801</c:v>
                      </c:pt>
                      <c:pt idx="48">
                        <c:v>-6.4411283212485002E-2</c:v>
                      </c:pt>
                      <c:pt idx="49">
                        <c:v>6.7889524991205902E-2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5-71F9-44AF-87F6-E25316603036}"/>
                  </c:ext>
                </c:extLst>
              </c15:ser>
            </c15:filteredRadarSeries>
            <c15:filteredRadarSeries>
              <c15:ser>
                <c:idx val="166"/>
                <c:order val="1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'50d_nor'!$A$168</c15:sqref>
                        </c15:formulaRef>
                      </c:ext>
                    </c:extLst>
                    <c:strCache>
                      <c:ptCount val="1"/>
                      <c:pt idx="0">
                        <c:v>Physiotherapy technicians and assistants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'50d_nor'!$B$168:$AY$168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8.6561344538085699E-3</c:v>
                      </c:pt>
                      <c:pt idx="1">
                        <c:v>-9.8258396413715504E-2</c:v>
                      </c:pt>
                      <c:pt idx="2">
                        <c:v>2.1945668565737202E-2</c:v>
                      </c:pt>
                      <c:pt idx="3">
                        <c:v>-8.5020436369160096E-2</c:v>
                      </c:pt>
                      <c:pt idx="4">
                        <c:v>-0.116762827063235</c:v>
                      </c:pt>
                      <c:pt idx="5">
                        <c:v>-0.113557092324123</c:v>
                      </c:pt>
                      <c:pt idx="6">
                        <c:v>-0.106296762631355</c:v>
                      </c:pt>
                      <c:pt idx="7">
                        <c:v>5.4697209470854102E-2</c:v>
                      </c:pt>
                      <c:pt idx="8">
                        <c:v>2.3119634204499601E-2</c:v>
                      </c:pt>
                      <c:pt idx="9">
                        <c:v>-8.98527889688302E-2</c:v>
                      </c:pt>
                      <c:pt idx="10">
                        <c:v>0.15617321514744201</c:v>
                      </c:pt>
                      <c:pt idx="11">
                        <c:v>3.7383472365769602E-3</c:v>
                      </c:pt>
                      <c:pt idx="12">
                        <c:v>5.27834401745279E-2</c:v>
                      </c:pt>
                      <c:pt idx="13">
                        <c:v>0.106025693066659</c:v>
                      </c:pt>
                      <c:pt idx="14">
                        <c:v>-2.7640003840745001E-2</c:v>
                      </c:pt>
                      <c:pt idx="15">
                        <c:v>-2.8066393383049702E-2</c:v>
                      </c:pt>
                      <c:pt idx="16">
                        <c:v>-0.169418261185903</c:v>
                      </c:pt>
                      <c:pt idx="17">
                        <c:v>0.160092586854752</c:v>
                      </c:pt>
                      <c:pt idx="18">
                        <c:v>9.1856320124670501E-2</c:v>
                      </c:pt>
                      <c:pt idx="19">
                        <c:v>-0.125108756061375</c:v>
                      </c:pt>
                      <c:pt idx="20">
                        <c:v>5.0030870171753603E-2</c:v>
                      </c:pt>
                      <c:pt idx="21">
                        <c:v>0.22487996664181301</c:v>
                      </c:pt>
                      <c:pt idx="22">
                        <c:v>3.7456604204935402E-3</c:v>
                      </c:pt>
                      <c:pt idx="23">
                        <c:v>-2.9663655587518498E-3</c:v>
                      </c:pt>
                      <c:pt idx="24">
                        <c:v>-1.9488931219183998E-2</c:v>
                      </c:pt>
                      <c:pt idx="25">
                        <c:v>-9.7959428656168406E-3</c:v>
                      </c:pt>
                      <c:pt idx="26">
                        <c:v>2.5998426986432201E-2</c:v>
                      </c:pt>
                      <c:pt idx="27">
                        <c:v>-0.17657494831419299</c:v>
                      </c:pt>
                      <c:pt idx="28">
                        <c:v>-0.13573400703392299</c:v>
                      </c:pt>
                      <c:pt idx="29">
                        <c:v>2.4382356516863901E-3</c:v>
                      </c:pt>
                      <c:pt idx="30">
                        <c:v>0.27499193321961501</c:v>
                      </c:pt>
                      <c:pt idx="31">
                        <c:v>0.11590239060804</c:v>
                      </c:pt>
                      <c:pt idx="32">
                        <c:v>-4.2222724522651502E-2</c:v>
                      </c:pt>
                      <c:pt idx="33">
                        <c:v>-0.14333589182960599</c:v>
                      </c:pt>
                      <c:pt idx="34">
                        <c:v>9.1592084949947694E-2</c:v>
                      </c:pt>
                      <c:pt idx="35">
                        <c:v>0.27078664732566898</c:v>
                      </c:pt>
                      <c:pt idx="36">
                        <c:v>7.8865171514566804E-2</c:v>
                      </c:pt>
                      <c:pt idx="37">
                        <c:v>0.16786781721372299</c:v>
                      </c:pt>
                      <c:pt idx="38">
                        <c:v>0.21794713793502901</c:v>
                      </c:pt>
                      <c:pt idx="39">
                        <c:v>5.6602000063357097E-2</c:v>
                      </c:pt>
                      <c:pt idx="40">
                        <c:v>4.3028242797809001E-2</c:v>
                      </c:pt>
                      <c:pt idx="41">
                        <c:v>3.0344282193928301E-2</c:v>
                      </c:pt>
                      <c:pt idx="42">
                        <c:v>1.22638096763939E-2</c:v>
                      </c:pt>
                      <c:pt idx="43">
                        <c:v>0.20497447932183099</c:v>
                      </c:pt>
                      <c:pt idx="44">
                        <c:v>9.8264659670214194E-2</c:v>
                      </c:pt>
                      <c:pt idx="45">
                        <c:v>-9.2160646964358106E-2</c:v>
                      </c:pt>
                      <c:pt idx="46">
                        <c:v>8.0198352586699703E-2</c:v>
                      </c:pt>
                      <c:pt idx="47">
                        <c:v>0.138415830580497</c:v>
                      </c:pt>
                      <c:pt idx="48">
                        <c:v>-0.130322842487235</c:v>
                      </c:pt>
                      <c:pt idx="49">
                        <c:v>8.5706366811353005E-2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6-71F9-44AF-87F6-E25316603036}"/>
                  </c:ext>
                </c:extLst>
              </c15:ser>
            </c15:filteredRadarSeries>
            <c15:filteredRadarSeries>
              <c15:ser>
                <c:idx val="167"/>
                <c:order val="1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'50d_nor'!$A$169</c15:sqref>
                        </c15:formulaRef>
                      </c:ext>
                    </c:extLst>
                    <c:strCache>
                      <c:ptCount val="1"/>
                      <c:pt idx="0">
                        <c:v>Health associate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'50d_nor'!$B$169:$AY$169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3.9824584922935599E-2</c:v>
                      </c:pt>
                      <c:pt idx="1">
                        <c:v>1.740782815693E-2</c:v>
                      </c:pt>
                      <c:pt idx="2">
                        <c:v>1.2534994805132E-2</c:v>
                      </c:pt>
                      <c:pt idx="3">
                        <c:v>-2.8014504100985702E-2</c:v>
                      </c:pt>
                      <c:pt idx="4">
                        <c:v>3.0573802430912601E-2</c:v>
                      </c:pt>
                      <c:pt idx="5">
                        <c:v>-2.6802814750302099E-2</c:v>
                      </c:pt>
                      <c:pt idx="6">
                        <c:v>-9.8676180116638895E-2</c:v>
                      </c:pt>
                      <c:pt idx="7">
                        <c:v>-4.1248969201152702E-2</c:v>
                      </c:pt>
                      <c:pt idx="8">
                        <c:v>4.0324241484954997E-2</c:v>
                      </c:pt>
                      <c:pt idx="9">
                        <c:v>-5.7137181863659799E-2</c:v>
                      </c:pt>
                      <c:pt idx="10">
                        <c:v>6.2042162263961802E-2</c:v>
                      </c:pt>
                      <c:pt idx="11">
                        <c:v>2.3422306149529799E-2</c:v>
                      </c:pt>
                      <c:pt idx="12">
                        <c:v>2.9074934709410499E-2</c:v>
                      </c:pt>
                      <c:pt idx="13">
                        <c:v>-3.5852363899857298E-2</c:v>
                      </c:pt>
                      <c:pt idx="14">
                        <c:v>6.7970831959131603E-2</c:v>
                      </c:pt>
                      <c:pt idx="15">
                        <c:v>2.32056754246972E-2</c:v>
                      </c:pt>
                      <c:pt idx="16">
                        <c:v>-9.4815984222680998E-3</c:v>
                      </c:pt>
                      <c:pt idx="17">
                        <c:v>1.8009264348751101E-2</c:v>
                      </c:pt>
                      <c:pt idx="18">
                        <c:v>6.4210466911479094E-2</c:v>
                      </c:pt>
                      <c:pt idx="19">
                        <c:v>-3.1347568365921397E-2</c:v>
                      </c:pt>
                      <c:pt idx="20">
                        <c:v>3.9450310347781403E-3</c:v>
                      </c:pt>
                      <c:pt idx="21">
                        <c:v>4.31082926423813E-2</c:v>
                      </c:pt>
                      <c:pt idx="22">
                        <c:v>6.5245949734470302E-2</c:v>
                      </c:pt>
                      <c:pt idx="23">
                        <c:v>5.4499973912025802E-2</c:v>
                      </c:pt>
                      <c:pt idx="24">
                        <c:v>-5.4722389050171502E-2</c:v>
                      </c:pt>
                      <c:pt idx="25">
                        <c:v>-0.26442930349281601</c:v>
                      </c:pt>
                      <c:pt idx="26">
                        <c:v>-5.6764541759172699E-2</c:v>
                      </c:pt>
                      <c:pt idx="27">
                        <c:v>-0.109252978315727</c:v>
                      </c:pt>
                      <c:pt idx="28">
                        <c:v>-6.3999800158515405E-2</c:v>
                      </c:pt>
                      <c:pt idx="29">
                        <c:v>2.1052188753721598E-2</c:v>
                      </c:pt>
                      <c:pt idx="30">
                        <c:v>0.531701097133496</c:v>
                      </c:pt>
                      <c:pt idx="31" formatCode="0.00E+00">
                        <c:v>1.6726704708249399E-5</c:v>
                      </c:pt>
                      <c:pt idx="32">
                        <c:v>8.9549462304759093E-3</c:v>
                      </c:pt>
                      <c:pt idx="33">
                        <c:v>-0.25503437711993698</c:v>
                      </c:pt>
                      <c:pt idx="34">
                        <c:v>9.0999757182001796E-3</c:v>
                      </c:pt>
                      <c:pt idx="35">
                        <c:v>1.71454935380401E-2</c:v>
                      </c:pt>
                      <c:pt idx="36">
                        <c:v>-3.8840711028687601E-2</c:v>
                      </c:pt>
                      <c:pt idx="37">
                        <c:v>6.5052137884577699E-2</c:v>
                      </c:pt>
                      <c:pt idx="38">
                        <c:v>3.7570570847815198E-2</c:v>
                      </c:pt>
                      <c:pt idx="39">
                        <c:v>-2.6554493011578299E-2</c:v>
                      </c:pt>
                      <c:pt idx="40">
                        <c:v>-3.9601831177469599E-2</c:v>
                      </c:pt>
                      <c:pt idx="41">
                        <c:v>-2.3229090468580699E-2</c:v>
                      </c:pt>
                      <c:pt idx="42">
                        <c:v>0.13556297184574001</c:v>
                      </c:pt>
                      <c:pt idx="43">
                        <c:v>0.121716226245017</c:v>
                      </c:pt>
                      <c:pt idx="44">
                        <c:v>5.3386478100000398E-2</c:v>
                      </c:pt>
                      <c:pt idx="45">
                        <c:v>-1.50505559244362E-2</c:v>
                      </c:pt>
                      <c:pt idx="46">
                        <c:v>-9.9955961450848604E-2</c:v>
                      </c:pt>
                      <c:pt idx="47">
                        <c:v>8.3706716952199001E-2</c:v>
                      </c:pt>
                      <c:pt idx="48">
                        <c:v>-7.1733760176562102E-3</c:v>
                      </c:pt>
                      <c:pt idx="49">
                        <c:v>8.2982966556479604E-2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7-71F9-44AF-87F6-E25316603036}"/>
                  </c:ext>
                </c:extLst>
              </c15:ser>
            </c15:filteredRadarSeries>
            <c15:filteredRadarSeries>
              <c15:ser>
                <c:idx val="168"/>
                <c:order val="1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'50d_nor'!$A$170</c15:sqref>
                        </c15:formulaRef>
                      </c:ext>
                    </c:extLst>
                    <c:strCache>
                      <c:ptCount val="1"/>
                      <c:pt idx="0">
                        <c:v>Veterinary technicians and assistants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'50d_nor'!$B$170:$AY$170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-2.17468656502595E-2</c:v>
                      </c:pt>
                      <c:pt idx="1">
                        <c:v>-0.15044015985102499</c:v>
                      </c:pt>
                      <c:pt idx="2">
                        <c:v>5.0347413997374801E-2</c:v>
                      </c:pt>
                      <c:pt idx="3">
                        <c:v>-9.2979733003102499E-2</c:v>
                      </c:pt>
                      <c:pt idx="4">
                        <c:v>-3.45401690881992E-2</c:v>
                      </c:pt>
                      <c:pt idx="5">
                        <c:v>-0.104954567178023</c:v>
                      </c:pt>
                      <c:pt idx="6">
                        <c:v>-0.17056071115329799</c:v>
                      </c:pt>
                      <c:pt idx="7">
                        <c:v>3.96990241216519E-3</c:v>
                      </c:pt>
                      <c:pt idx="8">
                        <c:v>7.6058153854677304E-2</c:v>
                      </c:pt>
                      <c:pt idx="9">
                        <c:v>-0.18919243807425601</c:v>
                      </c:pt>
                      <c:pt idx="10">
                        <c:v>0.173093578117853</c:v>
                      </c:pt>
                      <c:pt idx="11">
                        <c:v>1.1037786503957901E-2</c:v>
                      </c:pt>
                      <c:pt idx="12">
                        <c:v>0.10875208451493799</c:v>
                      </c:pt>
                      <c:pt idx="13">
                        <c:v>0.113941274171778</c:v>
                      </c:pt>
                      <c:pt idx="14">
                        <c:v>-4.81573997226643E-3</c:v>
                      </c:pt>
                      <c:pt idx="15">
                        <c:v>-4.4683791487483597E-3</c:v>
                      </c:pt>
                      <c:pt idx="16">
                        <c:v>-0.11848531810349899</c:v>
                      </c:pt>
                      <c:pt idx="17">
                        <c:v>0.15672518100999899</c:v>
                      </c:pt>
                      <c:pt idx="18">
                        <c:v>6.2028728677171803E-2</c:v>
                      </c:pt>
                      <c:pt idx="19">
                        <c:v>-0.112463329316879</c:v>
                      </c:pt>
                      <c:pt idx="20">
                        <c:v>4.2998223331857703E-2</c:v>
                      </c:pt>
                      <c:pt idx="21">
                        <c:v>0.13146875722967699</c:v>
                      </c:pt>
                      <c:pt idx="22">
                        <c:v>2.4796956455706699E-3</c:v>
                      </c:pt>
                      <c:pt idx="23">
                        <c:v>7.5475324101186804E-3</c:v>
                      </c:pt>
                      <c:pt idx="24">
                        <c:v>-4.0712093605828503E-2</c:v>
                      </c:pt>
                      <c:pt idx="25">
                        <c:v>-0.135449011083773</c:v>
                      </c:pt>
                      <c:pt idx="26">
                        <c:v>-4.6940061913775099E-3</c:v>
                      </c:pt>
                      <c:pt idx="27">
                        <c:v>-0.18617968167372401</c:v>
                      </c:pt>
                      <c:pt idx="28">
                        <c:v>-0.19837213252213401</c:v>
                      </c:pt>
                      <c:pt idx="29">
                        <c:v>-4.8099198213117499E-2</c:v>
                      </c:pt>
                      <c:pt idx="30">
                        <c:v>0.27050869935237898</c:v>
                      </c:pt>
                      <c:pt idx="31">
                        <c:v>6.8393509799022797E-2</c:v>
                      </c:pt>
                      <c:pt idx="32">
                        <c:v>-4.8653480198406998E-2</c:v>
                      </c:pt>
                      <c:pt idx="33">
                        <c:v>-0.150360413950303</c:v>
                      </c:pt>
                      <c:pt idx="34">
                        <c:v>9.1788226414912605E-2</c:v>
                      </c:pt>
                      <c:pt idx="35">
                        <c:v>0.238812514327093</c:v>
                      </c:pt>
                      <c:pt idx="36">
                        <c:v>7.9277229551158707E-2</c:v>
                      </c:pt>
                      <c:pt idx="37">
                        <c:v>0.16329578265624101</c:v>
                      </c:pt>
                      <c:pt idx="38">
                        <c:v>0.217345657842</c:v>
                      </c:pt>
                      <c:pt idx="39">
                        <c:v>6.7941932724319504E-2</c:v>
                      </c:pt>
                      <c:pt idx="40">
                        <c:v>3.1497104925381603E-2</c:v>
                      </c:pt>
                      <c:pt idx="41">
                        <c:v>6.12026573970684E-2</c:v>
                      </c:pt>
                      <c:pt idx="42">
                        <c:v>8.6101718876091707E-2</c:v>
                      </c:pt>
                      <c:pt idx="43">
                        <c:v>0.16967544482727501</c:v>
                      </c:pt>
                      <c:pt idx="44">
                        <c:v>0.14991262659840701</c:v>
                      </c:pt>
                      <c:pt idx="45">
                        <c:v>-3.51747449248343E-2</c:v>
                      </c:pt>
                      <c:pt idx="46">
                        <c:v>1.61567104568567E-2</c:v>
                      </c:pt>
                      <c:pt idx="47">
                        <c:v>0.18830898422450601</c:v>
                      </c:pt>
                      <c:pt idx="48">
                        <c:v>-0.12274003242324701</c:v>
                      </c:pt>
                      <c:pt idx="49">
                        <c:v>7.4901387400260505E-2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8-71F9-44AF-87F6-E25316603036}"/>
                  </c:ext>
                </c:extLst>
              </c15:ser>
            </c15:filteredRadarSeries>
            <c15:filteredRadarSeries>
              <c15:ser>
                <c:idx val="169"/>
                <c:order val="1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'50d_nor'!$A$171</c15:sqref>
                        </c15:formulaRef>
                      </c:ext>
                    </c:extLst>
                    <c:strCache>
                      <c:ptCount val="1"/>
                      <c:pt idx="0">
                        <c:v>Pharmaceutical technicians and assistants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'50d_nor'!$B$171:$AY$171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3.4419744849116501E-2</c:v>
                      </c:pt>
                      <c:pt idx="1">
                        <c:v>-0.197331872221437</c:v>
                      </c:pt>
                      <c:pt idx="2">
                        <c:v>8.4554166178456097E-2</c:v>
                      </c:pt>
                      <c:pt idx="3">
                        <c:v>-2.5699289288924801E-2</c:v>
                      </c:pt>
                      <c:pt idx="4">
                        <c:v>-2.3454708876956502E-2</c:v>
                      </c:pt>
                      <c:pt idx="5">
                        <c:v>-4.4924134759365797E-2</c:v>
                      </c:pt>
                      <c:pt idx="6">
                        <c:v>-0.145117906396385</c:v>
                      </c:pt>
                      <c:pt idx="7">
                        <c:v>-2.3753052036793499E-2</c:v>
                      </c:pt>
                      <c:pt idx="8">
                        <c:v>2.55393831038742E-2</c:v>
                      </c:pt>
                      <c:pt idx="9">
                        <c:v>-3.9048031171367202E-2</c:v>
                      </c:pt>
                      <c:pt idx="10">
                        <c:v>0.15246037437697299</c:v>
                      </c:pt>
                      <c:pt idx="11">
                        <c:v>-7.2111613234709005E-4</c:v>
                      </c:pt>
                      <c:pt idx="12">
                        <c:v>3.4393292705947501E-2</c:v>
                      </c:pt>
                      <c:pt idx="13">
                        <c:v>9.7962201365480395E-2</c:v>
                      </c:pt>
                      <c:pt idx="14">
                        <c:v>-2.4372351461115899E-2</c:v>
                      </c:pt>
                      <c:pt idx="15">
                        <c:v>-2.6999048814406498E-2</c:v>
                      </c:pt>
                      <c:pt idx="16">
                        <c:v>-0.113939805123515</c:v>
                      </c:pt>
                      <c:pt idx="17">
                        <c:v>0.153362186164854</c:v>
                      </c:pt>
                      <c:pt idx="18">
                        <c:v>7.1941267194246997E-2</c:v>
                      </c:pt>
                      <c:pt idx="19">
                        <c:v>-0.16255437276137899</c:v>
                      </c:pt>
                      <c:pt idx="20">
                        <c:v>0.10903793500739099</c:v>
                      </c:pt>
                      <c:pt idx="21">
                        <c:v>0.10998275037611301</c:v>
                      </c:pt>
                      <c:pt idx="22">
                        <c:v>-1.47952907713816E-2</c:v>
                      </c:pt>
                      <c:pt idx="23">
                        <c:v>-1.24459887382473E-2</c:v>
                      </c:pt>
                      <c:pt idx="24">
                        <c:v>-9.9488064865881701E-2</c:v>
                      </c:pt>
                      <c:pt idx="25">
                        <c:v>-0.13339853882851199</c:v>
                      </c:pt>
                      <c:pt idx="26">
                        <c:v>-4.6160935736603598E-2</c:v>
                      </c:pt>
                      <c:pt idx="27">
                        <c:v>-0.206433655187508</c:v>
                      </c:pt>
                      <c:pt idx="28">
                        <c:v>-0.16167954347147001</c:v>
                      </c:pt>
                      <c:pt idx="29">
                        <c:v>-5.6822331257572703E-2</c:v>
                      </c:pt>
                      <c:pt idx="30">
                        <c:v>0.30564813909230298</c:v>
                      </c:pt>
                      <c:pt idx="31">
                        <c:v>6.7941900387916504E-2</c:v>
                      </c:pt>
                      <c:pt idx="32">
                        <c:v>-4.8815579536547801E-3</c:v>
                      </c:pt>
                      <c:pt idx="33">
                        <c:v>-8.9790345846946895E-2</c:v>
                      </c:pt>
                      <c:pt idx="34">
                        <c:v>0.104271416809018</c:v>
                      </c:pt>
                      <c:pt idx="35">
                        <c:v>0.13737822577091699</c:v>
                      </c:pt>
                      <c:pt idx="36">
                        <c:v>-2.9647758860531101E-2</c:v>
                      </c:pt>
                      <c:pt idx="37">
                        <c:v>0.17880514092960301</c:v>
                      </c:pt>
                      <c:pt idx="38">
                        <c:v>0.19059136025671999</c:v>
                      </c:pt>
                      <c:pt idx="39">
                        <c:v>3.3015490552190399E-2</c:v>
                      </c:pt>
                      <c:pt idx="40">
                        <c:v>3.9016209439171501E-2</c:v>
                      </c:pt>
                      <c:pt idx="41">
                        <c:v>3.8702078416880503E-2</c:v>
                      </c:pt>
                      <c:pt idx="42">
                        <c:v>9.9684558431451104E-2</c:v>
                      </c:pt>
                      <c:pt idx="43">
                        <c:v>0.140168065105334</c:v>
                      </c:pt>
                      <c:pt idx="44">
                        <c:v>0.17539884555523499</c:v>
                      </c:pt>
                      <c:pt idx="45">
                        <c:v>-1.01743622626088E-2</c:v>
                      </c:pt>
                      <c:pt idx="46">
                        <c:v>-1.54093043981653E-2</c:v>
                      </c:pt>
                      <c:pt idx="47">
                        <c:v>0.177103629130933</c:v>
                      </c:pt>
                      <c:pt idx="48">
                        <c:v>-0.146316802061838</c:v>
                      </c:pt>
                      <c:pt idx="49">
                        <c:v>7.5394269920350795E-2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9-71F9-44AF-87F6-E25316603036}"/>
                  </c:ext>
                </c:extLst>
              </c15:ser>
            </c15:filteredRadarSeries>
            <c15:filteredRadarSeries>
              <c15:ser>
                <c:idx val="170"/>
                <c:order val="1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'50d_nor'!$A$172</c15:sqref>
                        </c15:formulaRef>
                      </c:ext>
                    </c:extLst>
                    <c:strCache>
                      <c:ptCount val="1"/>
                      <c:pt idx="0">
                        <c:v>Traditional and complementary medicine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'50d_nor'!$B$172:$AY$172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-8.7227509705291497E-3</c:v>
                      </c:pt>
                      <c:pt idx="1">
                        <c:v>3.44936243637122E-2</c:v>
                      </c:pt>
                      <c:pt idx="2">
                        <c:v>-0.16635524700514201</c:v>
                      </c:pt>
                      <c:pt idx="3">
                        <c:v>-4.5869824220418597E-2</c:v>
                      </c:pt>
                      <c:pt idx="4">
                        <c:v>3.9455627352507497E-3</c:v>
                      </c:pt>
                      <c:pt idx="5">
                        <c:v>2.6272921678058302E-2</c:v>
                      </c:pt>
                      <c:pt idx="6">
                        <c:v>-3.9330142216261903E-2</c:v>
                      </c:pt>
                      <c:pt idx="7">
                        <c:v>-0.150661810156138</c:v>
                      </c:pt>
                      <c:pt idx="8">
                        <c:v>6.4323086556544395E-2</c:v>
                      </c:pt>
                      <c:pt idx="9">
                        <c:v>6.4503029873249601E-2</c:v>
                      </c:pt>
                      <c:pt idx="10">
                        <c:v>0.118833514921054</c:v>
                      </c:pt>
                      <c:pt idx="11">
                        <c:v>2.1681985985094899E-2</c:v>
                      </c:pt>
                      <c:pt idx="12">
                        <c:v>0.12008602052360499</c:v>
                      </c:pt>
                      <c:pt idx="13">
                        <c:v>3.4459200898132397E-2</c:v>
                      </c:pt>
                      <c:pt idx="14">
                        <c:v>-0.10947402540642399</c:v>
                      </c:pt>
                      <c:pt idx="15">
                        <c:v>3.5422251951838499E-2</c:v>
                      </c:pt>
                      <c:pt idx="16" formatCode="0.00E+00">
                        <c:v>-8.6303175537677496E-5</c:v>
                      </c:pt>
                      <c:pt idx="17">
                        <c:v>5.2081392653398902E-2</c:v>
                      </c:pt>
                      <c:pt idx="18">
                        <c:v>0.107727605482237</c:v>
                      </c:pt>
                      <c:pt idx="19">
                        <c:v>-6.8519537556718704E-2</c:v>
                      </c:pt>
                      <c:pt idx="20">
                        <c:v>4.8301131990690097E-2</c:v>
                      </c:pt>
                      <c:pt idx="21">
                        <c:v>5.5651333768870097E-2</c:v>
                      </c:pt>
                      <c:pt idx="22">
                        <c:v>-2.37303607043323E-2</c:v>
                      </c:pt>
                      <c:pt idx="23">
                        <c:v>4.08337363019168E-2</c:v>
                      </c:pt>
                      <c:pt idx="24">
                        <c:v>-4.1278069932365699E-2</c:v>
                      </c:pt>
                      <c:pt idx="25">
                        <c:v>-0.11321015010112701</c:v>
                      </c:pt>
                      <c:pt idx="26">
                        <c:v>-0.132307636882114</c:v>
                      </c:pt>
                      <c:pt idx="27">
                        <c:v>-0.15066418110235899</c:v>
                      </c:pt>
                      <c:pt idx="28">
                        <c:v>-5.8671151656881602E-2</c:v>
                      </c:pt>
                      <c:pt idx="29">
                        <c:v>-3.2279772766917299E-2</c:v>
                      </c:pt>
                      <c:pt idx="30">
                        <c:v>0.513463609738534</c:v>
                      </c:pt>
                      <c:pt idx="31">
                        <c:v>0.10766867120580501</c:v>
                      </c:pt>
                      <c:pt idx="32">
                        <c:v>-8.2397769473082309E-3</c:v>
                      </c:pt>
                      <c:pt idx="33">
                        <c:v>-0.10132136531391001</c:v>
                      </c:pt>
                      <c:pt idx="34">
                        <c:v>4.7820275509985202E-2</c:v>
                      </c:pt>
                      <c:pt idx="35">
                        <c:v>6.8684555590891094E-2</c:v>
                      </c:pt>
                      <c:pt idx="36">
                        <c:v>-7.4365649680872101E-2</c:v>
                      </c:pt>
                      <c:pt idx="37">
                        <c:v>0.16421388280080501</c:v>
                      </c:pt>
                      <c:pt idx="38">
                        <c:v>1.28049077056481E-2</c:v>
                      </c:pt>
                      <c:pt idx="39">
                        <c:v>3.1392394792792599E-2</c:v>
                      </c:pt>
                      <c:pt idx="40">
                        <c:v>4.6690221785793701E-3</c:v>
                      </c:pt>
                      <c:pt idx="41">
                        <c:v>-5.0409801033306799E-2</c:v>
                      </c:pt>
                      <c:pt idx="42">
                        <c:v>9.6273054144966203E-2</c:v>
                      </c:pt>
                      <c:pt idx="43">
                        <c:v>0.14315387280133299</c:v>
                      </c:pt>
                      <c:pt idx="44">
                        <c:v>0.114771342383019</c:v>
                      </c:pt>
                      <c:pt idx="45">
                        <c:v>4.0779200168465903E-2</c:v>
                      </c:pt>
                      <c:pt idx="46">
                        <c:v>2.8391300967068801E-2</c:v>
                      </c:pt>
                      <c:pt idx="47">
                        <c:v>9.89175335094125E-2</c:v>
                      </c:pt>
                      <c:pt idx="48">
                        <c:v>-5.9162334276684603E-2</c:v>
                      </c:pt>
                      <c:pt idx="49">
                        <c:v>4.9203932274903397E-2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A-71F9-44AF-87F6-E25316603036}"/>
                  </c:ext>
                </c:extLst>
              </c15:ser>
            </c15:filteredRadarSeries>
            <c15:filteredRadarSeries>
              <c15:ser>
                <c:idx val="171"/>
                <c:order val="17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'50d_nor'!$A$173</c15:sqref>
                        </c15:formulaRef>
                      </c:ext>
                    </c:extLst>
                    <c:strCache>
                      <c:ptCount val="1"/>
                      <c:pt idx="0">
                        <c:v>Audiologists and speech therapists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'50d_nor'!$B$173:$AY$173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-4.3286021049232397E-2</c:v>
                      </c:pt>
                      <c:pt idx="1">
                        <c:v>-5.3893494562270501E-2</c:v>
                      </c:pt>
                      <c:pt idx="2">
                        <c:v>-0.140969385533875</c:v>
                      </c:pt>
                      <c:pt idx="3">
                        <c:v>-1.8039521168368301E-2</c:v>
                      </c:pt>
                      <c:pt idx="4">
                        <c:v>-0.116824857455539</c:v>
                      </c:pt>
                      <c:pt idx="5">
                        <c:v>1.30551312676124E-2</c:v>
                      </c:pt>
                      <c:pt idx="6">
                        <c:v>5.4491144875961503E-2</c:v>
                      </c:pt>
                      <c:pt idx="7">
                        <c:v>8.9980118040622906E-2</c:v>
                      </c:pt>
                      <c:pt idx="8">
                        <c:v>-5.79306551470656E-2</c:v>
                      </c:pt>
                      <c:pt idx="9">
                        <c:v>9.0005657550120396E-2</c:v>
                      </c:pt>
                      <c:pt idx="10">
                        <c:v>1.96312367579407E-2</c:v>
                      </c:pt>
                      <c:pt idx="11">
                        <c:v>-5.0165762553834599E-2</c:v>
                      </c:pt>
                      <c:pt idx="12">
                        <c:v>0.224156249101678</c:v>
                      </c:pt>
                      <c:pt idx="13">
                        <c:v>4.6594912555163397E-2</c:v>
                      </c:pt>
                      <c:pt idx="14">
                        <c:v>-1.44636658340252E-2</c:v>
                      </c:pt>
                      <c:pt idx="15">
                        <c:v>-4.3631649726139803E-2</c:v>
                      </c:pt>
                      <c:pt idx="16">
                        <c:v>-0.20412423663874199</c:v>
                      </c:pt>
                      <c:pt idx="17">
                        <c:v>-4.6347370277785301E-2</c:v>
                      </c:pt>
                      <c:pt idx="18">
                        <c:v>0.116373717753983</c:v>
                      </c:pt>
                      <c:pt idx="19">
                        <c:v>-0.13629027946257599</c:v>
                      </c:pt>
                      <c:pt idx="20">
                        <c:v>-2.5914887349845098E-2</c:v>
                      </c:pt>
                      <c:pt idx="21">
                        <c:v>0.193637765381932</c:v>
                      </c:pt>
                      <c:pt idx="22">
                        <c:v>2.22011706832137E-2</c:v>
                      </c:pt>
                      <c:pt idx="23">
                        <c:v>-1.9743259786083898E-2</c:v>
                      </c:pt>
                      <c:pt idx="24">
                        <c:v>9.4604788631839506E-2</c:v>
                      </c:pt>
                      <c:pt idx="25">
                        <c:v>-8.5517613653177504E-2</c:v>
                      </c:pt>
                      <c:pt idx="26">
                        <c:v>3.7635604434925397E-2</c:v>
                      </c:pt>
                      <c:pt idx="27">
                        <c:v>-0.118090709345314</c:v>
                      </c:pt>
                      <c:pt idx="28">
                        <c:v>-0.13265323883586</c:v>
                      </c:pt>
                      <c:pt idx="29">
                        <c:v>-1.9000321244653399E-2</c:v>
                      </c:pt>
                      <c:pt idx="30">
                        <c:v>0.186017481465509</c:v>
                      </c:pt>
                      <c:pt idx="31">
                        <c:v>8.7827804497665696E-2</c:v>
                      </c:pt>
                      <c:pt idx="32">
                        <c:v>-7.9603472294135696E-2</c:v>
                      </c:pt>
                      <c:pt idx="33">
                        <c:v>-0.19596523148113601</c:v>
                      </c:pt>
                      <c:pt idx="34">
                        <c:v>-3.0051016614009201E-2</c:v>
                      </c:pt>
                      <c:pt idx="35">
                        <c:v>-6.5901342621170504E-3</c:v>
                      </c:pt>
                      <c:pt idx="36">
                        <c:v>4.7135716773513602E-2</c:v>
                      </c:pt>
                      <c:pt idx="37">
                        <c:v>2.5704653167748101E-2</c:v>
                      </c:pt>
                      <c:pt idx="38">
                        <c:v>3.35647024767982E-2</c:v>
                      </c:pt>
                      <c:pt idx="39">
                        <c:v>1.7976364495525601E-2</c:v>
                      </c:pt>
                      <c:pt idx="40">
                        <c:v>3.11367463104841E-2</c:v>
                      </c:pt>
                      <c:pt idx="41">
                        <c:v>4.9630428964636701E-2</c:v>
                      </c:pt>
                      <c:pt idx="42">
                        <c:v>1.21401662976848E-2</c:v>
                      </c:pt>
                      <c:pt idx="43">
                        <c:v>0.23773623107051201</c:v>
                      </c:pt>
                      <c:pt idx="44">
                        <c:v>0.145688872497889</c:v>
                      </c:pt>
                      <c:pt idx="45">
                        <c:v>5.9142206843491599E-2</c:v>
                      </c:pt>
                      <c:pt idx="46">
                        <c:v>2.21959155037014E-2</c:v>
                      </c:pt>
                      <c:pt idx="47">
                        <c:v>0.13602299833340301</c:v>
                      </c:pt>
                      <c:pt idx="48">
                        <c:v>-0.15109044123189799</c:v>
                      </c:pt>
                      <c:pt idx="49">
                        <c:v>9.0611124582657604E-2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B-71F9-44AF-87F6-E25316603036}"/>
                  </c:ext>
                </c:extLst>
              </c15:ser>
            </c15:filteredRadarSeries>
            <c15:filteredRadarSeries>
              <c15:ser>
                <c:idx val="172"/>
                <c:order val="17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'50d_nor'!$A$174</c15:sqref>
                        </c15:formulaRef>
                      </c:ext>
                    </c:extLst>
                    <c:strCache>
                      <c:ptCount val="1"/>
                      <c:pt idx="0">
                        <c:v>Traditional and complementary medicine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'50d_nor'!$B$174:$AY$174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-3.7844377395454397E-2</c:v>
                      </c:pt>
                      <c:pt idx="1">
                        <c:v>6.1418565194822E-2</c:v>
                      </c:pt>
                      <c:pt idx="2">
                        <c:v>-0.15550906214334001</c:v>
                      </c:pt>
                      <c:pt idx="3">
                        <c:v>-3.5221125579735099E-2</c:v>
                      </c:pt>
                      <c:pt idx="4">
                        <c:v>3.9213490977774899E-2</c:v>
                      </c:pt>
                      <c:pt idx="5">
                        <c:v>8.9564552671472005E-3</c:v>
                      </c:pt>
                      <c:pt idx="6">
                        <c:v>-5.4893844518090297E-2</c:v>
                      </c:pt>
                      <c:pt idx="7">
                        <c:v>-0.14004041864247699</c:v>
                      </c:pt>
                      <c:pt idx="8">
                        <c:v>4.7972390019590999E-2</c:v>
                      </c:pt>
                      <c:pt idx="9">
                        <c:v>3.0186349120911098E-2</c:v>
                      </c:pt>
                      <c:pt idx="10">
                        <c:v>0.12238042685891</c:v>
                      </c:pt>
                      <c:pt idx="11">
                        <c:v>5.7772598708877798E-2</c:v>
                      </c:pt>
                      <c:pt idx="12">
                        <c:v>8.1229492869617503E-2</c:v>
                      </c:pt>
                      <c:pt idx="13">
                        <c:v>3.49571598748743E-2</c:v>
                      </c:pt>
                      <c:pt idx="14">
                        <c:v>-8.1928864188882594E-2</c:v>
                      </c:pt>
                      <c:pt idx="15">
                        <c:v>2.04872025874939E-2</c:v>
                      </c:pt>
                      <c:pt idx="16">
                        <c:v>-2.33611660997545E-3</c:v>
                      </c:pt>
                      <c:pt idx="17">
                        <c:v>6.5026836569269206E-2</c:v>
                      </c:pt>
                      <c:pt idx="18">
                        <c:v>0.10424831451021099</c:v>
                      </c:pt>
                      <c:pt idx="19">
                        <c:v>-3.31606543215658E-2</c:v>
                      </c:pt>
                      <c:pt idx="20">
                        <c:v>5.5480806590263103E-2</c:v>
                      </c:pt>
                      <c:pt idx="21">
                        <c:v>7.1248764288282904E-2</c:v>
                      </c:pt>
                      <c:pt idx="22">
                        <c:v>-1.43596778939367E-3</c:v>
                      </c:pt>
                      <c:pt idx="23">
                        <c:v>3.8727138771500899E-2</c:v>
                      </c:pt>
                      <c:pt idx="24">
                        <c:v>-6.9779197499195894E-2</c:v>
                      </c:pt>
                      <c:pt idx="25">
                        <c:v>-0.154731334040804</c:v>
                      </c:pt>
                      <c:pt idx="26">
                        <c:v>-9.67857475290059E-2</c:v>
                      </c:pt>
                      <c:pt idx="27">
                        <c:v>-0.16779275285438999</c:v>
                      </c:pt>
                      <c:pt idx="28">
                        <c:v>-0.108759080393678</c:v>
                      </c:pt>
                      <c:pt idx="29">
                        <c:v>-1.49403106954678E-2</c:v>
                      </c:pt>
                      <c:pt idx="30">
                        <c:v>0.47543544497707702</c:v>
                      </c:pt>
                      <c:pt idx="31">
                        <c:v>5.9457809964723697E-2</c:v>
                      </c:pt>
                      <c:pt idx="32">
                        <c:v>-1.14470037420525E-2</c:v>
                      </c:pt>
                      <c:pt idx="33">
                        <c:v>-0.149536217463938</c:v>
                      </c:pt>
                      <c:pt idx="34">
                        <c:v>3.9873771631502401E-2</c:v>
                      </c:pt>
                      <c:pt idx="35">
                        <c:v>4.8104091457747897E-2</c:v>
                      </c:pt>
                      <c:pt idx="36">
                        <c:v>-8.3088347680420602E-2</c:v>
                      </c:pt>
                      <c:pt idx="37">
                        <c:v>0.16170542308911501</c:v>
                      </c:pt>
                      <c:pt idx="38">
                        <c:v>5.5927192850604601E-2</c:v>
                      </c:pt>
                      <c:pt idx="39">
                        <c:v>2.5423915968863401E-2</c:v>
                      </c:pt>
                      <c:pt idx="40">
                        <c:v>2.2455308395995799E-3</c:v>
                      </c:pt>
                      <c:pt idx="41">
                        <c:v>-2.42761385708797E-2</c:v>
                      </c:pt>
                      <c:pt idx="42">
                        <c:v>7.6756214651555105E-2</c:v>
                      </c:pt>
                      <c:pt idx="43">
                        <c:v>0.12729863150030599</c:v>
                      </c:pt>
                      <c:pt idx="44">
                        <c:v>9.1726409253560598E-2</c:v>
                      </c:pt>
                      <c:pt idx="45">
                        <c:v>1.7293156174316399E-2</c:v>
                      </c:pt>
                      <c:pt idx="46">
                        <c:v>9.5329453282839306E-3</c:v>
                      </c:pt>
                      <c:pt idx="47">
                        <c:v>7.7339043676951796E-2</c:v>
                      </c:pt>
                      <c:pt idx="48">
                        <c:v>-7.4176143266331707E-2</c:v>
                      </c:pt>
                      <c:pt idx="49">
                        <c:v>9.0500154907411007E-2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C-71F9-44AF-87F6-E25316603036}"/>
                  </c:ext>
                </c:extLst>
              </c15:ser>
            </c15:filteredRadarSeries>
            <c15:filteredRadarSeries>
              <c15:ser>
                <c:idx val="173"/>
                <c:order val="17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'50d_nor'!$A$175</c15:sqref>
                        </c15:formulaRef>
                      </c:ext>
                    </c:extLst>
                    <c:strCache>
                      <c:ptCount val="1"/>
                      <c:pt idx="0">
                        <c:v>Religious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'50d_nor'!$B$175:$AY$175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-9.2917351646322102E-2</c:v>
                      </c:pt>
                      <c:pt idx="1">
                        <c:v>8.0290510779272101E-2</c:v>
                      </c:pt>
                      <c:pt idx="2">
                        <c:v>-0.10092762995511401</c:v>
                      </c:pt>
                      <c:pt idx="3">
                        <c:v>-7.9185291390714799E-2</c:v>
                      </c:pt>
                      <c:pt idx="4">
                        <c:v>0.13063397554334599</c:v>
                      </c:pt>
                      <c:pt idx="5">
                        <c:v>-4.08034858532959E-2</c:v>
                      </c:pt>
                      <c:pt idx="6">
                        <c:v>-5.9343438162941402E-2</c:v>
                      </c:pt>
                      <c:pt idx="7">
                        <c:v>-0.10525389927922101</c:v>
                      </c:pt>
                      <c:pt idx="8">
                        <c:v>-1.0758949246544899E-2</c:v>
                      </c:pt>
                      <c:pt idx="9">
                        <c:v>-7.4126636366740701E-3</c:v>
                      </c:pt>
                      <c:pt idx="10">
                        <c:v>5.2166450114693702E-2</c:v>
                      </c:pt>
                      <c:pt idx="11">
                        <c:v>7.0311155417393098E-3</c:v>
                      </c:pt>
                      <c:pt idx="12">
                        <c:v>2.8013708784918E-2</c:v>
                      </c:pt>
                      <c:pt idx="13">
                        <c:v>1.71514403718298E-2</c:v>
                      </c:pt>
                      <c:pt idx="14">
                        <c:v>-1.0464415015225E-2</c:v>
                      </c:pt>
                      <c:pt idx="15">
                        <c:v>-3.8389530754581097E-2</c:v>
                      </c:pt>
                      <c:pt idx="16">
                        <c:v>2.0782896479825098E-2</c:v>
                      </c:pt>
                      <c:pt idx="17">
                        <c:v>5.9053557265173598E-2</c:v>
                      </c:pt>
                      <c:pt idx="18">
                        <c:v>0.102471333558042</c:v>
                      </c:pt>
                      <c:pt idx="19">
                        <c:v>1.3274987716960999E-2</c:v>
                      </c:pt>
                      <c:pt idx="20">
                        <c:v>6.0737781369144102E-2</c:v>
                      </c:pt>
                      <c:pt idx="21">
                        <c:v>0.138829599831192</c:v>
                      </c:pt>
                      <c:pt idx="22">
                        <c:v>-6.9460801685751299E-3</c:v>
                      </c:pt>
                      <c:pt idx="23">
                        <c:v>9.8889424172677501E-2</c:v>
                      </c:pt>
                      <c:pt idx="24">
                        <c:v>-0.10272739950335801</c:v>
                      </c:pt>
                      <c:pt idx="25">
                        <c:v>-0.228711884312049</c:v>
                      </c:pt>
                      <c:pt idx="26">
                        <c:v>-6.83078943658504E-2</c:v>
                      </c:pt>
                      <c:pt idx="27">
                        <c:v>-0.246464488812181</c:v>
                      </c:pt>
                      <c:pt idx="28">
                        <c:v>-0.17263401670767101</c:v>
                      </c:pt>
                      <c:pt idx="29">
                        <c:v>5.43694286491525E-2</c:v>
                      </c:pt>
                      <c:pt idx="30">
                        <c:v>0.44488088144186</c:v>
                      </c:pt>
                      <c:pt idx="31">
                        <c:v>3.63541260810058E-2</c:v>
                      </c:pt>
                      <c:pt idx="32">
                        <c:v>-2.24270686168681E-2</c:v>
                      </c:pt>
                      <c:pt idx="33">
                        <c:v>-0.26835284378042101</c:v>
                      </c:pt>
                      <c:pt idx="34">
                        <c:v>-3.3024599524179798E-2</c:v>
                      </c:pt>
                      <c:pt idx="35">
                        <c:v>2.5196395310461601E-2</c:v>
                      </c:pt>
                      <c:pt idx="36">
                        <c:v>-8.5306146696648294E-2</c:v>
                      </c:pt>
                      <c:pt idx="37">
                        <c:v>4.6191811206571502E-2</c:v>
                      </c:pt>
                      <c:pt idx="38">
                        <c:v>4.2820023582505098E-2</c:v>
                      </c:pt>
                      <c:pt idx="39">
                        <c:v>5.14115517477471E-2</c:v>
                      </c:pt>
                      <c:pt idx="40">
                        <c:v>-2.3221331305362299E-2</c:v>
                      </c:pt>
                      <c:pt idx="41">
                        <c:v>-5.6117900069360196E-3</c:v>
                      </c:pt>
                      <c:pt idx="42">
                        <c:v>4.3698975306542702E-2</c:v>
                      </c:pt>
                      <c:pt idx="43">
                        <c:v>0.19919728347471</c:v>
                      </c:pt>
                      <c:pt idx="44">
                        <c:v>7.3924158917104493E-2</c:v>
                      </c:pt>
                      <c:pt idx="45">
                        <c:v>-2.4958461569876501E-2</c:v>
                      </c:pt>
                      <c:pt idx="46">
                        <c:v>-0.104654975311105</c:v>
                      </c:pt>
                      <c:pt idx="47">
                        <c:v>4.4227870029108898E-2</c:v>
                      </c:pt>
                      <c:pt idx="48">
                        <c:v>-9.6348391993050495E-2</c:v>
                      </c:pt>
                      <c:pt idx="49">
                        <c:v>6.8507903400593706E-2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D-71F9-44AF-87F6-E25316603036}"/>
                  </c:ext>
                </c:extLst>
              </c15:ser>
            </c15:filteredRadarSeries>
            <c15:filteredRadarSeries>
              <c15:ser>
                <c:idx val="174"/>
                <c:order val="17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'50d_nor'!$A$176</c15:sqref>
                        </c15:formulaRef>
                      </c:ext>
                    </c:extLst>
                    <c:strCache>
                      <c:ptCount val="1"/>
                      <c:pt idx="0">
                        <c:v>Fitness and recreation instructors and program leaders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'50d_nor'!$B$176:$AY$176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-2.1677645779377499E-2</c:v>
                      </c:pt>
                      <c:pt idx="1">
                        <c:v>0.10955492169079301</c:v>
                      </c:pt>
                      <c:pt idx="2">
                        <c:v>-5.9460753660142002E-2</c:v>
                      </c:pt>
                      <c:pt idx="3">
                        <c:v>-3.36406049846696E-2</c:v>
                      </c:pt>
                      <c:pt idx="4">
                        <c:v>-5.6911961363162997E-2</c:v>
                      </c:pt>
                      <c:pt idx="5">
                        <c:v>-0.114007189855293</c:v>
                      </c:pt>
                      <c:pt idx="6">
                        <c:v>-0.10787445154988699</c:v>
                      </c:pt>
                      <c:pt idx="7">
                        <c:v>-7.4983010279448203E-2</c:v>
                      </c:pt>
                      <c:pt idx="8">
                        <c:v>0.115490251387787</c:v>
                      </c:pt>
                      <c:pt idx="9">
                        <c:v>-5.9209406192862898E-2</c:v>
                      </c:pt>
                      <c:pt idx="10">
                        <c:v>1.8244411279015299E-2</c:v>
                      </c:pt>
                      <c:pt idx="11">
                        <c:v>-3.3541307585330603E-2</c:v>
                      </c:pt>
                      <c:pt idx="12">
                        <c:v>-2.0215348124593899E-2</c:v>
                      </c:pt>
                      <c:pt idx="13">
                        <c:v>1.59749131055206E-2</c:v>
                      </c:pt>
                      <c:pt idx="14">
                        <c:v>-1.9256661892694898E-2</c:v>
                      </c:pt>
                      <c:pt idx="15">
                        <c:v>-9.4624250863527392E-3</c:v>
                      </c:pt>
                      <c:pt idx="16">
                        <c:v>3.2235164776562901E-2</c:v>
                      </c:pt>
                      <c:pt idx="17">
                        <c:v>0.12918630149357399</c:v>
                      </c:pt>
                      <c:pt idx="18">
                        <c:v>1.0442268436710201E-3</c:v>
                      </c:pt>
                      <c:pt idx="19">
                        <c:v>-5.1746208028489803E-2</c:v>
                      </c:pt>
                      <c:pt idx="20">
                        <c:v>-4.7361131938798498E-3</c:v>
                      </c:pt>
                      <c:pt idx="21">
                        <c:v>0.140667659587384</c:v>
                      </c:pt>
                      <c:pt idx="22">
                        <c:v>-4.8510345803779699E-2</c:v>
                      </c:pt>
                      <c:pt idx="23">
                        <c:v>4.6801557195435203E-2</c:v>
                      </c:pt>
                      <c:pt idx="24">
                        <c:v>-4.7531427741739803E-2</c:v>
                      </c:pt>
                      <c:pt idx="25">
                        <c:v>-0.15980427401964301</c:v>
                      </c:pt>
                      <c:pt idx="26">
                        <c:v>2.6942073138151099E-2</c:v>
                      </c:pt>
                      <c:pt idx="27">
                        <c:v>-0.114358614043149</c:v>
                      </c:pt>
                      <c:pt idx="28">
                        <c:v>-7.8657915915024704E-2</c:v>
                      </c:pt>
                      <c:pt idx="29">
                        <c:v>6.2773242161608095E-2</c:v>
                      </c:pt>
                      <c:pt idx="30">
                        <c:v>0.447845103020791</c:v>
                      </c:pt>
                      <c:pt idx="31">
                        <c:v>0.12281095337603901</c:v>
                      </c:pt>
                      <c:pt idx="32">
                        <c:v>-0.13762418708584001</c:v>
                      </c:pt>
                      <c:pt idx="33">
                        <c:v>-0.155851368268383</c:v>
                      </c:pt>
                      <c:pt idx="34">
                        <c:v>5.4030832482484102E-2</c:v>
                      </c:pt>
                      <c:pt idx="35">
                        <c:v>0.101096280760341</c:v>
                      </c:pt>
                      <c:pt idx="36">
                        <c:v>1.18497798668013E-2</c:v>
                      </c:pt>
                      <c:pt idx="37">
                        <c:v>4.2475271166329702E-2</c:v>
                      </c:pt>
                      <c:pt idx="38">
                        <c:v>-7.37716841992281E-3</c:v>
                      </c:pt>
                      <c:pt idx="39">
                        <c:v>-3.37182049142803E-3</c:v>
                      </c:pt>
                      <c:pt idx="40">
                        <c:v>-3.3578799118233103E-2</c:v>
                      </c:pt>
                      <c:pt idx="41">
                        <c:v>-5.22262043257972E-2</c:v>
                      </c:pt>
                      <c:pt idx="42">
                        <c:v>-4.1918797136370201E-3</c:v>
                      </c:pt>
                      <c:pt idx="43">
                        <c:v>0.134960636975656</c:v>
                      </c:pt>
                      <c:pt idx="44">
                        <c:v>5.5662876001047301E-2</c:v>
                      </c:pt>
                      <c:pt idx="45">
                        <c:v>-5.6083571386845402E-2</c:v>
                      </c:pt>
                      <c:pt idx="46">
                        <c:v>2.7957584776532401E-2</c:v>
                      </c:pt>
                      <c:pt idx="47">
                        <c:v>6.4963218816488102E-2</c:v>
                      </c:pt>
                      <c:pt idx="48">
                        <c:v>-3.9236994526200497E-2</c:v>
                      </c:pt>
                      <c:pt idx="49">
                        <c:v>9.1237809029522707E-2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E-71F9-44AF-87F6-E25316603036}"/>
                  </c:ext>
                </c:extLst>
              </c15:ser>
            </c15:filteredRadarSeries>
            <c15:filteredRadarSeries>
              <c15:ser>
                <c:idx val="175"/>
                <c:order val="17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'50d_nor'!$A$177</c15:sqref>
                        </c15:formulaRef>
                      </c:ext>
                    </c:extLst>
                    <c:strCache>
                      <c:ptCount val="1"/>
                      <c:pt idx="0">
                        <c:v>Driving instructors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'50d_nor'!$B$177:$AY$177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-0.111932622649128</c:v>
                      </c:pt>
                      <c:pt idx="1">
                        <c:v>-1.6755869071240801E-2</c:v>
                      </c:pt>
                      <c:pt idx="2">
                        <c:v>5.7434595290642397E-2</c:v>
                      </c:pt>
                      <c:pt idx="3">
                        <c:v>-0.14055867046130299</c:v>
                      </c:pt>
                      <c:pt idx="4">
                        <c:v>-6.3940950960061194E-2</c:v>
                      </c:pt>
                      <c:pt idx="5">
                        <c:v>-5.4273314321715699E-2</c:v>
                      </c:pt>
                      <c:pt idx="6">
                        <c:v>-8.5725182015506704E-2</c:v>
                      </c:pt>
                      <c:pt idx="7">
                        <c:v>1.91543432179146E-2</c:v>
                      </c:pt>
                      <c:pt idx="8">
                        <c:v>3.2382216985442601E-2</c:v>
                      </c:pt>
                      <c:pt idx="9">
                        <c:v>-5.2034391718393101E-2</c:v>
                      </c:pt>
                      <c:pt idx="10">
                        <c:v>7.8012159002903106E-2</c:v>
                      </c:pt>
                      <c:pt idx="11">
                        <c:v>-6.4762095527253996E-2</c:v>
                      </c:pt>
                      <c:pt idx="12">
                        <c:v>-8.5393570511928293E-2</c:v>
                      </c:pt>
                      <c:pt idx="13">
                        <c:v>-2.16105483894558E-3</c:v>
                      </c:pt>
                      <c:pt idx="14">
                        <c:v>-7.6878772710667204E-3</c:v>
                      </c:pt>
                      <c:pt idx="15">
                        <c:v>-8.09434311878479E-2</c:v>
                      </c:pt>
                      <c:pt idx="16">
                        <c:v>-3.9252835801750298E-2</c:v>
                      </c:pt>
                      <c:pt idx="17">
                        <c:v>0.195924680272099</c:v>
                      </c:pt>
                      <c:pt idx="18">
                        <c:v>-8.9768681096457095E-2</c:v>
                      </c:pt>
                      <c:pt idx="19">
                        <c:v>-0.24514489613827001</c:v>
                      </c:pt>
                      <c:pt idx="20">
                        <c:v>8.4475648882329103E-3</c:v>
                      </c:pt>
                      <c:pt idx="21">
                        <c:v>0.181265137386279</c:v>
                      </c:pt>
                      <c:pt idx="22">
                        <c:v>-4.0312154589346401E-2</c:v>
                      </c:pt>
                      <c:pt idx="23">
                        <c:v>0.107326353225633</c:v>
                      </c:pt>
                      <c:pt idx="24">
                        <c:v>4.8026397535826403E-2</c:v>
                      </c:pt>
                      <c:pt idx="25">
                        <c:v>-0.22003261418331599</c:v>
                      </c:pt>
                      <c:pt idx="26">
                        <c:v>2.6788074847099801E-3</c:v>
                      </c:pt>
                      <c:pt idx="27">
                        <c:v>-0.13872243231737799</c:v>
                      </c:pt>
                      <c:pt idx="28">
                        <c:v>7.6072302024839195E-2</c:v>
                      </c:pt>
                      <c:pt idx="29">
                        <c:v>3.00172106557146E-2</c:v>
                      </c:pt>
                      <c:pt idx="30">
                        <c:v>0.38650831452493201</c:v>
                      </c:pt>
                      <c:pt idx="31">
                        <c:v>0.12046444131655901</c:v>
                      </c:pt>
                      <c:pt idx="32">
                        <c:v>-9.9844270424862894E-2</c:v>
                      </c:pt>
                      <c:pt idx="33">
                        <c:v>-6.0125585934409698E-2</c:v>
                      </c:pt>
                      <c:pt idx="34">
                        <c:v>0.242861066442283</c:v>
                      </c:pt>
                      <c:pt idx="35">
                        <c:v>5.8396346289761702E-2</c:v>
                      </c:pt>
                      <c:pt idx="36">
                        <c:v>-1.5820299697953499E-3</c:v>
                      </c:pt>
                      <c:pt idx="37">
                        <c:v>2.7258301132090299E-2</c:v>
                      </c:pt>
                      <c:pt idx="38">
                        <c:v>-3.8180671638289497E-2</c:v>
                      </c:pt>
                      <c:pt idx="39">
                        <c:v>0.114010890892887</c:v>
                      </c:pt>
                      <c:pt idx="40">
                        <c:v>-4.1039763459938802E-2</c:v>
                      </c:pt>
                      <c:pt idx="41">
                        <c:v>-7.9617029245198003E-3</c:v>
                      </c:pt>
                      <c:pt idx="42">
                        <c:v>0.14464758689065799</c:v>
                      </c:pt>
                      <c:pt idx="43">
                        <c:v>0.106988557631311</c:v>
                      </c:pt>
                      <c:pt idx="44">
                        <c:v>0.113008144673884</c:v>
                      </c:pt>
                      <c:pt idx="45">
                        <c:v>-0.21384529304764999</c:v>
                      </c:pt>
                      <c:pt idx="46">
                        <c:v>0.135559873955584</c:v>
                      </c:pt>
                      <c:pt idx="47">
                        <c:v>1.8035950136873698E-2</c:v>
                      </c:pt>
                      <c:pt idx="48">
                        <c:v>-1.8440935278408298E-2</c:v>
                      </c:pt>
                      <c:pt idx="49">
                        <c:v>5.2092315556187999E-2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F-71F9-44AF-87F6-E25316603036}"/>
                  </c:ext>
                </c:extLst>
              </c15:ser>
            </c15:filteredRadarSeries>
            <c15:filteredRadarSeries>
              <c15:ser>
                <c:idx val="176"/>
                <c:order val="17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'50d_nor'!$A$178</c15:sqref>
                        </c15:formulaRef>
                      </c:ext>
                    </c:extLst>
                    <c:strCache>
                      <c:ptCount val="1"/>
                      <c:pt idx="0">
                        <c:v>Securities and finance dealers and brokers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'50d_nor'!$B$178:$AY$178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1.9775138120571301E-3</c:v>
                      </c:pt>
                      <c:pt idx="1">
                        <c:v>-9.9214538130179497E-2</c:v>
                      </c:pt>
                      <c:pt idx="2">
                        <c:v>6.9509215432216095E-2</c:v>
                      </c:pt>
                      <c:pt idx="3">
                        <c:v>3.40066261135578E-2</c:v>
                      </c:pt>
                      <c:pt idx="4">
                        <c:v>5.9732697696657601E-2</c:v>
                      </c:pt>
                      <c:pt idx="5">
                        <c:v>-0.14320514180639701</c:v>
                      </c:pt>
                      <c:pt idx="6">
                        <c:v>-0.104935789792359</c:v>
                      </c:pt>
                      <c:pt idx="7">
                        <c:v>-7.10657725088851E-2</c:v>
                      </c:pt>
                      <c:pt idx="8">
                        <c:v>-8.9649911636026106E-2</c:v>
                      </c:pt>
                      <c:pt idx="9">
                        <c:v>-3.0049381460104702E-3</c:v>
                      </c:pt>
                      <c:pt idx="10">
                        <c:v>-4.6085156433102001E-2</c:v>
                      </c:pt>
                      <c:pt idx="11">
                        <c:v>0.15577004279409401</c:v>
                      </c:pt>
                      <c:pt idx="12">
                        <c:v>-6.9237077168980504E-2</c:v>
                      </c:pt>
                      <c:pt idx="13">
                        <c:v>-1.84641870009075E-2</c:v>
                      </c:pt>
                      <c:pt idx="14">
                        <c:v>6.5635606415645795E-2</c:v>
                      </c:pt>
                      <c:pt idx="15">
                        <c:v>7.8259715171621294E-2</c:v>
                      </c:pt>
                      <c:pt idx="16">
                        <c:v>3.0727297666351801E-2</c:v>
                      </c:pt>
                      <c:pt idx="17">
                        <c:v>-6.9372329539761995E-2</c:v>
                      </c:pt>
                      <c:pt idx="18">
                        <c:v>5.2192228447799201E-2</c:v>
                      </c:pt>
                      <c:pt idx="19">
                        <c:v>-0.12809336258061299</c:v>
                      </c:pt>
                      <c:pt idx="20">
                        <c:v>0.30680923685932898</c:v>
                      </c:pt>
                      <c:pt idx="21">
                        <c:v>-0.100959707962173</c:v>
                      </c:pt>
                      <c:pt idx="22">
                        <c:v>-4.7920943653599397E-2</c:v>
                      </c:pt>
                      <c:pt idx="23">
                        <c:v>-2.46673421636915E-2</c:v>
                      </c:pt>
                      <c:pt idx="24">
                        <c:v>-0.181815375814525</c:v>
                      </c:pt>
                      <c:pt idx="25">
                        <c:v>-0.18347985183788701</c:v>
                      </c:pt>
                      <c:pt idx="26">
                        <c:v>5.0298983765835102E-2</c:v>
                      </c:pt>
                      <c:pt idx="27">
                        <c:v>-4.77471758451593E-2</c:v>
                      </c:pt>
                      <c:pt idx="28">
                        <c:v>-0.127492272587685</c:v>
                      </c:pt>
                      <c:pt idx="29">
                        <c:v>2.69904194278562E-2</c:v>
                      </c:pt>
                      <c:pt idx="30">
                        <c:v>0.40590532302682603</c:v>
                      </c:pt>
                      <c:pt idx="31">
                        <c:v>-2.2546177394990399E-2</c:v>
                      </c:pt>
                      <c:pt idx="32">
                        <c:v>0.161397482224031</c:v>
                      </c:pt>
                      <c:pt idx="33">
                        <c:v>8.5408190932903891E-3</c:v>
                      </c:pt>
                      <c:pt idx="34">
                        <c:v>6.6943182690882605E-2</c:v>
                      </c:pt>
                      <c:pt idx="35">
                        <c:v>-0.120996895891215</c:v>
                      </c:pt>
                      <c:pt idx="36">
                        <c:v>-0.13752937699345799</c:v>
                      </c:pt>
                      <c:pt idx="37">
                        <c:v>-9.9857064757983505E-2</c:v>
                      </c:pt>
                      <c:pt idx="38">
                        <c:v>0.107880849817951</c:v>
                      </c:pt>
                      <c:pt idx="39">
                        <c:v>-7.2483416451251795E-2</c:v>
                      </c:pt>
                      <c:pt idx="40">
                        <c:v>-0.123292210912873</c:v>
                      </c:pt>
                      <c:pt idx="41">
                        <c:v>-1.7169511942689598E-2</c:v>
                      </c:pt>
                      <c:pt idx="42">
                        <c:v>0.105256228814185</c:v>
                      </c:pt>
                      <c:pt idx="43">
                        <c:v>9.6226617258917901E-2</c:v>
                      </c:pt>
                      <c:pt idx="44">
                        <c:v>0.124485198701152</c:v>
                      </c:pt>
                      <c:pt idx="45">
                        <c:v>-0.14466260312308299</c:v>
                      </c:pt>
                      <c:pt idx="46">
                        <c:v>-5.6842836684740501E-2</c:v>
                      </c:pt>
                      <c:pt idx="47">
                        <c:v>0.176496890249939</c:v>
                      </c:pt>
                      <c:pt idx="48">
                        <c:v>0.15553036398383599</c:v>
                      </c:pt>
                      <c:pt idx="49">
                        <c:v>3.2760351034467998E-2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0-71F9-44AF-87F6-E25316603036}"/>
                  </c:ext>
                </c:extLst>
              </c15:ser>
            </c15:filteredRadarSeries>
            <c15:filteredRadarSeries>
              <c15:ser>
                <c:idx val="177"/>
                <c:order val="17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'50d_nor'!$A$179</c15:sqref>
                        </c15:formulaRef>
                      </c:ext>
                    </c:extLst>
                    <c:strCache>
                      <c:ptCount val="1"/>
                      <c:pt idx="0">
                        <c:v>Insurance representatives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'50d_nor'!$B$179:$AY$179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2.5009503614170699E-2</c:v>
                      </c:pt>
                      <c:pt idx="1">
                        <c:v>-1.2994296163010099E-2</c:v>
                      </c:pt>
                      <c:pt idx="2">
                        <c:v>3.7011485460004601E-2</c:v>
                      </c:pt>
                      <c:pt idx="3">
                        <c:v>1.49398546108111E-2</c:v>
                      </c:pt>
                      <c:pt idx="4">
                        <c:v>2.05607246925864E-2</c:v>
                      </c:pt>
                      <c:pt idx="5">
                        <c:v>8.9104498763455595E-2</c:v>
                      </c:pt>
                      <c:pt idx="6">
                        <c:v>-0.149965511492444</c:v>
                      </c:pt>
                      <c:pt idx="7">
                        <c:v>2.26231040842707E-2</c:v>
                      </c:pt>
                      <c:pt idx="8">
                        <c:v>9.3372662339125997E-3</c:v>
                      </c:pt>
                      <c:pt idx="9">
                        <c:v>-0.17796416473516299</c:v>
                      </c:pt>
                      <c:pt idx="10">
                        <c:v>-3.8106125339380299E-2</c:v>
                      </c:pt>
                      <c:pt idx="11">
                        <c:v>-3.8079874555132899E-3</c:v>
                      </c:pt>
                      <c:pt idx="12">
                        <c:v>8.3751853181900301E-2</c:v>
                      </c:pt>
                      <c:pt idx="13">
                        <c:v>1.24802647310893E-2</c:v>
                      </c:pt>
                      <c:pt idx="14">
                        <c:v>5.0958238987823196E-3</c:v>
                      </c:pt>
                      <c:pt idx="15">
                        <c:v>-3.6971585799981201E-2</c:v>
                      </c:pt>
                      <c:pt idx="16">
                        <c:v>-2.5574795285838101E-2</c:v>
                      </c:pt>
                      <c:pt idx="17">
                        <c:v>-4.8705486812824099E-2</c:v>
                      </c:pt>
                      <c:pt idx="18">
                        <c:v>0.123634807034447</c:v>
                      </c:pt>
                      <c:pt idx="19">
                        <c:v>-0.104654742471555</c:v>
                      </c:pt>
                      <c:pt idx="20">
                        <c:v>0.16623976869460599</c:v>
                      </c:pt>
                      <c:pt idx="21">
                        <c:v>-5.7998440753435798E-2</c:v>
                      </c:pt>
                      <c:pt idx="22">
                        <c:v>-4.8299481250454003E-2</c:v>
                      </c:pt>
                      <c:pt idx="23">
                        <c:v>-3.1139164073106301E-3</c:v>
                      </c:pt>
                      <c:pt idx="24">
                        <c:v>-0.16558520707690699</c:v>
                      </c:pt>
                      <c:pt idx="25">
                        <c:v>-0.243552465038639</c:v>
                      </c:pt>
                      <c:pt idx="26">
                        <c:v>6.2352941233877104E-4</c:v>
                      </c:pt>
                      <c:pt idx="27">
                        <c:v>-0.171015087824927</c:v>
                      </c:pt>
                      <c:pt idx="28">
                        <c:v>-0.15465058824222999</c:v>
                      </c:pt>
                      <c:pt idx="29">
                        <c:v>2.0245283971176399E-2</c:v>
                      </c:pt>
                      <c:pt idx="30">
                        <c:v>0.504202941725856</c:v>
                      </c:pt>
                      <c:pt idx="31">
                        <c:v>6.3341323056757201E-2</c:v>
                      </c:pt>
                      <c:pt idx="32">
                        <c:v>-7.0866245222286406E-2</c:v>
                      </c:pt>
                      <c:pt idx="33">
                        <c:v>-3.1482220840639098E-2</c:v>
                      </c:pt>
                      <c:pt idx="34">
                        <c:v>-5.4652435497294502E-3</c:v>
                      </c:pt>
                      <c:pt idx="35">
                        <c:v>-0.14263010800654899</c:v>
                      </c:pt>
                      <c:pt idx="36">
                        <c:v>-2.7042157020878501E-2</c:v>
                      </c:pt>
                      <c:pt idx="37">
                        <c:v>-4.8027994806377698E-2</c:v>
                      </c:pt>
                      <c:pt idx="38">
                        <c:v>0.107340513520602</c:v>
                      </c:pt>
                      <c:pt idx="39">
                        <c:v>-6.4288458051424094E-2</c:v>
                      </c:pt>
                      <c:pt idx="40">
                        <c:v>-9.545274418711E-2</c:v>
                      </c:pt>
                      <c:pt idx="41">
                        <c:v>-5.0868426773566899E-2</c:v>
                      </c:pt>
                      <c:pt idx="42">
                        <c:v>0.118803590491251</c:v>
                      </c:pt>
                      <c:pt idx="43">
                        <c:v>7.3770546587259303E-2</c:v>
                      </c:pt>
                      <c:pt idx="44">
                        <c:v>-8.4706579343742303E-2</c:v>
                      </c:pt>
                      <c:pt idx="45">
                        <c:v>5.8763574805610602E-3</c:v>
                      </c:pt>
                      <c:pt idx="46">
                        <c:v>-0.21858924864738799</c:v>
                      </c:pt>
                      <c:pt idx="47">
                        <c:v>0.12883237149298901</c:v>
                      </c:pt>
                      <c:pt idx="48">
                        <c:v>-3.8345941584927599E-3</c:v>
                      </c:pt>
                      <c:pt idx="49">
                        <c:v>9.8656516013046702E-2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1-71F9-44AF-87F6-E25316603036}"/>
                  </c:ext>
                </c:extLst>
              </c15:ser>
            </c15:filteredRadarSeries>
            <c15:filteredRadarSeries>
              <c15:ser>
                <c:idx val="178"/>
                <c:order val="17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'50d_nor'!$A$180</c15:sqref>
                        </c15:formulaRef>
                      </c:ext>
                    </c:extLst>
                    <c:strCache>
                      <c:ptCount val="1"/>
                      <c:pt idx="0">
                        <c:v>Real estate agents and property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'50d_nor'!$B$180:$AY$180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0.12342655395627899</c:v>
                      </c:pt>
                      <c:pt idx="1">
                        <c:v>9.1505941493472704E-3</c:v>
                      </c:pt>
                      <c:pt idx="2">
                        <c:v>4.7798471570783402E-2</c:v>
                      </c:pt>
                      <c:pt idx="3">
                        <c:v>3.5792310615728198E-2</c:v>
                      </c:pt>
                      <c:pt idx="4">
                        <c:v>9.4653675712185401E-2</c:v>
                      </c:pt>
                      <c:pt idx="5">
                        <c:v>-6.8887490009072294E-2</c:v>
                      </c:pt>
                      <c:pt idx="6">
                        <c:v>-0.16745688014433099</c:v>
                      </c:pt>
                      <c:pt idx="7">
                        <c:v>-1.4843474402781101E-2</c:v>
                      </c:pt>
                      <c:pt idx="8">
                        <c:v>-6.03141052959228E-2</c:v>
                      </c:pt>
                      <c:pt idx="9">
                        <c:v>2.0034233058313401E-2</c:v>
                      </c:pt>
                      <c:pt idx="10">
                        <c:v>-4.0044338440670601E-3</c:v>
                      </c:pt>
                      <c:pt idx="11">
                        <c:v>0.114961215783821</c:v>
                      </c:pt>
                      <c:pt idx="12">
                        <c:v>-5.0073035428998498E-2</c:v>
                      </c:pt>
                      <c:pt idx="13">
                        <c:v>-8.6879324087617796E-2</c:v>
                      </c:pt>
                      <c:pt idx="14">
                        <c:v>8.9634737010224799E-2</c:v>
                      </c:pt>
                      <c:pt idx="15">
                        <c:v>4.0795649709580398E-2</c:v>
                      </c:pt>
                      <c:pt idx="16">
                        <c:v>5.7932843484418399E-2</c:v>
                      </c:pt>
                      <c:pt idx="17">
                        <c:v>-2.98555649144671E-4</c:v>
                      </c:pt>
                      <c:pt idx="18">
                        <c:v>2.64462689409229E-3</c:v>
                      </c:pt>
                      <c:pt idx="19">
                        <c:v>-7.1968588893011498E-2</c:v>
                      </c:pt>
                      <c:pt idx="20">
                        <c:v>0.14262453977547501</c:v>
                      </c:pt>
                      <c:pt idx="21">
                        <c:v>-3.18573784965238E-2</c:v>
                      </c:pt>
                      <c:pt idx="22">
                        <c:v>-9.8620756654388395E-2</c:v>
                      </c:pt>
                      <c:pt idx="23">
                        <c:v>-3.4069287316806402E-3</c:v>
                      </c:pt>
                      <c:pt idx="24">
                        <c:v>-0.169701035060147</c:v>
                      </c:pt>
                      <c:pt idx="25">
                        <c:v>-0.232367068927058</c:v>
                      </c:pt>
                      <c:pt idx="26">
                        <c:v>-2.9573041086577202E-2</c:v>
                      </c:pt>
                      <c:pt idx="27">
                        <c:v>-5.7441865690629902E-2</c:v>
                      </c:pt>
                      <c:pt idx="28">
                        <c:v>7.9969641732534694E-2</c:v>
                      </c:pt>
                      <c:pt idx="29">
                        <c:v>1.12769734683287E-2</c:v>
                      </c:pt>
                      <c:pt idx="30">
                        <c:v>0.50278807278952198</c:v>
                      </c:pt>
                      <c:pt idx="31">
                        <c:v>-2.91589846229829E-2</c:v>
                      </c:pt>
                      <c:pt idx="32">
                        <c:v>5.94893711611377E-2</c:v>
                      </c:pt>
                      <c:pt idx="33">
                        <c:v>-0.160313813850294</c:v>
                      </c:pt>
                      <c:pt idx="34">
                        <c:v>3.3241339913430798E-2</c:v>
                      </c:pt>
                      <c:pt idx="35">
                        <c:v>2.08239135279383E-2</c:v>
                      </c:pt>
                      <c:pt idx="36">
                        <c:v>-0.112852692630448</c:v>
                      </c:pt>
                      <c:pt idx="37">
                        <c:v>-2.9196542475598799E-2</c:v>
                      </c:pt>
                      <c:pt idx="38">
                        <c:v>0.102279436472773</c:v>
                      </c:pt>
                      <c:pt idx="39">
                        <c:v>-8.1404312532843498E-2</c:v>
                      </c:pt>
                      <c:pt idx="40">
                        <c:v>-3.7052047309841699E-2</c:v>
                      </c:pt>
                      <c:pt idx="41">
                        <c:v>-3.04848869829084E-2</c:v>
                      </c:pt>
                      <c:pt idx="42">
                        <c:v>6.7090842017114599E-2</c:v>
                      </c:pt>
                      <c:pt idx="43">
                        <c:v>0.15473370459253</c:v>
                      </c:pt>
                      <c:pt idx="44">
                        <c:v>-5.18815097008587E-3</c:v>
                      </c:pt>
                      <c:pt idx="45">
                        <c:v>-0.13919755742435899</c:v>
                      </c:pt>
                      <c:pt idx="46">
                        <c:v>-0.119611980617296</c:v>
                      </c:pt>
                      <c:pt idx="47">
                        <c:v>1.10872617437731E-2</c:v>
                      </c:pt>
                      <c:pt idx="48">
                        <c:v>9.9175472394905304E-2</c:v>
                      </c:pt>
                      <c:pt idx="49">
                        <c:v>3.7654149546385601E-2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2-71F9-44AF-87F6-E25316603036}"/>
                  </c:ext>
                </c:extLst>
              </c15:ser>
            </c15:filteredRadarSeries>
            <c15:filteredRadarSeries>
              <c15:ser>
                <c:idx val="179"/>
                <c:order val="1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'50d_nor'!$A$181</c15:sqref>
                        </c15:formulaRef>
                      </c:ext>
                    </c:extLst>
                    <c:strCache>
                      <c:ptCount val="1"/>
                      <c:pt idx="0">
                        <c:v>Travel consultants and clerks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'50d_nor'!$B$181:$AY$181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3.9696366194781202E-2</c:v>
                      </c:pt>
                      <c:pt idx="1">
                        <c:v>-3.79957867936387E-2</c:v>
                      </c:pt>
                      <c:pt idx="2">
                        <c:v>5.3181232863920097E-2</c:v>
                      </c:pt>
                      <c:pt idx="3">
                        <c:v>-5.0161383720202901E-2</c:v>
                      </c:pt>
                      <c:pt idx="4">
                        <c:v>-5.6819828258132803E-2</c:v>
                      </c:pt>
                      <c:pt idx="5">
                        <c:v>-0.124565426394012</c:v>
                      </c:pt>
                      <c:pt idx="6">
                        <c:v>-0.18833373543910001</c:v>
                      </c:pt>
                      <c:pt idx="7">
                        <c:v>-6.8881160821984101E-3</c:v>
                      </c:pt>
                      <c:pt idx="8">
                        <c:v>4.9884896846720997E-2</c:v>
                      </c:pt>
                      <c:pt idx="9">
                        <c:v>-0.14653260583656799</c:v>
                      </c:pt>
                      <c:pt idx="10">
                        <c:v>-5.8156272399041302E-2</c:v>
                      </c:pt>
                      <c:pt idx="11">
                        <c:v>7.4134705427544703E-2</c:v>
                      </c:pt>
                      <c:pt idx="12">
                        <c:v>3.4884862765567098E-2</c:v>
                      </c:pt>
                      <c:pt idx="13">
                        <c:v>4.8124058249457098E-2</c:v>
                      </c:pt>
                      <c:pt idx="14">
                        <c:v>5.9856616538415397E-2</c:v>
                      </c:pt>
                      <c:pt idx="15">
                        <c:v>-1.85799830191412E-2</c:v>
                      </c:pt>
                      <c:pt idx="16">
                        <c:v>-4.2578343674212697E-2</c:v>
                      </c:pt>
                      <c:pt idx="17">
                        <c:v>8.4251262894447908E-3</c:v>
                      </c:pt>
                      <c:pt idx="18">
                        <c:v>7.94245843203122E-2</c:v>
                      </c:pt>
                      <c:pt idx="19">
                        <c:v>-0.219941638256581</c:v>
                      </c:pt>
                      <c:pt idx="20">
                        <c:v>0.23496225668256601</c:v>
                      </c:pt>
                      <c:pt idx="21">
                        <c:v>3.5553878997579703E-2</c:v>
                      </c:pt>
                      <c:pt idx="22">
                        <c:v>-5.28590776355626E-2</c:v>
                      </c:pt>
                      <c:pt idx="23">
                        <c:v>0.15687932994846601</c:v>
                      </c:pt>
                      <c:pt idx="24">
                        <c:v>-8.1214684594550696E-2</c:v>
                      </c:pt>
                      <c:pt idx="25">
                        <c:v>-0.170584594615276</c:v>
                      </c:pt>
                      <c:pt idx="26">
                        <c:v>-0.11900493297322901</c:v>
                      </c:pt>
                      <c:pt idx="27">
                        <c:v>-0.15659310843606999</c:v>
                      </c:pt>
                      <c:pt idx="28">
                        <c:v>-5.7202940411994099E-2</c:v>
                      </c:pt>
                      <c:pt idx="29">
                        <c:v>-1.0302798216725801E-2</c:v>
                      </c:pt>
                      <c:pt idx="30">
                        <c:v>0.323441573815066</c:v>
                      </c:pt>
                      <c:pt idx="31">
                        <c:v>0.13877129701067401</c:v>
                      </c:pt>
                      <c:pt idx="32">
                        <c:v>1.1606184721750901E-2</c:v>
                      </c:pt>
                      <c:pt idx="33">
                        <c:v>-7.1284311851471605E-2</c:v>
                      </c:pt>
                      <c:pt idx="34">
                        <c:v>3.6592221058036098E-2</c:v>
                      </c:pt>
                      <c:pt idx="35">
                        <c:v>4.93072728118447E-3</c:v>
                      </c:pt>
                      <c:pt idx="36">
                        <c:v>-7.9641797725749294E-2</c:v>
                      </c:pt>
                      <c:pt idx="37">
                        <c:v>-2.8192437762059E-2</c:v>
                      </c:pt>
                      <c:pt idx="38">
                        <c:v>6.7424383864387497E-2</c:v>
                      </c:pt>
                      <c:pt idx="39">
                        <c:v>2.2658607687574599E-2</c:v>
                      </c:pt>
                      <c:pt idx="40">
                        <c:v>1.7751048397283999E-2</c:v>
                      </c:pt>
                      <c:pt idx="41">
                        <c:v>8.4177214312217294E-2</c:v>
                      </c:pt>
                      <c:pt idx="42">
                        <c:v>0.115470868541206</c:v>
                      </c:pt>
                      <c:pt idx="43">
                        <c:v>0.20297828011506999</c:v>
                      </c:pt>
                      <c:pt idx="44">
                        <c:v>-3.0574548359897799E-2</c:v>
                      </c:pt>
                      <c:pt idx="45">
                        <c:v>-8.6666949836862697E-2</c:v>
                      </c:pt>
                      <c:pt idx="46">
                        <c:v>-3.4777926433562499E-2</c:v>
                      </c:pt>
                      <c:pt idx="47">
                        <c:v>8.7724158377307695E-2</c:v>
                      </c:pt>
                      <c:pt idx="48">
                        <c:v>1.82858849651601E-2</c:v>
                      </c:pt>
                      <c:pt idx="49">
                        <c:v>0.120227599736387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3-71F9-44AF-87F6-E25316603036}"/>
                  </c:ext>
                </c:extLst>
              </c15:ser>
            </c15:filteredRadarSeries>
            <c15:filteredRadarSeries>
              <c15:ser>
                <c:idx val="180"/>
                <c:order val="1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'50d_nor'!$A$182</c15:sqref>
                        </c15:formulaRef>
                      </c:ext>
                    </c:extLst>
                    <c:strCache>
                      <c:ptCount val="1"/>
                      <c:pt idx="0">
                        <c:v>Technical and medical sales professionals (excluding ICT)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'50d_nor'!$B$182:$AY$182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-2.5923989085625099E-2</c:v>
                      </c:pt>
                      <c:pt idx="1">
                        <c:v>-2.2222600735495601E-2</c:v>
                      </c:pt>
                      <c:pt idx="2">
                        <c:v>1.4463346887923801E-2</c:v>
                      </c:pt>
                      <c:pt idx="3">
                        <c:v>5.2022540774587699E-2</c:v>
                      </c:pt>
                      <c:pt idx="4">
                        <c:v>-3.0555630675586601E-2</c:v>
                      </c:pt>
                      <c:pt idx="5">
                        <c:v>-5.1094602908210801E-2</c:v>
                      </c:pt>
                      <c:pt idx="6">
                        <c:v>-5.6184668063257497E-2</c:v>
                      </c:pt>
                      <c:pt idx="7">
                        <c:v>-0.13108207188530999</c:v>
                      </c:pt>
                      <c:pt idx="8">
                        <c:v>0.101088732955644</c:v>
                      </c:pt>
                      <c:pt idx="9">
                        <c:v>1.1395862436984899E-2</c:v>
                      </c:pt>
                      <c:pt idx="10">
                        <c:v>8.9759023998650406E-2</c:v>
                      </c:pt>
                      <c:pt idx="11">
                        <c:v>-4.8331311762894298E-2</c:v>
                      </c:pt>
                      <c:pt idx="12">
                        <c:v>-2.3108167158330199E-3</c:v>
                      </c:pt>
                      <c:pt idx="13">
                        <c:v>-8.5577430920510997E-2</c:v>
                      </c:pt>
                      <c:pt idx="14">
                        <c:v>2.0803692324926001E-2</c:v>
                      </c:pt>
                      <c:pt idx="15">
                        <c:v>-5.63654141267013E-3</c:v>
                      </c:pt>
                      <c:pt idx="16">
                        <c:v>-7.3143092815734306E-2</c:v>
                      </c:pt>
                      <c:pt idx="17">
                        <c:v>5.8360727265224899E-2</c:v>
                      </c:pt>
                      <c:pt idx="18">
                        <c:v>5.3912835830922302E-2</c:v>
                      </c:pt>
                      <c:pt idx="19">
                        <c:v>-7.8714178472927596E-2</c:v>
                      </c:pt>
                      <c:pt idx="20">
                        <c:v>0.16791500260105899</c:v>
                      </c:pt>
                      <c:pt idx="21">
                        <c:v>2.5654466195182898E-2</c:v>
                      </c:pt>
                      <c:pt idx="22">
                        <c:v>-9.5626969740573498E-2</c:v>
                      </c:pt>
                      <c:pt idx="23">
                        <c:v>-2.88491649181901E-3</c:v>
                      </c:pt>
                      <c:pt idx="24">
                        <c:v>-7.6509572900049297E-2</c:v>
                      </c:pt>
                      <c:pt idx="25">
                        <c:v>-8.9312666247856498E-2</c:v>
                      </c:pt>
                      <c:pt idx="26">
                        <c:v>-6.17708116692854E-2</c:v>
                      </c:pt>
                      <c:pt idx="27">
                        <c:v>-0.17992737585994001</c:v>
                      </c:pt>
                      <c:pt idx="28">
                        <c:v>-6.0009916937466698E-2</c:v>
                      </c:pt>
                      <c:pt idx="29">
                        <c:v>6.9672691027185402E-2</c:v>
                      </c:pt>
                      <c:pt idx="30">
                        <c:v>0.50495271955482002</c:v>
                      </c:pt>
                      <c:pt idx="31">
                        <c:v>8.7255534391039405E-2</c:v>
                      </c:pt>
                      <c:pt idx="32">
                        <c:v>6.8182968540363098E-2</c:v>
                      </c:pt>
                      <c:pt idx="33">
                        <c:v>-0.124161983980281</c:v>
                      </c:pt>
                      <c:pt idx="34">
                        <c:v>7.8477654167799504E-2</c:v>
                      </c:pt>
                      <c:pt idx="35">
                        <c:v>3.41598299102523E-2</c:v>
                      </c:pt>
                      <c:pt idx="36">
                        <c:v>-3.1683316075018703E-2</c:v>
                      </c:pt>
                      <c:pt idx="37">
                        <c:v>0.106574203811831</c:v>
                      </c:pt>
                      <c:pt idx="38">
                        <c:v>4.3836578666575303E-2</c:v>
                      </c:pt>
                      <c:pt idx="39">
                        <c:v>4.2076959314223502E-4</c:v>
                      </c:pt>
                      <c:pt idx="40">
                        <c:v>-1.8330377783837899E-2</c:v>
                      </c:pt>
                      <c:pt idx="41">
                        <c:v>-3.6334859371305699E-2</c:v>
                      </c:pt>
                      <c:pt idx="42">
                        <c:v>0.13013898648788799</c:v>
                      </c:pt>
                      <c:pt idx="43">
                        <c:v>5.3833712428560401E-2</c:v>
                      </c:pt>
                      <c:pt idx="44">
                        <c:v>5.6534195725093496E-3</c:v>
                      </c:pt>
                      <c:pt idx="45">
                        <c:v>-3.3169693892428501E-3</c:v>
                      </c:pt>
                      <c:pt idx="46">
                        <c:v>5.9114672166699399E-3</c:v>
                      </c:pt>
                      <c:pt idx="47">
                        <c:v>0.17039466818486501</c:v>
                      </c:pt>
                      <c:pt idx="48">
                        <c:v>1.03072711683282E-2</c:v>
                      </c:pt>
                      <c:pt idx="49">
                        <c:v>8.7914019701570797E-2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4-71F9-44AF-87F6-E25316603036}"/>
                  </c:ext>
                </c:extLst>
              </c15:ser>
            </c15:filteredRadarSeries>
            <c15:filteredRadarSeries>
              <c15:ser>
                <c:idx val="181"/>
                <c:order val="1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'50d_nor'!$A$183</c15:sqref>
                        </c15:formulaRef>
                      </c:ext>
                    </c:extLst>
                    <c:strCache>
                      <c:ptCount val="1"/>
                      <c:pt idx="0">
                        <c:v>Information and communications technology sales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'50d_nor'!$B$183:$AY$183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9.5965110393679103E-3</c:v>
                      </c:pt>
                      <c:pt idx="1">
                        <c:v>-2.0845550989470499E-2</c:v>
                      </c:pt>
                      <c:pt idx="2">
                        <c:v>0.162134184268166</c:v>
                      </c:pt>
                      <c:pt idx="3">
                        <c:v>0.13222648922993599</c:v>
                      </c:pt>
                      <c:pt idx="4">
                        <c:v>-1.11588972567388E-2</c:v>
                      </c:pt>
                      <c:pt idx="5">
                        <c:v>-6.98097630921167E-2</c:v>
                      </c:pt>
                      <c:pt idx="6">
                        <c:v>-0.13387410326465399</c:v>
                      </c:pt>
                      <c:pt idx="7">
                        <c:v>-0.17136922123159301</c:v>
                      </c:pt>
                      <c:pt idx="8">
                        <c:v>0.107806266259693</c:v>
                      </c:pt>
                      <c:pt idx="9">
                        <c:v>1.7188378777285799E-2</c:v>
                      </c:pt>
                      <c:pt idx="10">
                        <c:v>7.3154806044389301E-2</c:v>
                      </c:pt>
                      <c:pt idx="11">
                        <c:v>3.1913957573567499E-2</c:v>
                      </c:pt>
                      <c:pt idx="12">
                        <c:v>-2.2910034246083601E-2</c:v>
                      </c:pt>
                      <c:pt idx="13">
                        <c:v>-8.5982505503925891E-3</c:v>
                      </c:pt>
                      <c:pt idx="14">
                        <c:v>-3.1730970056672698E-2</c:v>
                      </c:pt>
                      <c:pt idx="15">
                        <c:v>4.8139318371429998E-2</c:v>
                      </c:pt>
                      <c:pt idx="16">
                        <c:v>-0.102056454926128</c:v>
                      </c:pt>
                      <c:pt idx="17">
                        <c:v>4.9898590418288598E-2</c:v>
                      </c:pt>
                      <c:pt idx="18">
                        <c:v>4.2405896034883699E-2</c:v>
                      </c:pt>
                      <c:pt idx="19">
                        <c:v>-8.2655985458433195E-2</c:v>
                      </c:pt>
                      <c:pt idx="20">
                        <c:v>0.187921974409299</c:v>
                      </c:pt>
                      <c:pt idx="21">
                        <c:v>4.3644449733320198E-2</c:v>
                      </c:pt>
                      <c:pt idx="22">
                        <c:v>-4.2246452196057001E-2</c:v>
                      </c:pt>
                      <c:pt idx="23">
                        <c:v>-2.9231757127836898E-3</c:v>
                      </c:pt>
                      <c:pt idx="24">
                        <c:v>-2.4265777402543199E-2</c:v>
                      </c:pt>
                      <c:pt idx="25">
                        <c:v>-0.19168362059607499</c:v>
                      </c:pt>
                      <c:pt idx="26">
                        <c:v>-6.3048973501603101E-2</c:v>
                      </c:pt>
                      <c:pt idx="27">
                        <c:v>-0.165965645989257</c:v>
                      </c:pt>
                      <c:pt idx="28">
                        <c:v>-1.39932159825741E-3</c:v>
                      </c:pt>
                      <c:pt idx="29">
                        <c:v>2.8596935243675702E-2</c:v>
                      </c:pt>
                      <c:pt idx="30">
                        <c:v>0.53590967388053701</c:v>
                      </c:pt>
                      <c:pt idx="31">
                        <c:v>2.93573744881803E-2</c:v>
                      </c:pt>
                      <c:pt idx="32">
                        <c:v>2.1695716359482701E-2</c:v>
                      </c:pt>
                      <c:pt idx="33">
                        <c:v>-0.170207400637851</c:v>
                      </c:pt>
                      <c:pt idx="34">
                        <c:v>-5.0076080109307704E-3</c:v>
                      </c:pt>
                      <c:pt idx="35">
                        <c:v>-6.1189571365236504E-3</c:v>
                      </c:pt>
                      <c:pt idx="36">
                        <c:v>-0.100656966721255</c:v>
                      </c:pt>
                      <c:pt idx="37">
                        <c:v>7.1341025611219994E-2</c:v>
                      </c:pt>
                      <c:pt idx="38">
                        <c:v>3.3472572902372898E-2</c:v>
                      </c:pt>
                      <c:pt idx="39">
                        <c:v>-1.4808055917884101E-2</c:v>
                      </c:pt>
                      <c:pt idx="40">
                        <c:v>7.6416963713863195E-2</c:v>
                      </c:pt>
                      <c:pt idx="41">
                        <c:v>-9.9820546884468401E-3</c:v>
                      </c:pt>
                      <c:pt idx="42">
                        <c:v>8.2466005771518996E-2</c:v>
                      </c:pt>
                      <c:pt idx="43">
                        <c:v>8.9810860289654001E-2</c:v>
                      </c:pt>
                      <c:pt idx="44">
                        <c:v>4.10051721532015E-2</c:v>
                      </c:pt>
                      <c:pt idx="45">
                        <c:v>-1.41338177760895E-2</c:v>
                      </c:pt>
                      <c:pt idx="46">
                        <c:v>-6.8185213004062E-3</c:v>
                      </c:pt>
                      <c:pt idx="47">
                        <c:v>0.128575120903449</c:v>
                      </c:pt>
                      <c:pt idx="48">
                        <c:v>3.0484323885604501E-3</c:v>
                      </c:pt>
                      <c:pt idx="49">
                        <c:v>0.100576243687567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5-71F9-44AF-87F6-E25316603036}"/>
                  </c:ext>
                </c:extLst>
              </c15:ser>
            </c15:filteredRadarSeries>
            <c15:filteredRadarSeries>
              <c15:ser>
                <c:idx val="182"/>
                <c:order val="1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'50d_nor'!$A$184</c15:sqref>
                        </c15:formulaRef>
                      </c:ext>
                    </c:extLst>
                    <c:strCache>
                      <c:ptCount val="1"/>
                      <c:pt idx="0">
                        <c:v>Commercial sales representatives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'50d_nor'!$B$184:$AY$184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3.6772635078017299E-2</c:v>
                      </c:pt>
                      <c:pt idx="1">
                        <c:v>-4.73516960160099E-2</c:v>
                      </c:pt>
                      <c:pt idx="2">
                        <c:v>5.9026584333283401E-2</c:v>
                      </c:pt>
                      <c:pt idx="3">
                        <c:v>6.7799897773500498E-2</c:v>
                      </c:pt>
                      <c:pt idx="4">
                        <c:v>1.1188673940096001E-2</c:v>
                      </c:pt>
                      <c:pt idx="5">
                        <c:v>-4.0571701303900601E-4</c:v>
                      </c:pt>
                      <c:pt idx="6">
                        <c:v>-0.207207173005623</c:v>
                      </c:pt>
                      <c:pt idx="7">
                        <c:v>-0.115948081908181</c:v>
                      </c:pt>
                      <c:pt idx="8">
                        <c:v>7.7918572801992006E-2</c:v>
                      </c:pt>
                      <c:pt idx="9">
                        <c:v>-6.9537810295806999E-3</c:v>
                      </c:pt>
                      <c:pt idx="10">
                        <c:v>1.11248627384358E-2</c:v>
                      </c:pt>
                      <c:pt idx="11">
                        <c:v>-3.89655613543851E-2</c:v>
                      </c:pt>
                      <c:pt idx="12">
                        <c:v>2.0358266261752501E-2</c:v>
                      </c:pt>
                      <c:pt idx="13">
                        <c:v>1.1304416865271699E-2</c:v>
                      </c:pt>
                      <c:pt idx="14">
                        <c:v>3.6093999127644702E-2</c:v>
                      </c:pt>
                      <c:pt idx="15">
                        <c:v>6.99107356962909E-3</c:v>
                      </c:pt>
                      <c:pt idx="16">
                        <c:v>-7.7084580962395899E-2</c:v>
                      </c:pt>
                      <c:pt idx="17">
                        <c:v>1.78278750851E-2</c:v>
                      </c:pt>
                      <c:pt idx="18">
                        <c:v>1.1054015050464799E-2</c:v>
                      </c:pt>
                      <c:pt idx="19">
                        <c:v>-0.125192341885317</c:v>
                      </c:pt>
                      <c:pt idx="20">
                        <c:v>0.245431139433301</c:v>
                      </c:pt>
                      <c:pt idx="21">
                        <c:v>-7.5826214829619196E-2</c:v>
                      </c:pt>
                      <c:pt idx="22">
                        <c:v>-2.4626462843653499E-2</c:v>
                      </c:pt>
                      <c:pt idx="23">
                        <c:v>1.67928992257508E-2</c:v>
                      </c:pt>
                      <c:pt idx="24">
                        <c:v>-0.14686227427856999</c:v>
                      </c:pt>
                      <c:pt idx="25">
                        <c:v>-0.185892913907132</c:v>
                      </c:pt>
                      <c:pt idx="26">
                        <c:v>-2.5728459727282601E-2</c:v>
                      </c:pt>
                      <c:pt idx="27">
                        <c:v>-5.5970536996718202E-2</c:v>
                      </c:pt>
                      <c:pt idx="28">
                        <c:v>-1.66281150586691E-2</c:v>
                      </c:pt>
                      <c:pt idx="29">
                        <c:v>4.8723712640722602E-2</c:v>
                      </c:pt>
                      <c:pt idx="30">
                        <c:v>0.57700438436224399</c:v>
                      </c:pt>
                      <c:pt idx="31">
                        <c:v>4.59410646546866E-2</c:v>
                      </c:pt>
                      <c:pt idx="32">
                        <c:v>-1.5146470430639301E-3</c:v>
                      </c:pt>
                      <c:pt idx="33">
                        <c:v>-9.8609847039296296E-3</c:v>
                      </c:pt>
                      <c:pt idx="34">
                        <c:v>4.2472220777405902E-2</c:v>
                      </c:pt>
                      <c:pt idx="35">
                        <c:v>-0.115374968737512</c:v>
                      </c:pt>
                      <c:pt idx="36">
                        <c:v>-5.8610309547822002E-2</c:v>
                      </c:pt>
                      <c:pt idx="37">
                        <c:v>1.70797007521023E-2</c:v>
                      </c:pt>
                      <c:pt idx="38">
                        <c:v>-7.2053202791561896E-2</c:v>
                      </c:pt>
                      <c:pt idx="39">
                        <c:v>-1.33004524007187E-2</c:v>
                      </c:pt>
                      <c:pt idx="40">
                        <c:v>-6.3435884673533505E-2</c:v>
                      </c:pt>
                      <c:pt idx="41">
                        <c:v>-5.0791978921513499E-3</c:v>
                      </c:pt>
                      <c:pt idx="42">
                        <c:v>5.77460689748934E-2</c:v>
                      </c:pt>
                      <c:pt idx="43">
                        <c:v>-3.7846489013378198E-2</c:v>
                      </c:pt>
                      <c:pt idx="44">
                        <c:v>-3.9572536532907002E-2</c:v>
                      </c:pt>
                      <c:pt idx="45">
                        <c:v>6.16312871412309E-3</c:v>
                      </c:pt>
                      <c:pt idx="46">
                        <c:v>-0.15790393766445199</c:v>
                      </c:pt>
                      <c:pt idx="47">
                        <c:v>9.1463448041131906E-2</c:v>
                      </c:pt>
                      <c:pt idx="48">
                        <c:v>-1.0472553073413399E-2</c:v>
                      </c:pt>
                      <c:pt idx="49">
                        <c:v>5.2503254437648098E-2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6-71F9-44AF-87F6-E25316603036}"/>
                  </c:ext>
                </c:extLst>
              </c15:ser>
            </c15:filteredRadarSeries>
            <c15:filteredRadarSeries>
              <c15:ser>
                <c:idx val="183"/>
                <c:order val="1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'50d_nor'!$A$185</c15:sqref>
                        </c15:formulaRef>
                      </c:ext>
                    </c:extLst>
                    <c:strCache>
                      <c:ptCount val="1"/>
                      <c:pt idx="0">
                        <c:v>Buyers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'50d_nor'!$B$185:$AY$185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8.0709368740138204E-2</c:v>
                      </c:pt>
                      <c:pt idx="1">
                        <c:v>-5.33206581642756E-2</c:v>
                      </c:pt>
                      <c:pt idx="2">
                        <c:v>0.21984589815969699</c:v>
                      </c:pt>
                      <c:pt idx="3">
                        <c:v>-7.07234934229449E-2</c:v>
                      </c:pt>
                      <c:pt idx="4">
                        <c:v>5.3878692373177599E-2</c:v>
                      </c:pt>
                      <c:pt idx="5">
                        <c:v>-0.11981875571771</c:v>
                      </c:pt>
                      <c:pt idx="6">
                        <c:v>-0.30235664048646599</c:v>
                      </c:pt>
                      <c:pt idx="7">
                        <c:v>-1.8779711243581101E-2</c:v>
                      </c:pt>
                      <c:pt idx="8">
                        <c:v>-5.6310546715129403E-2</c:v>
                      </c:pt>
                      <c:pt idx="9">
                        <c:v>0.17514833703403301</c:v>
                      </c:pt>
                      <c:pt idx="10">
                        <c:v>1.9862101807374102E-2</c:v>
                      </c:pt>
                      <c:pt idx="11">
                        <c:v>4.9112884427677903E-2</c:v>
                      </c:pt>
                      <c:pt idx="12">
                        <c:v>0.108949815740114</c:v>
                      </c:pt>
                      <c:pt idx="13">
                        <c:v>-2.6685783274122798E-2</c:v>
                      </c:pt>
                      <c:pt idx="14">
                        <c:v>0.15218865586356001</c:v>
                      </c:pt>
                      <c:pt idx="15">
                        <c:v>0.12129118282330401</c:v>
                      </c:pt>
                      <c:pt idx="16">
                        <c:v>1.19683652698712E-2</c:v>
                      </c:pt>
                      <c:pt idx="17">
                        <c:v>-1.33624717847421E-2</c:v>
                      </c:pt>
                      <c:pt idx="18">
                        <c:v>9.0569931112174498E-2</c:v>
                      </c:pt>
                      <c:pt idx="19">
                        <c:v>-0.331491900235453</c:v>
                      </c:pt>
                      <c:pt idx="20">
                        <c:v>0.230223376430505</c:v>
                      </c:pt>
                      <c:pt idx="21">
                        <c:v>-0.147507042553088</c:v>
                      </c:pt>
                      <c:pt idx="22">
                        <c:v>-0.123574228042882</c:v>
                      </c:pt>
                      <c:pt idx="23">
                        <c:v>0.15323031972017701</c:v>
                      </c:pt>
                      <c:pt idx="24">
                        <c:v>-9.5363151264427196E-2</c:v>
                      </c:pt>
                      <c:pt idx="25">
                        <c:v>-0.18288249536793699</c:v>
                      </c:pt>
                      <c:pt idx="26">
                        <c:v>-5.0009655191457197E-2</c:v>
                      </c:pt>
                      <c:pt idx="27">
                        <c:v>-4.4905110691080198E-2</c:v>
                      </c:pt>
                      <c:pt idx="28">
                        <c:v>9.7035295876365002E-2</c:v>
                      </c:pt>
                      <c:pt idx="29">
                        <c:v>-3.1995919325147899E-2</c:v>
                      </c:pt>
                      <c:pt idx="30">
                        <c:v>0.41143764321604098</c:v>
                      </c:pt>
                      <c:pt idx="31">
                        <c:v>0.16415604212604801</c:v>
                      </c:pt>
                      <c:pt idx="32">
                        <c:v>0.13706886582446901</c:v>
                      </c:pt>
                      <c:pt idx="33">
                        <c:v>-3.3930437916008097E-2</c:v>
                      </c:pt>
                      <c:pt idx="34">
                        <c:v>0.195145541860404</c:v>
                      </c:pt>
                      <c:pt idx="35">
                        <c:v>-7.2806821136179006E-2</c:v>
                      </c:pt>
                      <c:pt idx="36">
                        <c:v>-0.166096434761212</c:v>
                      </c:pt>
                      <c:pt idx="37">
                        <c:v>-8.8872332308251607E-3</c:v>
                      </c:pt>
                      <c:pt idx="38">
                        <c:v>-0.10767319011132701</c:v>
                      </c:pt>
                      <c:pt idx="39">
                        <c:v>-0.23502051261229401</c:v>
                      </c:pt>
                      <c:pt idx="40">
                        <c:v>-3.7106337869829101E-2</c:v>
                      </c:pt>
                      <c:pt idx="41">
                        <c:v>-2.9853851168871501E-2</c:v>
                      </c:pt>
                      <c:pt idx="42">
                        <c:v>0.15942352043160499</c:v>
                      </c:pt>
                      <c:pt idx="43">
                        <c:v>8.5263711090685507E-2</c:v>
                      </c:pt>
                      <c:pt idx="44">
                        <c:v>0.15023455712501901</c:v>
                      </c:pt>
                      <c:pt idx="45">
                        <c:v>-0.12638006320553599</c:v>
                      </c:pt>
                      <c:pt idx="46">
                        <c:v>-5.1004326693640398E-2</c:v>
                      </c:pt>
                      <c:pt idx="47">
                        <c:v>0.116294329135171</c:v>
                      </c:pt>
                      <c:pt idx="48">
                        <c:v>8.9498897034036295E-2</c:v>
                      </c:pt>
                      <c:pt idx="49">
                        <c:v>8.3971421343754602E-3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7-71F9-44AF-87F6-E25316603036}"/>
                  </c:ext>
                </c:extLst>
              </c15:ser>
            </c15:filteredRadarSeries>
            <c15:filteredRadarSeries>
              <c15:ser>
                <c:idx val="184"/>
                <c:order val="1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'50d_nor'!$A$186</c15:sqref>
                        </c15:formulaRef>
                      </c:ext>
                    </c:extLst>
                    <c:strCache>
                      <c:ptCount val="1"/>
                      <c:pt idx="0">
                        <c:v>Valuers and loss assessors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'50d_nor'!$B$186:$AY$186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-6.5963775632447597E-2</c:v>
                      </c:pt>
                      <c:pt idx="1">
                        <c:v>-6.2863229956381994E-2</c:v>
                      </c:pt>
                      <c:pt idx="2">
                        <c:v>5.1345010336573502E-2</c:v>
                      </c:pt>
                      <c:pt idx="3">
                        <c:v>6.3778955986718594E-2</c:v>
                      </c:pt>
                      <c:pt idx="4">
                        <c:v>-3.3335219535053702E-2</c:v>
                      </c:pt>
                      <c:pt idx="5">
                        <c:v>-3.9405057934023503E-3</c:v>
                      </c:pt>
                      <c:pt idx="6">
                        <c:v>3.6289290235343198E-2</c:v>
                      </c:pt>
                      <c:pt idx="7">
                        <c:v>0.142764240112286</c:v>
                      </c:pt>
                      <c:pt idx="8">
                        <c:v>0.13629284542016901</c:v>
                      </c:pt>
                      <c:pt idx="9">
                        <c:v>-2.6324658369693402E-2</c:v>
                      </c:pt>
                      <c:pt idx="10">
                        <c:v>9.8092961733031604E-3</c:v>
                      </c:pt>
                      <c:pt idx="11">
                        <c:v>1.3749507370256001E-2</c:v>
                      </c:pt>
                      <c:pt idx="12">
                        <c:v>9.7322875119529306E-2</c:v>
                      </c:pt>
                      <c:pt idx="13">
                        <c:v>-8.2763429321666998E-2</c:v>
                      </c:pt>
                      <c:pt idx="14">
                        <c:v>-1.41054788490549E-2</c:v>
                      </c:pt>
                      <c:pt idx="15">
                        <c:v>-1.03020454957704E-2</c:v>
                      </c:pt>
                      <c:pt idx="16">
                        <c:v>8.0634122345431603E-2</c:v>
                      </c:pt>
                      <c:pt idx="17">
                        <c:v>-9.6824821979928394E-2</c:v>
                      </c:pt>
                      <c:pt idx="18">
                        <c:v>2.3697710160263601E-2</c:v>
                      </c:pt>
                      <c:pt idx="19">
                        <c:v>-8.5044389306824703E-2</c:v>
                      </c:pt>
                      <c:pt idx="20">
                        <c:v>4.5436670291197703E-2</c:v>
                      </c:pt>
                      <c:pt idx="21">
                        <c:v>-0.123739297662996</c:v>
                      </c:pt>
                      <c:pt idx="22">
                        <c:v>-8.8536025978125301E-4</c:v>
                      </c:pt>
                      <c:pt idx="23">
                        <c:v>-8.5825784856168305E-2</c:v>
                      </c:pt>
                      <c:pt idx="24">
                        <c:v>-0.12907777932113301</c:v>
                      </c:pt>
                      <c:pt idx="25">
                        <c:v>2.4892507706054601E-2</c:v>
                      </c:pt>
                      <c:pt idx="26">
                        <c:v>-8.9715451612202304E-2</c:v>
                      </c:pt>
                      <c:pt idx="27">
                        <c:v>-0.12697446403983001</c:v>
                      </c:pt>
                      <c:pt idx="28">
                        <c:v>-3.11412771540132E-2</c:v>
                      </c:pt>
                      <c:pt idx="29">
                        <c:v>5.0942088178077799E-2</c:v>
                      </c:pt>
                      <c:pt idx="30">
                        <c:v>5.9193528632010099E-2</c:v>
                      </c:pt>
                      <c:pt idx="31">
                        <c:v>7.7455885585785506E-2</c:v>
                      </c:pt>
                      <c:pt idx="32">
                        <c:v>0.110665692374606</c:v>
                      </c:pt>
                      <c:pt idx="33">
                        <c:v>-0.10559237014209499</c:v>
                      </c:pt>
                      <c:pt idx="34">
                        <c:v>3.2571248452000302E-2</c:v>
                      </c:pt>
                      <c:pt idx="35">
                        <c:v>4.0448462391417597E-2</c:v>
                      </c:pt>
                      <c:pt idx="36">
                        <c:v>4.7522768150161801E-3</c:v>
                      </c:pt>
                      <c:pt idx="37">
                        <c:v>2.8049095817203901E-2</c:v>
                      </c:pt>
                      <c:pt idx="38">
                        <c:v>0.193649511316551</c:v>
                      </c:pt>
                      <c:pt idx="39">
                        <c:v>-8.7741230327046102E-2</c:v>
                      </c:pt>
                      <c:pt idx="40">
                        <c:v>-4.2294637446589803E-2</c:v>
                      </c:pt>
                      <c:pt idx="41">
                        <c:v>-0.104583204158626</c:v>
                      </c:pt>
                      <c:pt idx="42">
                        <c:v>6.8913492778299903E-2</c:v>
                      </c:pt>
                      <c:pt idx="43">
                        <c:v>0.23938378019252199</c:v>
                      </c:pt>
                      <c:pt idx="44">
                        <c:v>-0.106204942826075</c:v>
                      </c:pt>
                      <c:pt idx="45">
                        <c:v>-3.7489809591949301E-2</c:v>
                      </c:pt>
                      <c:pt idx="46">
                        <c:v>-0.14564443453269699</c:v>
                      </c:pt>
                      <c:pt idx="47">
                        <c:v>9.4175311797384795E-2</c:v>
                      </c:pt>
                      <c:pt idx="48">
                        <c:v>0.14210106837678901</c:v>
                      </c:pt>
                      <c:pt idx="49">
                        <c:v>-6.2931935041112996E-2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8-71F9-44AF-87F6-E25316603036}"/>
                  </c:ext>
                </c:extLst>
              </c15:ser>
            </c15:filteredRadarSeries>
            <c15:filteredRadarSeries>
              <c15:ser>
                <c:idx val="185"/>
                <c:order val="1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'50d_nor'!$A$187</c15:sqref>
                        </c15:formulaRef>
                      </c:ext>
                    </c:extLst>
                    <c:strCache>
                      <c:ptCount val="1"/>
                      <c:pt idx="0">
                        <c:v>Credit and loans officers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'50d_nor'!$B$187:$AY$187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4.7449173233892902E-2</c:v>
                      </c:pt>
                      <c:pt idx="1">
                        <c:v>-4.5077429570694202E-2</c:v>
                      </c:pt>
                      <c:pt idx="2">
                        <c:v>0.128823387316955</c:v>
                      </c:pt>
                      <c:pt idx="3">
                        <c:v>-0.10767780397657301</c:v>
                      </c:pt>
                      <c:pt idx="4">
                        <c:v>-2.4246510163019701E-2</c:v>
                      </c:pt>
                      <c:pt idx="5">
                        <c:v>9.2452292769831003E-3</c:v>
                      </c:pt>
                      <c:pt idx="6">
                        <c:v>-6.3697233103978498E-2</c:v>
                      </c:pt>
                      <c:pt idx="7">
                        <c:v>1.6335561787183601E-2</c:v>
                      </c:pt>
                      <c:pt idx="8">
                        <c:v>-6.67314153669257E-2</c:v>
                      </c:pt>
                      <c:pt idx="9">
                        <c:v>-3.8912274263428699E-2</c:v>
                      </c:pt>
                      <c:pt idx="10">
                        <c:v>-1.3675369746440199E-2</c:v>
                      </c:pt>
                      <c:pt idx="11">
                        <c:v>9.6378370508370795E-2</c:v>
                      </c:pt>
                      <c:pt idx="12">
                        <c:v>-8.7566563293839505E-3</c:v>
                      </c:pt>
                      <c:pt idx="13">
                        <c:v>-3.9937789240144399E-2</c:v>
                      </c:pt>
                      <c:pt idx="14">
                        <c:v>6.0735312964793203E-2</c:v>
                      </c:pt>
                      <c:pt idx="15">
                        <c:v>-2.30998064986663E-2</c:v>
                      </c:pt>
                      <c:pt idx="16">
                        <c:v>-5.3965237915754E-2</c:v>
                      </c:pt>
                      <c:pt idx="17">
                        <c:v>-7.7468265471648898E-3</c:v>
                      </c:pt>
                      <c:pt idx="18">
                        <c:v>8.8144304461450496E-2</c:v>
                      </c:pt>
                      <c:pt idx="19">
                        <c:v>-5.7049380368625703E-2</c:v>
                      </c:pt>
                      <c:pt idx="20">
                        <c:v>0.15056204756737701</c:v>
                      </c:pt>
                      <c:pt idx="21">
                        <c:v>-2.8557247211875501E-2</c:v>
                      </c:pt>
                      <c:pt idx="22">
                        <c:v>-4.4637494261500099E-2</c:v>
                      </c:pt>
                      <c:pt idx="23">
                        <c:v>-3.0962026262351901E-2</c:v>
                      </c:pt>
                      <c:pt idx="24">
                        <c:v>-0.150752445918405</c:v>
                      </c:pt>
                      <c:pt idx="25">
                        <c:v>-0.239910957675567</c:v>
                      </c:pt>
                      <c:pt idx="26">
                        <c:v>4.3977745756235399E-2</c:v>
                      </c:pt>
                      <c:pt idx="27">
                        <c:v>-4.9427138111713599E-2</c:v>
                      </c:pt>
                      <c:pt idx="28">
                        <c:v>-3.2440325504460202E-2</c:v>
                      </c:pt>
                      <c:pt idx="29">
                        <c:v>-2.7350163459574799E-2</c:v>
                      </c:pt>
                      <c:pt idx="30">
                        <c:v>0.53659347867276397</c:v>
                      </c:pt>
                      <c:pt idx="31">
                        <c:v>8.5818882145520303E-2</c:v>
                      </c:pt>
                      <c:pt idx="32">
                        <c:v>0.12395326612296501</c:v>
                      </c:pt>
                      <c:pt idx="33">
                        <c:v>-4.4663398108235997E-2</c:v>
                      </c:pt>
                      <c:pt idx="34">
                        <c:v>7.6862270765868795E-2</c:v>
                      </c:pt>
                      <c:pt idx="35">
                        <c:v>6.8356166845060198E-2</c:v>
                      </c:pt>
                      <c:pt idx="36">
                        <c:v>-4.81587853981831E-2</c:v>
                      </c:pt>
                      <c:pt idx="37">
                        <c:v>-0.114969136199314</c:v>
                      </c:pt>
                      <c:pt idx="38">
                        <c:v>8.3568919675490405E-2</c:v>
                      </c:pt>
                      <c:pt idx="39">
                        <c:v>-0.13725107456573299</c:v>
                      </c:pt>
                      <c:pt idx="40">
                        <c:v>-7.6833502607886295E-2</c:v>
                      </c:pt>
                      <c:pt idx="41">
                        <c:v>-4.3799934597705502E-3</c:v>
                      </c:pt>
                      <c:pt idx="42">
                        <c:v>0.16629057781907999</c:v>
                      </c:pt>
                      <c:pt idx="43">
                        <c:v>5.8211427631264301E-2</c:v>
                      </c:pt>
                      <c:pt idx="44">
                        <c:v>-5.4853689717146402E-2</c:v>
                      </c:pt>
                      <c:pt idx="45">
                        <c:v>-0.17675244315397801</c:v>
                      </c:pt>
                      <c:pt idx="46">
                        <c:v>-5.2378305719589797E-2</c:v>
                      </c:pt>
                      <c:pt idx="47">
                        <c:v>0.15348422128985301</c:v>
                      </c:pt>
                      <c:pt idx="48">
                        <c:v>9.1114203544687994E-2</c:v>
                      </c:pt>
                      <c:pt idx="49">
                        <c:v>-6.8876551896647799E-3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9-71F9-44AF-87F6-E25316603036}"/>
                  </c:ext>
                </c:extLst>
              </c15:ser>
            </c15:filteredRadarSeries>
            <c15:filteredRadarSeries>
              <c15:ser>
                <c:idx val="186"/>
                <c:order val="1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'50d_nor'!$A$188</c15:sqref>
                        </c15:formulaRef>
                      </c:ext>
                    </c:extLst>
                    <c:strCache>
                      <c:ptCount val="1"/>
                      <c:pt idx="0">
                        <c:v>Trade brokers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'50d_nor'!$B$188:$AY$188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-5.8165041209407201E-2</c:v>
                      </c:pt>
                      <c:pt idx="1">
                        <c:v>-7.7201591196264394E-2</c:v>
                      </c:pt>
                      <c:pt idx="2">
                        <c:v>-1.76675594529162E-2</c:v>
                      </c:pt>
                      <c:pt idx="3">
                        <c:v>5.2973915950898898E-2</c:v>
                      </c:pt>
                      <c:pt idx="4">
                        <c:v>7.7106730924482794E-2</c:v>
                      </c:pt>
                      <c:pt idx="5">
                        <c:v>-0.118590979891954</c:v>
                      </c:pt>
                      <c:pt idx="6">
                        <c:v>-0.17697376373495899</c:v>
                      </c:pt>
                      <c:pt idx="7">
                        <c:v>-7.5354832539518996E-2</c:v>
                      </c:pt>
                      <c:pt idx="8">
                        <c:v>-1.9070661909473201E-2</c:v>
                      </c:pt>
                      <c:pt idx="9">
                        <c:v>-4.3879233643121102E-3</c:v>
                      </c:pt>
                      <c:pt idx="10">
                        <c:v>-2.9083359684388601E-2</c:v>
                      </c:pt>
                      <c:pt idx="11">
                        <c:v>0.117252053493798</c:v>
                      </c:pt>
                      <c:pt idx="12">
                        <c:v>-3.2363887750876397E-2</c:v>
                      </c:pt>
                      <c:pt idx="13">
                        <c:v>4.4642957087649301E-2</c:v>
                      </c:pt>
                      <c:pt idx="14">
                        <c:v>6.2314658370564401E-2</c:v>
                      </c:pt>
                      <c:pt idx="15">
                        <c:v>3.6629457538442198E-2</c:v>
                      </c:pt>
                      <c:pt idx="16">
                        <c:v>4.7878980974258301E-2</c:v>
                      </c:pt>
                      <c:pt idx="17">
                        <c:v>-0.16476886667309201</c:v>
                      </c:pt>
                      <c:pt idx="18">
                        <c:v>6.2860257059973307E-2</c:v>
                      </c:pt>
                      <c:pt idx="19">
                        <c:v>-0.13371658818280499</c:v>
                      </c:pt>
                      <c:pt idx="20">
                        <c:v>0.27167049074806998</c:v>
                      </c:pt>
                      <c:pt idx="21">
                        <c:v>-8.5084905965843796E-2</c:v>
                      </c:pt>
                      <c:pt idx="22">
                        <c:v>-4.1150060499163303E-2</c:v>
                      </c:pt>
                      <c:pt idx="23">
                        <c:v>-7.8142530174045398E-3</c:v>
                      </c:pt>
                      <c:pt idx="24">
                        <c:v>-0.124199819469806</c:v>
                      </c:pt>
                      <c:pt idx="25">
                        <c:v>-0.16042887771157999</c:v>
                      </c:pt>
                      <c:pt idx="26">
                        <c:v>0.113022602511758</c:v>
                      </c:pt>
                      <c:pt idx="27">
                        <c:v>-5.4428043460755797E-2</c:v>
                      </c:pt>
                      <c:pt idx="28">
                        <c:v>2.0381271493571801E-2</c:v>
                      </c:pt>
                      <c:pt idx="29">
                        <c:v>2.9944645736306501E-2</c:v>
                      </c:pt>
                      <c:pt idx="30">
                        <c:v>0.50248757743945904</c:v>
                      </c:pt>
                      <c:pt idx="31">
                        <c:v>2.4992211767182401E-2</c:v>
                      </c:pt>
                      <c:pt idx="32">
                        <c:v>9.5887133014762704E-2</c:v>
                      </c:pt>
                      <c:pt idx="33">
                        <c:v>2.8871448986106898E-2</c:v>
                      </c:pt>
                      <c:pt idx="34">
                        <c:v>-3.6581243503527601E-2</c:v>
                      </c:pt>
                      <c:pt idx="35">
                        <c:v>-0.17379661677159999</c:v>
                      </c:pt>
                      <c:pt idx="36">
                        <c:v>-0.18002199481509701</c:v>
                      </c:pt>
                      <c:pt idx="37">
                        <c:v>-9.9209289334142997E-2</c:v>
                      </c:pt>
                      <c:pt idx="38">
                        <c:v>1.0788275356181499E-2</c:v>
                      </c:pt>
                      <c:pt idx="39">
                        <c:v>3.50293756904662E-2</c:v>
                      </c:pt>
                      <c:pt idx="40">
                        <c:v>-0.12950545661711599</c:v>
                      </c:pt>
                      <c:pt idx="41">
                        <c:v>-4.1539383252649401E-2</c:v>
                      </c:pt>
                      <c:pt idx="42">
                        <c:v>0.13966791655428401</c:v>
                      </c:pt>
                      <c:pt idx="43">
                        <c:v>0.103271418333267</c:v>
                      </c:pt>
                      <c:pt idx="44">
                        <c:v>8.4754018892939306E-2</c:v>
                      </c:pt>
                      <c:pt idx="45">
                        <c:v>-0.102742857814867</c:v>
                      </c:pt>
                      <c:pt idx="46">
                        <c:v>-8.3413797778122398E-2</c:v>
                      </c:pt>
                      <c:pt idx="47">
                        <c:v>0.18448085116649299</c:v>
                      </c:pt>
                      <c:pt idx="48">
                        <c:v>6.8108946948318302E-2</c:v>
                      </c:pt>
                      <c:pt idx="49">
                        <c:v>7.8527909923969807E-3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A-71F9-44AF-87F6-E25316603036}"/>
                  </c:ext>
                </c:extLst>
              </c15:ser>
            </c15:filteredRadarSeries>
            <c15:filteredRadarSeries>
              <c15:ser>
                <c:idx val="187"/>
                <c:order val="1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'50d_nor'!$A$189</c15:sqref>
                        </c15:formulaRef>
                      </c:ext>
                    </c:extLst>
                    <c:strCache>
                      <c:ptCount val="1"/>
                      <c:pt idx="0">
                        <c:v>Clearing and forwarding agents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'50d_nor'!$B$189:$AY$189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0.14428672697313799</c:v>
                      </c:pt>
                      <c:pt idx="1">
                        <c:v>-0.12577656477462501</c:v>
                      </c:pt>
                      <c:pt idx="2">
                        <c:v>6.47206637127625E-2</c:v>
                      </c:pt>
                      <c:pt idx="3">
                        <c:v>5.7428926727765103E-2</c:v>
                      </c:pt>
                      <c:pt idx="4">
                        <c:v>-1.1621663303279999E-2</c:v>
                      </c:pt>
                      <c:pt idx="5">
                        <c:v>-9.85044631923018E-2</c:v>
                      </c:pt>
                      <c:pt idx="6">
                        <c:v>-0.119391563960541</c:v>
                      </c:pt>
                      <c:pt idx="7">
                        <c:v>3.45043407906847E-2</c:v>
                      </c:pt>
                      <c:pt idx="8">
                        <c:v>0.17192883548853599</c:v>
                      </c:pt>
                      <c:pt idx="9">
                        <c:v>-0.124342449104226</c:v>
                      </c:pt>
                      <c:pt idx="10">
                        <c:v>-3.9847675939953801E-2</c:v>
                      </c:pt>
                      <c:pt idx="11">
                        <c:v>0.102508989328729</c:v>
                      </c:pt>
                      <c:pt idx="12">
                        <c:v>-4.7931337918021399E-2</c:v>
                      </c:pt>
                      <c:pt idx="13">
                        <c:v>7.8061151809877494E-2</c:v>
                      </c:pt>
                      <c:pt idx="14">
                        <c:v>8.3376589367620702E-3</c:v>
                      </c:pt>
                      <c:pt idx="15">
                        <c:v>-5.8623018625920703E-2</c:v>
                      </c:pt>
                      <c:pt idx="16">
                        <c:v>-5.4815230045931002E-2</c:v>
                      </c:pt>
                      <c:pt idx="17">
                        <c:v>-7.2655206180358298E-2</c:v>
                      </c:pt>
                      <c:pt idx="18">
                        <c:v>1.34603203766801E-2</c:v>
                      </c:pt>
                      <c:pt idx="19">
                        <c:v>-0.108941228996908</c:v>
                      </c:pt>
                      <c:pt idx="20">
                        <c:v>0.18481615478840699</c:v>
                      </c:pt>
                      <c:pt idx="21">
                        <c:v>-3.1605365493561098E-2</c:v>
                      </c:pt>
                      <c:pt idx="22">
                        <c:v>5.3320524438019899E-2</c:v>
                      </c:pt>
                      <c:pt idx="23">
                        <c:v>3.3449971343100897E-2</c:v>
                      </c:pt>
                      <c:pt idx="24">
                        <c:v>-7.9911986287765996E-2</c:v>
                      </c:pt>
                      <c:pt idx="25">
                        <c:v>-0.17460920529851501</c:v>
                      </c:pt>
                      <c:pt idx="26">
                        <c:v>0.158163806946751</c:v>
                      </c:pt>
                      <c:pt idx="27">
                        <c:v>-6.5409141717861202E-3</c:v>
                      </c:pt>
                      <c:pt idx="28">
                        <c:v>0.150140858896566</c:v>
                      </c:pt>
                      <c:pt idx="29">
                        <c:v>-5.1638683315395E-2</c:v>
                      </c:pt>
                      <c:pt idx="30">
                        <c:v>0.33843492244359902</c:v>
                      </c:pt>
                      <c:pt idx="31">
                        <c:v>-3.6424053489240799E-2</c:v>
                      </c:pt>
                      <c:pt idx="32">
                        <c:v>-8.3297648761422996E-2</c:v>
                      </c:pt>
                      <c:pt idx="33">
                        <c:v>-8.5757118795817794E-2</c:v>
                      </c:pt>
                      <c:pt idx="34">
                        <c:v>-1.6528423026658599E-2</c:v>
                      </c:pt>
                      <c:pt idx="35">
                        <c:v>0.102740229681295</c:v>
                      </c:pt>
                      <c:pt idx="36">
                        <c:v>-5.4003736883267803E-2</c:v>
                      </c:pt>
                      <c:pt idx="37">
                        <c:v>-6.1586325066807501E-2</c:v>
                      </c:pt>
                      <c:pt idx="38">
                        <c:v>3.4508209579897101E-2</c:v>
                      </c:pt>
                      <c:pt idx="39">
                        <c:v>0.140671691001649</c:v>
                      </c:pt>
                      <c:pt idx="40">
                        <c:v>0.101681082389455</c:v>
                      </c:pt>
                      <c:pt idx="41">
                        <c:v>-1.9345261554293301E-2</c:v>
                      </c:pt>
                      <c:pt idx="42">
                        <c:v>9.2271130655665903E-2</c:v>
                      </c:pt>
                      <c:pt idx="43">
                        <c:v>0.20026407333564</c:v>
                      </c:pt>
                      <c:pt idx="44">
                        <c:v>6.7357855120109902E-2</c:v>
                      </c:pt>
                      <c:pt idx="45">
                        <c:v>-0.16043794799331401</c:v>
                      </c:pt>
                      <c:pt idx="46">
                        <c:v>9.6096992869755E-3</c:v>
                      </c:pt>
                      <c:pt idx="47">
                        <c:v>0.128802134512499</c:v>
                      </c:pt>
                      <c:pt idx="48">
                        <c:v>0.101259953232644</c:v>
                      </c:pt>
                      <c:pt idx="49">
                        <c:v>-7.5876409232133193E-2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B-71F9-44AF-87F6-E25316603036}"/>
                  </c:ext>
                </c:extLst>
              </c15:ser>
            </c15:filteredRadarSeries>
            <c15:filteredRadarSeries>
              <c15:ser>
                <c:idx val="188"/>
                <c:order val="18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'50d_nor'!$A$190</c15:sqref>
                        </c15:formulaRef>
                      </c:ext>
                    </c:extLst>
                    <c:strCache>
                      <c:ptCount val="1"/>
                      <c:pt idx="0">
                        <c:v>Employment agents and contractors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'50d_nor'!$B$190:$AY$190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4.3115743909062303E-2</c:v>
                      </c:pt>
                      <c:pt idx="1">
                        <c:v>-9.8672734187576105E-2</c:v>
                      </c:pt>
                      <c:pt idx="2">
                        <c:v>0.13503211663862699</c:v>
                      </c:pt>
                      <c:pt idx="3">
                        <c:v>-2.3225763785405799E-2</c:v>
                      </c:pt>
                      <c:pt idx="4">
                        <c:v>5.7931107477910398E-3</c:v>
                      </c:pt>
                      <c:pt idx="5">
                        <c:v>-1.9649600970820299E-2</c:v>
                      </c:pt>
                      <c:pt idx="6">
                        <c:v>-0.17104473938287801</c:v>
                      </c:pt>
                      <c:pt idx="7">
                        <c:v>2.843710309545E-2</c:v>
                      </c:pt>
                      <c:pt idx="8">
                        <c:v>2.7895476132624199E-2</c:v>
                      </c:pt>
                      <c:pt idx="9">
                        <c:v>-0.10759247943823</c:v>
                      </c:pt>
                      <c:pt idx="10">
                        <c:v>5.2432434653131001E-2</c:v>
                      </c:pt>
                      <c:pt idx="11">
                        <c:v>-5.6459355265517097E-3</c:v>
                      </c:pt>
                      <c:pt idx="12">
                        <c:v>7.6816910820571701E-3</c:v>
                      </c:pt>
                      <c:pt idx="13">
                        <c:v>7.7935982098849901E-3</c:v>
                      </c:pt>
                      <c:pt idx="14">
                        <c:v>8.6344156376137196E-2</c:v>
                      </c:pt>
                      <c:pt idx="15">
                        <c:v>-4.7114215977483699E-2</c:v>
                      </c:pt>
                      <c:pt idx="16">
                        <c:v>-2.9637281759861299E-3</c:v>
                      </c:pt>
                      <c:pt idx="17">
                        <c:v>1.48997699482045E-2</c:v>
                      </c:pt>
                      <c:pt idx="18">
                        <c:v>0.111083649966186</c:v>
                      </c:pt>
                      <c:pt idx="19">
                        <c:v>-0.12811198255582501</c:v>
                      </c:pt>
                      <c:pt idx="20">
                        <c:v>0.142738640105391</c:v>
                      </c:pt>
                      <c:pt idx="21">
                        <c:v>3.6518525052774302E-2</c:v>
                      </c:pt>
                      <c:pt idx="22">
                        <c:v>-3.1377919816745301E-2</c:v>
                      </c:pt>
                      <c:pt idx="23">
                        <c:v>-3.5995907215499598E-2</c:v>
                      </c:pt>
                      <c:pt idx="24">
                        <c:v>-0.18819513680473299</c:v>
                      </c:pt>
                      <c:pt idx="25">
                        <c:v>-0.18310782340199999</c:v>
                      </c:pt>
                      <c:pt idx="26">
                        <c:v>1.8024685956837101E-2</c:v>
                      </c:pt>
                      <c:pt idx="27">
                        <c:v>-0.14222646762445201</c:v>
                      </c:pt>
                      <c:pt idx="28">
                        <c:v>8.00545798845093E-2</c:v>
                      </c:pt>
                      <c:pt idx="29">
                        <c:v>4.49363749624112E-2</c:v>
                      </c:pt>
                      <c:pt idx="30">
                        <c:v>0.42745361122296499</c:v>
                      </c:pt>
                      <c:pt idx="31">
                        <c:v>1.06194646215084E-3</c:v>
                      </c:pt>
                      <c:pt idx="32">
                        <c:v>-3.4719324223241997E-2</c:v>
                      </c:pt>
                      <c:pt idx="33">
                        <c:v>-0.224920309356653</c:v>
                      </c:pt>
                      <c:pt idx="34">
                        <c:v>6.06958001616906E-2</c:v>
                      </c:pt>
                      <c:pt idx="35">
                        <c:v>8.7386100073192294E-2</c:v>
                      </c:pt>
                      <c:pt idx="36">
                        <c:v>-7.4715712678832993E-2</c:v>
                      </c:pt>
                      <c:pt idx="37">
                        <c:v>-4.2298038588388702E-2</c:v>
                      </c:pt>
                      <c:pt idx="38">
                        <c:v>5.6071849384544598E-2</c:v>
                      </c:pt>
                      <c:pt idx="39">
                        <c:v>1.7520392284637299E-2</c:v>
                      </c:pt>
                      <c:pt idx="40">
                        <c:v>-6.3826555963267501E-2</c:v>
                      </c:pt>
                      <c:pt idx="41">
                        <c:v>-4.1553648871166901E-2</c:v>
                      </c:pt>
                      <c:pt idx="42">
                        <c:v>0.20494609385175699</c:v>
                      </c:pt>
                      <c:pt idx="43">
                        <c:v>7.5544632873518799E-2</c:v>
                      </c:pt>
                      <c:pt idx="44">
                        <c:v>5.82043427020595E-2</c:v>
                      </c:pt>
                      <c:pt idx="45">
                        <c:v>-0.23733556453670401</c:v>
                      </c:pt>
                      <c:pt idx="46">
                        <c:v>-0.119197447521852</c:v>
                      </c:pt>
                      <c:pt idx="47">
                        <c:v>0.17745012757839301</c:v>
                      </c:pt>
                      <c:pt idx="48">
                        <c:v>-7.3642146868145002E-3</c:v>
                      </c:pt>
                      <c:pt idx="49">
                        <c:v>8.0483317209818606E-2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C-71F9-44AF-87F6-E25316603036}"/>
                  </c:ext>
                </c:extLst>
              </c15:ser>
            </c15:filteredRadarSeries>
            <c15:filteredRadarSeries>
              <c15:ser>
                <c:idx val="189"/>
                <c:order val="18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'50d_nor'!$A$191</c15:sqref>
                        </c15:formulaRef>
                      </c:ext>
                    </c:extLst>
                    <c:strCache>
                      <c:ptCount val="1"/>
                      <c:pt idx="0">
                        <c:v>Office supervisors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'50d_nor'!$B$191:$AY$191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1.9707704906072002E-2</c:v>
                      </c:pt>
                      <c:pt idx="1">
                        <c:v>-0.13006801762320999</c:v>
                      </c:pt>
                      <c:pt idx="2">
                        <c:v>1.36480064811193E-2</c:v>
                      </c:pt>
                      <c:pt idx="3">
                        <c:v>2.6099201663062699E-3</c:v>
                      </c:pt>
                      <c:pt idx="4">
                        <c:v>2.60823404002391E-3</c:v>
                      </c:pt>
                      <c:pt idx="5">
                        <c:v>-8.9313217789286803E-2</c:v>
                      </c:pt>
                      <c:pt idx="6">
                        <c:v>-0.104336289959128</c:v>
                      </c:pt>
                      <c:pt idx="7">
                        <c:v>5.09388752000242E-2</c:v>
                      </c:pt>
                      <c:pt idx="8">
                        <c:v>-5.4467806662402002E-2</c:v>
                      </c:pt>
                      <c:pt idx="9">
                        <c:v>-0.23800418313097299</c:v>
                      </c:pt>
                      <c:pt idx="10">
                        <c:v>-7.2218900731476299E-2</c:v>
                      </c:pt>
                      <c:pt idx="11">
                        <c:v>-4.28160852314785E-2</c:v>
                      </c:pt>
                      <c:pt idx="12">
                        <c:v>2.1198933999012501E-2</c:v>
                      </c:pt>
                      <c:pt idx="13">
                        <c:v>1.5351182458686699E-2</c:v>
                      </c:pt>
                      <c:pt idx="14">
                        <c:v>4.12397928842103E-2</c:v>
                      </c:pt>
                      <c:pt idx="15">
                        <c:v>-3.98464652591725E-2</c:v>
                      </c:pt>
                      <c:pt idx="16">
                        <c:v>-0.13028950195810199</c:v>
                      </c:pt>
                      <c:pt idx="17">
                        <c:v>1.5212604379176599E-2</c:v>
                      </c:pt>
                      <c:pt idx="18">
                        <c:v>0.131030058738972</c:v>
                      </c:pt>
                      <c:pt idx="19">
                        <c:v>-0.15777460316671099</c:v>
                      </c:pt>
                      <c:pt idx="20">
                        <c:v>0.14404364126198399</c:v>
                      </c:pt>
                      <c:pt idx="21">
                        <c:v>4.06098513365152E-2</c:v>
                      </c:pt>
                      <c:pt idx="22">
                        <c:v>-3.70493988734555E-2</c:v>
                      </c:pt>
                      <c:pt idx="23">
                        <c:v>-2.8233528379199999E-2</c:v>
                      </c:pt>
                      <c:pt idx="24">
                        <c:v>-0.16686241980865801</c:v>
                      </c:pt>
                      <c:pt idx="25">
                        <c:v>-0.25789943404821403</c:v>
                      </c:pt>
                      <c:pt idx="26">
                        <c:v>4.0763108946985697E-2</c:v>
                      </c:pt>
                      <c:pt idx="27">
                        <c:v>2.05883581076052E-2</c:v>
                      </c:pt>
                      <c:pt idx="28">
                        <c:v>-0.17939745183219699</c:v>
                      </c:pt>
                      <c:pt idx="29">
                        <c:v>-7.4610903554643601E-2</c:v>
                      </c:pt>
                      <c:pt idx="30">
                        <c:v>0.41790064823932799</c:v>
                      </c:pt>
                      <c:pt idx="31">
                        <c:v>1.1413636715107599E-2</c:v>
                      </c:pt>
                      <c:pt idx="32">
                        <c:v>-0.115345044284118</c:v>
                      </c:pt>
                      <c:pt idx="33">
                        <c:v>-0.29735826962234402</c:v>
                      </c:pt>
                      <c:pt idx="34">
                        <c:v>-2.7999056163565701E-2</c:v>
                      </c:pt>
                      <c:pt idx="35">
                        <c:v>1.2014736133050199E-2</c:v>
                      </c:pt>
                      <c:pt idx="36">
                        <c:v>8.0862469715256194E-2</c:v>
                      </c:pt>
                      <c:pt idx="37">
                        <c:v>-3.4359755344540402E-2</c:v>
                      </c:pt>
                      <c:pt idx="38">
                        <c:v>0.19955178415018199</c:v>
                      </c:pt>
                      <c:pt idx="39">
                        <c:v>-2.6423477311647001E-2</c:v>
                      </c:pt>
                      <c:pt idx="40">
                        <c:v>-0.122981207348034</c:v>
                      </c:pt>
                      <c:pt idx="41">
                        <c:v>3.9883048471636401E-2</c:v>
                      </c:pt>
                      <c:pt idx="42">
                        <c:v>-6.82727893141337E-3</c:v>
                      </c:pt>
                      <c:pt idx="43">
                        <c:v>7.6560868118572795E-2</c:v>
                      </c:pt>
                      <c:pt idx="44">
                        <c:v>-0.147705170195222</c:v>
                      </c:pt>
                      <c:pt idx="45">
                        <c:v>-8.4123248184597696E-2</c:v>
                      </c:pt>
                      <c:pt idx="46">
                        <c:v>-0.14758191299310999</c:v>
                      </c:pt>
                      <c:pt idx="47">
                        <c:v>5.9700369611832699E-2</c:v>
                      </c:pt>
                      <c:pt idx="48">
                        <c:v>0.115981171828639</c:v>
                      </c:pt>
                      <c:pt idx="49">
                        <c:v>0.146374317473113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D-71F9-44AF-87F6-E25316603036}"/>
                  </c:ext>
                </c:extLst>
              </c15:ser>
            </c15:filteredRadarSeries>
            <c15:filteredRadarSeries>
              <c15:ser>
                <c:idx val="190"/>
                <c:order val="19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'50d_nor'!$A$192</c15:sqref>
                        </c15:formulaRef>
                      </c:ext>
                    </c:extLst>
                    <c:strCache>
                      <c:ptCount val="1"/>
                      <c:pt idx="0">
                        <c:v>Legal secretaries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'50d_nor'!$B$192:$AY$192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-3.6781183808658399E-2</c:v>
                      </c:pt>
                      <c:pt idx="1">
                        <c:v>4.1669103790001197E-3</c:v>
                      </c:pt>
                      <c:pt idx="2">
                        <c:v>-9.0754848911109201E-2</c:v>
                      </c:pt>
                      <c:pt idx="3">
                        <c:v>1.6821017695480899E-2</c:v>
                      </c:pt>
                      <c:pt idx="4">
                        <c:v>3.50884390871938E-2</c:v>
                      </c:pt>
                      <c:pt idx="5">
                        <c:v>1.7957962058811401E-2</c:v>
                      </c:pt>
                      <c:pt idx="6">
                        <c:v>1.10331738189279E-2</c:v>
                      </c:pt>
                      <c:pt idx="7">
                        <c:v>1.14115634094753E-2</c:v>
                      </c:pt>
                      <c:pt idx="8">
                        <c:v>-7.3608597322090102E-2</c:v>
                      </c:pt>
                      <c:pt idx="9">
                        <c:v>-0.26292101607409002</c:v>
                      </c:pt>
                      <c:pt idx="10">
                        <c:v>-0.13881488015885499</c:v>
                      </c:pt>
                      <c:pt idx="11">
                        <c:v>0.14650475978080599</c:v>
                      </c:pt>
                      <c:pt idx="12">
                        <c:v>-4.3810236725883396E-3</c:v>
                      </c:pt>
                      <c:pt idx="13">
                        <c:v>0.10853842254810001</c:v>
                      </c:pt>
                      <c:pt idx="14">
                        <c:v>6.7059039772485396E-2</c:v>
                      </c:pt>
                      <c:pt idx="15">
                        <c:v>-6.6644034627373394E-2</c:v>
                      </c:pt>
                      <c:pt idx="16">
                        <c:v>-3.3937469227113402E-2</c:v>
                      </c:pt>
                      <c:pt idx="17">
                        <c:v>-4.3889068660732798E-2</c:v>
                      </c:pt>
                      <c:pt idx="18">
                        <c:v>0.22228261550096601</c:v>
                      </c:pt>
                      <c:pt idx="19">
                        <c:v>-0.140273601303745</c:v>
                      </c:pt>
                      <c:pt idx="20">
                        <c:v>0.12951777772918299</c:v>
                      </c:pt>
                      <c:pt idx="21">
                        <c:v>3.8086406378861799E-2</c:v>
                      </c:pt>
                      <c:pt idx="22">
                        <c:v>7.4368494880005503E-3</c:v>
                      </c:pt>
                      <c:pt idx="23">
                        <c:v>-4.3829701492279299E-2</c:v>
                      </c:pt>
                      <c:pt idx="24">
                        <c:v>-6.4159733737396904E-2</c:v>
                      </c:pt>
                      <c:pt idx="25">
                        <c:v>-0.231677816801688</c:v>
                      </c:pt>
                      <c:pt idx="26">
                        <c:v>2.2627487351107901E-2</c:v>
                      </c:pt>
                      <c:pt idx="27">
                        <c:v>-0.172744369033522</c:v>
                      </c:pt>
                      <c:pt idx="28">
                        <c:v>-0.13940565844387201</c:v>
                      </c:pt>
                      <c:pt idx="29">
                        <c:v>0.120380218573949</c:v>
                      </c:pt>
                      <c:pt idx="30">
                        <c:v>0.40596033905293699</c:v>
                      </c:pt>
                      <c:pt idx="31">
                        <c:v>-5.3894955465543098E-3</c:v>
                      </c:pt>
                      <c:pt idx="32">
                        <c:v>-9.0337845099237798E-2</c:v>
                      </c:pt>
                      <c:pt idx="33">
                        <c:v>-0.108498575837522</c:v>
                      </c:pt>
                      <c:pt idx="34">
                        <c:v>5.4742074512125198E-2</c:v>
                      </c:pt>
                      <c:pt idx="35">
                        <c:v>7.0303983159119801E-2</c:v>
                      </c:pt>
                      <c:pt idx="36">
                        <c:v>-8.9672283951711299E-2</c:v>
                      </c:pt>
                      <c:pt idx="37">
                        <c:v>1.3287919427050401E-2</c:v>
                      </c:pt>
                      <c:pt idx="38">
                        <c:v>-2.9449677986248399E-2</c:v>
                      </c:pt>
                      <c:pt idx="39">
                        <c:v>-5.7748319857718004E-3</c:v>
                      </c:pt>
                      <c:pt idx="40">
                        <c:v>-0.111695790235189</c:v>
                      </c:pt>
                      <c:pt idx="41">
                        <c:v>6.6564190790695602E-2</c:v>
                      </c:pt>
                      <c:pt idx="42">
                        <c:v>0.122943849814087</c:v>
                      </c:pt>
                      <c:pt idx="43">
                        <c:v>0.207474236973162</c:v>
                      </c:pt>
                      <c:pt idx="44">
                        <c:v>-6.4746726182032893E-2</c:v>
                      </c:pt>
                      <c:pt idx="45">
                        <c:v>-3.3071445672497597E-2</c:v>
                      </c:pt>
                      <c:pt idx="46">
                        <c:v>-7.2049321977941602E-2</c:v>
                      </c:pt>
                      <c:pt idx="47">
                        <c:v>0.14705138933598599</c:v>
                      </c:pt>
                      <c:pt idx="48">
                        <c:v>-4.9256664064461698E-2</c:v>
                      </c:pt>
                      <c:pt idx="49">
                        <c:v>4.5149127589665002E-2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E-71F9-44AF-87F6-E25316603036}"/>
                  </c:ext>
                </c:extLst>
              </c15:ser>
            </c15:filteredRadarSeries>
            <c15:filteredRadarSeries>
              <c15:ser>
                <c:idx val="191"/>
                <c:order val="19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'50d_nor'!$A$193</c15:sqref>
                        </c15:formulaRef>
                      </c:ext>
                    </c:extLst>
                    <c:strCache>
                      <c:ptCount val="1"/>
                      <c:pt idx="0">
                        <c:v>Administrative and executive secretaries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'50d_nor'!$B$193:$AY$193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-9.7686957290691705E-3</c:v>
                      </c:pt>
                      <c:pt idx="1">
                        <c:v>-7.7719675458427897E-3</c:v>
                      </c:pt>
                      <c:pt idx="2">
                        <c:v>-8.6141845725684202E-2</c:v>
                      </c:pt>
                      <c:pt idx="3">
                        <c:v>7.9532170705653896E-2</c:v>
                      </c:pt>
                      <c:pt idx="4">
                        <c:v>8.6924333686371702E-2</c:v>
                      </c:pt>
                      <c:pt idx="5">
                        <c:v>-5.97157059850527E-2</c:v>
                      </c:pt>
                      <c:pt idx="6">
                        <c:v>3.5326046726454001E-2</c:v>
                      </c:pt>
                      <c:pt idx="7">
                        <c:v>-2.7958594579281602E-2</c:v>
                      </c:pt>
                      <c:pt idx="8">
                        <c:v>-3.36969797844466E-2</c:v>
                      </c:pt>
                      <c:pt idx="9">
                        <c:v>-0.33510888618211498</c:v>
                      </c:pt>
                      <c:pt idx="10">
                        <c:v>-4.4437821603358699E-2</c:v>
                      </c:pt>
                      <c:pt idx="11">
                        <c:v>0.14508494921245699</c:v>
                      </c:pt>
                      <c:pt idx="12">
                        <c:v>-8.6212949441136194E-2</c:v>
                      </c:pt>
                      <c:pt idx="13">
                        <c:v>4.0792616380824799E-2</c:v>
                      </c:pt>
                      <c:pt idx="14">
                        <c:v>1.9189843717830501E-2</c:v>
                      </c:pt>
                      <c:pt idx="15">
                        <c:v>-6.0202422063092903E-3</c:v>
                      </c:pt>
                      <c:pt idx="16">
                        <c:v>-3.4294398379884801E-2</c:v>
                      </c:pt>
                      <c:pt idx="17">
                        <c:v>4.9367800052644899E-2</c:v>
                      </c:pt>
                      <c:pt idx="18">
                        <c:v>0.19191341889395999</c:v>
                      </c:pt>
                      <c:pt idx="19">
                        <c:v>-9.0183500420014301E-2</c:v>
                      </c:pt>
                      <c:pt idx="20">
                        <c:v>0.119872913073757</c:v>
                      </c:pt>
                      <c:pt idx="21">
                        <c:v>-2.3613971432129399E-2</c:v>
                      </c:pt>
                      <c:pt idx="22">
                        <c:v>-2.49265160921575E-2</c:v>
                      </c:pt>
                      <c:pt idx="23">
                        <c:v>-4.3551071331957701E-2</c:v>
                      </c:pt>
                      <c:pt idx="24">
                        <c:v>-0.14056938080174999</c:v>
                      </c:pt>
                      <c:pt idx="25">
                        <c:v>-0.16141716608082199</c:v>
                      </c:pt>
                      <c:pt idx="26">
                        <c:v>2.24431592971404E-2</c:v>
                      </c:pt>
                      <c:pt idx="27">
                        <c:v>-0.108991621570905</c:v>
                      </c:pt>
                      <c:pt idx="28">
                        <c:v>-0.233467839297958</c:v>
                      </c:pt>
                      <c:pt idx="29">
                        <c:v>8.5071568442057904E-2</c:v>
                      </c:pt>
                      <c:pt idx="30">
                        <c:v>0.39950908535239299</c:v>
                      </c:pt>
                      <c:pt idx="31">
                        <c:v>2.35588173783347E-2</c:v>
                      </c:pt>
                      <c:pt idx="32">
                        <c:v>5.0512788219159097E-3</c:v>
                      </c:pt>
                      <c:pt idx="33">
                        <c:v>-7.5824849947952203E-2</c:v>
                      </c:pt>
                      <c:pt idx="34">
                        <c:v>2.6866293394105002E-2</c:v>
                      </c:pt>
                      <c:pt idx="35">
                        <c:v>4.94805270794198E-2</c:v>
                      </c:pt>
                      <c:pt idx="36">
                        <c:v>-1.5249259298387E-2</c:v>
                      </c:pt>
                      <c:pt idx="37">
                        <c:v>3.7598333472113797E-2</c:v>
                      </c:pt>
                      <c:pt idx="38">
                        <c:v>5.7274739976148598E-2</c:v>
                      </c:pt>
                      <c:pt idx="39">
                        <c:v>5.0742474846547002E-2</c:v>
                      </c:pt>
                      <c:pt idx="40">
                        <c:v>-0.125617125123025</c:v>
                      </c:pt>
                      <c:pt idx="41">
                        <c:v>0.109754318924543</c:v>
                      </c:pt>
                      <c:pt idx="42">
                        <c:v>2.3386736672013499E-2</c:v>
                      </c:pt>
                      <c:pt idx="43">
                        <c:v>4.9706040809420801E-2</c:v>
                      </c:pt>
                      <c:pt idx="44">
                        <c:v>-0.13677431278395599</c:v>
                      </c:pt>
                      <c:pt idx="45">
                        <c:v>-1.6234673542893398E-2</c:v>
                      </c:pt>
                      <c:pt idx="46">
                        <c:v>-0.115098390239065</c:v>
                      </c:pt>
                      <c:pt idx="47">
                        <c:v>7.6792425343838094E-2</c:v>
                      </c:pt>
                      <c:pt idx="48">
                        <c:v>-3.7608068360497099E-2</c:v>
                      </c:pt>
                      <c:pt idx="49">
                        <c:v>0.14519101455991101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F-71F9-44AF-87F6-E25316603036}"/>
                  </c:ext>
                </c:extLst>
              </c15:ser>
            </c15:filteredRadarSeries>
            <c15:filteredRadarSeries>
              <c15:ser>
                <c:idx val="192"/>
                <c:order val="19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'50d_nor'!$A$194</c15:sqref>
                        </c15:formulaRef>
                      </c:ext>
                    </c:extLst>
                    <c:strCache>
                      <c:ptCount val="1"/>
                      <c:pt idx="0">
                        <c:v>Medical secretaries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'50d_nor'!$B$194:$AY$194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8.3739321245577605E-3</c:v>
                      </c:pt>
                      <c:pt idx="1">
                        <c:v>5.22821432332072E-2</c:v>
                      </c:pt>
                      <c:pt idx="2">
                        <c:v>-4.3665306815600803E-2</c:v>
                      </c:pt>
                      <c:pt idx="3">
                        <c:v>-8.0146043790393195E-2</c:v>
                      </c:pt>
                      <c:pt idx="4">
                        <c:v>-9.1395181635427602E-3</c:v>
                      </c:pt>
                      <c:pt idx="5">
                        <c:v>-3.4059498038673003E-2</c:v>
                      </c:pt>
                      <c:pt idx="6">
                        <c:v>-8.0533323121154493E-2</c:v>
                      </c:pt>
                      <c:pt idx="7">
                        <c:v>5.1383572279995997E-3</c:v>
                      </c:pt>
                      <c:pt idx="8">
                        <c:v>5.1590474470338396E-3</c:v>
                      </c:pt>
                      <c:pt idx="9">
                        <c:v>-0.27964077139755</c:v>
                      </c:pt>
                      <c:pt idx="10">
                        <c:v>-5.18112931089139E-2</c:v>
                      </c:pt>
                      <c:pt idx="11">
                        <c:v>0.103700784332607</c:v>
                      </c:pt>
                      <c:pt idx="12">
                        <c:v>7.13924686565241E-2</c:v>
                      </c:pt>
                      <c:pt idx="13">
                        <c:v>6.5291265359276707E-2</c:v>
                      </c:pt>
                      <c:pt idx="14">
                        <c:v>-2.5047667257862899E-3</c:v>
                      </c:pt>
                      <c:pt idx="15">
                        <c:v>-4.7485605344226203E-2</c:v>
                      </c:pt>
                      <c:pt idx="16">
                        <c:v>-0.133288656601082</c:v>
                      </c:pt>
                      <c:pt idx="17">
                        <c:v>4.9513729553552599E-2</c:v>
                      </c:pt>
                      <c:pt idx="18">
                        <c:v>0.15564010260757499</c:v>
                      </c:pt>
                      <c:pt idx="19">
                        <c:v>-6.06803769984606E-2</c:v>
                      </c:pt>
                      <c:pt idx="20">
                        <c:v>0.107551347453373</c:v>
                      </c:pt>
                      <c:pt idx="21">
                        <c:v>9.4213257786759097E-2</c:v>
                      </c:pt>
                      <c:pt idx="22">
                        <c:v>1.37886662208642E-2</c:v>
                      </c:pt>
                      <c:pt idx="23">
                        <c:v>-5.8526255121555099E-2</c:v>
                      </c:pt>
                      <c:pt idx="24">
                        <c:v>-5.4699218225377197E-2</c:v>
                      </c:pt>
                      <c:pt idx="25">
                        <c:v>-0.198018196902362</c:v>
                      </c:pt>
                      <c:pt idx="26">
                        <c:v>-3.2023252316378002E-2</c:v>
                      </c:pt>
                      <c:pt idx="27">
                        <c:v>-0.18259809454963399</c:v>
                      </c:pt>
                      <c:pt idx="28">
                        <c:v>-0.19293296979093899</c:v>
                      </c:pt>
                      <c:pt idx="29">
                        <c:v>6.06010653995546E-2</c:v>
                      </c:pt>
                      <c:pt idx="30">
                        <c:v>0.37012491992553398</c:v>
                      </c:pt>
                      <c:pt idx="31">
                        <c:v>8.6299330226963997E-2</c:v>
                      </c:pt>
                      <c:pt idx="32">
                        <c:v>-2.6766021340663901E-2</c:v>
                      </c:pt>
                      <c:pt idx="33">
                        <c:v>-0.13917285158703799</c:v>
                      </c:pt>
                      <c:pt idx="34">
                        <c:v>0.119331448807872</c:v>
                      </c:pt>
                      <c:pt idx="35">
                        <c:v>0.15155745398838</c:v>
                      </c:pt>
                      <c:pt idx="36">
                        <c:v>4.6677513702082403E-3</c:v>
                      </c:pt>
                      <c:pt idx="37">
                        <c:v>8.9505609164068994E-2</c:v>
                      </c:pt>
                      <c:pt idx="38">
                        <c:v>0.14956466762193299</c:v>
                      </c:pt>
                      <c:pt idx="39">
                        <c:v>5.3756167727427903E-2</c:v>
                      </c:pt>
                      <c:pt idx="40">
                        <c:v>-9.7602784331686995E-2</c:v>
                      </c:pt>
                      <c:pt idx="41">
                        <c:v>5.5826651634596602E-2</c:v>
                      </c:pt>
                      <c:pt idx="42">
                        <c:v>0.118138453276301</c:v>
                      </c:pt>
                      <c:pt idx="43">
                        <c:v>0.135146897636367</c:v>
                      </c:pt>
                      <c:pt idx="44">
                        <c:v>4.1148362137921897E-2</c:v>
                      </c:pt>
                      <c:pt idx="45">
                        <c:v>4.0614158189892197E-2</c:v>
                      </c:pt>
                      <c:pt idx="46">
                        <c:v>-6.0649821735487601E-2</c:v>
                      </c:pt>
                      <c:pt idx="47">
                        <c:v>0.165270044902038</c:v>
                      </c:pt>
                      <c:pt idx="48">
                        <c:v>-4.7764240344194103E-2</c:v>
                      </c:pt>
                      <c:pt idx="49">
                        <c:v>0.10092364332102199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0-71F9-44AF-87F6-E25316603036}"/>
                  </c:ext>
                </c:extLst>
              </c15:ser>
            </c15:filteredRadarSeries>
            <c15:filteredRadarSeries>
              <c15:ser>
                <c:idx val="193"/>
                <c:order val="19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'50d_nor'!$A$195</c15:sqref>
                        </c15:formulaRef>
                      </c:ext>
                    </c:extLst>
                    <c:strCache>
                      <c:ptCount val="1"/>
                      <c:pt idx="0">
                        <c:v>Legal and related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'50d_nor'!$B$195:$AY$195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-9.7959794521218693E-3</c:v>
                      </c:pt>
                      <c:pt idx="1">
                        <c:v>4.5785494678098698E-2</c:v>
                      </c:pt>
                      <c:pt idx="2">
                        <c:v>-7.6130607694309294E-2</c:v>
                      </c:pt>
                      <c:pt idx="3">
                        <c:v>4.9195128945018797E-2</c:v>
                      </c:pt>
                      <c:pt idx="4">
                        <c:v>3.5296572134184599E-2</c:v>
                      </c:pt>
                      <c:pt idx="5">
                        <c:v>3.7107725372025203E-2</c:v>
                      </c:pt>
                      <c:pt idx="6">
                        <c:v>-2.9885275286148701E-2</c:v>
                      </c:pt>
                      <c:pt idx="7">
                        <c:v>-7.6236057464868598E-2</c:v>
                      </c:pt>
                      <c:pt idx="8">
                        <c:v>4.8462715127190401E-2</c:v>
                      </c:pt>
                      <c:pt idx="9">
                        <c:v>-3.5244295564935697E-2</c:v>
                      </c:pt>
                      <c:pt idx="10">
                        <c:v>2.5411340809764899E-2</c:v>
                      </c:pt>
                      <c:pt idx="11">
                        <c:v>6.6985562647651195E-2</c:v>
                      </c:pt>
                      <c:pt idx="12">
                        <c:v>-9.1169135950000899E-3</c:v>
                      </c:pt>
                      <c:pt idx="13">
                        <c:v>4.8652109041285099E-3</c:v>
                      </c:pt>
                      <c:pt idx="14">
                        <c:v>8.1406725721683601E-2</c:v>
                      </c:pt>
                      <c:pt idx="15">
                        <c:v>-4.9710781267377199E-2</c:v>
                      </c:pt>
                      <c:pt idx="16">
                        <c:v>-5.9990062086978197E-3</c:v>
                      </c:pt>
                      <c:pt idx="17">
                        <c:v>3.5244143477764299E-2</c:v>
                      </c:pt>
                      <c:pt idx="18">
                        <c:v>9.6739691301721498E-2</c:v>
                      </c:pt>
                      <c:pt idx="19">
                        <c:v>-4.3600842011902903E-2</c:v>
                      </c:pt>
                      <c:pt idx="20">
                        <c:v>9.3107588630293295E-2</c:v>
                      </c:pt>
                      <c:pt idx="21">
                        <c:v>7.5422622040486401E-2</c:v>
                      </c:pt>
                      <c:pt idx="22">
                        <c:v>1.7574871242517301E-3</c:v>
                      </c:pt>
                      <c:pt idx="23">
                        <c:v>2.9232995487742702E-2</c:v>
                      </c:pt>
                      <c:pt idx="24">
                        <c:v>-9.9347631947574705E-2</c:v>
                      </c:pt>
                      <c:pt idx="25">
                        <c:v>-0.260128925898784</c:v>
                      </c:pt>
                      <c:pt idx="26">
                        <c:v>-4.1621496506457703E-2</c:v>
                      </c:pt>
                      <c:pt idx="27">
                        <c:v>-0.21659786360678199</c:v>
                      </c:pt>
                      <c:pt idx="28">
                        <c:v>-0.12680794427408401</c:v>
                      </c:pt>
                      <c:pt idx="29">
                        <c:v>6.8472536835053097E-2</c:v>
                      </c:pt>
                      <c:pt idx="30">
                        <c:v>0.51754686517723703</c:v>
                      </c:pt>
                      <c:pt idx="31">
                        <c:v>-4.6001611180227699E-2</c:v>
                      </c:pt>
                      <c:pt idx="32">
                        <c:v>-8.2124458151340597E-3</c:v>
                      </c:pt>
                      <c:pt idx="33">
                        <c:v>-0.248748270984579</c:v>
                      </c:pt>
                      <c:pt idx="34">
                        <c:v>5.7630721659651203E-3</c:v>
                      </c:pt>
                      <c:pt idx="35">
                        <c:v>2.1105129189517499E-2</c:v>
                      </c:pt>
                      <c:pt idx="36">
                        <c:v>-8.6984654342794204E-2</c:v>
                      </c:pt>
                      <c:pt idx="37">
                        <c:v>3.7604773589862701E-2</c:v>
                      </c:pt>
                      <c:pt idx="38">
                        <c:v>6.6715264483403799E-2</c:v>
                      </c:pt>
                      <c:pt idx="39">
                        <c:v>-4.6717100520567104E-3</c:v>
                      </c:pt>
                      <c:pt idx="40">
                        <c:v>-4.7999996512569802E-2</c:v>
                      </c:pt>
                      <c:pt idx="41">
                        <c:v>-3.10537550001842E-3</c:v>
                      </c:pt>
                      <c:pt idx="42">
                        <c:v>0.132413313677328</c:v>
                      </c:pt>
                      <c:pt idx="43">
                        <c:v>0.20524038941769801</c:v>
                      </c:pt>
                      <c:pt idx="44">
                        <c:v>3.8751426984930698E-2</c:v>
                      </c:pt>
                      <c:pt idx="45">
                        <c:v>-5.7722347437831598E-2</c:v>
                      </c:pt>
                      <c:pt idx="46">
                        <c:v>-5.2994470705299203E-2</c:v>
                      </c:pt>
                      <c:pt idx="47">
                        <c:v>0.111551156021548</c:v>
                      </c:pt>
                      <c:pt idx="48">
                        <c:v>-5.7764416448808399E-2</c:v>
                      </c:pt>
                      <c:pt idx="49">
                        <c:v>0.100076314622654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1-71F9-44AF-87F6-E25316603036}"/>
                  </c:ext>
                </c:extLst>
              </c15:ser>
            </c15:filteredRadarSeries>
            <c15:filteredRadarSeries>
              <c15:ser>
                <c:idx val="194"/>
                <c:order val="19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'50d_nor'!$A$196</c15:sqref>
                        </c15:formulaRef>
                      </c:ext>
                    </c:extLst>
                    <c:strCache>
                      <c:ptCount val="1"/>
                      <c:pt idx="0">
                        <c:v>Accounting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'50d_nor'!$B$196:$AY$196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-7.8433653394794203E-2</c:v>
                      </c:pt>
                      <c:pt idx="1">
                        <c:v>-2.2036112862109498E-2</c:v>
                      </c:pt>
                      <c:pt idx="2">
                        <c:v>-2.3063986559850501E-2</c:v>
                      </c:pt>
                      <c:pt idx="3">
                        <c:v>5.0311961626917298E-3</c:v>
                      </c:pt>
                      <c:pt idx="4">
                        <c:v>4.2617143766562303E-2</c:v>
                      </c:pt>
                      <c:pt idx="5">
                        <c:v>-2.7241498115666899E-2</c:v>
                      </c:pt>
                      <c:pt idx="6">
                        <c:v>-6.6780091851991102E-2</c:v>
                      </c:pt>
                      <c:pt idx="7">
                        <c:v>-0.11645462607398201</c:v>
                      </c:pt>
                      <c:pt idx="8">
                        <c:v>3.0337384989724499E-2</c:v>
                      </c:pt>
                      <c:pt idx="9">
                        <c:v>-5.29137442280459E-2</c:v>
                      </c:pt>
                      <c:pt idx="10">
                        <c:v>5.8828416556780901E-2</c:v>
                      </c:pt>
                      <c:pt idx="11">
                        <c:v>5.7590151575573303E-2</c:v>
                      </c:pt>
                      <c:pt idx="12">
                        <c:v>-4.0209141477942398E-2</c:v>
                      </c:pt>
                      <c:pt idx="13">
                        <c:v>1.1263706441467E-2</c:v>
                      </c:pt>
                      <c:pt idx="14">
                        <c:v>5.88112261126221E-2</c:v>
                      </c:pt>
                      <c:pt idx="15">
                        <c:v>-6.5873506348878799E-2</c:v>
                      </c:pt>
                      <c:pt idx="16">
                        <c:v>8.5806356868875604E-3</c:v>
                      </c:pt>
                      <c:pt idx="17">
                        <c:v>0.11248124408884901</c:v>
                      </c:pt>
                      <c:pt idx="18">
                        <c:v>8.5529799131283293E-2</c:v>
                      </c:pt>
                      <c:pt idx="19">
                        <c:v>-3.9574646744659797E-2</c:v>
                      </c:pt>
                      <c:pt idx="20">
                        <c:v>0.12480312307168399</c:v>
                      </c:pt>
                      <c:pt idx="21">
                        <c:v>0.119446328657352</c:v>
                      </c:pt>
                      <c:pt idx="22">
                        <c:v>3.18110085585716E-2</c:v>
                      </c:pt>
                      <c:pt idx="23">
                        <c:v>1.36827372904408E-2</c:v>
                      </c:pt>
                      <c:pt idx="24">
                        <c:v>-0.118955494645353</c:v>
                      </c:pt>
                      <c:pt idx="25">
                        <c:v>-0.19615708833114101</c:v>
                      </c:pt>
                      <c:pt idx="26">
                        <c:v>-7.9392592406571802E-2</c:v>
                      </c:pt>
                      <c:pt idx="27">
                        <c:v>-0.229932336370929</c:v>
                      </c:pt>
                      <c:pt idx="28">
                        <c:v>-0.19210947897210301</c:v>
                      </c:pt>
                      <c:pt idx="29">
                        <c:v>6.9257419700369402E-2</c:v>
                      </c:pt>
                      <c:pt idx="30">
                        <c:v>0.42693099048791899</c:v>
                      </c:pt>
                      <c:pt idx="31">
                        <c:v>-1.1970967884986E-2</c:v>
                      </c:pt>
                      <c:pt idx="32">
                        <c:v>2.59059002099029E-2</c:v>
                      </c:pt>
                      <c:pt idx="33">
                        <c:v>-0.22085301763502899</c:v>
                      </c:pt>
                      <c:pt idx="34">
                        <c:v>1.6098206970883301E-2</c:v>
                      </c:pt>
                      <c:pt idx="35">
                        <c:v>2.31127058157185E-2</c:v>
                      </c:pt>
                      <c:pt idx="36">
                        <c:v>-0.13098089726358</c:v>
                      </c:pt>
                      <c:pt idx="37">
                        <c:v>0.1121317788508</c:v>
                      </c:pt>
                      <c:pt idx="38">
                        <c:v>0.176101259814538</c:v>
                      </c:pt>
                      <c:pt idx="39">
                        <c:v>-5.6916159925661798E-2</c:v>
                      </c:pt>
                      <c:pt idx="40">
                        <c:v>-5.3553146263591998E-2</c:v>
                      </c:pt>
                      <c:pt idx="41">
                        <c:v>-1.8566869748551498E-2</c:v>
                      </c:pt>
                      <c:pt idx="42">
                        <c:v>0.14941617311475699</c:v>
                      </c:pt>
                      <c:pt idx="43">
                        <c:v>0.18721058400166199</c:v>
                      </c:pt>
                      <c:pt idx="44">
                        <c:v>-1.09459561483381E-2</c:v>
                      </c:pt>
                      <c:pt idx="45">
                        <c:v>-9.3131257638995005E-2</c:v>
                      </c:pt>
                      <c:pt idx="46">
                        <c:v>-3.9989326836057298E-2</c:v>
                      </c:pt>
                      <c:pt idx="47">
                        <c:v>0.13777455894384599</c:v>
                      </c:pt>
                      <c:pt idx="48">
                        <c:v>-2.2300922969945999E-2</c:v>
                      </c:pt>
                      <c:pt idx="49">
                        <c:v>0.135666856741776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2-71F9-44AF-87F6-E25316603036}"/>
                  </c:ext>
                </c:extLst>
              </c15:ser>
            </c15:filteredRadarSeries>
            <c15:filteredRadarSeries>
              <c15:ser>
                <c:idx val="195"/>
                <c:order val="19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'50d_nor'!$A$197</c15:sqref>
                        </c15:formulaRef>
                      </c:ext>
                    </c:extLst>
                    <c:strCache>
                      <c:ptCount val="1"/>
                      <c:pt idx="0">
                        <c:v>Statistical, mathematical and related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'50d_nor'!$B$197:$AY$197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-2.0805056067490502E-2</c:v>
                      </c:pt>
                      <c:pt idx="1">
                        <c:v>5.9224241713238202E-2</c:v>
                      </c:pt>
                      <c:pt idx="2">
                        <c:v>-7.49319753281599E-2</c:v>
                      </c:pt>
                      <c:pt idx="3">
                        <c:v>4.0472665414772201E-2</c:v>
                      </c:pt>
                      <c:pt idx="4">
                        <c:v>2.9474479774217001E-2</c:v>
                      </c:pt>
                      <c:pt idx="5">
                        <c:v>2.6656599573717899E-2</c:v>
                      </c:pt>
                      <c:pt idx="6">
                        <c:v>-1.6438532593692299E-2</c:v>
                      </c:pt>
                      <c:pt idx="7">
                        <c:v>-0.129042339198053</c:v>
                      </c:pt>
                      <c:pt idx="8">
                        <c:v>7.1796269690581E-3</c:v>
                      </c:pt>
                      <c:pt idx="9">
                        <c:v>-2.1230761943128701E-2</c:v>
                      </c:pt>
                      <c:pt idx="10">
                        <c:v>8.6437388181161506E-2</c:v>
                      </c:pt>
                      <c:pt idx="11">
                        <c:v>4.2423095888851799E-3</c:v>
                      </c:pt>
                      <c:pt idx="12">
                        <c:v>-1.06160164775494E-2</c:v>
                      </c:pt>
                      <c:pt idx="13">
                        <c:v>-2.9415133728573201E-2</c:v>
                      </c:pt>
                      <c:pt idx="14">
                        <c:v>2.35900518397721E-2</c:v>
                      </c:pt>
                      <c:pt idx="15">
                        <c:v>-4.7986554375738601E-2</c:v>
                      </c:pt>
                      <c:pt idx="16">
                        <c:v>-2.2729070735928E-3</c:v>
                      </c:pt>
                      <c:pt idx="17">
                        <c:v>5.9286899085689598E-2</c:v>
                      </c:pt>
                      <c:pt idx="18">
                        <c:v>3.1850018970284201E-2</c:v>
                      </c:pt>
                      <c:pt idx="19">
                        <c:v>-4.2745286853951299E-2</c:v>
                      </c:pt>
                      <c:pt idx="20">
                        <c:v>4.58472697209285E-2</c:v>
                      </c:pt>
                      <c:pt idx="21">
                        <c:v>2.8805168950131201E-3</c:v>
                      </c:pt>
                      <c:pt idx="22">
                        <c:v>4.5096093422926703E-3</c:v>
                      </c:pt>
                      <c:pt idx="23">
                        <c:v>5.4958416126017998E-2</c:v>
                      </c:pt>
                      <c:pt idx="24">
                        <c:v>-4.8226901820862797E-2</c:v>
                      </c:pt>
                      <c:pt idx="25">
                        <c:v>-0.14670172969289899</c:v>
                      </c:pt>
                      <c:pt idx="26">
                        <c:v>-0.16023171185031501</c:v>
                      </c:pt>
                      <c:pt idx="27">
                        <c:v>-0.164959296032443</c:v>
                      </c:pt>
                      <c:pt idx="28">
                        <c:v>-0.13305813881466599</c:v>
                      </c:pt>
                      <c:pt idx="29">
                        <c:v>3.8612980755870503E-2</c:v>
                      </c:pt>
                      <c:pt idx="30">
                        <c:v>0.43650840935131702</c:v>
                      </c:pt>
                      <c:pt idx="31">
                        <c:v>-7.3721711116968403E-2</c:v>
                      </c:pt>
                      <c:pt idx="32" formatCode="0.00E+00">
                        <c:v>-2.33156963102734E-5</c:v>
                      </c:pt>
                      <c:pt idx="33">
                        <c:v>-0.27400172528858702</c:v>
                      </c:pt>
                      <c:pt idx="34">
                        <c:v>3.8964119693219099E-2</c:v>
                      </c:pt>
                      <c:pt idx="35">
                        <c:v>1.05921001848184E-2</c:v>
                      </c:pt>
                      <c:pt idx="36">
                        <c:v>-6.60146452457228E-2</c:v>
                      </c:pt>
                      <c:pt idx="37">
                        <c:v>0.115876701382501</c:v>
                      </c:pt>
                      <c:pt idx="38">
                        <c:v>0.119650047457834</c:v>
                      </c:pt>
                      <c:pt idx="39">
                        <c:v>6.7325812324907197E-2</c:v>
                      </c:pt>
                      <c:pt idx="40">
                        <c:v>8.2080264409457697E-4</c:v>
                      </c:pt>
                      <c:pt idx="41">
                        <c:v>-2.4779875473075998E-2</c:v>
                      </c:pt>
                      <c:pt idx="42">
                        <c:v>8.2633513897234501E-2</c:v>
                      </c:pt>
                      <c:pt idx="43">
                        <c:v>0.16530032434181499</c:v>
                      </c:pt>
                      <c:pt idx="44">
                        <c:v>-2.00918628281079E-2</c:v>
                      </c:pt>
                      <c:pt idx="45">
                        <c:v>-2.7237969476804399E-2</c:v>
                      </c:pt>
                      <c:pt idx="46">
                        <c:v>6.6443304175851994E-2</c:v>
                      </c:pt>
                      <c:pt idx="47">
                        <c:v>0.20160047758724001</c:v>
                      </c:pt>
                      <c:pt idx="48">
                        <c:v>7.4118036851579198E-3</c:v>
                      </c:pt>
                      <c:pt idx="49">
                        <c:v>7.5211430289741005E-2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3-71F9-44AF-87F6-E25316603036}"/>
                  </c:ext>
                </c:extLst>
              </c15:ser>
            </c15:filteredRadarSeries>
            <c15:filteredRadarSeries>
              <c15:ser>
                <c:idx val="196"/>
                <c:order val="19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'50d_nor'!$A$198</c15:sqref>
                        </c15:formulaRef>
                      </c:ext>
                    </c:extLst>
                    <c:strCache>
                      <c:ptCount val="1"/>
                      <c:pt idx="0">
                        <c:v>Conference and event planners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'50d_nor'!$B$198:$AY$198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7.5070021856700003E-2</c:v>
                      </c:pt>
                      <c:pt idx="1">
                        <c:v>0.121674549888888</c:v>
                      </c:pt>
                      <c:pt idx="2">
                        <c:v>-4.6146539599567001E-2</c:v>
                      </c:pt>
                      <c:pt idx="3">
                        <c:v>0.10030209318075101</c:v>
                      </c:pt>
                      <c:pt idx="4">
                        <c:v>-2.51601945663304E-2</c:v>
                      </c:pt>
                      <c:pt idx="5">
                        <c:v>-0.18879671253047201</c:v>
                      </c:pt>
                      <c:pt idx="6">
                        <c:v>-9.9540564926674902E-2</c:v>
                      </c:pt>
                      <c:pt idx="7">
                        <c:v>-4.9376325459892399E-3</c:v>
                      </c:pt>
                      <c:pt idx="8">
                        <c:v>-1.58687988297662E-2</c:v>
                      </c:pt>
                      <c:pt idx="9">
                        <c:v>-0.14179506813666101</c:v>
                      </c:pt>
                      <c:pt idx="10">
                        <c:v>-9.0343728409618795E-2</c:v>
                      </c:pt>
                      <c:pt idx="11">
                        <c:v>-0.15308920618973099</c:v>
                      </c:pt>
                      <c:pt idx="12">
                        <c:v>-7.6687244887201494E-2</c:v>
                      </c:pt>
                      <c:pt idx="13">
                        <c:v>6.0342565753664701E-2</c:v>
                      </c:pt>
                      <c:pt idx="14">
                        <c:v>0.13976542899870401</c:v>
                      </c:pt>
                      <c:pt idx="15">
                        <c:v>3.2241064469867103E-2</c:v>
                      </c:pt>
                      <c:pt idx="16">
                        <c:v>8.2889915793797106E-2</c:v>
                      </c:pt>
                      <c:pt idx="17">
                        <c:v>1.53862261084525E-2</c:v>
                      </c:pt>
                      <c:pt idx="18">
                        <c:v>-0.115078941242983</c:v>
                      </c:pt>
                      <c:pt idx="19">
                        <c:v>-6.5209232634308806E-2</c:v>
                      </c:pt>
                      <c:pt idx="20">
                        <c:v>0.107966817846498</c:v>
                      </c:pt>
                      <c:pt idx="21">
                        <c:v>-5.1017125216603502E-2</c:v>
                      </c:pt>
                      <c:pt idx="22">
                        <c:v>-5.9244595075782801E-2</c:v>
                      </c:pt>
                      <c:pt idx="23">
                        <c:v>-8.8128840809942703E-3</c:v>
                      </c:pt>
                      <c:pt idx="24">
                        <c:v>1.0820868948558099E-2</c:v>
                      </c:pt>
                      <c:pt idx="25">
                        <c:v>-0.19836301092775199</c:v>
                      </c:pt>
                      <c:pt idx="26">
                        <c:v>-0.118803505501493</c:v>
                      </c:pt>
                      <c:pt idx="27">
                        <c:v>-8.7448443468362197E-2</c:v>
                      </c:pt>
                      <c:pt idx="28">
                        <c:v>-0.12645841775070299</c:v>
                      </c:pt>
                      <c:pt idx="29">
                        <c:v>2.4420939611606199E-2</c:v>
                      </c:pt>
                      <c:pt idx="30">
                        <c:v>0.41752515153606301</c:v>
                      </c:pt>
                      <c:pt idx="31">
                        <c:v>0.16290249812981</c:v>
                      </c:pt>
                      <c:pt idx="32">
                        <c:v>-0.159904012485512</c:v>
                      </c:pt>
                      <c:pt idx="33">
                        <c:v>-0.199186369989899</c:v>
                      </c:pt>
                      <c:pt idx="34">
                        <c:v>-4.0381533554155899E-2</c:v>
                      </c:pt>
                      <c:pt idx="35">
                        <c:v>-3.8950752474238202E-2</c:v>
                      </c:pt>
                      <c:pt idx="36">
                        <c:v>3.5686138950731298E-2</c:v>
                      </c:pt>
                      <c:pt idx="37">
                        <c:v>8.8514941425300503E-2</c:v>
                      </c:pt>
                      <c:pt idx="38">
                        <c:v>-0.11458480376301899</c:v>
                      </c:pt>
                      <c:pt idx="39">
                        <c:v>-1.4722879301471099E-2</c:v>
                      </c:pt>
                      <c:pt idx="40">
                        <c:v>-0.13662984649187601</c:v>
                      </c:pt>
                      <c:pt idx="41">
                        <c:v>-8.5587881795185103E-2</c:v>
                      </c:pt>
                      <c:pt idx="42">
                        <c:v>1.3555342225699599E-3</c:v>
                      </c:pt>
                      <c:pt idx="43">
                        <c:v>2.3512821998307201E-2</c:v>
                      </c:pt>
                      <c:pt idx="44">
                        <c:v>8.6558696393556997E-2</c:v>
                      </c:pt>
                      <c:pt idx="45">
                        <c:v>3.5776116738904302E-2</c:v>
                      </c:pt>
                      <c:pt idx="46">
                        <c:v>-1.3605018515917699E-2</c:v>
                      </c:pt>
                      <c:pt idx="47">
                        <c:v>0.13663813371214001</c:v>
                      </c:pt>
                      <c:pt idx="48">
                        <c:v>-2.0317787559639901E-2</c:v>
                      </c:pt>
                      <c:pt idx="49">
                        <c:v>7.3858766504502696E-2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4-71F9-44AF-87F6-E25316603036}"/>
                  </c:ext>
                </c:extLst>
              </c15:ser>
            </c15:filteredRadarSeries>
            <c15:filteredRadarSeries>
              <c15:ser>
                <c:idx val="197"/>
                <c:order val="19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'50d_nor'!$A$199</c15:sqref>
                        </c15:formulaRef>
                      </c:ext>
                    </c:extLst>
                    <c:strCache>
                      <c:ptCount val="1"/>
                      <c:pt idx="0">
                        <c:v>Gallery, museum and library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'50d_nor'!$B$199:$AY$199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5.2232987590349E-2</c:v>
                      </c:pt>
                      <c:pt idx="1">
                        <c:v>0.105437996141478</c:v>
                      </c:pt>
                      <c:pt idx="2">
                        <c:v>-1.0942506826817199E-2</c:v>
                      </c:pt>
                      <c:pt idx="3">
                        <c:v>-3.1583470466241E-2</c:v>
                      </c:pt>
                      <c:pt idx="4">
                        <c:v>5.01569971550214E-2</c:v>
                      </c:pt>
                      <c:pt idx="5">
                        <c:v>-0.16690827577921499</c:v>
                      </c:pt>
                      <c:pt idx="6">
                        <c:v>-0.21214079048777801</c:v>
                      </c:pt>
                      <c:pt idx="7">
                        <c:v>-0.10489583505092299</c:v>
                      </c:pt>
                      <c:pt idx="8">
                        <c:v>3.5501362559763598E-2</c:v>
                      </c:pt>
                      <c:pt idx="9">
                        <c:v>-6.8099164224809994E-2</c:v>
                      </c:pt>
                      <c:pt idx="10">
                        <c:v>5.9250379723432001E-3</c:v>
                      </c:pt>
                      <c:pt idx="11">
                        <c:v>-2.67851503814307E-2</c:v>
                      </c:pt>
                      <c:pt idx="12">
                        <c:v>5.2034530645111099E-2</c:v>
                      </c:pt>
                      <c:pt idx="13">
                        <c:v>2.0802544513533899E-2</c:v>
                      </c:pt>
                      <c:pt idx="14">
                        <c:v>2.4792604607898502E-2</c:v>
                      </c:pt>
                      <c:pt idx="15">
                        <c:v>7.6110732521518804E-3</c:v>
                      </c:pt>
                      <c:pt idx="16">
                        <c:v>1.82745321100201E-2</c:v>
                      </c:pt>
                      <c:pt idx="17">
                        <c:v>0.115890454353249</c:v>
                      </c:pt>
                      <c:pt idx="18">
                        <c:v>-3.9217552506725699E-2</c:v>
                      </c:pt>
                      <c:pt idx="19">
                        <c:v>-5.3116939630938199E-2</c:v>
                      </c:pt>
                      <c:pt idx="20">
                        <c:v>0.25499638216044801</c:v>
                      </c:pt>
                      <c:pt idx="21">
                        <c:v>6.3821003604517507E-2</c:v>
                      </c:pt>
                      <c:pt idx="22">
                        <c:v>-0.17047887796216499</c:v>
                      </c:pt>
                      <c:pt idx="23">
                        <c:v>6.2421256747767998E-3</c:v>
                      </c:pt>
                      <c:pt idx="24">
                        <c:v>-1.8961377465519302E-2</c:v>
                      </c:pt>
                      <c:pt idx="25">
                        <c:v>-0.118977369932892</c:v>
                      </c:pt>
                      <c:pt idx="26">
                        <c:v>-0.14647940153591499</c:v>
                      </c:pt>
                      <c:pt idx="27">
                        <c:v>-4.45440415292295E-2</c:v>
                      </c:pt>
                      <c:pt idx="28">
                        <c:v>-0.16009254274433199</c:v>
                      </c:pt>
                      <c:pt idx="29">
                        <c:v>-0.187186740195319</c:v>
                      </c:pt>
                      <c:pt idx="30">
                        <c:v>0.33103325714306298</c:v>
                      </c:pt>
                      <c:pt idx="31">
                        <c:v>-9.9185829403146103E-2</c:v>
                      </c:pt>
                      <c:pt idx="32">
                        <c:v>5.0065094994395001E-2</c:v>
                      </c:pt>
                      <c:pt idx="33">
                        <c:v>-0.24013543401667101</c:v>
                      </c:pt>
                      <c:pt idx="34">
                        <c:v>-6.8493382823340304E-2</c:v>
                      </c:pt>
                      <c:pt idx="35">
                        <c:v>0.14418954543476201</c:v>
                      </c:pt>
                      <c:pt idx="36">
                        <c:v>9.3744028976223706E-2</c:v>
                      </c:pt>
                      <c:pt idx="37">
                        <c:v>0.13266535302735499</c:v>
                      </c:pt>
                      <c:pt idx="38">
                        <c:v>0.115547115869003</c:v>
                      </c:pt>
                      <c:pt idx="39">
                        <c:v>2.2436788453599501E-2</c:v>
                      </c:pt>
                      <c:pt idx="40">
                        <c:v>0.124242614400144</c:v>
                      </c:pt>
                      <c:pt idx="41">
                        <c:v>-3.8086092074903002E-2</c:v>
                      </c:pt>
                      <c:pt idx="42">
                        <c:v>7.3613720763590004E-2</c:v>
                      </c:pt>
                      <c:pt idx="43">
                        <c:v>1.1018187697771601E-3</c:v>
                      </c:pt>
                      <c:pt idx="44">
                        <c:v>-3.8694017961032702E-2</c:v>
                      </c:pt>
                      <c:pt idx="45">
                        <c:v>9.6305827852630005E-2</c:v>
                      </c:pt>
                      <c:pt idx="46">
                        <c:v>-3.7127241002596401E-2</c:v>
                      </c:pt>
                      <c:pt idx="47">
                        <c:v>-8.9129165295743495E-2</c:v>
                      </c:pt>
                      <c:pt idx="48">
                        <c:v>-0.108650421728112</c:v>
                      </c:pt>
                      <c:pt idx="49">
                        <c:v>-3.2017910808018399E-2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5-71F9-44AF-87F6-E25316603036}"/>
                  </c:ext>
                </c:extLst>
              </c15:ser>
            </c15:filteredRadarSeries>
            <c15:filteredRadarSeries>
              <c15:ser>
                <c:idx val="198"/>
                <c:order val="19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'50d_nor'!$A$200</c15:sqref>
                        </c15:formulaRef>
                      </c:ext>
                    </c:extLst>
                    <c:strCache>
                      <c:ptCount val="1"/>
                      <c:pt idx="0">
                        <c:v>Customs and border inspectors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'50d_nor'!$B$200:$AY$200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4.7243124518719697E-2</c:v>
                      </c:pt>
                      <c:pt idx="1">
                        <c:v>-7.5621678182125396E-2</c:v>
                      </c:pt>
                      <c:pt idx="2">
                        <c:v>-2.7895482943662401E-2</c:v>
                      </c:pt>
                      <c:pt idx="3">
                        <c:v>-2.2392197251286199E-2</c:v>
                      </c:pt>
                      <c:pt idx="4">
                        <c:v>5.3471516744469103E-3</c:v>
                      </c:pt>
                      <c:pt idx="5">
                        <c:v>-0.12633336701917</c:v>
                      </c:pt>
                      <c:pt idx="6">
                        <c:v>-6.0817160401997201E-2</c:v>
                      </c:pt>
                      <c:pt idx="7">
                        <c:v>7.5893000537510498E-3</c:v>
                      </c:pt>
                      <c:pt idx="8">
                        <c:v>0.16461719253988499</c:v>
                      </c:pt>
                      <c:pt idx="9">
                        <c:v>-0.22515440894722599</c:v>
                      </c:pt>
                      <c:pt idx="10">
                        <c:v>5.1889535709195501E-2</c:v>
                      </c:pt>
                      <c:pt idx="11">
                        <c:v>-3.4879473085060501E-2</c:v>
                      </c:pt>
                      <c:pt idx="12">
                        <c:v>-1.1992753047268601E-2</c:v>
                      </c:pt>
                      <c:pt idx="13">
                        <c:v>-5.5528847265278796E-3</c:v>
                      </c:pt>
                      <c:pt idx="14">
                        <c:v>0.105988879873974</c:v>
                      </c:pt>
                      <c:pt idx="15">
                        <c:v>5.8856591866072498E-2</c:v>
                      </c:pt>
                      <c:pt idx="16">
                        <c:v>2.7806758271951799E-2</c:v>
                      </c:pt>
                      <c:pt idx="17">
                        <c:v>-5.6311028561052398E-2</c:v>
                      </c:pt>
                      <c:pt idx="18">
                        <c:v>6.6328002974851905E-2</c:v>
                      </c:pt>
                      <c:pt idx="19">
                        <c:v>-1.35332418646383E-2</c:v>
                      </c:pt>
                      <c:pt idx="20">
                        <c:v>0.11452364982417999</c:v>
                      </c:pt>
                      <c:pt idx="21">
                        <c:v>-5.78561377238088E-3</c:v>
                      </c:pt>
                      <c:pt idx="22">
                        <c:v>4.19384281549011E-3</c:v>
                      </c:pt>
                      <c:pt idx="23">
                        <c:v>2.2179664473389801E-3</c:v>
                      </c:pt>
                      <c:pt idx="24">
                        <c:v>-6.7805242010801597E-2</c:v>
                      </c:pt>
                      <c:pt idx="25">
                        <c:v>-0.30710794682056702</c:v>
                      </c:pt>
                      <c:pt idx="26">
                        <c:v>0.104674362205528</c:v>
                      </c:pt>
                      <c:pt idx="27">
                        <c:v>5.3958011135924397E-2</c:v>
                      </c:pt>
                      <c:pt idx="28">
                        <c:v>9.0575298634073501E-2</c:v>
                      </c:pt>
                      <c:pt idx="29">
                        <c:v>-5.5494478764880298E-2</c:v>
                      </c:pt>
                      <c:pt idx="30">
                        <c:v>0.39584270338197602</c:v>
                      </c:pt>
                      <c:pt idx="31">
                        <c:v>-4.7321469170149101E-2</c:v>
                      </c:pt>
                      <c:pt idx="32">
                        <c:v>-0.14188553125567699</c:v>
                      </c:pt>
                      <c:pt idx="33">
                        <c:v>-5.7622425522280203E-2</c:v>
                      </c:pt>
                      <c:pt idx="34">
                        <c:v>4.5991856487887402E-2</c:v>
                      </c:pt>
                      <c:pt idx="35">
                        <c:v>7.9112642252319398E-2</c:v>
                      </c:pt>
                      <c:pt idx="36">
                        <c:v>-1.66400919812149E-2</c:v>
                      </c:pt>
                      <c:pt idx="37">
                        <c:v>-1.7247972788276798E-2</c:v>
                      </c:pt>
                      <c:pt idx="38">
                        <c:v>-0.10581841612163199</c:v>
                      </c:pt>
                      <c:pt idx="39">
                        <c:v>0.18956921006389499</c:v>
                      </c:pt>
                      <c:pt idx="40">
                        <c:v>-3.1900085522733601E-2</c:v>
                      </c:pt>
                      <c:pt idx="41">
                        <c:v>3.9463487909492098E-2</c:v>
                      </c:pt>
                      <c:pt idx="42">
                        <c:v>0.29416728199845399</c:v>
                      </c:pt>
                      <c:pt idx="43">
                        <c:v>-4.6070194657673202E-2</c:v>
                      </c:pt>
                      <c:pt idx="44">
                        <c:v>-3.0263415585996899E-2</c:v>
                      </c:pt>
                      <c:pt idx="45">
                        <c:v>-0.10483456779914301</c:v>
                      </c:pt>
                      <c:pt idx="46">
                        <c:v>-2.4546543729204399E-2</c:v>
                      </c:pt>
                      <c:pt idx="47">
                        <c:v>0.19840558425115701</c:v>
                      </c:pt>
                      <c:pt idx="48">
                        <c:v>-2.2119108711647101E-2</c:v>
                      </c:pt>
                      <c:pt idx="49">
                        <c:v>-0.147964274235939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6-71F9-44AF-87F6-E25316603036}"/>
                  </c:ext>
                </c:extLst>
              </c15:ser>
            </c15:filteredRadarSeries>
            <c15:filteredRadarSeries>
              <c15:ser>
                <c:idx val="199"/>
                <c:order val="19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'50d_nor'!$A$201</c15:sqref>
                        </c15:formulaRef>
                      </c:ext>
                    </c:extLst>
                    <c:strCache>
                      <c:ptCount val="1"/>
                      <c:pt idx="0">
                        <c:v>Government tax and excise officials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'50d_nor'!$B$201:$AY$201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1.3100075876137001E-2</c:v>
                      </c:pt>
                      <c:pt idx="1">
                        <c:v>-0.10796076192589001</c:v>
                      </c:pt>
                      <c:pt idx="2">
                        <c:v>4.6028028790837401E-2</c:v>
                      </c:pt>
                      <c:pt idx="3">
                        <c:v>-7.6338045790630193E-2</c:v>
                      </c:pt>
                      <c:pt idx="4">
                        <c:v>-2.3572368576556101E-2</c:v>
                      </c:pt>
                      <c:pt idx="5">
                        <c:v>2.9023883666335099E-2</c:v>
                      </c:pt>
                      <c:pt idx="6">
                        <c:v>-2.03872222546111E-2</c:v>
                      </c:pt>
                      <c:pt idx="7">
                        <c:v>-6.8737311227866596E-2</c:v>
                      </c:pt>
                      <c:pt idx="8">
                        <c:v>3.4310569804971401E-2</c:v>
                      </c:pt>
                      <c:pt idx="9">
                        <c:v>-0.10707550628521199</c:v>
                      </c:pt>
                      <c:pt idx="10">
                        <c:v>-5.1471319096990202E-2</c:v>
                      </c:pt>
                      <c:pt idx="11">
                        <c:v>2.3202982530975601E-2</c:v>
                      </c:pt>
                      <c:pt idx="12">
                        <c:v>5.4833777684249997E-2</c:v>
                      </c:pt>
                      <c:pt idx="13">
                        <c:v>-8.9584619342621893E-2</c:v>
                      </c:pt>
                      <c:pt idx="14">
                        <c:v>8.6218093202501705E-2</c:v>
                      </c:pt>
                      <c:pt idx="15">
                        <c:v>2.8361223722844001E-2</c:v>
                      </c:pt>
                      <c:pt idx="16">
                        <c:v>-3.5138058885055397E-2</c:v>
                      </c:pt>
                      <c:pt idx="17">
                        <c:v>-2.3797383242877099E-2</c:v>
                      </c:pt>
                      <c:pt idx="18">
                        <c:v>0.106184336725548</c:v>
                      </c:pt>
                      <c:pt idx="19">
                        <c:v>-0.11369306615182</c:v>
                      </c:pt>
                      <c:pt idx="20">
                        <c:v>0.175706753039932</c:v>
                      </c:pt>
                      <c:pt idx="21">
                        <c:v>-0.106709930103846</c:v>
                      </c:pt>
                      <c:pt idx="22">
                        <c:v>-1.9087736758548898E-2</c:v>
                      </c:pt>
                      <c:pt idx="23">
                        <c:v>-9.4973239816687094E-2</c:v>
                      </c:pt>
                      <c:pt idx="24">
                        <c:v>-0.123076306073297</c:v>
                      </c:pt>
                      <c:pt idx="25">
                        <c:v>-0.35244251394375897</c:v>
                      </c:pt>
                      <c:pt idx="26">
                        <c:v>2.7801350771909299E-2</c:v>
                      </c:pt>
                      <c:pt idx="27">
                        <c:v>1.91883798718997E-3</c:v>
                      </c:pt>
                      <c:pt idx="28">
                        <c:v>-2.6193712635990601E-2</c:v>
                      </c:pt>
                      <c:pt idx="29">
                        <c:v>8.3194594208806094E-2</c:v>
                      </c:pt>
                      <c:pt idx="30">
                        <c:v>0.45580964690375497</c:v>
                      </c:pt>
                      <c:pt idx="31">
                        <c:v>7.0898411629938804E-2</c:v>
                      </c:pt>
                      <c:pt idx="32">
                        <c:v>-0.10650320348629699</c:v>
                      </c:pt>
                      <c:pt idx="33">
                        <c:v>-2.96353569901514E-2</c:v>
                      </c:pt>
                      <c:pt idx="34">
                        <c:v>7.2828533177248002E-3</c:v>
                      </c:pt>
                      <c:pt idx="35">
                        <c:v>-2.0626095487835401E-2</c:v>
                      </c:pt>
                      <c:pt idx="36">
                        <c:v>-1.43465849392535E-2</c:v>
                      </c:pt>
                      <c:pt idx="37">
                        <c:v>-5.0619525752657601E-2</c:v>
                      </c:pt>
                      <c:pt idx="38">
                        <c:v>1.91029766432111E-2</c:v>
                      </c:pt>
                      <c:pt idx="39">
                        <c:v>2.4105000813037299E-2</c:v>
                      </c:pt>
                      <c:pt idx="40">
                        <c:v>-0.101980887977386</c:v>
                      </c:pt>
                      <c:pt idx="41">
                        <c:v>0.11430248012837201</c:v>
                      </c:pt>
                      <c:pt idx="42">
                        <c:v>8.7559267006176E-2</c:v>
                      </c:pt>
                      <c:pt idx="43">
                        <c:v>2.36126030861772E-2</c:v>
                      </c:pt>
                      <c:pt idx="44">
                        <c:v>-8.2205082616202699E-2</c:v>
                      </c:pt>
                      <c:pt idx="45">
                        <c:v>-9.4556775391139297E-2</c:v>
                      </c:pt>
                      <c:pt idx="46">
                        <c:v>-0.174266406635566</c:v>
                      </c:pt>
                      <c:pt idx="47">
                        <c:v>0.16804210126691099</c:v>
                      </c:pt>
                      <c:pt idx="48">
                        <c:v>0.12847385366392799</c:v>
                      </c:pt>
                      <c:pt idx="49">
                        <c:v>-1.2436936356833701E-2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7-71F9-44AF-87F6-E25316603036}"/>
                  </c:ext>
                </c:extLst>
              </c15:ser>
            </c15:filteredRadarSeries>
            <c15:filteredRadarSeries>
              <c15:ser>
                <c:idx val="200"/>
                <c:order val="20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'50d_nor'!$A$202</c15:sqref>
                        </c15:formulaRef>
                      </c:ext>
                    </c:extLst>
                    <c:strCache>
                      <c:ptCount val="1"/>
                      <c:pt idx="0">
                        <c:v>Government social benefits officials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'50d_nor'!$B$202:$AY$202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7.9736084543052602E-2</c:v>
                      </c:pt>
                      <c:pt idx="1">
                        <c:v>7.5632494990079202E-3</c:v>
                      </c:pt>
                      <c:pt idx="2">
                        <c:v>2.5002683958688401E-2</c:v>
                      </c:pt>
                      <c:pt idx="3">
                        <c:v>-4.9758586785318998E-2</c:v>
                      </c:pt>
                      <c:pt idx="4">
                        <c:v>-6.0452588702875204E-3</c:v>
                      </c:pt>
                      <c:pt idx="5">
                        <c:v>4.1313695371685798E-2</c:v>
                      </c:pt>
                      <c:pt idx="6">
                        <c:v>-6.2351618526367003E-2</c:v>
                      </c:pt>
                      <c:pt idx="7">
                        <c:v>-4.8487328394712703E-2</c:v>
                      </c:pt>
                      <c:pt idx="8">
                        <c:v>6.30632121658298E-3</c:v>
                      </c:pt>
                      <c:pt idx="9">
                        <c:v>-4.9072768026926901E-2</c:v>
                      </c:pt>
                      <c:pt idx="10">
                        <c:v>5.47159060252624E-3</c:v>
                      </c:pt>
                      <c:pt idx="11">
                        <c:v>-3.3096857623042097E-2</c:v>
                      </c:pt>
                      <c:pt idx="12">
                        <c:v>2.26442021228066E-2</c:v>
                      </c:pt>
                      <c:pt idx="13">
                        <c:v>-5.6816784676424002E-2</c:v>
                      </c:pt>
                      <c:pt idx="14">
                        <c:v>5.3710186071291098E-2</c:v>
                      </c:pt>
                      <c:pt idx="15">
                        <c:v>1.96819738161663E-2</c:v>
                      </c:pt>
                      <c:pt idx="16">
                        <c:v>3.3638942306466598E-3</c:v>
                      </c:pt>
                      <c:pt idx="17">
                        <c:v>-3.1862381842419497E-2</c:v>
                      </c:pt>
                      <c:pt idx="18">
                        <c:v>0.16106800059387</c:v>
                      </c:pt>
                      <c:pt idx="19">
                        <c:v>-6.51134510606102E-2</c:v>
                      </c:pt>
                      <c:pt idx="20">
                        <c:v>3.47593829110555E-2</c:v>
                      </c:pt>
                      <c:pt idx="21">
                        <c:v>1.6323990526886299E-2</c:v>
                      </c:pt>
                      <c:pt idx="22">
                        <c:v>-5.0497319814442401E-2</c:v>
                      </c:pt>
                      <c:pt idx="23">
                        <c:v>-7.4647752402847697E-2</c:v>
                      </c:pt>
                      <c:pt idx="24">
                        <c:v>-2.8268100838884199E-2</c:v>
                      </c:pt>
                      <c:pt idx="25">
                        <c:v>-0.30780802650865002</c:v>
                      </c:pt>
                      <c:pt idx="26">
                        <c:v>-1.34609954784324E-2</c:v>
                      </c:pt>
                      <c:pt idx="27">
                        <c:v>-7.8872276930690793E-2</c:v>
                      </c:pt>
                      <c:pt idx="28">
                        <c:v>-5.69722220461025E-2</c:v>
                      </c:pt>
                      <c:pt idx="29">
                        <c:v>0.103444630166933</c:v>
                      </c:pt>
                      <c:pt idx="30">
                        <c:v>0.60700286475298004</c:v>
                      </c:pt>
                      <c:pt idx="31">
                        <c:v>0.113603393983429</c:v>
                      </c:pt>
                      <c:pt idx="32">
                        <c:v>-9.9188818736254694E-2</c:v>
                      </c:pt>
                      <c:pt idx="33">
                        <c:v>-0.14680777400627901</c:v>
                      </c:pt>
                      <c:pt idx="34">
                        <c:v>-8.6716724213599994E-2</c:v>
                      </c:pt>
                      <c:pt idx="35">
                        <c:v>-1.7783926766471302E-2</c:v>
                      </c:pt>
                      <c:pt idx="36">
                        <c:v>-7.5146886919786396E-2</c:v>
                      </c:pt>
                      <c:pt idx="37">
                        <c:v>-1.4424109191444E-2</c:v>
                      </c:pt>
                      <c:pt idx="38">
                        <c:v>2.6043238653013601E-2</c:v>
                      </c:pt>
                      <c:pt idx="39">
                        <c:v>-1.2252508873194699E-2</c:v>
                      </c:pt>
                      <c:pt idx="40">
                        <c:v>-0.11037765619753701</c:v>
                      </c:pt>
                      <c:pt idx="41">
                        <c:v>1.00211721935679E-2</c:v>
                      </c:pt>
                      <c:pt idx="42">
                        <c:v>7.0183258250710603E-2</c:v>
                      </c:pt>
                      <c:pt idx="43">
                        <c:v>7.2400703315172399E-2</c:v>
                      </c:pt>
                      <c:pt idx="44">
                        <c:v>-2.4961592769120199E-2</c:v>
                      </c:pt>
                      <c:pt idx="45">
                        <c:v>-7.8269849106531494E-2</c:v>
                      </c:pt>
                      <c:pt idx="46">
                        <c:v>-0.15204195001700799</c:v>
                      </c:pt>
                      <c:pt idx="47">
                        <c:v>0.17737802420925999</c:v>
                      </c:pt>
                      <c:pt idx="48">
                        <c:v>4.8766375349456603E-2</c:v>
                      </c:pt>
                      <c:pt idx="49">
                        <c:v>-1.4709809893644701E-2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8-71F9-44AF-87F6-E25316603036}"/>
                  </c:ext>
                </c:extLst>
              </c15:ser>
            </c15:filteredRadarSeries>
            <c15:filteredRadarSeries>
              <c15:ser>
                <c:idx val="201"/>
                <c:order val="20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'50d_nor'!$A$203</c15:sqref>
                        </c15:formulaRef>
                      </c:ext>
                    </c:extLst>
                    <c:strCache>
                      <c:ptCount val="1"/>
                      <c:pt idx="0">
                        <c:v>Government licensing officials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'50d_nor'!$B$203:$AY$203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4.3167186899682498E-2</c:v>
                      </c:pt>
                      <c:pt idx="1">
                        <c:v>-0.13104405937451699</c:v>
                      </c:pt>
                      <c:pt idx="2">
                        <c:v>2.1106221331448102E-3</c:v>
                      </c:pt>
                      <c:pt idx="3">
                        <c:v>5.5794512230879299E-2</c:v>
                      </c:pt>
                      <c:pt idx="4">
                        <c:v>-7.5454036991750503E-2</c:v>
                      </c:pt>
                      <c:pt idx="5">
                        <c:v>-2.62858523008377E-2</c:v>
                      </c:pt>
                      <c:pt idx="6">
                        <c:v>-0.10895054517685999</c:v>
                      </c:pt>
                      <c:pt idx="7">
                        <c:v>-3.9448925070336101E-2</c:v>
                      </c:pt>
                      <c:pt idx="8">
                        <c:v>5.15541026230735E-2</c:v>
                      </c:pt>
                      <c:pt idx="9">
                        <c:v>-5.5571599537379099E-2</c:v>
                      </c:pt>
                      <c:pt idx="10">
                        <c:v>4.2392477156745302E-2</c:v>
                      </c:pt>
                      <c:pt idx="11">
                        <c:v>1.5508095352355099E-2</c:v>
                      </c:pt>
                      <c:pt idx="12">
                        <c:v>-2.3081307030778601E-2</c:v>
                      </c:pt>
                      <c:pt idx="13">
                        <c:v>-3.58856836599874E-2</c:v>
                      </c:pt>
                      <c:pt idx="14">
                        <c:v>7.4748235158745693E-2</c:v>
                      </c:pt>
                      <c:pt idx="15">
                        <c:v>7.2979549773602298E-2</c:v>
                      </c:pt>
                      <c:pt idx="16">
                        <c:v>-5.15763193861387E-2</c:v>
                      </c:pt>
                      <c:pt idx="17">
                        <c:v>-9.2760908073570298E-4</c:v>
                      </c:pt>
                      <c:pt idx="18">
                        <c:v>0.133466101933089</c:v>
                      </c:pt>
                      <c:pt idx="19">
                        <c:v>-8.7186028869561005E-2</c:v>
                      </c:pt>
                      <c:pt idx="20">
                        <c:v>0.130394352134377</c:v>
                      </c:pt>
                      <c:pt idx="21">
                        <c:v>3.3616478621496103E-2</c:v>
                      </c:pt>
                      <c:pt idx="22">
                        <c:v>-4.4078298697651397E-2</c:v>
                      </c:pt>
                      <c:pt idx="23">
                        <c:v>-7.3717649163305601E-2</c:v>
                      </c:pt>
                      <c:pt idx="24">
                        <c:v>-0.123133062670437</c:v>
                      </c:pt>
                      <c:pt idx="25">
                        <c:v>-0.332668109533721</c:v>
                      </c:pt>
                      <c:pt idx="26">
                        <c:v>4.0732159214219701E-2</c:v>
                      </c:pt>
                      <c:pt idx="27">
                        <c:v>-3.4280377248978297E-2</c:v>
                      </c:pt>
                      <c:pt idx="28">
                        <c:v>-7.6669885392896694E-2</c:v>
                      </c:pt>
                      <c:pt idx="29">
                        <c:v>8.3121947809335194E-3</c:v>
                      </c:pt>
                      <c:pt idx="30">
                        <c:v>0.54777593831405502</c:v>
                      </c:pt>
                      <c:pt idx="31">
                        <c:v>7.7225205522492898E-3</c:v>
                      </c:pt>
                      <c:pt idx="32">
                        <c:v>-0.14794314316672599</c:v>
                      </c:pt>
                      <c:pt idx="33">
                        <c:v>-8.9911849494378193E-2</c:v>
                      </c:pt>
                      <c:pt idx="34">
                        <c:v>3.4697706217012201E-3</c:v>
                      </c:pt>
                      <c:pt idx="35">
                        <c:v>-8.1990256315673995E-3</c:v>
                      </c:pt>
                      <c:pt idx="36">
                        <c:v>-8.0942635092710001E-4</c:v>
                      </c:pt>
                      <c:pt idx="37">
                        <c:v>-6.1472082705339499E-2</c:v>
                      </c:pt>
                      <c:pt idx="38">
                        <c:v>-3.6677306703265598E-2</c:v>
                      </c:pt>
                      <c:pt idx="39">
                        <c:v>1.3132961424321601E-2</c:v>
                      </c:pt>
                      <c:pt idx="40">
                        <c:v>-9.0632957202222503E-2</c:v>
                      </c:pt>
                      <c:pt idx="41">
                        <c:v>3.4784169634300803E-2</c:v>
                      </c:pt>
                      <c:pt idx="42">
                        <c:v>7.1963742251729995E-2</c:v>
                      </c:pt>
                      <c:pt idx="43">
                        <c:v>6.8803329919687101E-2</c:v>
                      </c:pt>
                      <c:pt idx="44">
                        <c:v>-6.6889477056510299E-2</c:v>
                      </c:pt>
                      <c:pt idx="45">
                        <c:v>-9.6923135068432698E-2</c:v>
                      </c:pt>
                      <c:pt idx="46">
                        <c:v>-0.150725273231162</c:v>
                      </c:pt>
                      <c:pt idx="47">
                        <c:v>0.222872744241115</c:v>
                      </c:pt>
                      <c:pt idx="48">
                        <c:v>9.2029535887773201E-3</c:v>
                      </c:pt>
                      <c:pt idx="49">
                        <c:v>-5.1991788406479097E-2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9-71F9-44AF-87F6-E25316603036}"/>
                  </c:ext>
                </c:extLst>
              </c15:ser>
            </c15:filteredRadarSeries>
            <c15:filteredRadarSeries>
              <c15:ser>
                <c:idx val="202"/>
                <c:order val="20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'50d_nor'!$A$204</c15:sqref>
                        </c15:formulaRef>
                      </c:ext>
                    </c:extLst>
                    <c:strCache>
                      <c:ptCount val="1"/>
                      <c:pt idx="0">
                        <c:v>Police inspectors and detectives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'50d_nor'!$B$204:$AY$204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0.12509617608113899</c:v>
                      </c:pt>
                      <c:pt idx="1">
                        <c:v>-0.15777771677033101</c:v>
                      </c:pt>
                      <c:pt idx="2">
                        <c:v>5.4539548289216901E-2</c:v>
                      </c:pt>
                      <c:pt idx="3">
                        <c:v>-5.2571254237956999E-2</c:v>
                      </c:pt>
                      <c:pt idx="4">
                        <c:v>7.4815900401335705E-2</c:v>
                      </c:pt>
                      <c:pt idx="5">
                        <c:v>-0.13263203267625101</c:v>
                      </c:pt>
                      <c:pt idx="6">
                        <c:v>-8.9769377801700495E-2</c:v>
                      </c:pt>
                      <c:pt idx="7">
                        <c:v>0.10720464763959001</c:v>
                      </c:pt>
                      <c:pt idx="8">
                        <c:v>0.10952715138388</c:v>
                      </c:pt>
                      <c:pt idx="9">
                        <c:v>-0.20656139013205699</c:v>
                      </c:pt>
                      <c:pt idx="10">
                        <c:v>-1.1831123363389E-2</c:v>
                      </c:pt>
                      <c:pt idx="11">
                        <c:v>-5.82199901820874E-2</c:v>
                      </c:pt>
                      <c:pt idx="12">
                        <c:v>-0.13321040977623899</c:v>
                      </c:pt>
                      <c:pt idx="13">
                        <c:v>3.0724592469732501E-2</c:v>
                      </c:pt>
                      <c:pt idx="14">
                        <c:v>0.14688510149817799</c:v>
                      </c:pt>
                      <c:pt idx="15">
                        <c:v>-2.30652678030373E-2</c:v>
                      </c:pt>
                      <c:pt idx="16">
                        <c:v>-3.34000484656282E-3</c:v>
                      </c:pt>
                      <c:pt idx="17">
                        <c:v>1.30814162347493E-2</c:v>
                      </c:pt>
                      <c:pt idx="18">
                        <c:v>-6.0140278473404599E-2</c:v>
                      </c:pt>
                      <c:pt idx="19">
                        <c:v>-8.8995739666667698E-2</c:v>
                      </c:pt>
                      <c:pt idx="20">
                        <c:v>0.112953235038515</c:v>
                      </c:pt>
                      <c:pt idx="21">
                        <c:v>0.159509382375607</c:v>
                      </c:pt>
                      <c:pt idx="22">
                        <c:v>7.1348708683041898E-2</c:v>
                      </c:pt>
                      <c:pt idx="23">
                        <c:v>6.4404475047725104E-2</c:v>
                      </c:pt>
                      <c:pt idx="24">
                        <c:v>-0.11888537774631799</c:v>
                      </c:pt>
                      <c:pt idx="25">
                        <c:v>-0.32784753076657203</c:v>
                      </c:pt>
                      <c:pt idx="26">
                        <c:v>8.2388126747888601E-3</c:v>
                      </c:pt>
                      <c:pt idx="27">
                        <c:v>2.73645363215534E-2</c:v>
                      </c:pt>
                      <c:pt idx="28">
                        <c:v>-3.3346465147705798E-2</c:v>
                      </c:pt>
                      <c:pt idx="29">
                        <c:v>-0.112944113321963</c:v>
                      </c:pt>
                      <c:pt idx="30">
                        <c:v>0.25413105159521998</c:v>
                      </c:pt>
                      <c:pt idx="31">
                        <c:v>-6.8780879626203995E-2</c:v>
                      </c:pt>
                      <c:pt idx="32">
                        <c:v>-0.103295425250106</c:v>
                      </c:pt>
                      <c:pt idx="33">
                        <c:v>-0.262922642513226</c:v>
                      </c:pt>
                      <c:pt idx="34">
                        <c:v>0.12390368259153001</c:v>
                      </c:pt>
                      <c:pt idx="35">
                        <c:v>0.12544904783386401</c:v>
                      </c:pt>
                      <c:pt idx="36">
                        <c:v>6.9149956616829503E-2</c:v>
                      </c:pt>
                      <c:pt idx="37">
                        <c:v>-6.9872543525179895E-2</c:v>
                      </c:pt>
                      <c:pt idx="38">
                        <c:v>4.2755938138105597E-2</c:v>
                      </c:pt>
                      <c:pt idx="39">
                        <c:v>8.2010931774535098E-2</c:v>
                      </c:pt>
                      <c:pt idx="40">
                        <c:v>-2.2968422817932599E-2</c:v>
                      </c:pt>
                      <c:pt idx="41">
                        <c:v>7.8808500124621497E-2</c:v>
                      </c:pt>
                      <c:pt idx="42">
                        <c:v>0.179185916496892</c:v>
                      </c:pt>
                      <c:pt idx="43">
                        <c:v>1.50246812123708E-2</c:v>
                      </c:pt>
                      <c:pt idx="44">
                        <c:v>0.111468093018476</c:v>
                      </c:pt>
                      <c:pt idx="45">
                        <c:v>-0.119557932579196</c:v>
                      </c:pt>
                      <c:pt idx="46">
                        <c:v>-4.5852908378867401E-2</c:v>
                      </c:pt>
                      <c:pt idx="47">
                        <c:v>0.161668556401598</c:v>
                      </c:pt>
                      <c:pt idx="48">
                        <c:v>3.9041674485549398E-2</c:v>
                      </c:pt>
                      <c:pt idx="49">
                        <c:v>-5.1714723955198202E-2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A-71F9-44AF-87F6-E25316603036}"/>
                  </c:ext>
                </c:extLst>
              </c15:ser>
            </c15:filteredRadarSeries>
            <c15:filteredRadarSeries>
              <c15:ser>
                <c:idx val="203"/>
                <c:order val="20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'50d_nor'!$A$205</c15:sqref>
                        </c15:formulaRef>
                      </c:ext>
                    </c:extLst>
                    <c:strCache>
                      <c:ptCount val="1"/>
                      <c:pt idx="0">
                        <c:v>Social work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'50d_nor'!$B$205:$AY$205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-2.9882601741627698E-2</c:v>
                      </c:pt>
                      <c:pt idx="1">
                        <c:v>8.7580305242169906E-2</c:v>
                      </c:pt>
                      <c:pt idx="2">
                        <c:v>-6.8558552451012597E-2</c:v>
                      </c:pt>
                      <c:pt idx="3">
                        <c:v>-7.8595832326942699E-2</c:v>
                      </c:pt>
                      <c:pt idx="4">
                        <c:v>4.1555221029408798E-2</c:v>
                      </c:pt>
                      <c:pt idx="5">
                        <c:v>2.7134822740612699E-3</c:v>
                      </c:pt>
                      <c:pt idx="6">
                        <c:v>-9.3362942181444905E-2</c:v>
                      </c:pt>
                      <c:pt idx="7">
                        <c:v>-0.107448529318337</c:v>
                      </c:pt>
                      <c:pt idx="8">
                        <c:v>-1.5801596002622799E-2</c:v>
                      </c:pt>
                      <c:pt idx="9">
                        <c:v>-3.0773385497628598E-2</c:v>
                      </c:pt>
                      <c:pt idx="10">
                        <c:v>6.1781472001178797E-2</c:v>
                      </c:pt>
                      <c:pt idx="11">
                        <c:v>4.9980030338950598E-2</c:v>
                      </c:pt>
                      <c:pt idx="12">
                        <c:v>-2.3943274231770902E-2</c:v>
                      </c:pt>
                      <c:pt idx="13">
                        <c:v>3.3117386584648197E-2</c:v>
                      </c:pt>
                      <c:pt idx="14">
                        <c:v>1.69286249902144E-2</c:v>
                      </c:pt>
                      <c:pt idx="15">
                        <c:v>-7.0158786310542301E-2</c:v>
                      </c:pt>
                      <c:pt idx="16">
                        <c:v>4.9795238755378203E-2</c:v>
                      </c:pt>
                      <c:pt idx="17">
                        <c:v>7.95751671696001E-2</c:v>
                      </c:pt>
                      <c:pt idx="18">
                        <c:v>0.124638089491763</c:v>
                      </c:pt>
                      <c:pt idx="19">
                        <c:v>-4.5830002264662897E-2</c:v>
                      </c:pt>
                      <c:pt idx="20">
                        <c:v>7.7784713633826899E-2</c:v>
                      </c:pt>
                      <c:pt idx="21">
                        <c:v>0.112428185436239</c:v>
                      </c:pt>
                      <c:pt idx="22">
                        <c:v>-3.1673292337969998E-2</c:v>
                      </c:pt>
                      <c:pt idx="23">
                        <c:v>5.4691976790066599E-2</c:v>
                      </c:pt>
                      <c:pt idx="24">
                        <c:v>-7.9757440081896103E-3</c:v>
                      </c:pt>
                      <c:pt idx="25">
                        <c:v>-0.212905238683159</c:v>
                      </c:pt>
                      <c:pt idx="26">
                        <c:v>-7.8504287673433107E-2</c:v>
                      </c:pt>
                      <c:pt idx="27">
                        <c:v>-0.224433999423266</c:v>
                      </c:pt>
                      <c:pt idx="28">
                        <c:v>-0.136811655531305</c:v>
                      </c:pt>
                      <c:pt idx="29">
                        <c:v>6.5017118143608901E-2</c:v>
                      </c:pt>
                      <c:pt idx="30">
                        <c:v>0.55421363466326501</c:v>
                      </c:pt>
                      <c:pt idx="31">
                        <c:v>4.2436499301449902E-2</c:v>
                      </c:pt>
                      <c:pt idx="32">
                        <c:v>-3.3160535980968499E-2</c:v>
                      </c:pt>
                      <c:pt idx="33">
                        <c:v>-0.26769027436433501</c:v>
                      </c:pt>
                      <c:pt idx="34">
                        <c:v>-6.6212658823300796E-2</c:v>
                      </c:pt>
                      <c:pt idx="35">
                        <c:v>5.1955683157928402E-2</c:v>
                      </c:pt>
                      <c:pt idx="36">
                        <c:v>-9.3505490541051006E-2</c:v>
                      </c:pt>
                      <c:pt idx="37">
                        <c:v>0.109198494256441</c:v>
                      </c:pt>
                      <c:pt idx="38">
                        <c:v>0.107590569465442</c:v>
                      </c:pt>
                      <c:pt idx="39">
                        <c:v>-7.1166780006266701E-3</c:v>
                      </c:pt>
                      <c:pt idx="40">
                        <c:v>-2.6800774134379899E-2</c:v>
                      </c:pt>
                      <c:pt idx="41">
                        <c:v>-3.1068831096231899E-2</c:v>
                      </c:pt>
                      <c:pt idx="42">
                        <c:v>6.3103044205223405E-2</c:v>
                      </c:pt>
                      <c:pt idx="43">
                        <c:v>0.104534165572301</c:v>
                      </c:pt>
                      <c:pt idx="44">
                        <c:v>2.8830704959724601E-2</c:v>
                      </c:pt>
                      <c:pt idx="45">
                        <c:v>-5.3059297900177597E-2</c:v>
                      </c:pt>
                      <c:pt idx="46">
                        <c:v>-4.44843728780593E-2</c:v>
                      </c:pt>
                      <c:pt idx="47">
                        <c:v>3.64944446440972E-2</c:v>
                      </c:pt>
                      <c:pt idx="48">
                        <c:v>-4.6039972180031002E-2</c:v>
                      </c:pt>
                      <c:pt idx="49">
                        <c:v>0.121515857110603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B-71F9-44AF-87F6-E25316603036}"/>
                  </c:ext>
                </c:extLst>
              </c15:ser>
            </c15:filteredRadarSeries>
            <c15:filteredRadarSeries>
              <c15:ser>
                <c:idx val="204"/>
                <c:order val="20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'50d_nor'!$A$206</c15:sqref>
                        </c15:formulaRef>
                      </c:ext>
                    </c:extLst>
                    <c:strCache>
                      <c:ptCount val="1"/>
                      <c:pt idx="0">
                        <c:v>Product and garment designers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'50d_nor'!$B$206:$AY$206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-4.7397021278245001E-2</c:v>
                      </c:pt>
                      <c:pt idx="1">
                        <c:v>-7.6125266920872098E-2</c:v>
                      </c:pt>
                      <c:pt idx="2">
                        <c:v>-3.7807106765682899E-2</c:v>
                      </c:pt>
                      <c:pt idx="3">
                        <c:v>5.2557006738546103E-2</c:v>
                      </c:pt>
                      <c:pt idx="4">
                        <c:v>4.2818475150221497E-2</c:v>
                      </c:pt>
                      <c:pt idx="5">
                        <c:v>1.92059878263811E-2</c:v>
                      </c:pt>
                      <c:pt idx="6">
                        <c:v>-0.114254746051229</c:v>
                      </c:pt>
                      <c:pt idx="7">
                        <c:v>-0.22435146260480801</c:v>
                      </c:pt>
                      <c:pt idx="8">
                        <c:v>6.13203814006048E-2</c:v>
                      </c:pt>
                      <c:pt idx="9">
                        <c:v>4.0212091944840503E-2</c:v>
                      </c:pt>
                      <c:pt idx="10">
                        <c:v>0.143953031229475</c:v>
                      </c:pt>
                      <c:pt idx="11">
                        <c:v>-5.98245144886266E-2</c:v>
                      </c:pt>
                      <c:pt idx="12">
                        <c:v>-7.5052190902782498E-3</c:v>
                      </c:pt>
                      <c:pt idx="13">
                        <c:v>1.6533654459954399E-2</c:v>
                      </c:pt>
                      <c:pt idx="14">
                        <c:v>0.10188633057544701</c:v>
                      </c:pt>
                      <c:pt idx="15">
                        <c:v>5.4844912462669697E-2</c:v>
                      </c:pt>
                      <c:pt idx="16">
                        <c:v>-3.4773316415545E-2</c:v>
                      </c:pt>
                      <c:pt idx="17">
                        <c:v>9.0936208350789E-2</c:v>
                      </c:pt>
                      <c:pt idx="18">
                        <c:v>0.15770672088262799</c:v>
                      </c:pt>
                      <c:pt idx="19">
                        <c:v>-0.26334696088309301</c:v>
                      </c:pt>
                      <c:pt idx="20">
                        <c:v>0.13450214874538699</c:v>
                      </c:pt>
                      <c:pt idx="21">
                        <c:v>-5.6327289076386101E-2</c:v>
                      </c:pt>
                      <c:pt idx="22">
                        <c:v>-0.145582594127733</c:v>
                      </c:pt>
                      <c:pt idx="23">
                        <c:v>1.0669148240083901E-2</c:v>
                      </c:pt>
                      <c:pt idx="24">
                        <c:v>-9.7159481902060196E-2</c:v>
                      </c:pt>
                      <c:pt idx="25">
                        <c:v>-6.5867566914395007E-2</c:v>
                      </c:pt>
                      <c:pt idx="26">
                        <c:v>-0.22191071802689299</c:v>
                      </c:pt>
                      <c:pt idx="27">
                        <c:v>-2.46928101163712E-2</c:v>
                      </c:pt>
                      <c:pt idx="28">
                        <c:v>2.9279142619562801E-2</c:v>
                      </c:pt>
                      <c:pt idx="29">
                        <c:v>-5.4593771981839102E-2</c:v>
                      </c:pt>
                      <c:pt idx="30">
                        <c:v>0.427017927911158</c:v>
                      </c:pt>
                      <c:pt idx="31">
                        <c:v>4.8767263373034997E-2</c:v>
                      </c:pt>
                      <c:pt idx="32">
                        <c:v>4.1450244454802401E-2</c:v>
                      </c:pt>
                      <c:pt idx="33">
                        <c:v>1.21097136250403E-2</c:v>
                      </c:pt>
                      <c:pt idx="34">
                        <c:v>-4.2482616512330099E-3</c:v>
                      </c:pt>
                      <c:pt idx="35">
                        <c:v>3.4833471285269403E-2</c:v>
                      </c:pt>
                      <c:pt idx="36">
                        <c:v>-4.7855528225525898E-2</c:v>
                      </c:pt>
                      <c:pt idx="37">
                        <c:v>0.177143381698182</c:v>
                      </c:pt>
                      <c:pt idx="38">
                        <c:v>-1.9066180901512901E-2</c:v>
                      </c:pt>
                      <c:pt idx="39">
                        <c:v>-1.5490124250727299E-2</c:v>
                      </c:pt>
                      <c:pt idx="40">
                        <c:v>-2.8736175787624301E-3</c:v>
                      </c:pt>
                      <c:pt idx="41">
                        <c:v>1.36247233223468E-2</c:v>
                      </c:pt>
                      <c:pt idx="42">
                        <c:v>0.106845824113957</c:v>
                      </c:pt>
                      <c:pt idx="43">
                        <c:v>-5.1967992487018902E-2</c:v>
                      </c:pt>
                      <c:pt idx="44">
                        <c:v>0.103286876487787</c:v>
                      </c:pt>
                      <c:pt idx="45">
                        <c:v>-4.21529832138237E-2</c:v>
                      </c:pt>
                      <c:pt idx="46">
                        <c:v>-1.70950748342115E-2</c:v>
                      </c:pt>
                      <c:pt idx="47">
                        <c:v>-2.0462693726999499E-2</c:v>
                      </c:pt>
                      <c:pt idx="48">
                        <c:v>-3.3619609934535E-2</c:v>
                      </c:pt>
                      <c:pt idx="49">
                        <c:v>4.8206446104520698E-2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C-71F9-44AF-87F6-E25316603036}"/>
                  </c:ext>
                </c:extLst>
              </c15:ser>
            </c15:filteredRadarSeries>
            <c15:filteredRadarSeries>
              <c15:ser>
                <c:idx val="205"/>
                <c:order val="20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'50d_nor'!$A$207</c15:sqref>
                        </c15:formulaRef>
                      </c:ext>
                    </c:extLst>
                    <c:strCache>
                      <c:ptCount val="1"/>
                      <c:pt idx="0">
                        <c:v>Graphic and multimedia designers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'50d_nor'!$B$207:$AY$207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-2.7211886530414801E-3</c:v>
                      </c:pt>
                      <c:pt idx="1">
                        <c:v>6.80816046356367E-2</c:v>
                      </c:pt>
                      <c:pt idx="2">
                        <c:v>6.4893525988484094E-2</c:v>
                      </c:pt>
                      <c:pt idx="3">
                        <c:v>0.12661799122353801</c:v>
                      </c:pt>
                      <c:pt idx="4">
                        <c:v>-5.0426714858828103E-2</c:v>
                      </c:pt>
                      <c:pt idx="5">
                        <c:v>-7.4870943823840602E-2</c:v>
                      </c:pt>
                      <c:pt idx="6">
                        <c:v>-0.132081167116088</c:v>
                      </c:pt>
                      <c:pt idx="7">
                        <c:v>-0.303534674543671</c:v>
                      </c:pt>
                      <c:pt idx="8">
                        <c:v>-1.0128899371876899E-2</c:v>
                      </c:pt>
                      <c:pt idx="9">
                        <c:v>0.11222255200396999</c:v>
                      </c:pt>
                      <c:pt idx="10">
                        <c:v>2.7867943145559499E-3</c:v>
                      </c:pt>
                      <c:pt idx="11">
                        <c:v>-1.16844729364344E-2</c:v>
                      </c:pt>
                      <c:pt idx="12">
                        <c:v>-3.9222894534127098E-2</c:v>
                      </c:pt>
                      <c:pt idx="13">
                        <c:v>8.4597286521168602E-2</c:v>
                      </c:pt>
                      <c:pt idx="14">
                        <c:v>7.82908376063364E-2</c:v>
                      </c:pt>
                      <c:pt idx="15">
                        <c:v>-3.7858808624505698E-2</c:v>
                      </c:pt>
                      <c:pt idx="16">
                        <c:v>-9.1242976348497803E-2</c:v>
                      </c:pt>
                      <c:pt idx="17">
                        <c:v>3.4643414293091902E-2</c:v>
                      </c:pt>
                      <c:pt idx="18">
                        <c:v>4.7551009480158501E-2</c:v>
                      </c:pt>
                      <c:pt idx="19">
                        <c:v>-0.149970127615704</c:v>
                      </c:pt>
                      <c:pt idx="20">
                        <c:v>0.13432417886464601</c:v>
                      </c:pt>
                      <c:pt idx="21">
                        <c:v>5.4316364312002999E-2</c:v>
                      </c:pt>
                      <c:pt idx="22">
                        <c:v>-0.112471129589909</c:v>
                      </c:pt>
                      <c:pt idx="23">
                        <c:v>5.1383482443869997E-2</c:v>
                      </c:pt>
                      <c:pt idx="24">
                        <c:v>-5.84675666980225E-3</c:v>
                      </c:pt>
                      <c:pt idx="25">
                        <c:v>3.5385479829986299E-3</c:v>
                      </c:pt>
                      <c:pt idx="26">
                        <c:v>-0.24412948025661399</c:v>
                      </c:pt>
                      <c:pt idx="27">
                        <c:v>-0.13451107624643699</c:v>
                      </c:pt>
                      <c:pt idx="28">
                        <c:v>7.4115724173195497E-4</c:v>
                      </c:pt>
                      <c:pt idx="29">
                        <c:v>-6.1050847421821597E-2</c:v>
                      </c:pt>
                      <c:pt idx="30">
                        <c:v>0.35868813718209602</c:v>
                      </c:pt>
                      <c:pt idx="31">
                        <c:v>1.82053544289759E-3</c:v>
                      </c:pt>
                      <c:pt idx="32">
                        <c:v>-5.27792062530046E-3</c:v>
                      </c:pt>
                      <c:pt idx="33">
                        <c:v>-0.18516634293699299</c:v>
                      </c:pt>
                      <c:pt idx="34">
                        <c:v>1.4054722925682901E-2</c:v>
                      </c:pt>
                      <c:pt idx="35">
                        <c:v>0.140207378538758</c:v>
                      </c:pt>
                      <c:pt idx="36">
                        <c:v>-5.4138780319987E-2</c:v>
                      </c:pt>
                      <c:pt idx="37">
                        <c:v>0.120517119776074</c:v>
                      </c:pt>
                      <c:pt idx="38">
                        <c:v>-0.138366698098604</c:v>
                      </c:pt>
                      <c:pt idx="39">
                        <c:v>-7.0600852927515806E-2</c:v>
                      </c:pt>
                      <c:pt idx="40">
                        <c:v>0.169804768265545</c:v>
                      </c:pt>
                      <c:pt idx="41">
                        <c:v>3.6074369768170002E-2</c:v>
                      </c:pt>
                      <c:pt idx="42">
                        <c:v>9.3419424326929401E-2</c:v>
                      </c:pt>
                      <c:pt idx="43">
                        <c:v>-5.5537962919511498E-2</c:v>
                      </c:pt>
                      <c:pt idx="44">
                        <c:v>0.10097563196574</c:v>
                      </c:pt>
                      <c:pt idx="45">
                        <c:v>5.41177434626691E-2</c:v>
                      </c:pt>
                      <c:pt idx="46">
                        <c:v>0.14891933192446699</c:v>
                      </c:pt>
                      <c:pt idx="47">
                        <c:v>1.8028495421182299E-2</c:v>
                      </c:pt>
                      <c:pt idx="48">
                        <c:v>-3.3515274328021899E-2</c:v>
                      </c:pt>
                      <c:pt idx="49">
                        <c:v>8.3635496991748895E-2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D-71F9-44AF-87F6-E25316603036}"/>
                  </c:ext>
                </c:extLst>
              </c15:ser>
            </c15:filteredRadarSeries>
            <c15:filteredRadarSeries>
              <c15:ser>
                <c:idx val="206"/>
                <c:order val="20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'50d_nor'!$A$208</c15:sqref>
                        </c15:formulaRef>
                      </c:ext>
                    </c:extLst>
                    <c:strCache>
                      <c:ptCount val="1"/>
                      <c:pt idx="0">
                        <c:v>Interior designers and decorators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'50d_nor'!$B$208:$AY$208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3.75420191958553E-2</c:v>
                      </c:pt>
                      <c:pt idx="1">
                        <c:v>6.0094805370069096E-3</c:v>
                      </c:pt>
                      <c:pt idx="2">
                        <c:v>6.0995238960655498E-3</c:v>
                      </c:pt>
                      <c:pt idx="3">
                        <c:v>-3.97489156277646E-2</c:v>
                      </c:pt>
                      <c:pt idx="4">
                        <c:v>3.8463655172278198E-2</c:v>
                      </c:pt>
                      <c:pt idx="5">
                        <c:v>-0.139587888385032</c:v>
                      </c:pt>
                      <c:pt idx="6">
                        <c:v>-0.163575166841612</c:v>
                      </c:pt>
                      <c:pt idx="7">
                        <c:v>-0.101823662211443</c:v>
                      </c:pt>
                      <c:pt idx="8">
                        <c:v>-0.23316947185218301</c:v>
                      </c:pt>
                      <c:pt idx="9">
                        <c:v>-4.0278199658398899E-2</c:v>
                      </c:pt>
                      <c:pt idx="10">
                        <c:v>-1.58403088982861E-3</c:v>
                      </c:pt>
                      <c:pt idx="11">
                        <c:v>-3.14768656867966E-3</c:v>
                      </c:pt>
                      <c:pt idx="12">
                        <c:v>5.3098682211807696E-3</c:v>
                      </c:pt>
                      <c:pt idx="13">
                        <c:v>0.189443853949468</c:v>
                      </c:pt>
                      <c:pt idx="14">
                        <c:v>5.9669293735224699E-2</c:v>
                      </c:pt>
                      <c:pt idx="15">
                        <c:v>-5.5709385330661903E-3</c:v>
                      </c:pt>
                      <c:pt idx="16">
                        <c:v>6.8856467615033695E-2</c:v>
                      </c:pt>
                      <c:pt idx="17">
                        <c:v>-2.4169210977176701E-2</c:v>
                      </c:pt>
                      <c:pt idx="18">
                        <c:v>0.18496359158528999</c:v>
                      </c:pt>
                      <c:pt idx="19">
                        <c:v>-0.263174188292218</c:v>
                      </c:pt>
                      <c:pt idx="20">
                        <c:v>5.2621808493340701E-2</c:v>
                      </c:pt>
                      <c:pt idx="21">
                        <c:v>1.9374799294176698E-2</c:v>
                      </c:pt>
                      <c:pt idx="22">
                        <c:v>-0.178009602618104</c:v>
                      </c:pt>
                      <c:pt idx="23">
                        <c:v>-2.5403308168705399E-3</c:v>
                      </c:pt>
                      <c:pt idx="24">
                        <c:v>-6.6940037401818003E-2</c:v>
                      </c:pt>
                      <c:pt idx="25">
                        <c:v>2.1680242451117101E-2</c:v>
                      </c:pt>
                      <c:pt idx="26">
                        <c:v>-0.22492171763097701</c:v>
                      </c:pt>
                      <c:pt idx="27">
                        <c:v>-1.3694465978696099E-2</c:v>
                      </c:pt>
                      <c:pt idx="28">
                        <c:v>-1.5854494428872899E-2</c:v>
                      </c:pt>
                      <c:pt idx="29">
                        <c:v>-1.0228224568198099E-3</c:v>
                      </c:pt>
                      <c:pt idx="30">
                        <c:v>0.22782881427040499</c:v>
                      </c:pt>
                      <c:pt idx="31">
                        <c:v>-2.1026800337806402E-3</c:v>
                      </c:pt>
                      <c:pt idx="32">
                        <c:v>-1.3679263064095899E-2</c:v>
                      </c:pt>
                      <c:pt idx="33">
                        <c:v>-0.107395174387432</c:v>
                      </c:pt>
                      <c:pt idx="34">
                        <c:v>9.23703992630696E-2</c:v>
                      </c:pt>
                      <c:pt idx="35">
                        <c:v>0.21856022599024799</c:v>
                      </c:pt>
                      <c:pt idx="36">
                        <c:v>-9.1247343067532207E-3</c:v>
                      </c:pt>
                      <c:pt idx="37">
                        <c:v>0.21395506038336901</c:v>
                      </c:pt>
                      <c:pt idx="38">
                        <c:v>-1.55545271787309E-2</c:v>
                      </c:pt>
                      <c:pt idx="39">
                        <c:v>6.80410880859008E-2</c:v>
                      </c:pt>
                      <c:pt idx="40">
                        <c:v>4.1506392850092902E-2</c:v>
                      </c:pt>
                      <c:pt idx="41">
                        <c:v>0.15387587316335599</c:v>
                      </c:pt>
                      <c:pt idx="42">
                        <c:v>0.156824113187367</c:v>
                      </c:pt>
                      <c:pt idx="43">
                        <c:v>-7.3302816494504E-2</c:v>
                      </c:pt>
                      <c:pt idx="44">
                        <c:v>7.1688845926931602E-2</c:v>
                      </c:pt>
                      <c:pt idx="45">
                        <c:v>-1.4934321060719E-2</c:v>
                      </c:pt>
                      <c:pt idx="46">
                        <c:v>-9.1123692213149504E-2</c:v>
                      </c:pt>
                      <c:pt idx="47">
                        <c:v>-1.22273755168756E-2</c:v>
                      </c:pt>
                      <c:pt idx="48">
                        <c:v>4.7348643063122899E-2</c:v>
                      </c:pt>
                      <c:pt idx="49">
                        <c:v>-1.0722055718246601E-2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E-71F9-44AF-87F6-E25316603036}"/>
                  </c:ext>
                </c:extLst>
              </c15:ser>
            </c15:filteredRadarSeries>
            <c15:filteredRadarSeries>
              <c15:ser>
                <c:idx val="207"/>
                <c:order val="20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'50d_nor'!$A$209</c15:sqref>
                        </c15:formulaRef>
                      </c:ext>
                    </c:extLst>
                    <c:strCache>
                      <c:ptCount val="1"/>
                      <c:pt idx="0">
                        <c:v>Announcers on radio, television and other media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'50d_nor'!$B$209:$AY$209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-4.7405631280771302E-3</c:v>
                      </c:pt>
                      <c:pt idx="1">
                        <c:v>3.9388350601366098E-2</c:v>
                      </c:pt>
                      <c:pt idx="2">
                        <c:v>5.2684217001922502E-2</c:v>
                      </c:pt>
                      <c:pt idx="3">
                        <c:v>0.103221171463803</c:v>
                      </c:pt>
                      <c:pt idx="4">
                        <c:v>-7.2756253599391196E-2</c:v>
                      </c:pt>
                      <c:pt idx="5">
                        <c:v>-2.2409951822962199E-2</c:v>
                      </c:pt>
                      <c:pt idx="6">
                        <c:v>-0.18497140067982301</c:v>
                      </c:pt>
                      <c:pt idx="7">
                        <c:v>-5.3626201076137497E-2</c:v>
                      </c:pt>
                      <c:pt idx="8">
                        <c:v>-7.3348259802253193E-2</c:v>
                      </c:pt>
                      <c:pt idx="9">
                        <c:v>3.8026608403682002E-3</c:v>
                      </c:pt>
                      <c:pt idx="10">
                        <c:v>2.2036789216184401E-2</c:v>
                      </c:pt>
                      <c:pt idx="11">
                        <c:v>1.29403758238058E-3</c:v>
                      </c:pt>
                      <c:pt idx="12">
                        <c:v>-2.9273084841720701E-2</c:v>
                      </c:pt>
                      <c:pt idx="13">
                        <c:v>9.9970901297714507E-2</c:v>
                      </c:pt>
                      <c:pt idx="14">
                        <c:v>4.8175396441247201E-2</c:v>
                      </c:pt>
                      <c:pt idx="15">
                        <c:v>1.5821546952109501E-2</c:v>
                      </c:pt>
                      <c:pt idx="16">
                        <c:v>-6.7696468021217301E-2</c:v>
                      </c:pt>
                      <c:pt idx="17">
                        <c:v>5.9633656797498102E-2</c:v>
                      </c:pt>
                      <c:pt idx="18">
                        <c:v>-8.3701363781125193E-2</c:v>
                      </c:pt>
                      <c:pt idx="19">
                        <c:v>-4.9671217106020502E-2</c:v>
                      </c:pt>
                      <c:pt idx="20">
                        <c:v>0.110041592470374</c:v>
                      </c:pt>
                      <c:pt idx="21">
                        <c:v>0.12221223571746501</c:v>
                      </c:pt>
                      <c:pt idx="22">
                        <c:v>8.7411617279160497E-2</c:v>
                      </c:pt>
                      <c:pt idx="23">
                        <c:v>0.123538527649522</c:v>
                      </c:pt>
                      <c:pt idx="24">
                        <c:v>-7.7525323595547596E-3</c:v>
                      </c:pt>
                      <c:pt idx="25">
                        <c:v>-0.21914982368785699</c:v>
                      </c:pt>
                      <c:pt idx="26">
                        <c:v>-9.06858097707232E-2</c:v>
                      </c:pt>
                      <c:pt idx="27">
                        <c:v>7.0096921586527399E-3</c:v>
                      </c:pt>
                      <c:pt idx="28">
                        <c:v>-3.4068801922486701E-2</c:v>
                      </c:pt>
                      <c:pt idx="29">
                        <c:v>-2.9421500254814801E-2</c:v>
                      </c:pt>
                      <c:pt idx="30">
                        <c:v>0.55778717287045199</c:v>
                      </c:pt>
                      <c:pt idx="31">
                        <c:v>6.7628295640521502E-2</c:v>
                      </c:pt>
                      <c:pt idx="32">
                        <c:v>9.9111796126946095E-3</c:v>
                      </c:pt>
                      <c:pt idx="33">
                        <c:v>-0.14191157741108201</c:v>
                      </c:pt>
                      <c:pt idx="34">
                        <c:v>-9.6443270652258106E-2</c:v>
                      </c:pt>
                      <c:pt idx="35">
                        <c:v>4.8719343586996797E-2</c:v>
                      </c:pt>
                      <c:pt idx="36">
                        <c:v>2.59658140928745E-2</c:v>
                      </c:pt>
                      <c:pt idx="37">
                        <c:v>-0.110356696449897</c:v>
                      </c:pt>
                      <c:pt idx="38">
                        <c:v>-0.117393516674133</c:v>
                      </c:pt>
                      <c:pt idx="39">
                        <c:v>1.19744108534212E-2</c:v>
                      </c:pt>
                      <c:pt idx="40">
                        <c:v>0.127185811246605</c:v>
                      </c:pt>
                      <c:pt idx="41">
                        <c:v>0.105757268093363</c:v>
                      </c:pt>
                      <c:pt idx="42">
                        <c:v>-0.103491337100355</c:v>
                      </c:pt>
                      <c:pt idx="43">
                        <c:v>1.4180684347775901E-2</c:v>
                      </c:pt>
                      <c:pt idx="44">
                        <c:v>-4.0307199981469997E-2</c:v>
                      </c:pt>
                      <c:pt idx="45">
                        <c:v>-1.8588185077690899E-2</c:v>
                      </c:pt>
                      <c:pt idx="46">
                        <c:v>-0.12646081150883901</c:v>
                      </c:pt>
                      <c:pt idx="47">
                        <c:v>8.9164953832243293E-2</c:v>
                      </c:pt>
                      <c:pt idx="48">
                        <c:v>-5.48348178345281E-2</c:v>
                      </c:pt>
                      <c:pt idx="49">
                        <c:v>2.5581720355070999E-2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F-71F9-44AF-87F6-E25316603036}"/>
                  </c:ext>
                </c:extLst>
              </c15:ser>
            </c15:filteredRadarSeries>
            <c15:filteredRadarSeries>
              <c15:ser>
                <c:idx val="208"/>
                <c:order val="20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'50d_nor'!$A$210</c15:sqref>
                        </c15:formulaRef>
                      </c:ext>
                    </c:extLst>
                    <c:strCache>
                      <c:ptCount val="1"/>
                      <c:pt idx="0">
                        <c:v>Creative and performing artists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'50d_nor'!$B$210:$AY$210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5.3229754833106699E-2</c:v>
                      </c:pt>
                      <c:pt idx="1">
                        <c:v>6.1535560697025598E-3</c:v>
                      </c:pt>
                      <c:pt idx="2">
                        <c:v>-4.35652352574964E-2</c:v>
                      </c:pt>
                      <c:pt idx="3">
                        <c:v>-4.0566281554925199E-2</c:v>
                      </c:pt>
                      <c:pt idx="4">
                        <c:v>2.37620576834475E-2</c:v>
                      </c:pt>
                      <c:pt idx="5">
                        <c:v>-1.16500847347963E-3</c:v>
                      </c:pt>
                      <c:pt idx="6">
                        <c:v>-0.119368960125809</c:v>
                      </c:pt>
                      <c:pt idx="7">
                        <c:v>-3.5031771059077003E-2</c:v>
                      </c:pt>
                      <c:pt idx="8">
                        <c:v>-2.03492127618729E-2</c:v>
                      </c:pt>
                      <c:pt idx="9">
                        <c:v>9.9767436866742804E-2</c:v>
                      </c:pt>
                      <c:pt idx="10">
                        <c:v>6.3685185891405593E-2</c:v>
                      </c:pt>
                      <c:pt idx="11">
                        <c:v>3.1782452074676802E-2</c:v>
                      </c:pt>
                      <c:pt idx="12">
                        <c:v>2.6485899438268199E-3</c:v>
                      </c:pt>
                      <c:pt idx="13">
                        <c:v>9.1153813884173596E-3</c:v>
                      </c:pt>
                      <c:pt idx="14">
                        <c:v>5.5170090355088297E-2</c:v>
                      </c:pt>
                      <c:pt idx="15">
                        <c:v>-1.4445769518120599E-2</c:v>
                      </c:pt>
                      <c:pt idx="16">
                        <c:v>5.3027756927276098E-2</c:v>
                      </c:pt>
                      <c:pt idx="17">
                        <c:v>3.1203638084337199E-4</c:v>
                      </c:pt>
                      <c:pt idx="18">
                        <c:v>-1.2739327366320401E-3</c:v>
                      </c:pt>
                      <c:pt idx="19">
                        <c:v>-8.2675088689957196E-2</c:v>
                      </c:pt>
                      <c:pt idx="20">
                        <c:v>7.9799381572680503E-2</c:v>
                      </c:pt>
                      <c:pt idx="21">
                        <c:v>4.6691316949532297E-2</c:v>
                      </c:pt>
                      <c:pt idx="22">
                        <c:v>4.0124665952031402E-2</c:v>
                      </c:pt>
                      <c:pt idx="23">
                        <c:v>5.0982343904257002E-2</c:v>
                      </c:pt>
                      <c:pt idx="24">
                        <c:v>-1.4400984470791399E-2</c:v>
                      </c:pt>
                      <c:pt idx="25">
                        <c:v>-0.168443466725887</c:v>
                      </c:pt>
                      <c:pt idx="26">
                        <c:v>-0.140028900371475</c:v>
                      </c:pt>
                      <c:pt idx="27">
                        <c:v>-9.0301659196980397E-2</c:v>
                      </c:pt>
                      <c:pt idx="28">
                        <c:v>-6.0024446269939099E-3</c:v>
                      </c:pt>
                      <c:pt idx="29">
                        <c:v>-7.7123052692137095E-2</c:v>
                      </c:pt>
                      <c:pt idx="30">
                        <c:v>0.571662856469486</c:v>
                      </c:pt>
                      <c:pt idx="31">
                        <c:v>-1.6555225670902E-2</c:v>
                      </c:pt>
                      <c:pt idx="32">
                        <c:v>6.2517125768894594E-2</c:v>
                      </c:pt>
                      <c:pt idx="33">
                        <c:v>-0.234131592723999</c:v>
                      </c:pt>
                      <c:pt idx="34">
                        <c:v>9.6820848255854096E-3</c:v>
                      </c:pt>
                      <c:pt idx="35">
                        <c:v>4.4527465453300497E-2</c:v>
                      </c:pt>
                      <c:pt idx="36">
                        <c:v>-1.56847294101926E-2</c:v>
                      </c:pt>
                      <c:pt idx="37">
                        <c:v>5.02283848958728E-2</c:v>
                      </c:pt>
                      <c:pt idx="38">
                        <c:v>-8.0662728252570398E-2</c:v>
                      </c:pt>
                      <c:pt idx="39">
                        <c:v>-2.2393716928044202E-2</c:v>
                      </c:pt>
                      <c:pt idx="40">
                        <c:v>-9.0139125691257906E-3</c:v>
                      </c:pt>
                      <c:pt idx="41">
                        <c:v>-2.8933523556924402E-2</c:v>
                      </c:pt>
                      <c:pt idx="42">
                        <c:v>6.6408821670386906E-2</c:v>
                      </c:pt>
                      <c:pt idx="43">
                        <c:v>3.8742224584869298E-2</c:v>
                      </c:pt>
                      <c:pt idx="44">
                        <c:v>1.3165164377209999E-2</c:v>
                      </c:pt>
                      <c:pt idx="45">
                        <c:v>-4.7933641295317402E-2</c:v>
                      </c:pt>
                      <c:pt idx="46">
                        <c:v>-5.48675457635944E-2</c:v>
                      </c:pt>
                      <c:pt idx="47">
                        <c:v>-5.1033104309490297E-3</c:v>
                      </c:pt>
                      <c:pt idx="48">
                        <c:v>-7.0241669029075998E-2</c:v>
                      </c:pt>
                      <c:pt idx="49">
                        <c:v>5.2879398704483903E-2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0-71F9-44AF-87F6-E25316603036}"/>
                  </c:ext>
                </c:extLst>
              </c15:ser>
            </c15:filteredRadarSeries>
            <c15:filteredRadarSeries>
              <c15:ser>
                <c:idx val="209"/>
                <c:order val="20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'50d_nor'!$A$211</c15:sqref>
                        </c15:formulaRef>
                      </c:ext>
                    </c:extLst>
                    <c:strCache>
                      <c:ptCount val="1"/>
                      <c:pt idx="0">
                        <c:v>Athletes and sports players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'50d_nor'!$B$211:$AY$211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-0.163473252334048</c:v>
                      </c:pt>
                      <c:pt idx="1">
                        <c:v>0.17332478545500901</c:v>
                      </c:pt>
                      <c:pt idx="2">
                        <c:v>-1.47989890459903E-2</c:v>
                      </c:pt>
                      <c:pt idx="3">
                        <c:v>0.11508339125308201</c:v>
                      </c:pt>
                      <c:pt idx="4">
                        <c:v>-2.6174429219658901E-2</c:v>
                      </c:pt>
                      <c:pt idx="5">
                        <c:v>-8.0714359626067406E-2</c:v>
                      </c:pt>
                      <c:pt idx="6">
                        <c:v>-0.123835093883277</c:v>
                      </c:pt>
                      <c:pt idx="7">
                        <c:v>-2.8466698015902299E-2</c:v>
                      </c:pt>
                      <c:pt idx="8">
                        <c:v>-4.59038857381052E-2</c:v>
                      </c:pt>
                      <c:pt idx="9">
                        <c:v>1.84136150097572E-2</c:v>
                      </c:pt>
                      <c:pt idx="10">
                        <c:v>0.10138531192969499</c:v>
                      </c:pt>
                      <c:pt idx="11">
                        <c:v>3.18308166579645E-3</c:v>
                      </c:pt>
                      <c:pt idx="12">
                        <c:v>-0.105307389769852</c:v>
                      </c:pt>
                      <c:pt idx="13">
                        <c:v>3.6316755620254E-2</c:v>
                      </c:pt>
                      <c:pt idx="14">
                        <c:v>0.206843155944823</c:v>
                      </c:pt>
                      <c:pt idx="15">
                        <c:v>-2.1505724972857899E-2</c:v>
                      </c:pt>
                      <c:pt idx="16">
                        <c:v>5.1353954197230198E-2</c:v>
                      </c:pt>
                      <c:pt idx="17">
                        <c:v>0.17227848612737801</c:v>
                      </c:pt>
                      <c:pt idx="18">
                        <c:v>-0.12601476462111999</c:v>
                      </c:pt>
                      <c:pt idx="19">
                        <c:v>-0.17956191298628099</c:v>
                      </c:pt>
                      <c:pt idx="20">
                        <c:v>-9.6289434823111003E-2</c:v>
                      </c:pt>
                      <c:pt idx="21">
                        <c:v>9.4435442327629598E-2</c:v>
                      </c:pt>
                      <c:pt idx="22">
                        <c:v>5.6242241428687501E-2</c:v>
                      </c:pt>
                      <c:pt idx="23">
                        <c:v>0.12867873284044201</c:v>
                      </c:pt>
                      <c:pt idx="24">
                        <c:v>-4.4789567198201097E-2</c:v>
                      </c:pt>
                      <c:pt idx="25">
                        <c:v>-0.204579833176633</c:v>
                      </c:pt>
                      <c:pt idx="26">
                        <c:v>-1.1096782067675901E-2</c:v>
                      </c:pt>
                      <c:pt idx="27">
                        <c:v>-8.4336544011658104E-2</c:v>
                      </c:pt>
                      <c:pt idx="28">
                        <c:v>-9.2079799284819006E-2</c:v>
                      </c:pt>
                      <c:pt idx="29">
                        <c:v>-7.6139268689214598E-2</c:v>
                      </c:pt>
                      <c:pt idx="30">
                        <c:v>0.483370611987468</c:v>
                      </c:pt>
                      <c:pt idx="31">
                        <c:v>0.24890144712866599</c:v>
                      </c:pt>
                      <c:pt idx="32">
                        <c:v>5.1106568497830901E-3</c:v>
                      </c:pt>
                      <c:pt idx="33">
                        <c:v>-0.13730095257379701</c:v>
                      </c:pt>
                      <c:pt idx="34">
                        <c:v>4.8220386979166897E-2</c:v>
                      </c:pt>
                      <c:pt idx="35">
                        <c:v>0.104546969406901</c:v>
                      </c:pt>
                      <c:pt idx="36">
                        <c:v>6.4744717568361199E-2</c:v>
                      </c:pt>
                      <c:pt idx="37">
                        <c:v>7.90640205442983E-2</c:v>
                      </c:pt>
                      <c:pt idx="38">
                        <c:v>-9.6700257403345494E-2</c:v>
                      </c:pt>
                      <c:pt idx="39">
                        <c:v>-5.0925092446933197E-2</c:v>
                      </c:pt>
                      <c:pt idx="40">
                        <c:v>-1.40575254263543E-2</c:v>
                      </c:pt>
                      <c:pt idx="41">
                        <c:v>-1.02448390307997E-2</c:v>
                      </c:pt>
                      <c:pt idx="42">
                        <c:v>6.3621090268767402E-2</c:v>
                      </c:pt>
                      <c:pt idx="43">
                        <c:v>0.19320868025142099</c:v>
                      </c:pt>
                      <c:pt idx="44">
                        <c:v>5.9576753117959701E-2</c:v>
                      </c:pt>
                      <c:pt idx="45">
                        <c:v>-2.2232351488919002E-3</c:v>
                      </c:pt>
                      <c:pt idx="46">
                        <c:v>-8.0999544289262801E-2</c:v>
                      </c:pt>
                      <c:pt idx="47">
                        <c:v>9.8536244565771897E-2</c:v>
                      </c:pt>
                      <c:pt idx="48">
                        <c:v>-7.7067893473604501E-2</c:v>
                      </c:pt>
                      <c:pt idx="49">
                        <c:v>-1.0129220466389401E-2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1-71F9-44AF-87F6-E25316603036}"/>
                  </c:ext>
                </c:extLst>
              </c15:ser>
            </c15:filteredRadarSeries>
            <c15:filteredRadarSeries>
              <c15:ser>
                <c:idx val="210"/>
                <c:order val="2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'50d_nor'!$A$212</c15:sqref>
                        </c15:formulaRef>
                      </c:ext>
                    </c:extLst>
                    <c:strCache>
                      <c:ptCount val="1"/>
                      <c:pt idx="0">
                        <c:v>Sports coaches, instructors and officials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'50d_nor'!$B$212:$AY$212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-9.2472374026034296E-2</c:v>
                      </c:pt>
                      <c:pt idx="1">
                        <c:v>7.2310210016627102E-2</c:v>
                      </c:pt>
                      <c:pt idx="2">
                        <c:v>1.7872518120591901E-2</c:v>
                      </c:pt>
                      <c:pt idx="3">
                        <c:v>1.8267027105604499E-2</c:v>
                      </c:pt>
                      <c:pt idx="4">
                        <c:v>-6.7631531225963201E-2</c:v>
                      </c:pt>
                      <c:pt idx="5">
                        <c:v>-0.14123855831625201</c:v>
                      </c:pt>
                      <c:pt idx="6">
                        <c:v>-0.161117816460734</c:v>
                      </c:pt>
                      <c:pt idx="7">
                        <c:v>4.9202774427434702E-3</c:v>
                      </c:pt>
                      <c:pt idx="8">
                        <c:v>-4.7516903550718498E-2</c:v>
                      </c:pt>
                      <c:pt idx="9">
                        <c:v>-0.15063319917335999</c:v>
                      </c:pt>
                      <c:pt idx="10">
                        <c:v>5.8335522919289298E-2</c:v>
                      </c:pt>
                      <c:pt idx="11">
                        <c:v>-1.9216706740600999E-3</c:v>
                      </c:pt>
                      <c:pt idx="12">
                        <c:v>-6.4930310708115599E-2</c:v>
                      </c:pt>
                      <c:pt idx="13">
                        <c:v>3.07541882143057E-2</c:v>
                      </c:pt>
                      <c:pt idx="14">
                        <c:v>6.8248566034403393E-2</c:v>
                      </c:pt>
                      <c:pt idx="15">
                        <c:v>-1.90740930158582E-2</c:v>
                      </c:pt>
                      <c:pt idx="16">
                        <c:v>-3.2148637599407899E-2</c:v>
                      </c:pt>
                      <c:pt idx="17">
                        <c:v>0.20330563933321399</c:v>
                      </c:pt>
                      <c:pt idx="18">
                        <c:v>-6.1671058119370598E-2</c:v>
                      </c:pt>
                      <c:pt idx="19">
                        <c:v>-0.16262134662202399</c:v>
                      </c:pt>
                      <c:pt idx="20">
                        <c:v>-3.5373563097393798E-2</c:v>
                      </c:pt>
                      <c:pt idx="21">
                        <c:v>0.123715627063562</c:v>
                      </c:pt>
                      <c:pt idx="22">
                        <c:v>2.3340323488508299E-2</c:v>
                      </c:pt>
                      <c:pt idx="23">
                        <c:v>9.3596402173441104E-2</c:v>
                      </c:pt>
                      <c:pt idx="24">
                        <c:v>-3.7781415746387402E-2</c:v>
                      </c:pt>
                      <c:pt idx="25">
                        <c:v>-0.246949610040026</c:v>
                      </c:pt>
                      <c:pt idx="26">
                        <c:v>-3.3244303969435701E-2</c:v>
                      </c:pt>
                      <c:pt idx="27">
                        <c:v>-7.1804297471139394E-2</c:v>
                      </c:pt>
                      <c:pt idx="28">
                        <c:v>-0.106315799203339</c:v>
                      </c:pt>
                      <c:pt idx="29">
                        <c:v>-3.6453087818048999E-2</c:v>
                      </c:pt>
                      <c:pt idx="30">
                        <c:v>0.41404842261081198</c:v>
                      </c:pt>
                      <c:pt idx="31">
                        <c:v>0.17448642990718699</c:v>
                      </c:pt>
                      <c:pt idx="32">
                        <c:v>-6.2617721092949899E-2</c:v>
                      </c:pt>
                      <c:pt idx="33">
                        <c:v>-0.151486947507039</c:v>
                      </c:pt>
                      <c:pt idx="34">
                        <c:v>8.4137635771320496E-2</c:v>
                      </c:pt>
                      <c:pt idx="35">
                        <c:v>9.3125993428038803E-2</c:v>
                      </c:pt>
                      <c:pt idx="36">
                        <c:v>1.99430673039615E-2</c:v>
                      </c:pt>
                      <c:pt idx="37">
                        <c:v>1.71228900840928E-2</c:v>
                      </c:pt>
                      <c:pt idx="38">
                        <c:v>-3.8472725384921101E-2</c:v>
                      </c:pt>
                      <c:pt idx="39">
                        <c:v>5.8288799699877797E-2</c:v>
                      </c:pt>
                      <c:pt idx="40">
                        <c:v>-1.17617214042948E-2</c:v>
                      </c:pt>
                      <c:pt idx="41">
                        <c:v>8.8182264547432901E-3</c:v>
                      </c:pt>
                      <c:pt idx="42">
                        <c:v>6.3120252783141095E-2</c:v>
                      </c:pt>
                      <c:pt idx="43">
                        <c:v>0.15269335061696701</c:v>
                      </c:pt>
                      <c:pt idx="44">
                        <c:v>8.3401160994953094E-2</c:v>
                      </c:pt>
                      <c:pt idx="45">
                        <c:v>-5.9723188465591097E-2</c:v>
                      </c:pt>
                      <c:pt idx="46">
                        <c:v>-4.6796366250070803E-2</c:v>
                      </c:pt>
                      <c:pt idx="47">
                        <c:v>0.18353491540293401</c:v>
                      </c:pt>
                      <c:pt idx="48">
                        <c:v>-7.6616644629331598E-2</c:v>
                      </c:pt>
                      <c:pt idx="49">
                        <c:v>4.78531368268163E-2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2-71F9-44AF-87F6-E25316603036}"/>
                  </c:ext>
                </c:extLst>
              </c15:ser>
            </c15:filteredRadarSeries>
          </c:ext>
        </c:extLst>
      </c:radarChart>
      <c:catAx>
        <c:axId val="7173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104847"/>
        <c:crosses val="autoZero"/>
        <c:auto val="1"/>
        <c:lblAlgn val="ctr"/>
        <c:lblOffset val="100"/>
        <c:noMultiLvlLbl val="0"/>
      </c:catAx>
      <c:valAx>
        <c:axId val="844104847"/>
        <c:scaling>
          <c:orientation val="minMax"/>
        </c:scaling>
        <c:delete val="1"/>
        <c:axPos val="l"/>
        <c:majorGridlines>
          <c:spPr>
            <a:ln w="3175" cap="flat" cmpd="sng" algn="ctr">
              <a:solidFill>
                <a:srgbClr val="E7E6E6">
                  <a:lumMod val="5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1737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2"/>
          <c:tx>
            <c:strRef>
              <c:f>'reg approx age sex edu by skill'!$D$50:$D$52</c:f>
              <c:strCache>
                <c:ptCount val="3"/>
                <c:pt idx="0">
                  <c:v>science</c:v>
                </c:pt>
                <c:pt idx="1">
                  <c:v>&gt;= 1</c:v>
                </c:pt>
                <c:pt idx="2">
                  <c:v>edu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'reg approx age sex edu by skill'!$A$53:$A$59</c:f>
              <c:numCache>
                <c:formatCode>General</c:formatCode>
                <c:ptCount val="7"/>
                <c:pt idx="0">
                  <c:v>2555</c:v>
                </c:pt>
                <c:pt idx="1">
                  <c:v>2556</c:v>
                </c:pt>
                <c:pt idx="2">
                  <c:v>2557</c:v>
                </c:pt>
                <c:pt idx="3">
                  <c:v>2558</c:v>
                </c:pt>
                <c:pt idx="4">
                  <c:v>2559</c:v>
                </c:pt>
                <c:pt idx="5">
                  <c:v>2560</c:v>
                </c:pt>
                <c:pt idx="6">
                  <c:v>2561</c:v>
                </c:pt>
              </c:numCache>
              <c:extLst xmlns:c15="http://schemas.microsoft.com/office/drawing/2012/chart"/>
            </c:numRef>
          </c:cat>
          <c:val>
            <c:numRef>
              <c:f>'reg approx age sex edu by skill'!$D$53:$D$59</c:f>
              <c:numCache>
                <c:formatCode>General</c:formatCode>
                <c:ptCount val="7"/>
                <c:pt idx="0">
                  <c:v>1283.172</c:v>
                </c:pt>
                <c:pt idx="1">
                  <c:v>1299.481</c:v>
                </c:pt>
                <c:pt idx="2">
                  <c:v>1254.886</c:v>
                </c:pt>
                <c:pt idx="3">
                  <c:v>1294.395</c:v>
                </c:pt>
                <c:pt idx="4">
                  <c:v>1358.934</c:v>
                </c:pt>
                <c:pt idx="5">
                  <c:v>1341.71</c:v>
                </c:pt>
                <c:pt idx="6">
                  <c:v>1353.2339999999999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13B5-4970-9A4B-56C1671647C7}"/>
            </c:ext>
          </c:extLst>
        </c:ser>
        <c:ser>
          <c:idx val="5"/>
          <c:order val="5"/>
          <c:tx>
            <c:strRef>
              <c:f>'reg approx age sex edu by skill'!$G$50:$G$52</c:f>
              <c:strCache>
                <c:ptCount val="3"/>
                <c:pt idx="0">
                  <c:v>science</c:v>
                </c:pt>
                <c:pt idx="1">
                  <c:v>&lt; 1</c:v>
                </c:pt>
                <c:pt idx="2">
                  <c:v>edu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'reg approx age sex edu by skill'!$A$53:$A$59</c:f>
              <c:numCache>
                <c:formatCode>General</c:formatCode>
                <c:ptCount val="7"/>
                <c:pt idx="0">
                  <c:v>2555</c:v>
                </c:pt>
                <c:pt idx="1">
                  <c:v>2556</c:v>
                </c:pt>
                <c:pt idx="2">
                  <c:v>2557</c:v>
                </c:pt>
                <c:pt idx="3">
                  <c:v>2558</c:v>
                </c:pt>
                <c:pt idx="4">
                  <c:v>2559</c:v>
                </c:pt>
                <c:pt idx="5">
                  <c:v>2560</c:v>
                </c:pt>
                <c:pt idx="6">
                  <c:v>2561</c:v>
                </c:pt>
              </c:numCache>
              <c:extLst xmlns:c15="http://schemas.microsoft.com/office/drawing/2012/chart"/>
            </c:numRef>
          </c:cat>
          <c:val>
            <c:numRef>
              <c:f>'reg approx age sex edu by skill'!$G$53:$G$59</c:f>
              <c:numCache>
                <c:formatCode>General</c:formatCode>
                <c:ptCount val="7"/>
                <c:pt idx="0">
                  <c:v>927.2482</c:v>
                </c:pt>
                <c:pt idx="1">
                  <c:v>955.10149999999999</c:v>
                </c:pt>
                <c:pt idx="2">
                  <c:v>987.08100000000002</c:v>
                </c:pt>
                <c:pt idx="3">
                  <c:v>1006.019</c:v>
                </c:pt>
                <c:pt idx="4">
                  <c:v>1048.9960000000001</c:v>
                </c:pt>
                <c:pt idx="5">
                  <c:v>990.92870000000005</c:v>
                </c:pt>
                <c:pt idx="6">
                  <c:v>953.63689999999997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13B5-4970-9A4B-56C1671647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3461216"/>
        <c:axId val="47179988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'reg approx age sex edu by skill'!$B$50:$B$52</c15:sqref>
                        </c15:formulaRef>
                      </c:ext>
                    </c:extLst>
                    <c:strCache>
                      <c:ptCount val="3"/>
                      <c:pt idx="0">
                        <c:v>science</c:v>
                      </c:pt>
                      <c:pt idx="1">
                        <c:v>&gt;= 1</c:v>
                      </c:pt>
                      <c:pt idx="2">
                        <c:v>age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'reg approx age sex edu by skill'!$A$53:$A$59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'reg approx age sex edu by skill'!$B$53:$B$59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462.01310000000001</c:v>
                      </c:pt>
                      <c:pt idx="1">
                        <c:v>464.12009999999998</c:v>
                      </c:pt>
                      <c:pt idx="2">
                        <c:v>393.09</c:v>
                      </c:pt>
                      <c:pt idx="3">
                        <c:v>390.66910000000001</c:v>
                      </c:pt>
                      <c:pt idx="4">
                        <c:v>410.13310000000001</c:v>
                      </c:pt>
                      <c:pt idx="5">
                        <c:v>398.70010000000002</c:v>
                      </c:pt>
                      <c:pt idx="6">
                        <c:v>391.10489999999999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13B5-4970-9A4B-56C1671647C7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skill'!$C$50:$C$52</c15:sqref>
                        </c15:formulaRef>
                      </c:ext>
                    </c:extLst>
                    <c:strCache>
                      <c:ptCount val="3"/>
                      <c:pt idx="0">
                        <c:v>science</c:v>
                      </c:pt>
                      <c:pt idx="1">
                        <c:v>&gt;= 1</c:v>
                      </c:pt>
                      <c:pt idx="2">
                        <c:v>sex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skill'!$A$53:$A$59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skill'!$C$53:$C$59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-1465.587</c:v>
                      </c:pt>
                      <c:pt idx="1">
                        <c:v>-1080.645</c:v>
                      </c:pt>
                      <c:pt idx="2">
                        <c:v>-1636.2370000000001</c:v>
                      </c:pt>
                      <c:pt idx="3">
                        <c:v>-1145.691</c:v>
                      </c:pt>
                      <c:pt idx="4">
                        <c:v>-1045.893</c:v>
                      </c:pt>
                      <c:pt idx="5">
                        <c:v>-1134.758</c:v>
                      </c:pt>
                      <c:pt idx="6">
                        <c:v>-932.1662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3B5-4970-9A4B-56C1671647C7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skill'!$E$50:$E$52</c15:sqref>
                        </c15:formulaRef>
                      </c:ext>
                    </c:extLst>
                    <c:strCache>
                      <c:ptCount val="3"/>
                      <c:pt idx="0">
                        <c:v>science</c:v>
                      </c:pt>
                      <c:pt idx="1">
                        <c:v>&lt; 1</c:v>
                      </c:pt>
                      <c:pt idx="2">
                        <c:v>age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skill'!$A$53:$A$59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skill'!$E$53:$E$59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293.762</c:v>
                      </c:pt>
                      <c:pt idx="1">
                        <c:v>282.98360000000002</c:v>
                      </c:pt>
                      <c:pt idx="2">
                        <c:v>251.6994</c:v>
                      </c:pt>
                      <c:pt idx="3">
                        <c:v>252.2722</c:v>
                      </c:pt>
                      <c:pt idx="4">
                        <c:v>259.58999999999997</c:v>
                      </c:pt>
                      <c:pt idx="5">
                        <c:v>237.2329</c:v>
                      </c:pt>
                      <c:pt idx="6">
                        <c:v>220.32140000000001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3B5-4970-9A4B-56C1671647C7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skill'!$F$50:$F$52</c15:sqref>
                        </c15:formulaRef>
                      </c:ext>
                    </c:extLst>
                    <c:strCache>
                      <c:ptCount val="3"/>
                      <c:pt idx="0">
                        <c:v>science</c:v>
                      </c:pt>
                      <c:pt idx="1">
                        <c:v>&lt; 1</c:v>
                      </c:pt>
                      <c:pt idx="2">
                        <c:v>sex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star"/>
                  <c:size val="6"/>
                  <c:spPr>
                    <a:noFill/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skill'!$A$53:$A$59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skill'!$F$53:$F$59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-895.19090000000006</c:v>
                      </c:pt>
                      <c:pt idx="1">
                        <c:v>-920.74940000000004</c:v>
                      </c:pt>
                      <c:pt idx="2">
                        <c:v>-1036.28</c:v>
                      </c:pt>
                      <c:pt idx="3">
                        <c:v>-1322.998</c:v>
                      </c:pt>
                      <c:pt idx="4">
                        <c:v>-1312.981</c:v>
                      </c:pt>
                      <c:pt idx="5">
                        <c:v>-975.52549999999997</c:v>
                      </c:pt>
                      <c:pt idx="6">
                        <c:v>-927.70100000000002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3B5-4970-9A4B-56C1671647C7}"/>
                  </c:ext>
                </c:extLst>
              </c15:ser>
            </c15:filteredLineSeries>
          </c:ext>
        </c:extLst>
      </c:lineChart>
      <c:catAx>
        <c:axId val="443461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1799888"/>
        <c:crosses val="autoZero"/>
        <c:auto val="1"/>
        <c:lblAlgn val="ctr"/>
        <c:lblOffset val="100"/>
        <c:noMultiLvlLbl val="0"/>
      </c:catAx>
      <c:valAx>
        <c:axId val="471799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46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2"/>
          <c:tx>
            <c:strRef>
              <c:f>'reg approx age sex edu by skill'!$D$65:$D$67</c:f>
              <c:strCache>
                <c:ptCount val="3"/>
                <c:pt idx="0">
                  <c:v>service</c:v>
                </c:pt>
                <c:pt idx="1">
                  <c:v>&gt;= 1</c:v>
                </c:pt>
                <c:pt idx="2">
                  <c:v>edu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'reg approx age sex edu by skill'!$A$68:$A$74</c:f>
              <c:numCache>
                <c:formatCode>General</c:formatCode>
                <c:ptCount val="7"/>
                <c:pt idx="0">
                  <c:v>2555</c:v>
                </c:pt>
                <c:pt idx="1">
                  <c:v>2556</c:v>
                </c:pt>
                <c:pt idx="2">
                  <c:v>2557</c:v>
                </c:pt>
                <c:pt idx="3">
                  <c:v>2558</c:v>
                </c:pt>
                <c:pt idx="4">
                  <c:v>2559</c:v>
                </c:pt>
                <c:pt idx="5">
                  <c:v>2560</c:v>
                </c:pt>
                <c:pt idx="6">
                  <c:v>2561</c:v>
                </c:pt>
              </c:numCache>
              <c:extLst xmlns:c15="http://schemas.microsoft.com/office/drawing/2012/chart"/>
            </c:numRef>
          </c:cat>
          <c:val>
            <c:numRef>
              <c:f>'reg approx age sex edu by skill'!$D$68:$D$74</c:f>
              <c:numCache>
                <c:formatCode>General</c:formatCode>
                <c:ptCount val="7"/>
                <c:pt idx="0">
                  <c:v>999.54610000000002</c:v>
                </c:pt>
                <c:pt idx="1">
                  <c:v>1044.075</c:v>
                </c:pt>
                <c:pt idx="2">
                  <c:v>931.89589999999998</c:v>
                </c:pt>
                <c:pt idx="3">
                  <c:v>947.84310000000005</c:v>
                </c:pt>
                <c:pt idx="4">
                  <c:v>941.71659999999997</c:v>
                </c:pt>
                <c:pt idx="5">
                  <c:v>933.38840000000005</c:v>
                </c:pt>
                <c:pt idx="6">
                  <c:v>921.11210000000005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67D5-4B7E-9981-E30675247884}"/>
            </c:ext>
          </c:extLst>
        </c:ser>
        <c:ser>
          <c:idx val="5"/>
          <c:order val="5"/>
          <c:tx>
            <c:strRef>
              <c:f>'reg approx age sex edu by skill'!$G$65:$G$67</c:f>
              <c:strCache>
                <c:ptCount val="3"/>
                <c:pt idx="0">
                  <c:v>service</c:v>
                </c:pt>
                <c:pt idx="1">
                  <c:v>&lt; 1</c:v>
                </c:pt>
                <c:pt idx="2">
                  <c:v>edu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'reg approx age sex edu by skill'!$A$68:$A$74</c:f>
              <c:numCache>
                <c:formatCode>General</c:formatCode>
                <c:ptCount val="7"/>
                <c:pt idx="0">
                  <c:v>2555</c:v>
                </c:pt>
                <c:pt idx="1">
                  <c:v>2556</c:v>
                </c:pt>
                <c:pt idx="2">
                  <c:v>2557</c:v>
                </c:pt>
                <c:pt idx="3">
                  <c:v>2558</c:v>
                </c:pt>
                <c:pt idx="4">
                  <c:v>2559</c:v>
                </c:pt>
                <c:pt idx="5">
                  <c:v>2560</c:v>
                </c:pt>
                <c:pt idx="6">
                  <c:v>2561</c:v>
                </c:pt>
              </c:numCache>
              <c:extLst xmlns:c15="http://schemas.microsoft.com/office/drawing/2012/chart"/>
            </c:numRef>
          </c:cat>
          <c:val>
            <c:numRef>
              <c:f>'reg approx age sex edu by skill'!$G$68:$G$74</c:f>
              <c:numCache>
                <c:formatCode>General</c:formatCode>
                <c:ptCount val="7"/>
                <c:pt idx="0">
                  <c:v>1210.8779999999999</c:v>
                </c:pt>
                <c:pt idx="1">
                  <c:v>1232.02</c:v>
                </c:pt>
                <c:pt idx="2">
                  <c:v>1295.999</c:v>
                </c:pt>
                <c:pt idx="3">
                  <c:v>1324.91</c:v>
                </c:pt>
                <c:pt idx="4">
                  <c:v>1432.473</c:v>
                </c:pt>
                <c:pt idx="5">
                  <c:v>1388.1489999999999</c:v>
                </c:pt>
                <c:pt idx="6">
                  <c:v>1372.2660000000001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67D5-4B7E-9981-E306752478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2627936"/>
        <c:axId val="21377761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'reg approx age sex edu by skill'!$B$65:$B$67</c15:sqref>
                        </c15:formulaRef>
                      </c:ext>
                    </c:extLst>
                    <c:strCache>
                      <c:ptCount val="3"/>
                      <c:pt idx="0">
                        <c:v>service</c:v>
                      </c:pt>
                      <c:pt idx="1">
                        <c:v>&gt;= 1</c:v>
                      </c:pt>
                      <c:pt idx="2">
                        <c:v>age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'reg approx age sex edu by skill'!$A$68:$A$74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'reg approx age sex edu by skill'!$B$68:$B$74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437.99180000000001</c:v>
                      </c:pt>
                      <c:pt idx="1">
                        <c:v>427.19799999999998</c:v>
                      </c:pt>
                      <c:pt idx="2">
                        <c:v>298.72949999999997</c:v>
                      </c:pt>
                      <c:pt idx="3">
                        <c:v>288.48719999999997</c:v>
                      </c:pt>
                      <c:pt idx="4">
                        <c:v>298.56299999999999</c:v>
                      </c:pt>
                      <c:pt idx="5">
                        <c:v>284.33049999999997</c:v>
                      </c:pt>
                      <c:pt idx="6">
                        <c:v>277.95409999999998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67D5-4B7E-9981-E30675247884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skill'!$C$65:$C$67</c15:sqref>
                        </c15:formulaRef>
                      </c:ext>
                    </c:extLst>
                    <c:strCache>
                      <c:ptCount val="3"/>
                      <c:pt idx="0">
                        <c:v>service</c:v>
                      </c:pt>
                      <c:pt idx="1">
                        <c:v>&gt;= 1</c:v>
                      </c:pt>
                      <c:pt idx="2">
                        <c:v>sex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skill'!$A$68:$A$74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skill'!$C$68:$C$74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-1809.8920000000001</c:v>
                      </c:pt>
                      <c:pt idx="1">
                        <c:v>-1636.508</c:v>
                      </c:pt>
                      <c:pt idx="2">
                        <c:v>-2022.269</c:v>
                      </c:pt>
                      <c:pt idx="3">
                        <c:v>-2210.268</c:v>
                      </c:pt>
                      <c:pt idx="4">
                        <c:v>-1983.394</c:v>
                      </c:pt>
                      <c:pt idx="5">
                        <c:v>-1807.5719999999999</c:v>
                      </c:pt>
                      <c:pt idx="6">
                        <c:v>-1796.1389999999999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67D5-4B7E-9981-E30675247884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skill'!$E$65:$E$67</c15:sqref>
                        </c15:formulaRef>
                      </c:ext>
                    </c:extLst>
                    <c:strCache>
                      <c:ptCount val="3"/>
                      <c:pt idx="0">
                        <c:v>service</c:v>
                      </c:pt>
                      <c:pt idx="1">
                        <c:v>&lt; 1</c:v>
                      </c:pt>
                      <c:pt idx="2">
                        <c:v>age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skill'!$A$68:$A$74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skill'!$E$68:$E$74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339.73520000000002</c:v>
                      </c:pt>
                      <c:pt idx="1">
                        <c:v>336.72460000000001</c:v>
                      </c:pt>
                      <c:pt idx="2">
                        <c:v>332.024</c:v>
                      </c:pt>
                      <c:pt idx="3">
                        <c:v>332.56709999999998</c:v>
                      </c:pt>
                      <c:pt idx="4">
                        <c:v>353.07870000000003</c:v>
                      </c:pt>
                      <c:pt idx="5">
                        <c:v>340.54430000000002</c:v>
                      </c:pt>
                      <c:pt idx="6">
                        <c:v>321.16329999999999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7D5-4B7E-9981-E30675247884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skill'!$F$65:$F$67</c15:sqref>
                        </c15:formulaRef>
                      </c:ext>
                    </c:extLst>
                    <c:strCache>
                      <c:ptCount val="3"/>
                      <c:pt idx="0">
                        <c:v>service</c:v>
                      </c:pt>
                      <c:pt idx="1">
                        <c:v>&lt; 1</c:v>
                      </c:pt>
                      <c:pt idx="2">
                        <c:v>sex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star"/>
                  <c:size val="6"/>
                  <c:spPr>
                    <a:noFill/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skill'!$A$68:$A$74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skill'!$F$68:$F$74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-380.62389999999999</c:v>
                      </c:pt>
                      <c:pt idx="1">
                        <c:v>-270.82479999999998</c:v>
                      </c:pt>
                      <c:pt idx="2">
                        <c:v>-932.9461</c:v>
                      </c:pt>
                      <c:pt idx="3">
                        <c:v>-509.80200000000002</c:v>
                      </c:pt>
                      <c:pt idx="4">
                        <c:v>-737.30240000000003</c:v>
                      </c:pt>
                      <c:pt idx="5">
                        <c:v>-664.61</c:v>
                      </c:pt>
                      <c:pt idx="6">
                        <c:v>-436.26490000000001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67D5-4B7E-9981-E30675247884}"/>
                  </c:ext>
                </c:extLst>
              </c15:ser>
            </c15:filteredLineSeries>
          </c:ext>
        </c:extLst>
      </c:lineChart>
      <c:catAx>
        <c:axId val="322627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77616"/>
        <c:crosses val="autoZero"/>
        <c:auto val="1"/>
        <c:lblAlgn val="ctr"/>
        <c:lblOffset val="100"/>
        <c:noMultiLvlLbl val="0"/>
      </c:catAx>
      <c:valAx>
        <c:axId val="213777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262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2"/>
          <c:tx>
            <c:strRef>
              <c:f>'reg approx age sex edu by skill'!$D$80:$D$82</c:f>
              <c:strCache>
                <c:ptCount val="3"/>
                <c:pt idx="0">
                  <c:v>art</c:v>
                </c:pt>
                <c:pt idx="1">
                  <c:v>&gt;= 1</c:v>
                </c:pt>
                <c:pt idx="2">
                  <c:v>edu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'reg approx age sex edu by skill'!$A$83:$A$89</c:f>
              <c:numCache>
                <c:formatCode>General</c:formatCode>
                <c:ptCount val="7"/>
                <c:pt idx="0">
                  <c:v>2555</c:v>
                </c:pt>
                <c:pt idx="1">
                  <c:v>2556</c:v>
                </c:pt>
                <c:pt idx="2">
                  <c:v>2557</c:v>
                </c:pt>
                <c:pt idx="3">
                  <c:v>2558</c:v>
                </c:pt>
                <c:pt idx="4">
                  <c:v>2559</c:v>
                </c:pt>
                <c:pt idx="5">
                  <c:v>2560</c:v>
                </c:pt>
                <c:pt idx="6">
                  <c:v>2561</c:v>
                </c:pt>
              </c:numCache>
              <c:extLst xmlns:c15="http://schemas.microsoft.com/office/drawing/2012/chart"/>
            </c:numRef>
          </c:cat>
          <c:val>
            <c:numRef>
              <c:f>'reg approx age sex edu by skill'!$D$83:$D$89</c:f>
              <c:numCache>
                <c:formatCode>General</c:formatCode>
                <c:ptCount val="7"/>
                <c:pt idx="0">
                  <c:v>1080.646</c:v>
                </c:pt>
                <c:pt idx="1">
                  <c:v>1133.4179999999999</c:v>
                </c:pt>
                <c:pt idx="2">
                  <c:v>1005.39</c:v>
                </c:pt>
                <c:pt idx="3">
                  <c:v>1038.345</c:v>
                </c:pt>
                <c:pt idx="4">
                  <c:v>1098.249</c:v>
                </c:pt>
                <c:pt idx="5">
                  <c:v>1046.5730000000001</c:v>
                </c:pt>
                <c:pt idx="6">
                  <c:v>1029.921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0C27-4878-AE07-35F95734AB10}"/>
            </c:ext>
          </c:extLst>
        </c:ser>
        <c:ser>
          <c:idx val="5"/>
          <c:order val="5"/>
          <c:tx>
            <c:strRef>
              <c:f>'reg approx age sex edu by skill'!$G$80:$G$82</c:f>
              <c:strCache>
                <c:ptCount val="3"/>
                <c:pt idx="0">
                  <c:v>art</c:v>
                </c:pt>
                <c:pt idx="1">
                  <c:v>&lt; 1</c:v>
                </c:pt>
                <c:pt idx="2">
                  <c:v>edu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'reg approx age sex edu by skill'!$A$83:$A$89</c:f>
              <c:numCache>
                <c:formatCode>General</c:formatCode>
                <c:ptCount val="7"/>
                <c:pt idx="0">
                  <c:v>2555</c:v>
                </c:pt>
                <c:pt idx="1">
                  <c:v>2556</c:v>
                </c:pt>
                <c:pt idx="2">
                  <c:v>2557</c:v>
                </c:pt>
                <c:pt idx="3">
                  <c:v>2558</c:v>
                </c:pt>
                <c:pt idx="4">
                  <c:v>2559</c:v>
                </c:pt>
                <c:pt idx="5">
                  <c:v>2560</c:v>
                </c:pt>
                <c:pt idx="6">
                  <c:v>2561</c:v>
                </c:pt>
              </c:numCache>
              <c:extLst xmlns:c15="http://schemas.microsoft.com/office/drawing/2012/chart"/>
            </c:numRef>
          </c:cat>
          <c:val>
            <c:numRef>
              <c:f>'reg approx age sex edu by skill'!$G$83:$G$89</c:f>
              <c:numCache>
                <c:formatCode>General</c:formatCode>
                <c:ptCount val="7"/>
                <c:pt idx="0">
                  <c:v>1193.5899999999999</c:v>
                </c:pt>
                <c:pt idx="1">
                  <c:v>1194.9469999999999</c:v>
                </c:pt>
                <c:pt idx="2">
                  <c:v>1273.271</c:v>
                </c:pt>
                <c:pt idx="3">
                  <c:v>1297.3040000000001</c:v>
                </c:pt>
                <c:pt idx="4">
                  <c:v>1347.876</c:v>
                </c:pt>
                <c:pt idx="5">
                  <c:v>1340.1869999999999</c:v>
                </c:pt>
                <c:pt idx="6">
                  <c:v>1340.3679999999999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0C27-4878-AE07-35F95734A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484448"/>
        <c:axId val="2138308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'reg approx age sex edu by skill'!$B$80:$B$82</c15:sqref>
                        </c15:formulaRef>
                      </c:ext>
                    </c:extLst>
                    <c:strCache>
                      <c:ptCount val="3"/>
                      <c:pt idx="0">
                        <c:v>art</c:v>
                      </c:pt>
                      <c:pt idx="1">
                        <c:v>&gt;= 1</c:v>
                      </c:pt>
                      <c:pt idx="2">
                        <c:v>age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'reg approx age sex edu by skill'!$A$83:$A$89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'reg approx age sex edu by skill'!$B$83:$B$89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369.78890000000001</c:v>
                      </c:pt>
                      <c:pt idx="1">
                        <c:v>371.04770000000002</c:v>
                      </c:pt>
                      <c:pt idx="2">
                        <c:v>254.80709999999999</c:v>
                      </c:pt>
                      <c:pt idx="3">
                        <c:v>255.90950000000001</c:v>
                      </c:pt>
                      <c:pt idx="4">
                        <c:v>271.0111</c:v>
                      </c:pt>
                      <c:pt idx="5">
                        <c:v>250.1908</c:v>
                      </c:pt>
                      <c:pt idx="6">
                        <c:v>241.47989999999999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C27-4878-AE07-35F95734AB10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skill'!$C$80:$C$82</c15:sqref>
                        </c15:formulaRef>
                      </c:ext>
                    </c:extLst>
                    <c:strCache>
                      <c:ptCount val="3"/>
                      <c:pt idx="0">
                        <c:v>art</c:v>
                      </c:pt>
                      <c:pt idx="1">
                        <c:v>&gt;= 1</c:v>
                      </c:pt>
                      <c:pt idx="2">
                        <c:v>sex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skill'!$A$83:$A$89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skill'!$C$83:$C$89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-1263.498</c:v>
                      </c:pt>
                      <c:pt idx="1">
                        <c:v>-1123.0070000000001</c:v>
                      </c:pt>
                      <c:pt idx="2">
                        <c:v>-1616.702</c:v>
                      </c:pt>
                      <c:pt idx="3">
                        <c:v>-1551.087</c:v>
                      </c:pt>
                      <c:pt idx="4">
                        <c:v>-1747.6980000000001</c:v>
                      </c:pt>
                      <c:pt idx="5">
                        <c:v>-1528.104</c:v>
                      </c:pt>
                      <c:pt idx="6">
                        <c:v>-1231.0060000000001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C27-4878-AE07-35F95734AB10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skill'!$E$80:$E$82</c15:sqref>
                        </c15:formulaRef>
                      </c:ext>
                    </c:extLst>
                    <c:strCache>
                      <c:ptCount val="3"/>
                      <c:pt idx="0">
                        <c:v>art</c:v>
                      </c:pt>
                      <c:pt idx="1">
                        <c:v>&lt; 1</c:v>
                      </c:pt>
                      <c:pt idx="2">
                        <c:v>age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skill'!$A$83:$A$89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skill'!$E$83:$E$89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394.47500000000002</c:v>
                      </c:pt>
                      <c:pt idx="1">
                        <c:v>382.67239999999998</c:v>
                      </c:pt>
                      <c:pt idx="2">
                        <c:v>381.01679999999999</c:v>
                      </c:pt>
                      <c:pt idx="3">
                        <c:v>376.69349999999997</c:v>
                      </c:pt>
                      <c:pt idx="4">
                        <c:v>390.00970000000001</c:v>
                      </c:pt>
                      <c:pt idx="5">
                        <c:v>380.803</c:v>
                      </c:pt>
                      <c:pt idx="6">
                        <c:v>368.2149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C27-4878-AE07-35F95734AB10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skill'!$F$80:$F$82</c15:sqref>
                        </c15:formulaRef>
                      </c:ext>
                    </c:extLst>
                    <c:strCache>
                      <c:ptCount val="3"/>
                      <c:pt idx="0">
                        <c:v>art</c:v>
                      </c:pt>
                      <c:pt idx="1">
                        <c:v>&lt; 1</c:v>
                      </c:pt>
                      <c:pt idx="2">
                        <c:v>sex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star"/>
                  <c:size val="6"/>
                  <c:spPr>
                    <a:noFill/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skill'!$A$83:$A$89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skill'!$F$83:$F$89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-1098.24</c:v>
                      </c:pt>
                      <c:pt idx="1">
                        <c:v>-778.46040000000005</c:v>
                      </c:pt>
                      <c:pt idx="2">
                        <c:v>-978.88589999999999</c:v>
                      </c:pt>
                      <c:pt idx="3">
                        <c:v>-610.80510000000004</c:v>
                      </c:pt>
                      <c:pt idx="4">
                        <c:v>-339.10430000000002</c:v>
                      </c:pt>
                      <c:pt idx="5">
                        <c:v>-370.48050000000001</c:v>
                      </c:pt>
                      <c:pt idx="6">
                        <c:v>-452.20049999999998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C27-4878-AE07-35F95734AB10}"/>
                  </c:ext>
                </c:extLst>
              </c15:ser>
            </c15:filteredLineSeries>
          </c:ext>
        </c:extLst>
      </c:lineChart>
      <c:catAx>
        <c:axId val="162484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830864"/>
        <c:crosses val="autoZero"/>
        <c:auto val="1"/>
        <c:lblAlgn val="ctr"/>
        <c:lblOffset val="100"/>
        <c:noMultiLvlLbl val="0"/>
      </c:catAx>
      <c:valAx>
        <c:axId val="213830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484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2"/>
          <c:tx>
            <c:strRef>
              <c:f>'reg approx age sex edu by skill'!$D$95:$D$97</c:f>
              <c:strCache>
                <c:ptCount val="3"/>
                <c:pt idx="0">
                  <c:v>unknown</c:v>
                </c:pt>
                <c:pt idx="1">
                  <c:v>&gt;= 1</c:v>
                </c:pt>
                <c:pt idx="2">
                  <c:v>edu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'reg approx age sex edu by skill'!$A$98:$A$104</c:f>
              <c:numCache>
                <c:formatCode>General</c:formatCode>
                <c:ptCount val="7"/>
                <c:pt idx="0">
                  <c:v>2555</c:v>
                </c:pt>
                <c:pt idx="1">
                  <c:v>2556</c:v>
                </c:pt>
                <c:pt idx="2">
                  <c:v>2557</c:v>
                </c:pt>
                <c:pt idx="3">
                  <c:v>2558</c:v>
                </c:pt>
                <c:pt idx="4">
                  <c:v>2559</c:v>
                </c:pt>
                <c:pt idx="5">
                  <c:v>2560</c:v>
                </c:pt>
                <c:pt idx="6">
                  <c:v>2561</c:v>
                </c:pt>
              </c:numCache>
              <c:extLst xmlns:c15="http://schemas.microsoft.com/office/drawing/2012/chart"/>
            </c:numRef>
          </c:cat>
          <c:val>
            <c:numRef>
              <c:f>'reg approx age sex edu by skill'!$D$98:$D$104</c:f>
              <c:numCache>
                <c:formatCode>General</c:formatCode>
                <c:ptCount val="7"/>
                <c:pt idx="0">
                  <c:v>1161.0909999999999</c:v>
                </c:pt>
                <c:pt idx="1">
                  <c:v>1219.981</c:v>
                </c:pt>
                <c:pt idx="2">
                  <c:v>1136.567</c:v>
                </c:pt>
                <c:pt idx="3">
                  <c:v>1158.3230000000001</c:v>
                </c:pt>
                <c:pt idx="4">
                  <c:v>1215.5999999999999</c:v>
                </c:pt>
                <c:pt idx="5">
                  <c:v>1168.6610000000001</c:v>
                </c:pt>
                <c:pt idx="6">
                  <c:v>1151.501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3D9C-456A-A178-3B9F3A5C2E95}"/>
            </c:ext>
          </c:extLst>
        </c:ser>
        <c:ser>
          <c:idx val="5"/>
          <c:order val="5"/>
          <c:tx>
            <c:strRef>
              <c:f>'reg approx age sex edu by skill'!$G$95:$G$97</c:f>
              <c:strCache>
                <c:ptCount val="3"/>
                <c:pt idx="0">
                  <c:v>unknown</c:v>
                </c:pt>
                <c:pt idx="1">
                  <c:v>&lt; 1</c:v>
                </c:pt>
                <c:pt idx="2">
                  <c:v>edu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'reg approx age sex edu by skill'!$A$98:$A$104</c:f>
              <c:numCache>
                <c:formatCode>General</c:formatCode>
                <c:ptCount val="7"/>
                <c:pt idx="0">
                  <c:v>2555</c:v>
                </c:pt>
                <c:pt idx="1">
                  <c:v>2556</c:v>
                </c:pt>
                <c:pt idx="2">
                  <c:v>2557</c:v>
                </c:pt>
                <c:pt idx="3">
                  <c:v>2558</c:v>
                </c:pt>
                <c:pt idx="4">
                  <c:v>2559</c:v>
                </c:pt>
                <c:pt idx="5">
                  <c:v>2560</c:v>
                </c:pt>
                <c:pt idx="6">
                  <c:v>2561</c:v>
                </c:pt>
              </c:numCache>
              <c:extLst xmlns:c15="http://schemas.microsoft.com/office/drawing/2012/chart"/>
            </c:numRef>
          </c:cat>
          <c:val>
            <c:numRef>
              <c:f>'reg approx age sex edu by skill'!$G$98:$G$104</c:f>
              <c:numCache>
                <c:formatCode>General</c:formatCode>
                <c:ptCount val="7"/>
                <c:pt idx="0">
                  <c:v>1116.854</c:v>
                </c:pt>
                <c:pt idx="1">
                  <c:v>1112.836</c:v>
                </c:pt>
                <c:pt idx="2">
                  <c:v>1161.412</c:v>
                </c:pt>
                <c:pt idx="3">
                  <c:v>1193.43</c:v>
                </c:pt>
                <c:pt idx="4">
                  <c:v>1253.184</c:v>
                </c:pt>
                <c:pt idx="5">
                  <c:v>1236.239</c:v>
                </c:pt>
                <c:pt idx="6">
                  <c:v>1224.595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3D9C-456A-A178-3B9F3A5C2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7586016"/>
        <c:axId val="2137697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'reg approx age sex edu by skill'!$B$95:$B$97</c15:sqref>
                        </c15:formulaRef>
                      </c:ext>
                    </c:extLst>
                    <c:strCache>
                      <c:ptCount val="3"/>
                      <c:pt idx="0">
                        <c:v>unknown</c:v>
                      </c:pt>
                      <c:pt idx="1">
                        <c:v>&gt;= 1</c:v>
                      </c:pt>
                      <c:pt idx="2">
                        <c:v>age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'reg approx age sex edu by skill'!$A$98:$A$104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'reg approx age sex edu by skill'!$B$98:$B$104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401.3442</c:v>
                      </c:pt>
                      <c:pt idx="1">
                        <c:v>407.1139</c:v>
                      </c:pt>
                      <c:pt idx="2">
                        <c:v>327.5326</c:v>
                      </c:pt>
                      <c:pt idx="3">
                        <c:v>335.59350000000001</c:v>
                      </c:pt>
                      <c:pt idx="4">
                        <c:v>352.61700000000002</c:v>
                      </c:pt>
                      <c:pt idx="5">
                        <c:v>329.68060000000003</c:v>
                      </c:pt>
                      <c:pt idx="6">
                        <c:v>315.1234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D9C-456A-A178-3B9F3A5C2E95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skill'!$C$95:$C$97</c15:sqref>
                        </c15:formulaRef>
                      </c:ext>
                    </c:extLst>
                    <c:strCache>
                      <c:ptCount val="3"/>
                      <c:pt idx="0">
                        <c:v>unknown</c:v>
                      </c:pt>
                      <c:pt idx="1">
                        <c:v>&gt;= 1</c:v>
                      </c:pt>
                      <c:pt idx="2">
                        <c:v>sex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skill'!$A$98:$A$104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skill'!$C$98:$C$104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-1710.9079999999999</c:v>
                      </c:pt>
                      <c:pt idx="1">
                        <c:v>-1538.66</c:v>
                      </c:pt>
                      <c:pt idx="2">
                        <c:v>-2188.29</c:v>
                      </c:pt>
                      <c:pt idx="3">
                        <c:v>-1954.6089999999999</c:v>
                      </c:pt>
                      <c:pt idx="4">
                        <c:v>-2029.0630000000001</c:v>
                      </c:pt>
                      <c:pt idx="5">
                        <c:v>-1945.607</c:v>
                      </c:pt>
                      <c:pt idx="6">
                        <c:v>-1645.441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3D9C-456A-A178-3B9F3A5C2E95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skill'!$E$95:$E$97</c15:sqref>
                        </c15:formulaRef>
                      </c:ext>
                    </c:extLst>
                    <c:strCache>
                      <c:ptCount val="3"/>
                      <c:pt idx="0">
                        <c:v>unknown</c:v>
                      </c:pt>
                      <c:pt idx="1">
                        <c:v>&lt; 1</c:v>
                      </c:pt>
                      <c:pt idx="2">
                        <c:v>age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skill'!$A$98:$A$104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skill'!$E$98:$E$104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365.89350000000002</c:v>
                      </c:pt>
                      <c:pt idx="1">
                        <c:v>351.74529999999999</c:v>
                      </c:pt>
                      <c:pt idx="2">
                        <c:v>322.35300000000001</c:v>
                      </c:pt>
                      <c:pt idx="3">
                        <c:v>312.54289999999997</c:v>
                      </c:pt>
                      <c:pt idx="4">
                        <c:v>327.34750000000003</c:v>
                      </c:pt>
                      <c:pt idx="5">
                        <c:v>316.51080000000002</c:v>
                      </c:pt>
                      <c:pt idx="6">
                        <c:v>305.17070000000001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D9C-456A-A178-3B9F3A5C2E95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skill'!$F$95:$F$97</c15:sqref>
                        </c15:formulaRef>
                      </c:ext>
                    </c:extLst>
                    <c:strCache>
                      <c:ptCount val="3"/>
                      <c:pt idx="0">
                        <c:v>unknown</c:v>
                      </c:pt>
                      <c:pt idx="1">
                        <c:v>&lt; 1</c:v>
                      </c:pt>
                      <c:pt idx="2">
                        <c:v>sex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star"/>
                  <c:size val="6"/>
                  <c:spPr>
                    <a:noFill/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skill'!$A$98:$A$104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skill'!$F$98:$F$104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-566.01250000000005</c:v>
                      </c:pt>
                      <c:pt idx="1">
                        <c:v>-298.63819999999998</c:v>
                      </c:pt>
                      <c:pt idx="2">
                        <c:v>-278.05470000000003</c:v>
                      </c:pt>
                      <c:pt idx="3">
                        <c:v>-295.2088</c:v>
                      </c:pt>
                      <c:pt idx="4">
                        <c:v>-258.80360000000002</c:v>
                      </c:pt>
                      <c:pt idx="5">
                        <c:v>-41.91601</c:v>
                      </c:pt>
                      <c:pt idx="6">
                        <c:v>-175.18299999999999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3D9C-456A-A178-3B9F3A5C2E95}"/>
                  </c:ext>
                </c:extLst>
              </c15:ser>
            </c15:filteredLineSeries>
          </c:ext>
        </c:extLst>
      </c:lineChart>
      <c:catAx>
        <c:axId val="307586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69712"/>
        <c:crosses val="autoZero"/>
        <c:auto val="1"/>
        <c:lblAlgn val="ctr"/>
        <c:lblOffset val="100"/>
        <c:noMultiLvlLbl val="0"/>
      </c:catAx>
      <c:valAx>
        <c:axId val="213769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58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2"/>
          <c:tx>
            <c:strRef>
              <c:f>'reg approx age sex edu by skill'!$D$19:$D$21</c:f>
              <c:strCache>
                <c:ptCount val="3"/>
                <c:pt idx="0">
                  <c:v>leadership</c:v>
                </c:pt>
                <c:pt idx="1">
                  <c:v>&gt;= 1</c:v>
                </c:pt>
                <c:pt idx="2">
                  <c:v>edu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'reg approx age sex edu by skill'!$A$22:$A$28</c:f>
              <c:numCache>
                <c:formatCode>General</c:formatCode>
                <c:ptCount val="7"/>
                <c:pt idx="0">
                  <c:v>2555</c:v>
                </c:pt>
                <c:pt idx="1">
                  <c:v>2556</c:v>
                </c:pt>
                <c:pt idx="2">
                  <c:v>2557</c:v>
                </c:pt>
                <c:pt idx="3">
                  <c:v>2558</c:v>
                </c:pt>
                <c:pt idx="4">
                  <c:v>2559</c:v>
                </c:pt>
                <c:pt idx="5">
                  <c:v>2560</c:v>
                </c:pt>
                <c:pt idx="6">
                  <c:v>2561</c:v>
                </c:pt>
              </c:numCache>
            </c:numRef>
          </c:cat>
          <c:val>
            <c:numRef>
              <c:f>'reg approx age sex edu by skill'!$D$22:$D$28</c:f>
              <c:numCache>
                <c:formatCode>General</c:formatCode>
                <c:ptCount val="7"/>
                <c:pt idx="0">
                  <c:v>1343.67</c:v>
                </c:pt>
                <c:pt idx="1">
                  <c:v>1379.557</c:v>
                </c:pt>
                <c:pt idx="2">
                  <c:v>1353.9449999999999</c:v>
                </c:pt>
                <c:pt idx="3">
                  <c:v>1393.82</c:v>
                </c:pt>
                <c:pt idx="4">
                  <c:v>1486.4459999999999</c:v>
                </c:pt>
                <c:pt idx="5">
                  <c:v>1449.788</c:v>
                </c:pt>
                <c:pt idx="6">
                  <c:v>1442.4010000000001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FE-4583-A2A3-90433CB2028C}"/>
            </c:ext>
          </c:extLst>
        </c:ser>
        <c:ser>
          <c:idx val="5"/>
          <c:order val="5"/>
          <c:tx>
            <c:strRef>
              <c:f>'reg approx age sex edu by skill'!$G$19:$G$21</c:f>
              <c:strCache>
                <c:ptCount val="3"/>
                <c:pt idx="0">
                  <c:v>leadership</c:v>
                </c:pt>
                <c:pt idx="1">
                  <c:v>&lt; 1</c:v>
                </c:pt>
                <c:pt idx="2">
                  <c:v>edu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'reg approx age sex edu by skill'!$A$22:$A$28</c:f>
              <c:numCache>
                <c:formatCode>General</c:formatCode>
                <c:ptCount val="7"/>
                <c:pt idx="0">
                  <c:v>2555</c:v>
                </c:pt>
                <c:pt idx="1">
                  <c:v>2556</c:v>
                </c:pt>
                <c:pt idx="2">
                  <c:v>2557</c:v>
                </c:pt>
                <c:pt idx="3">
                  <c:v>2558</c:v>
                </c:pt>
                <c:pt idx="4">
                  <c:v>2559</c:v>
                </c:pt>
                <c:pt idx="5">
                  <c:v>2560</c:v>
                </c:pt>
                <c:pt idx="6">
                  <c:v>2561</c:v>
                </c:pt>
              </c:numCache>
            </c:numRef>
          </c:cat>
          <c:val>
            <c:numRef>
              <c:f>'reg approx age sex edu by skill'!$G$22:$G$28</c:f>
              <c:numCache>
                <c:formatCode>General</c:formatCode>
                <c:ptCount val="7"/>
                <c:pt idx="0">
                  <c:v>560.45749999999998</c:v>
                </c:pt>
                <c:pt idx="1">
                  <c:v>625.70389999999998</c:v>
                </c:pt>
                <c:pt idx="2">
                  <c:v>656.70370000000003</c:v>
                </c:pt>
                <c:pt idx="3">
                  <c:v>677.67830000000004</c:v>
                </c:pt>
                <c:pt idx="4">
                  <c:v>708.16859999999997</c:v>
                </c:pt>
                <c:pt idx="5">
                  <c:v>709.01289999999995</c:v>
                </c:pt>
                <c:pt idx="6">
                  <c:v>697.57050000000004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FE-4583-A2A3-90433CB20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1926496"/>
        <c:axId val="32739115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'reg approx age sex edu by skill'!$B$19:$B$21</c15:sqref>
                        </c15:formulaRef>
                      </c:ext>
                    </c:extLst>
                    <c:strCache>
                      <c:ptCount val="3"/>
                      <c:pt idx="0">
                        <c:v>leadership</c:v>
                      </c:pt>
                      <c:pt idx="1">
                        <c:v>&gt;= 1</c:v>
                      </c:pt>
                      <c:pt idx="2">
                        <c:v>age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'reg approx age sex edu by skill'!$A$22:$A$28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'reg approx age sex edu by skill'!$B$22:$B$28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516.1146</c:v>
                      </c:pt>
                      <c:pt idx="1">
                        <c:v>504.01089999999999</c:v>
                      </c:pt>
                      <c:pt idx="2">
                        <c:v>441.73849999999999</c:v>
                      </c:pt>
                      <c:pt idx="3">
                        <c:v>424.93430000000001</c:v>
                      </c:pt>
                      <c:pt idx="4">
                        <c:v>452.0317</c:v>
                      </c:pt>
                      <c:pt idx="5">
                        <c:v>438.32549999999998</c:v>
                      </c:pt>
                      <c:pt idx="6">
                        <c:v>431.19589999999999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DEFE-4583-A2A3-90433CB2028C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skill'!$C$19:$C$21</c15:sqref>
                        </c15:formulaRef>
                      </c:ext>
                    </c:extLst>
                    <c:strCache>
                      <c:ptCount val="3"/>
                      <c:pt idx="0">
                        <c:v>leadership</c:v>
                      </c:pt>
                      <c:pt idx="1">
                        <c:v>&gt;= 1</c:v>
                      </c:pt>
                      <c:pt idx="2">
                        <c:v>sex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skill'!$A$22:$A$28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skill'!$C$22:$C$28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-1855.9469999999999</c:v>
                      </c:pt>
                      <c:pt idx="1">
                        <c:v>-1465.4469999999999</c:v>
                      </c:pt>
                      <c:pt idx="2">
                        <c:v>-2164.424</c:v>
                      </c:pt>
                      <c:pt idx="3">
                        <c:v>-1956.7370000000001</c:v>
                      </c:pt>
                      <c:pt idx="4">
                        <c:v>-2017.9480000000001</c:v>
                      </c:pt>
                      <c:pt idx="5">
                        <c:v>-1962.865</c:v>
                      </c:pt>
                      <c:pt idx="6">
                        <c:v>-1805.9559999999999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EFE-4583-A2A3-90433CB2028C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skill'!$E$19:$E$21</c15:sqref>
                        </c15:formulaRef>
                      </c:ext>
                    </c:extLst>
                    <c:strCache>
                      <c:ptCount val="3"/>
                      <c:pt idx="0">
                        <c:v>leadership</c:v>
                      </c:pt>
                      <c:pt idx="1">
                        <c:v>&lt; 1</c:v>
                      </c:pt>
                      <c:pt idx="2">
                        <c:v>age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skill'!$A$22:$A$28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skill'!$E$22:$E$28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146.22909999999999</c:v>
                      </c:pt>
                      <c:pt idx="1">
                        <c:v>160.6703</c:v>
                      </c:pt>
                      <c:pt idx="2">
                        <c:v>130.17140000000001</c:v>
                      </c:pt>
                      <c:pt idx="3">
                        <c:v>140.76939999999999</c:v>
                      </c:pt>
                      <c:pt idx="4">
                        <c:v>147.47620000000001</c:v>
                      </c:pt>
                      <c:pt idx="5">
                        <c:v>136.38900000000001</c:v>
                      </c:pt>
                      <c:pt idx="6">
                        <c:v>126.43689999999999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EFE-4583-A2A3-90433CB2028C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skill'!$F$19:$F$21</c15:sqref>
                        </c15:formulaRef>
                      </c:ext>
                    </c:extLst>
                    <c:strCache>
                      <c:ptCount val="3"/>
                      <c:pt idx="0">
                        <c:v>leadership</c:v>
                      </c:pt>
                      <c:pt idx="1">
                        <c:v>&lt; 1</c:v>
                      </c:pt>
                      <c:pt idx="2">
                        <c:v>sex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skill'!$A$22:$A$28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skill'!$F$22:$F$28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-810.84580000000005</c:v>
                      </c:pt>
                      <c:pt idx="1">
                        <c:v>-1001.196</c:v>
                      </c:pt>
                      <c:pt idx="2">
                        <c:v>-1035.3430000000001</c:v>
                      </c:pt>
                      <c:pt idx="3">
                        <c:v>-1188.346</c:v>
                      </c:pt>
                      <c:pt idx="4">
                        <c:v>-1063.922</c:v>
                      </c:pt>
                      <c:pt idx="5">
                        <c:v>-888.91840000000002</c:v>
                      </c:pt>
                      <c:pt idx="6">
                        <c:v>-835.71469999999999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EFE-4583-A2A3-90433CB2028C}"/>
                  </c:ext>
                </c:extLst>
              </c15:ser>
            </c15:filteredLineSeries>
          </c:ext>
        </c:extLst>
      </c:lineChart>
      <c:catAx>
        <c:axId val="451926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7391152"/>
        <c:crosses val="autoZero"/>
        <c:auto val="1"/>
        <c:lblAlgn val="ctr"/>
        <c:lblOffset val="100"/>
        <c:noMultiLvlLbl val="0"/>
      </c:catAx>
      <c:valAx>
        <c:axId val="327391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92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nor!$A$118</c:f>
              <c:strCache>
                <c:ptCount val="1"/>
                <c:pt idx="0">
                  <c:v>Economists</c:v>
                </c:pt>
              </c:strCache>
            </c:strRef>
          </c:tx>
          <c:spPr>
            <a:ln w="28575" cap="rnd">
              <a:solidFill>
                <a:srgbClr val="9E480E"/>
              </a:solidFill>
              <a:round/>
            </a:ln>
            <a:effectLst/>
          </c:spPr>
          <c:marker>
            <c:symbol val="none"/>
          </c:marker>
          <c:cat>
            <c:numRef>
              <c:f>nor!$B$2:$G$2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nor!$B$118:$G$118</c:f>
              <c:numCache>
                <c:formatCode>General</c:formatCode>
                <c:ptCount val="6"/>
                <c:pt idx="0">
                  <c:v>0.74921835315713703</c:v>
                </c:pt>
                <c:pt idx="1">
                  <c:v>0.53082085008395541</c:v>
                </c:pt>
                <c:pt idx="2">
                  <c:v>0.57871646198656779</c:v>
                </c:pt>
                <c:pt idx="3">
                  <c:v>0.29729583678223859</c:v>
                </c:pt>
                <c:pt idx="4">
                  <c:v>0.64801911452936911</c:v>
                </c:pt>
                <c:pt idx="5">
                  <c:v>0.3278618248862824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A-4A7E-8398-FA34CAE433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7602543"/>
        <c:axId val="2101381983"/>
      </c:radarChart>
      <c:catAx>
        <c:axId val="1777602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381983"/>
        <c:crosses val="autoZero"/>
        <c:auto val="1"/>
        <c:lblAlgn val="ctr"/>
        <c:lblOffset val="100"/>
        <c:noMultiLvlLbl val="0"/>
      </c:catAx>
      <c:valAx>
        <c:axId val="2101381983"/>
        <c:scaling>
          <c:orientation val="minMax"/>
        </c:scaling>
        <c:delete val="1"/>
        <c:axPos val="l"/>
        <c:majorGridlines>
          <c:spPr>
            <a:ln w="3175" cap="flat" cmpd="sng" algn="ctr">
              <a:solidFill>
                <a:schemeClr val="bg2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77602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115"/>
          <c:order val="115"/>
          <c:tx>
            <c:strRef>
              <c:f>'50d_nor'!$A$117</c:f>
              <c:strCache>
                <c:ptCount val="1"/>
                <c:pt idx="0">
                  <c:v>Economists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'50d_nor'!$B$1:$AY$1</c:f>
              <c:numCache>
                <c:formatCode>General</c:formatCode>
                <c:ptCount val="5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</c:numCache>
            </c:numRef>
          </c:cat>
          <c:val>
            <c:numRef>
              <c:f>'50d_nor'!$B$117:$AY$117</c:f>
              <c:numCache>
                <c:formatCode>General</c:formatCode>
                <c:ptCount val="50"/>
                <c:pt idx="0">
                  <c:v>-6.4403225949231105E-2</c:v>
                </c:pt>
                <c:pt idx="1">
                  <c:v>-0.10092168950091999</c:v>
                </c:pt>
                <c:pt idx="2">
                  <c:v>0.19314317742550299</c:v>
                </c:pt>
                <c:pt idx="3">
                  <c:v>-0.25104720357674898</c:v>
                </c:pt>
                <c:pt idx="4">
                  <c:v>1.49145849319656E-2</c:v>
                </c:pt>
                <c:pt idx="5">
                  <c:v>-0.10599680708711801</c:v>
                </c:pt>
                <c:pt idx="6">
                  <c:v>-0.16870021736669899</c:v>
                </c:pt>
                <c:pt idx="7">
                  <c:v>-0.110938923828934</c:v>
                </c:pt>
                <c:pt idx="8">
                  <c:v>-0.21925675784665299</c:v>
                </c:pt>
                <c:pt idx="9">
                  <c:v>6.11057781854921E-2</c:v>
                </c:pt>
                <c:pt idx="10">
                  <c:v>4.8751297311709199E-2</c:v>
                </c:pt>
                <c:pt idx="11">
                  <c:v>-0.123572382083614</c:v>
                </c:pt>
                <c:pt idx="12">
                  <c:v>2.8742780039950701E-2</c:v>
                </c:pt>
                <c:pt idx="13">
                  <c:v>-2.4311581175939401E-2</c:v>
                </c:pt>
                <c:pt idx="14">
                  <c:v>0.139430299833775</c:v>
                </c:pt>
                <c:pt idx="15">
                  <c:v>0.120800449851331</c:v>
                </c:pt>
                <c:pt idx="16">
                  <c:v>0.12679359765606099</c:v>
                </c:pt>
                <c:pt idx="17">
                  <c:v>-0.21915944015564201</c:v>
                </c:pt>
                <c:pt idx="18">
                  <c:v>-8.2082606482805007E-3</c:v>
                </c:pt>
                <c:pt idx="19">
                  <c:v>-0.15204105062721801</c:v>
                </c:pt>
                <c:pt idx="20">
                  <c:v>5.0545186749336099E-2</c:v>
                </c:pt>
                <c:pt idx="21">
                  <c:v>-0.14999900107751499</c:v>
                </c:pt>
                <c:pt idx="22">
                  <c:v>-2.956998041354E-2</c:v>
                </c:pt>
                <c:pt idx="23">
                  <c:v>-7.4735120811512401E-2</c:v>
                </c:pt>
                <c:pt idx="24">
                  <c:v>0.11367841683087999</c:v>
                </c:pt>
                <c:pt idx="25">
                  <c:v>-9.3269275064461907E-2</c:v>
                </c:pt>
                <c:pt idx="26">
                  <c:v>-0.167435087383562</c:v>
                </c:pt>
                <c:pt idx="27">
                  <c:v>-7.6898817474979106E-2</c:v>
                </c:pt>
                <c:pt idx="28">
                  <c:v>-0.218705290930927</c:v>
                </c:pt>
                <c:pt idx="29">
                  <c:v>0.19353244818954499</c:v>
                </c:pt>
                <c:pt idx="30">
                  <c:v>0.37799813149994499</c:v>
                </c:pt>
                <c:pt idx="31">
                  <c:v>-1.31580006092261E-2</c:v>
                </c:pt>
                <c:pt idx="32">
                  <c:v>0.17627477765034899</c:v>
                </c:pt>
                <c:pt idx="33">
                  <c:v>-0.144380526383175</c:v>
                </c:pt>
                <c:pt idx="34">
                  <c:v>-8.1393272838147304E-2</c:v>
                </c:pt>
                <c:pt idx="35">
                  <c:v>-0.28103727202315099</c:v>
                </c:pt>
                <c:pt idx="36">
                  <c:v>-0.113358890412062</c:v>
                </c:pt>
                <c:pt idx="37">
                  <c:v>3.48608188814774E-2</c:v>
                </c:pt>
                <c:pt idx="38">
                  <c:v>0.13216391223832399</c:v>
                </c:pt>
                <c:pt idx="39">
                  <c:v>-7.1043536399180804E-2</c:v>
                </c:pt>
                <c:pt idx="40">
                  <c:v>-0.20942767105459301</c:v>
                </c:pt>
                <c:pt idx="41">
                  <c:v>-3.8075546607857498E-3</c:v>
                </c:pt>
                <c:pt idx="42">
                  <c:v>9.0550867562235293E-2</c:v>
                </c:pt>
                <c:pt idx="43">
                  <c:v>2.7513333210184801E-2</c:v>
                </c:pt>
                <c:pt idx="44">
                  <c:v>0.12123837946087899</c:v>
                </c:pt>
                <c:pt idx="45">
                  <c:v>-5.5982001753789298E-2</c:v>
                </c:pt>
                <c:pt idx="46">
                  <c:v>5.18070728094389E-2</c:v>
                </c:pt>
                <c:pt idx="47">
                  <c:v>0.27133794215243801</c:v>
                </c:pt>
                <c:pt idx="48">
                  <c:v>3.0616145591902798E-2</c:v>
                </c:pt>
                <c:pt idx="49">
                  <c:v>5.8953435252643203E-2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02-42F5-9079-E030499B7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7378431"/>
        <c:axId val="844104847"/>
        <c:extLst>
          <c:ext xmlns:c15="http://schemas.microsoft.com/office/drawing/2012/chart" uri="{02D57815-91ED-43cb-92C2-25804820EDAC}">
            <c15:filteredRad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'50d_nor'!$A$2</c15:sqref>
                        </c15:formulaRef>
                      </c:ext>
                    </c:extLst>
                    <c:strCache>
                      <c:ptCount val="1"/>
                      <c:pt idx="0">
                        <c:v>Legislators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'50d_nor'!$B$2:$AY$2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-7.2598264859544695E-2</c:v>
                      </c:pt>
                      <c:pt idx="1">
                        <c:v>-9.5826497809549202E-2</c:v>
                      </c:pt>
                      <c:pt idx="2">
                        <c:v>0.12076004629794</c:v>
                      </c:pt>
                      <c:pt idx="3">
                        <c:v>-7.9526587181422595E-2</c:v>
                      </c:pt>
                      <c:pt idx="4">
                        <c:v>-2.65012152389268E-2</c:v>
                      </c:pt>
                      <c:pt idx="5">
                        <c:v>4.0206828573789599E-2</c:v>
                      </c:pt>
                      <c:pt idx="6">
                        <c:v>-1.23396402943048E-2</c:v>
                      </c:pt>
                      <c:pt idx="7">
                        <c:v>8.9693479595260001E-2</c:v>
                      </c:pt>
                      <c:pt idx="8">
                        <c:v>-0.23652650045880999</c:v>
                      </c:pt>
                      <c:pt idx="9">
                        <c:v>-7.8125246049541699E-2</c:v>
                      </c:pt>
                      <c:pt idx="10">
                        <c:v>-0.24057949254555999</c:v>
                      </c:pt>
                      <c:pt idx="11">
                        <c:v>-0.12058989710184601</c:v>
                      </c:pt>
                      <c:pt idx="12">
                        <c:v>0.18394466349939301</c:v>
                      </c:pt>
                      <c:pt idx="13">
                        <c:v>0.186408959159685</c:v>
                      </c:pt>
                      <c:pt idx="14">
                        <c:v>-6.8931454094268305E-2</c:v>
                      </c:pt>
                      <c:pt idx="15">
                        <c:v>-2.9407134093577598E-2</c:v>
                      </c:pt>
                      <c:pt idx="16">
                        <c:v>-4.8565168858350797E-3</c:v>
                      </c:pt>
                      <c:pt idx="17">
                        <c:v>-0.117643830684071</c:v>
                      </c:pt>
                      <c:pt idx="18">
                        <c:v>0.19418038030715601</c:v>
                      </c:pt>
                      <c:pt idx="19">
                        <c:v>-0.13774820086532599</c:v>
                      </c:pt>
                      <c:pt idx="20">
                        <c:v>8.0092476642591406E-2</c:v>
                      </c:pt>
                      <c:pt idx="21">
                        <c:v>2.4300746422017002E-3</c:v>
                      </c:pt>
                      <c:pt idx="22">
                        <c:v>0.111721109229</c:v>
                      </c:pt>
                      <c:pt idx="23">
                        <c:v>-4.99148916947873E-2</c:v>
                      </c:pt>
                      <c:pt idx="24">
                        <c:v>2.1427327975608999E-2</c:v>
                      </c:pt>
                      <c:pt idx="25">
                        <c:v>-0.31728045599857901</c:v>
                      </c:pt>
                      <c:pt idx="26">
                        <c:v>8.6252259898962999E-2</c:v>
                      </c:pt>
                      <c:pt idx="27">
                        <c:v>-0.10146245095659499</c:v>
                      </c:pt>
                      <c:pt idx="28">
                        <c:v>-0.24566485054119899</c:v>
                      </c:pt>
                      <c:pt idx="29">
                        <c:v>-3.5324120182488199E-2</c:v>
                      </c:pt>
                      <c:pt idx="30">
                        <c:v>0.40751688359036597</c:v>
                      </c:pt>
                      <c:pt idx="31">
                        <c:v>0.13361682544105</c:v>
                      </c:pt>
                      <c:pt idx="32">
                        <c:v>-0.230141126133459</c:v>
                      </c:pt>
                      <c:pt idx="33">
                        <c:v>-8.3004130863402706E-2</c:v>
                      </c:pt>
                      <c:pt idx="34">
                        <c:v>-3.9807264731275098E-2</c:v>
                      </c:pt>
                      <c:pt idx="35">
                        <c:v>-0.17750575908987701</c:v>
                      </c:pt>
                      <c:pt idx="36">
                        <c:v>-2.5017667192078802E-3</c:v>
                      </c:pt>
                      <c:pt idx="37">
                        <c:v>-8.1151607593562894E-2</c:v>
                      </c:pt>
                      <c:pt idx="38">
                        <c:v>-3.3332036336076301E-2</c:v>
                      </c:pt>
                      <c:pt idx="39">
                        <c:v>6.0179285333353096E-3</c:v>
                      </c:pt>
                      <c:pt idx="40">
                        <c:v>-0.26707688420704701</c:v>
                      </c:pt>
                      <c:pt idx="41">
                        <c:v>8.4497237853851603E-2</c:v>
                      </c:pt>
                      <c:pt idx="42">
                        <c:v>-3.8231950825859097E-2</c:v>
                      </c:pt>
                      <c:pt idx="43">
                        <c:v>0.16172203141619501</c:v>
                      </c:pt>
                      <c:pt idx="44">
                        <c:v>-1.9765983577785601E-2</c:v>
                      </c:pt>
                      <c:pt idx="45">
                        <c:v>-2.30255833456669E-2</c:v>
                      </c:pt>
                      <c:pt idx="46">
                        <c:v>-0.26820483955194402</c:v>
                      </c:pt>
                      <c:pt idx="47">
                        <c:v>8.8234784801774102E-2</c:v>
                      </c:pt>
                      <c:pt idx="48">
                        <c:v>3.8090478460566901E-2</c:v>
                      </c:pt>
                      <c:pt idx="49">
                        <c:v>-1.6444824213115002E-2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B02-42F5-9079-E030499B7ACF}"/>
                  </c:ext>
                </c:extLst>
              </c15:ser>
            </c15:filteredRadarSeries>
            <c15:filteredRad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</c15:sqref>
                        </c15:formulaRef>
                      </c:ext>
                    </c:extLst>
                    <c:strCache>
                      <c:ptCount val="1"/>
                      <c:pt idx="0">
                        <c:v>Senior government officials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'50d_nor'!$B$3:$AY$3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2.4476227408204199E-2</c:v>
                      </c:pt>
                      <c:pt idx="1">
                        <c:v>-3.7938922503033899E-2</c:v>
                      </c:pt>
                      <c:pt idx="2">
                        <c:v>5.7832649761501702E-2</c:v>
                      </c:pt>
                      <c:pt idx="3">
                        <c:v>3.3854440023451102E-2</c:v>
                      </c:pt>
                      <c:pt idx="4">
                        <c:v>5.05702012904094E-2</c:v>
                      </c:pt>
                      <c:pt idx="5">
                        <c:v>-9.87217623752909E-2</c:v>
                      </c:pt>
                      <c:pt idx="6">
                        <c:v>-0.103346643792382</c:v>
                      </c:pt>
                      <c:pt idx="7">
                        <c:v>4.3247417693724401E-2</c:v>
                      </c:pt>
                      <c:pt idx="8">
                        <c:v>-5.21593784427236E-2</c:v>
                      </c:pt>
                      <c:pt idx="9">
                        <c:v>-0.19003105408770801</c:v>
                      </c:pt>
                      <c:pt idx="10">
                        <c:v>-2.008365494817E-2</c:v>
                      </c:pt>
                      <c:pt idx="11">
                        <c:v>-2.5559247091118901E-2</c:v>
                      </c:pt>
                      <c:pt idx="12">
                        <c:v>-7.3486426206650399E-2</c:v>
                      </c:pt>
                      <c:pt idx="13">
                        <c:v>-2.2569759222335901E-2</c:v>
                      </c:pt>
                      <c:pt idx="14">
                        <c:v>3.3465341973382502E-2</c:v>
                      </c:pt>
                      <c:pt idx="15">
                        <c:v>5.1908821106831898E-2</c:v>
                      </c:pt>
                      <c:pt idx="16">
                        <c:v>8.1427278924689796E-3</c:v>
                      </c:pt>
                      <c:pt idx="17">
                        <c:v>1.6156760925493601E-2</c:v>
                      </c:pt>
                      <c:pt idx="18">
                        <c:v>5.5510943843350598E-2</c:v>
                      </c:pt>
                      <c:pt idx="19">
                        <c:v>-1.44537425826309E-2</c:v>
                      </c:pt>
                      <c:pt idx="20">
                        <c:v>6.3811078151127507E-2</c:v>
                      </c:pt>
                      <c:pt idx="21">
                        <c:v>6.6509663378799405E-2</c:v>
                      </c:pt>
                      <c:pt idx="22">
                        <c:v>2.6828036835547402E-2</c:v>
                      </c:pt>
                      <c:pt idx="23">
                        <c:v>-6.3975236011283701E-2</c:v>
                      </c:pt>
                      <c:pt idx="24">
                        <c:v>-0.101332881284472</c:v>
                      </c:pt>
                      <c:pt idx="25">
                        <c:v>-0.40873252197510102</c:v>
                      </c:pt>
                      <c:pt idx="26">
                        <c:v>4.5296856729283803E-2</c:v>
                      </c:pt>
                      <c:pt idx="27">
                        <c:v>-5.33958574064229E-2</c:v>
                      </c:pt>
                      <c:pt idx="28">
                        <c:v>-0.189826942298887</c:v>
                      </c:pt>
                      <c:pt idx="29">
                        <c:v>6.3931450158532202E-2</c:v>
                      </c:pt>
                      <c:pt idx="30">
                        <c:v>0.56801382545448997</c:v>
                      </c:pt>
                      <c:pt idx="31">
                        <c:v>1.05828569126073E-2</c:v>
                      </c:pt>
                      <c:pt idx="32">
                        <c:v>-0.106178554593181</c:v>
                      </c:pt>
                      <c:pt idx="33">
                        <c:v>-0.12739744961253099</c:v>
                      </c:pt>
                      <c:pt idx="34">
                        <c:v>2.4952313158865799E-2</c:v>
                      </c:pt>
                      <c:pt idx="35">
                        <c:v>-1.24208322931151E-2</c:v>
                      </c:pt>
                      <c:pt idx="36">
                        <c:v>-4.10436575675713E-2</c:v>
                      </c:pt>
                      <c:pt idx="37">
                        <c:v>-6.8192170844976502E-2</c:v>
                      </c:pt>
                      <c:pt idx="38">
                        <c:v>3.56486211677827E-3</c:v>
                      </c:pt>
                      <c:pt idx="39">
                        <c:v>8.5948703295465907E-3</c:v>
                      </c:pt>
                      <c:pt idx="40">
                        <c:v>-0.114746025533007</c:v>
                      </c:pt>
                      <c:pt idx="41">
                        <c:v>7.2722670948211998E-2</c:v>
                      </c:pt>
                      <c:pt idx="42">
                        <c:v>4.3466161372316001E-2</c:v>
                      </c:pt>
                      <c:pt idx="43">
                        <c:v>-1.87205824017951E-2</c:v>
                      </c:pt>
                      <c:pt idx="44">
                        <c:v>6.27921093924107E-2</c:v>
                      </c:pt>
                      <c:pt idx="45">
                        <c:v>-6.9119586667861194E-2</c:v>
                      </c:pt>
                      <c:pt idx="46">
                        <c:v>-0.193986811380853</c:v>
                      </c:pt>
                      <c:pt idx="47">
                        <c:v>0.23073670230868501</c:v>
                      </c:pt>
                      <c:pt idx="48">
                        <c:v>2.4522942343480601E-2</c:v>
                      </c:pt>
                      <c:pt idx="49">
                        <c:v>-2.6968676163003899E-2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DB02-42F5-9079-E030499B7ACF}"/>
                  </c:ext>
                </c:extLst>
              </c15:ser>
            </c15:filteredRadarSeries>
            <c15:filteredRad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</c15:sqref>
                        </c15:formulaRef>
                      </c:ext>
                    </c:extLst>
                    <c:strCache>
                      <c:ptCount val="1"/>
                      <c:pt idx="0">
                        <c:v>Traditional chiefs and heads of villages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'50d_nor'!$B$4:$AY$4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1.67194317549952E-3</c:v>
                      </c:pt>
                      <c:pt idx="1">
                        <c:v>2.1204471585736101E-3</c:v>
                      </c:pt>
                      <c:pt idx="2">
                        <c:v>-7.3897107512433904E-2</c:v>
                      </c:pt>
                      <c:pt idx="3">
                        <c:v>-2.0966176969068301E-2</c:v>
                      </c:pt>
                      <c:pt idx="4">
                        <c:v>4.2939250681737998E-2</c:v>
                      </c:pt>
                      <c:pt idx="5">
                        <c:v>-2.6347649679002699E-2</c:v>
                      </c:pt>
                      <c:pt idx="6">
                        <c:v>-8.9175839049830494E-2</c:v>
                      </c:pt>
                      <c:pt idx="7">
                        <c:v>-2.84786052665939E-2</c:v>
                      </c:pt>
                      <c:pt idx="8">
                        <c:v>-8.5024087112887295E-2</c:v>
                      </c:pt>
                      <c:pt idx="9">
                        <c:v>-0.18563368622358301</c:v>
                      </c:pt>
                      <c:pt idx="10">
                        <c:v>-5.4918269864796601E-2</c:v>
                      </c:pt>
                      <c:pt idx="11">
                        <c:v>-5.20481040607364E-2</c:v>
                      </c:pt>
                      <c:pt idx="12">
                        <c:v>4.4880839743147202E-2</c:v>
                      </c:pt>
                      <c:pt idx="13">
                        <c:v>3.8338646364720598E-2</c:v>
                      </c:pt>
                      <c:pt idx="14">
                        <c:v>-0.11365078859713799</c:v>
                      </c:pt>
                      <c:pt idx="15">
                        <c:v>3.7759633326270602E-2</c:v>
                      </c:pt>
                      <c:pt idx="16">
                        <c:v>7.3821791873925499E-2</c:v>
                      </c:pt>
                      <c:pt idx="17">
                        <c:v>1.30420843522996E-2</c:v>
                      </c:pt>
                      <c:pt idx="18">
                        <c:v>2.07599784520669E-2</c:v>
                      </c:pt>
                      <c:pt idx="19">
                        <c:v>-3.3152188697654197E-2</c:v>
                      </c:pt>
                      <c:pt idx="20">
                        <c:v>-4.4313620088832897E-2</c:v>
                      </c:pt>
                      <c:pt idx="21">
                        <c:v>6.0664831868648102E-3</c:v>
                      </c:pt>
                      <c:pt idx="22">
                        <c:v>6.3279334972669604E-2</c:v>
                      </c:pt>
                      <c:pt idx="23">
                        <c:v>3.5441745565647199E-2</c:v>
                      </c:pt>
                      <c:pt idx="24">
                        <c:v>-8.7837920387391702E-2</c:v>
                      </c:pt>
                      <c:pt idx="25">
                        <c:v>-0.17694725047219201</c:v>
                      </c:pt>
                      <c:pt idx="26">
                        <c:v>-4.7991924624400203E-2</c:v>
                      </c:pt>
                      <c:pt idx="27">
                        <c:v>-9.5324192721844506E-3</c:v>
                      </c:pt>
                      <c:pt idx="28">
                        <c:v>-6.4888325535140207E-2</c:v>
                      </c:pt>
                      <c:pt idx="29">
                        <c:v>-7.3142182986680598E-2</c:v>
                      </c:pt>
                      <c:pt idx="30">
                        <c:v>0.54544393285744197</c:v>
                      </c:pt>
                      <c:pt idx="31">
                        <c:v>0.10228778237504201</c:v>
                      </c:pt>
                      <c:pt idx="32">
                        <c:v>-5.2791648671634897E-2</c:v>
                      </c:pt>
                      <c:pt idx="33">
                        <c:v>3.5331540138945301E-2</c:v>
                      </c:pt>
                      <c:pt idx="34">
                        <c:v>3.5603582415593603E-2</c:v>
                      </c:pt>
                      <c:pt idx="35">
                        <c:v>9.8743314594659598E-2</c:v>
                      </c:pt>
                      <c:pt idx="36">
                        <c:v>-5.54076284564212E-2</c:v>
                      </c:pt>
                      <c:pt idx="37">
                        <c:v>-7.6661288600076094E-2</c:v>
                      </c:pt>
                      <c:pt idx="38">
                        <c:v>-4.7786323049387798E-2</c:v>
                      </c:pt>
                      <c:pt idx="39">
                        <c:v>0.10336868965418899</c:v>
                      </c:pt>
                      <c:pt idx="40">
                        <c:v>-0.108040453045937</c:v>
                      </c:pt>
                      <c:pt idx="41">
                        <c:v>5.3100330135052901E-2</c:v>
                      </c:pt>
                      <c:pt idx="42">
                        <c:v>5.4509040049443699E-3</c:v>
                      </c:pt>
                      <c:pt idx="43">
                        <c:v>4.8780731256202101E-4</c:v>
                      </c:pt>
                      <c:pt idx="44">
                        <c:v>6.2235973358854002E-2</c:v>
                      </c:pt>
                      <c:pt idx="45">
                        <c:v>8.2177331278019405E-2</c:v>
                      </c:pt>
                      <c:pt idx="46">
                        <c:v>-0.10527849478698099</c:v>
                      </c:pt>
                      <c:pt idx="47">
                        <c:v>1.36294324503889E-2</c:v>
                      </c:pt>
                      <c:pt idx="48">
                        <c:v>-6.0246090574322599E-2</c:v>
                      </c:pt>
                      <c:pt idx="49">
                        <c:v>-0.13664086546074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B02-42F5-9079-E030499B7ACF}"/>
                  </c:ext>
                </c:extLst>
              </c15:ser>
            </c15:filteredRadarSeries>
            <c15:filteredRad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</c15:sqref>
                        </c15:formulaRef>
                      </c:ext>
                    </c:extLst>
                    <c:strCache>
                      <c:ptCount val="1"/>
                      <c:pt idx="0">
                        <c:v>Senior officials of special-interest organizations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'50d_nor'!$B$5:$AY$5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8.5698927261624504E-3</c:v>
                      </c:pt>
                      <c:pt idx="1">
                        <c:v>6.4237488093222495E-2</c:v>
                      </c:pt>
                      <c:pt idx="2">
                        <c:v>-2.6409401841279898E-3</c:v>
                      </c:pt>
                      <c:pt idx="3">
                        <c:v>8.1873854661190099E-3</c:v>
                      </c:pt>
                      <c:pt idx="4">
                        <c:v>7.0326907106430997E-2</c:v>
                      </c:pt>
                      <c:pt idx="5">
                        <c:v>-4.6314803742860601E-2</c:v>
                      </c:pt>
                      <c:pt idx="6">
                        <c:v>-9.9978170945845005E-2</c:v>
                      </c:pt>
                      <c:pt idx="7">
                        <c:v>-2.54479882482046E-2</c:v>
                      </c:pt>
                      <c:pt idx="8">
                        <c:v>2.5726603361734698E-2</c:v>
                      </c:pt>
                      <c:pt idx="9">
                        <c:v>-0.107818646354369</c:v>
                      </c:pt>
                      <c:pt idx="10">
                        <c:v>-6.0328737384792198E-3</c:v>
                      </c:pt>
                      <c:pt idx="11">
                        <c:v>2.0153569070483698E-2</c:v>
                      </c:pt>
                      <c:pt idx="12">
                        <c:v>-2.8351126488298101E-2</c:v>
                      </c:pt>
                      <c:pt idx="13">
                        <c:v>1.28267309472986E-2</c:v>
                      </c:pt>
                      <c:pt idx="14">
                        <c:v>3.8121515149345399E-2</c:v>
                      </c:pt>
                      <c:pt idx="15">
                        <c:v>-1.07501358557466E-2</c:v>
                      </c:pt>
                      <c:pt idx="16">
                        <c:v>2.1996333015692201E-2</c:v>
                      </c:pt>
                      <c:pt idx="17">
                        <c:v>-6.2352485869458397E-3</c:v>
                      </c:pt>
                      <c:pt idx="18">
                        <c:v>3.4508237586756703E-2</c:v>
                      </c:pt>
                      <c:pt idx="19">
                        <c:v>-5.33274924367661E-2</c:v>
                      </c:pt>
                      <c:pt idx="20">
                        <c:v>0.10755365660642</c:v>
                      </c:pt>
                      <c:pt idx="21">
                        <c:v>2.5276086191704999E-2</c:v>
                      </c:pt>
                      <c:pt idx="22">
                        <c:v>2.9600703594452198E-2</c:v>
                      </c:pt>
                      <c:pt idx="23">
                        <c:v>-1.7263124735796699E-2</c:v>
                      </c:pt>
                      <c:pt idx="24">
                        <c:v>-0.122931811839486</c:v>
                      </c:pt>
                      <c:pt idx="25">
                        <c:v>-0.30848865389338898</c:v>
                      </c:pt>
                      <c:pt idx="26">
                        <c:v>-5.7541202121170901E-3</c:v>
                      </c:pt>
                      <c:pt idx="27">
                        <c:v>-8.76997089774188E-2</c:v>
                      </c:pt>
                      <c:pt idx="28">
                        <c:v>-0.133663336911441</c:v>
                      </c:pt>
                      <c:pt idx="29">
                        <c:v>2.1828661452176799E-2</c:v>
                      </c:pt>
                      <c:pt idx="30">
                        <c:v>0.59446735148213703</c:v>
                      </c:pt>
                      <c:pt idx="31">
                        <c:v>6.9302374109596707E-2</c:v>
                      </c:pt>
                      <c:pt idx="32">
                        <c:v>-4.5672870384672298E-2</c:v>
                      </c:pt>
                      <c:pt idx="33">
                        <c:v>-0.165573777683581</c:v>
                      </c:pt>
                      <c:pt idx="34">
                        <c:v>5.03009141262472E-4</c:v>
                      </c:pt>
                      <c:pt idx="35">
                        <c:v>-9.5750046276648997E-4</c:v>
                      </c:pt>
                      <c:pt idx="36">
                        <c:v>-5.4700634528633302E-2</c:v>
                      </c:pt>
                      <c:pt idx="37">
                        <c:v>-5.3795850290283699E-2</c:v>
                      </c:pt>
                      <c:pt idx="38">
                        <c:v>-2.8448712288516202E-2</c:v>
                      </c:pt>
                      <c:pt idx="39">
                        <c:v>-1.1358327021492899E-2</c:v>
                      </c:pt>
                      <c:pt idx="40">
                        <c:v>-6.8884039209896997E-2</c:v>
                      </c:pt>
                      <c:pt idx="41">
                        <c:v>2.0508507618790198E-2</c:v>
                      </c:pt>
                      <c:pt idx="42">
                        <c:v>3.5246754770280102E-2</c:v>
                      </c:pt>
                      <c:pt idx="43">
                        <c:v>1.74247950564601E-2</c:v>
                      </c:pt>
                      <c:pt idx="44">
                        <c:v>3.7122612150261899E-2</c:v>
                      </c:pt>
                      <c:pt idx="45">
                        <c:v>-7.3793980680202806E-2</c:v>
                      </c:pt>
                      <c:pt idx="46">
                        <c:v>-0.116730964536771</c:v>
                      </c:pt>
                      <c:pt idx="47">
                        <c:v>0.188519547584936</c:v>
                      </c:pt>
                      <c:pt idx="48">
                        <c:v>-3.3431950964504797E-2</c:v>
                      </c:pt>
                      <c:pt idx="49">
                        <c:v>4.29397388119616E-2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B02-42F5-9079-E030499B7ACF}"/>
                  </c:ext>
                </c:extLst>
              </c15:ser>
            </c15:filteredRadarSeries>
            <c15:filteredRad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</c15:sqref>
                        </c15:formulaRef>
                      </c:ext>
                    </c:extLst>
                    <c:strCache>
                      <c:ptCount val="1"/>
                      <c:pt idx="0">
                        <c:v>Managing directors and chief executives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'50d_nor'!$B$6:$AY$6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8.5845778671171102E-2</c:v>
                      </c:pt>
                      <c:pt idx="1">
                        <c:v>-3.0535736007411999E-2</c:v>
                      </c:pt>
                      <c:pt idx="2">
                        <c:v>2.01835781101521E-2</c:v>
                      </c:pt>
                      <c:pt idx="3">
                        <c:v>0.120715387338946</c:v>
                      </c:pt>
                      <c:pt idx="4">
                        <c:v>8.0500432564232602E-2</c:v>
                      </c:pt>
                      <c:pt idx="5">
                        <c:v>-9.0884215942642302E-2</c:v>
                      </c:pt>
                      <c:pt idx="6">
                        <c:v>-0.128703375765856</c:v>
                      </c:pt>
                      <c:pt idx="7">
                        <c:v>-1.9355081613762998E-2</c:v>
                      </c:pt>
                      <c:pt idx="8">
                        <c:v>-3.8923175979220001E-2</c:v>
                      </c:pt>
                      <c:pt idx="9">
                        <c:v>-9.4339705754558995E-2</c:v>
                      </c:pt>
                      <c:pt idx="10">
                        <c:v>3.2125264715151397E-2</c:v>
                      </c:pt>
                      <c:pt idx="11">
                        <c:v>0.218937765316425</c:v>
                      </c:pt>
                      <c:pt idx="12">
                        <c:v>-0.21191654721136399</c:v>
                      </c:pt>
                      <c:pt idx="13">
                        <c:v>6.5044188512836998E-2</c:v>
                      </c:pt>
                      <c:pt idx="14">
                        <c:v>6.0634603261488E-2</c:v>
                      </c:pt>
                      <c:pt idx="15">
                        <c:v>2.13937125176E-2</c:v>
                      </c:pt>
                      <c:pt idx="16">
                        <c:v>4.1660160317962297E-2</c:v>
                      </c:pt>
                      <c:pt idx="17">
                        <c:v>8.4451583730750707E-2</c:v>
                      </c:pt>
                      <c:pt idx="18">
                        <c:v>3.4932761384156102E-2</c:v>
                      </c:pt>
                      <c:pt idx="19">
                        <c:v>-0.12573654394355799</c:v>
                      </c:pt>
                      <c:pt idx="20">
                        <c:v>0.18309361466266599</c:v>
                      </c:pt>
                      <c:pt idx="21">
                        <c:v>4.6932712042518303E-2</c:v>
                      </c:pt>
                      <c:pt idx="22">
                        <c:v>7.9976797462697202E-3</c:v>
                      </c:pt>
                      <c:pt idx="23">
                        <c:v>-4.4659842008082998E-2</c:v>
                      </c:pt>
                      <c:pt idx="24">
                        <c:v>-0.160168780536356</c:v>
                      </c:pt>
                      <c:pt idx="25">
                        <c:v>-0.234043514022929</c:v>
                      </c:pt>
                      <c:pt idx="26">
                        <c:v>-5.5025714936969998E-2</c:v>
                      </c:pt>
                      <c:pt idx="27">
                        <c:v>-0.11010336495866301</c:v>
                      </c:pt>
                      <c:pt idx="28">
                        <c:v>-0.25480623197219399</c:v>
                      </c:pt>
                      <c:pt idx="29">
                        <c:v>5.4990971759069002E-2</c:v>
                      </c:pt>
                      <c:pt idx="30">
                        <c:v>0.43715822529725201</c:v>
                      </c:pt>
                      <c:pt idx="31">
                        <c:v>2.8933955719406702E-2</c:v>
                      </c:pt>
                      <c:pt idx="32">
                        <c:v>8.0808153087502305E-2</c:v>
                      </c:pt>
                      <c:pt idx="33">
                        <c:v>-0.113767365266412</c:v>
                      </c:pt>
                      <c:pt idx="34">
                        <c:v>-2.6462990542939501E-2</c:v>
                      </c:pt>
                      <c:pt idx="35">
                        <c:v>-7.0288835844075206E-2</c:v>
                      </c:pt>
                      <c:pt idx="36">
                        <c:v>-9.0281848350016597E-2</c:v>
                      </c:pt>
                      <c:pt idx="37">
                        <c:v>-2.1856246133568498E-3</c:v>
                      </c:pt>
                      <c:pt idx="38">
                        <c:v>0.105206813287704</c:v>
                      </c:pt>
                      <c:pt idx="39">
                        <c:v>-5.2599901923181397E-2</c:v>
                      </c:pt>
                      <c:pt idx="40">
                        <c:v>-5.4617513276706199E-2</c:v>
                      </c:pt>
                      <c:pt idx="41">
                        <c:v>8.6517617364862201E-2</c:v>
                      </c:pt>
                      <c:pt idx="42">
                        <c:v>-3.49049006520602E-2</c:v>
                      </c:pt>
                      <c:pt idx="43">
                        <c:v>1.7748765953293201E-2</c:v>
                      </c:pt>
                      <c:pt idx="44">
                        <c:v>-4.9046635293210098E-3</c:v>
                      </c:pt>
                      <c:pt idx="45">
                        <c:v>-3.3370945166259602E-2</c:v>
                      </c:pt>
                      <c:pt idx="46">
                        <c:v>-0.185212099081248</c:v>
                      </c:pt>
                      <c:pt idx="47">
                        <c:v>0.11521793988118</c:v>
                      </c:pt>
                      <c:pt idx="48">
                        <c:v>-5.5372323269651302E-2</c:v>
                      </c:pt>
                      <c:pt idx="49">
                        <c:v>0.18269396733541499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B02-42F5-9079-E030499B7ACF}"/>
                  </c:ext>
                </c:extLst>
              </c15:ser>
            </c15:filteredRadarSeries>
            <c15:filteredRad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</c15:sqref>
                        </c15:formulaRef>
                      </c:ext>
                    </c:extLst>
                    <c:strCache>
                      <c:ptCount val="1"/>
                      <c:pt idx="0">
                        <c:v>Agricultural and forestry production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'50d_nor'!$B$7:$AY$7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-3.2282405366064103E-2</c:v>
                      </c:pt>
                      <c:pt idx="1">
                        <c:v>-0.106449908188658</c:v>
                      </c:pt>
                      <c:pt idx="2">
                        <c:v>-4.3384550796478898E-2</c:v>
                      </c:pt>
                      <c:pt idx="3">
                        <c:v>3.5754417629350999E-2</c:v>
                      </c:pt>
                      <c:pt idx="4">
                        <c:v>-4.6410957485239199E-2</c:v>
                      </c:pt>
                      <c:pt idx="5">
                        <c:v>-5.4782079823382297E-2</c:v>
                      </c:pt>
                      <c:pt idx="6">
                        <c:v>-0.18496779225394</c:v>
                      </c:pt>
                      <c:pt idx="7">
                        <c:v>-0.135935286702456</c:v>
                      </c:pt>
                      <c:pt idx="8">
                        <c:v>7.7071379880323504E-2</c:v>
                      </c:pt>
                      <c:pt idx="9">
                        <c:v>-5.1952783971034901E-2</c:v>
                      </c:pt>
                      <c:pt idx="10">
                        <c:v>0.114315536249067</c:v>
                      </c:pt>
                      <c:pt idx="11">
                        <c:v>3.8341122008289097E-2</c:v>
                      </c:pt>
                      <c:pt idx="12">
                        <c:v>6.9061356066528301E-2</c:v>
                      </c:pt>
                      <c:pt idx="13">
                        <c:v>-8.7320916228245296E-2</c:v>
                      </c:pt>
                      <c:pt idx="14">
                        <c:v>-1.0994194021208201E-2</c:v>
                      </c:pt>
                      <c:pt idx="15">
                        <c:v>2.7662449261448199E-2</c:v>
                      </c:pt>
                      <c:pt idx="16">
                        <c:v>0.112823714605665</c:v>
                      </c:pt>
                      <c:pt idx="17">
                        <c:v>0.14476329246383501</c:v>
                      </c:pt>
                      <c:pt idx="18">
                        <c:v>2.3725812106410601E-2</c:v>
                      </c:pt>
                      <c:pt idx="19">
                        <c:v>-9.6172007962964601E-2</c:v>
                      </c:pt>
                      <c:pt idx="20">
                        <c:v>0.186870218053069</c:v>
                      </c:pt>
                      <c:pt idx="21">
                        <c:v>-9.2628406096367494E-2</c:v>
                      </c:pt>
                      <c:pt idx="22">
                        <c:v>-2.72887000777681E-2</c:v>
                      </c:pt>
                      <c:pt idx="23">
                        <c:v>-0.12454122126674499</c:v>
                      </c:pt>
                      <c:pt idx="24">
                        <c:v>-4.89518759918827E-2</c:v>
                      </c:pt>
                      <c:pt idx="25">
                        <c:v>-8.0384460984518194E-2</c:v>
                      </c:pt>
                      <c:pt idx="26">
                        <c:v>1.2887977048561801E-3</c:v>
                      </c:pt>
                      <c:pt idx="27">
                        <c:v>-7.6007394899273606E-2</c:v>
                      </c:pt>
                      <c:pt idx="28">
                        <c:v>-2.06970535584622E-2</c:v>
                      </c:pt>
                      <c:pt idx="29">
                        <c:v>7.5699238156397494E-2</c:v>
                      </c:pt>
                      <c:pt idx="30">
                        <c:v>0.52028607285624295</c:v>
                      </c:pt>
                      <c:pt idx="31">
                        <c:v>-2.66070449948974E-2</c:v>
                      </c:pt>
                      <c:pt idx="32">
                        <c:v>3.9012187400169797E-2</c:v>
                      </c:pt>
                      <c:pt idx="33">
                        <c:v>-8.3204975519676094E-2</c:v>
                      </c:pt>
                      <c:pt idx="34">
                        <c:v>1.6928027037530401E-2</c:v>
                      </c:pt>
                      <c:pt idx="35">
                        <c:v>4.6086115732508599E-2</c:v>
                      </c:pt>
                      <c:pt idx="36">
                        <c:v>-0.10386692032373999</c:v>
                      </c:pt>
                      <c:pt idx="37">
                        <c:v>0.108497798942245</c:v>
                      </c:pt>
                      <c:pt idx="38">
                        <c:v>0.137077268018063</c:v>
                      </c:pt>
                      <c:pt idx="39">
                        <c:v>4.3857866082996598E-2</c:v>
                      </c:pt>
                      <c:pt idx="40">
                        <c:v>-0.14625313518543701</c:v>
                      </c:pt>
                      <c:pt idx="41">
                        <c:v>-8.58084990985018E-2</c:v>
                      </c:pt>
                      <c:pt idx="42">
                        <c:v>5.8210393931582803E-2</c:v>
                      </c:pt>
                      <c:pt idx="43">
                        <c:v>-3.8461328219371399E-2</c:v>
                      </c:pt>
                      <c:pt idx="44">
                        <c:v>6.2369778343357302E-2</c:v>
                      </c:pt>
                      <c:pt idx="45">
                        <c:v>-3.5150963079937897E-2</c:v>
                      </c:pt>
                      <c:pt idx="46">
                        <c:v>-0.104887115201623</c:v>
                      </c:pt>
                      <c:pt idx="47">
                        <c:v>0.13787240886122601</c:v>
                      </c:pt>
                      <c:pt idx="48">
                        <c:v>2.7721686911953002E-2</c:v>
                      </c:pt>
                      <c:pt idx="49">
                        <c:v>6.0474743447954601E-2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DB02-42F5-9079-E030499B7ACF}"/>
                  </c:ext>
                </c:extLst>
              </c15:ser>
            </c15:filteredRadarSeries>
            <c15:filteredRad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</c15:sqref>
                        </c15:formulaRef>
                      </c:ext>
                    </c:extLst>
                    <c:strCache>
                      <c:ptCount val="1"/>
                      <c:pt idx="0">
                        <c:v>Aquaculture and fisheries production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'50d_nor'!$B$8:$AY$8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3.42627455373095E-2</c:v>
                      </c:pt>
                      <c:pt idx="1">
                        <c:v>-0.12544827048777199</c:v>
                      </c:pt>
                      <c:pt idx="2">
                        <c:v>-7.7728220747175905E-2</c:v>
                      </c:pt>
                      <c:pt idx="3">
                        <c:v>7.2220386816861798E-2</c:v>
                      </c:pt>
                      <c:pt idx="4">
                        <c:v>-7.7404670571650694E-2</c:v>
                      </c:pt>
                      <c:pt idx="5">
                        <c:v>-4.0259389035702899E-2</c:v>
                      </c:pt>
                      <c:pt idx="6">
                        <c:v>-0.180209282676461</c:v>
                      </c:pt>
                      <c:pt idx="7">
                        <c:v>-9.7095158389337799E-2</c:v>
                      </c:pt>
                      <c:pt idx="8">
                        <c:v>0.121722147472871</c:v>
                      </c:pt>
                      <c:pt idx="9">
                        <c:v>-4.9946771141899902E-2</c:v>
                      </c:pt>
                      <c:pt idx="10">
                        <c:v>0.11679257462640399</c:v>
                      </c:pt>
                      <c:pt idx="11">
                        <c:v>0.14800326669020999</c:v>
                      </c:pt>
                      <c:pt idx="12">
                        <c:v>0.115127317298778</c:v>
                      </c:pt>
                      <c:pt idx="13">
                        <c:v>4.6337571078164198E-2</c:v>
                      </c:pt>
                      <c:pt idx="14">
                        <c:v>8.6501934842290098E-3</c:v>
                      </c:pt>
                      <c:pt idx="15">
                        <c:v>3.8865311385942201E-2</c:v>
                      </c:pt>
                      <c:pt idx="16">
                        <c:v>0.172436850557976</c:v>
                      </c:pt>
                      <c:pt idx="17">
                        <c:v>0.12851221365707799</c:v>
                      </c:pt>
                      <c:pt idx="18">
                        <c:v>-5.3506614692812697E-2</c:v>
                      </c:pt>
                      <c:pt idx="19">
                        <c:v>-8.3915600835956602E-2</c:v>
                      </c:pt>
                      <c:pt idx="20">
                        <c:v>0.15574766744014701</c:v>
                      </c:pt>
                      <c:pt idx="21">
                        <c:v>-9.7194653020399396E-2</c:v>
                      </c:pt>
                      <c:pt idx="22">
                        <c:v>2.02226540336292E-2</c:v>
                      </c:pt>
                      <c:pt idx="23">
                        <c:v>-0.116225356710527</c:v>
                      </c:pt>
                      <c:pt idx="24">
                        <c:v>-4.5695337232789998E-3</c:v>
                      </c:pt>
                      <c:pt idx="25">
                        <c:v>-3.6165920772392099E-2</c:v>
                      </c:pt>
                      <c:pt idx="26">
                        <c:v>5.2795816200477498E-2</c:v>
                      </c:pt>
                      <c:pt idx="27">
                        <c:v>-5.1355681207936099E-2</c:v>
                      </c:pt>
                      <c:pt idx="28">
                        <c:v>-1.19681299553645E-2</c:v>
                      </c:pt>
                      <c:pt idx="29">
                        <c:v>6.5501826713709396E-2</c:v>
                      </c:pt>
                      <c:pt idx="30">
                        <c:v>0.41576536834176397</c:v>
                      </c:pt>
                      <c:pt idx="31">
                        <c:v>-2.11369695473957E-2</c:v>
                      </c:pt>
                      <c:pt idx="32">
                        <c:v>6.6740087358947306E-2</c:v>
                      </c:pt>
                      <c:pt idx="33">
                        <c:v>-4.8348575680133801E-2</c:v>
                      </c:pt>
                      <c:pt idx="34">
                        <c:v>-1.94380438360644E-2</c:v>
                      </c:pt>
                      <c:pt idx="35">
                        <c:v>3.3391842155965898E-2</c:v>
                      </c:pt>
                      <c:pt idx="36">
                        <c:v>-8.8273524255649494E-2</c:v>
                      </c:pt>
                      <c:pt idx="37">
                        <c:v>6.8232354780023097E-2</c:v>
                      </c:pt>
                      <c:pt idx="38">
                        <c:v>0.126077155346663</c:v>
                      </c:pt>
                      <c:pt idx="39">
                        <c:v>2.4699712051917701E-2</c:v>
                      </c:pt>
                      <c:pt idx="40">
                        <c:v>-0.15560399699863101</c:v>
                      </c:pt>
                      <c:pt idx="41">
                        <c:v>-6.4606065441550606E-2</c:v>
                      </c:pt>
                      <c:pt idx="42">
                        <c:v>8.0707020379370997E-2</c:v>
                      </c:pt>
                      <c:pt idx="43">
                        <c:v>9.4285429737023408E-3</c:v>
                      </c:pt>
                      <c:pt idx="44">
                        <c:v>4.9523024335015702E-2</c:v>
                      </c:pt>
                      <c:pt idx="45">
                        <c:v>-4.90358013334714E-2</c:v>
                      </c:pt>
                      <c:pt idx="46">
                        <c:v>-8.0130369444233407E-2</c:v>
                      </c:pt>
                      <c:pt idx="47">
                        <c:v>0.14738320603726601</c:v>
                      </c:pt>
                      <c:pt idx="48">
                        <c:v>1.5798449730558699E-2</c:v>
                      </c:pt>
                      <c:pt idx="49">
                        <c:v>0.13263638002196201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DB02-42F5-9079-E030499B7ACF}"/>
                  </c:ext>
                </c:extLst>
              </c15:ser>
            </c15:filteredRadarSeries>
            <c15:filteredRad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</c15:sqref>
                        </c15:formulaRef>
                      </c:ext>
                    </c:extLst>
                    <c:strCache>
                      <c:ptCount val="1"/>
                      <c:pt idx="0">
                        <c:v>Manufacturing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'50d_nor'!$B$9:$AY$9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2.0385545254954902E-3</c:v>
                      </c:pt>
                      <c:pt idx="1">
                        <c:v>-0.15853649170918399</c:v>
                      </c:pt>
                      <c:pt idx="2">
                        <c:v>0.109193470438028</c:v>
                      </c:pt>
                      <c:pt idx="3">
                        <c:v>3.6336273093461997E-2</c:v>
                      </c:pt>
                      <c:pt idx="4">
                        <c:v>3.3098097947401199E-2</c:v>
                      </c:pt>
                      <c:pt idx="5">
                        <c:v>-6.8249488101349301E-2</c:v>
                      </c:pt>
                      <c:pt idx="6">
                        <c:v>-0.200431217873525</c:v>
                      </c:pt>
                      <c:pt idx="7">
                        <c:v>-7.7472749649126996E-2</c:v>
                      </c:pt>
                      <c:pt idx="8">
                        <c:v>1.8658506152008598E-2</c:v>
                      </c:pt>
                      <c:pt idx="9">
                        <c:v>-3.1627485505463702E-2</c:v>
                      </c:pt>
                      <c:pt idx="10">
                        <c:v>0.142827912882458</c:v>
                      </c:pt>
                      <c:pt idx="11">
                        <c:v>1.0987573356127701E-2</c:v>
                      </c:pt>
                      <c:pt idx="12">
                        <c:v>-5.2070257277452597E-2</c:v>
                      </c:pt>
                      <c:pt idx="13">
                        <c:v>-2.1419309174423199E-2</c:v>
                      </c:pt>
                      <c:pt idx="14">
                        <c:v>-3.40273779438637E-2</c:v>
                      </c:pt>
                      <c:pt idx="15">
                        <c:v>6.6069137323952795E-2</c:v>
                      </c:pt>
                      <c:pt idx="16">
                        <c:v>-2.22982729523084E-2</c:v>
                      </c:pt>
                      <c:pt idx="17">
                        <c:v>0.10330457382665401</c:v>
                      </c:pt>
                      <c:pt idx="18">
                        <c:v>1.188164312683E-2</c:v>
                      </c:pt>
                      <c:pt idx="19">
                        <c:v>-0.220556073998282</c:v>
                      </c:pt>
                      <c:pt idx="20">
                        <c:v>0.220785752342261</c:v>
                      </c:pt>
                      <c:pt idx="21">
                        <c:v>-8.5931960537733706E-2</c:v>
                      </c:pt>
                      <c:pt idx="22">
                        <c:v>-9.8401890615375007E-2</c:v>
                      </c:pt>
                      <c:pt idx="23">
                        <c:v>-7.8674263631242594E-2</c:v>
                      </c:pt>
                      <c:pt idx="24">
                        <c:v>-0.12886200674538101</c:v>
                      </c:pt>
                      <c:pt idx="25">
                        <c:v>-0.13338230877818599</c:v>
                      </c:pt>
                      <c:pt idx="26">
                        <c:v>-5.5743742099782403E-2</c:v>
                      </c:pt>
                      <c:pt idx="27">
                        <c:v>-7.4205666311244894E-2</c:v>
                      </c:pt>
                      <c:pt idx="28">
                        <c:v>1.61325168898112E-2</c:v>
                      </c:pt>
                      <c:pt idx="29">
                        <c:v>4.6834475355821997E-2</c:v>
                      </c:pt>
                      <c:pt idx="30">
                        <c:v>0.527059667389985</c:v>
                      </c:pt>
                      <c:pt idx="31">
                        <c:v>3.9390530330994399E-2</c:v>
                      </c:pt>
                      <c:pt idx="32">
                        <c:v>0.14497442465709001</c:v>
                      </c:pt>
                      <c:pt idx="33">
                        <c:v>-0.123534401884349</c:v>
                      </c:pt>
                      <c:pt idx="34">
                        <c:v>4.2631904705668203E-2</c:v>
                      </c:pt>
                      <c:pt idx="35">
                        <c:v>-3.4312331975692598E-2</c:v>
                      </c:pt>
                      <c:pt idx="36">
                        <c:v>-9.4692148098678194E-2</c:v>
                      </c:pt>
                      <c:pt idx="37">
                        <c:v>9.2014198098564898E-2</c:v>
                      </c:pt>
                      <c:pt idx="38">
                        <c:v>0.13399680860354499</c:v>
                      </c:pt>
                      <c:pt idx="39">
                        <c:v>-2.8187358059489801E-2</c:v>
                      </c:pt>
                      <c:pt idx="40">
                        <c:v>-9.8450115141982E-2</c:v>
                      </c:pt>
                      <c:pt idx="41">
                        <c:v>-0.13112046695659199</c:v>
                      </c:pt>
                      <c:pt idx="42">
                        <c:v>2.82182984948165E-2</c:v>
                      </c:pt>
                      <c:pt idx="43">
                        <c:v>7.3741393875184996E-2</c:v>
                      </c:pt>
                      <c:pt idx="44">
                        <c:v>0.107485634296942</c:v>
                      </c:pt>
                      <c:pt idx="45">
                        <c:v>-8.44880801186806E-2</c:v>
                      </c:pt>
                      <c:pt idx="46">
                        <c:v>-6.7053770726446596E-2</c:v>
                      </c:pt>
                      <c:pt idx="47">
                        <c:v>0.13075616338499599</c:v>
                      </c:pt>
                      <c:pt idx="48">
                        <c:v>4.21316329619662E-3</c:v>
                      </c:pt>
                      <c:pt idx="49">
                        <c:v>0.120599282049294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DB02-42F5-9079-E030499B7ACF}"/>
                  </c:ext>
                </c:extLst>
              </c15:ser>
            </c15:filteredRadarSeries>
            <c15:filteredRad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</c15:sqref>
                        </c15:formulaRef>
                      </c:ext>
                    </c:extLst>
                    <c:strCache>
                      <c:ptCount val="1"/>
                      <c:pt idx="0">
                        <c:v>Mining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'50d_nor'!$B$10:$AY$10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5.0901478859005003E-3</c:v>
                      </c:pt>
                      <c:pt idx="1">
                        <c:v>-9.7451389313612899E-2</c:v>
                      </c:pt>
                      <c:pt idx="2">
                        <c:v>4.9089827687885799E-2</c:v>
                      </c:pt>
                      <c:pt idx="3">
                        <c:v>0.145108473192642</c:v>
                      </c:pt>
                      <c:pt idx="4">
                        <c:v>-4.3099692663777701E-2</c:v>
                      </c:pt>
                      <c:pt idx="5">
                        <c:v>-9.0239162205887805E-2</c:v>
                      </c:pt>
                      <c:pt idx="6">
                        <c:v>-0.192670519946886</c:v>
                      </c:pt>
                      <c:pt idx="7">
                        <c:v>5.5182689650712498E-2</c:v>
                      </c:pt>
                      <c:pt idx="8">
                        <c:v>-1.9656515644883899E-2</c:v>
                      </c:pt>
                      <c:pt idx="9">
                        <c:v>-1.6298026387036001E-2</c:v>
                      </c:pt>
                      <c:pt idx="10">
                        <c:v>8.9471287233453198E-2</c:v>
                      </c:pt>
                      <c:pt idx="11">
                        <c:v>7.0511540149924501E-2</c:v>
                      </c:pt>
                      <c:pt idx="12">
                        <c:v>-1.04590707179451E-2</c:v>
                      </c:pt>
                      <c:pt idx="13">
                        <c:v>-2.9759486467914702E-2</c:v>
                      </c:pt>
                      <c:pt idx="14">
                        <c:v>-2.8682950601318601E-2</c:v>
                      </c:pt>
                      <c:pt idx="15">
                        <c:v>4.3156403735129002E-2</c:v>
                      </c:pt>
                      <c:pt idx="16">
                        <c:v>0.153090870711625</c:v>
                      </c:pt>
                      <c:pt idx="17">
                        <c:v>9.4449113084720607E-2</c:v>
                      </c:pt>
                      <c:pt idx="18">
                        <c:v>-2.5725480798695001E-2</c:v>
                      </c:pt>
                      <c:pt idx="19">
                        <c:v>-0.18622755343963601</c:v>
                      </c:pt>
                      <c:pt idx="20">
                        <c:v>0.222728588993681</c:v>
                      </c:pt>
                      <c:pt idx="21">
                        <c:v>-2.4034937043992E-2</c:v>
                      </c:pt>
                      <c:pt idx="22">
                        <c:v>-5.2662259399915902E-2</c:v>
                      </c:pt>
                      <c:pt idx="23">
                        <c:v>-8.4836410258806602E-2</c:v>
                      </c:pt>
                      <c:pt idx="24">
                        <c:v>-0.104293515806688</c:v>
                      </c:pt>
                      <c:pt idx="25">
                        <c:v>-0.119200224696604</c:v>
                      </c:pt>
                      <c:pt idx="26">
                        <c:v>-8.0689135608707996E-2</c:v>
                      </c:pt>
                      <c:pt idx="27">
                        <c:v>-0.113857403129402</c:v>
                      </c:pt>
                      <c:pt idx="28">
                        <c:v>5.1529211172777999E-3</c:v>
                      </c:pt>
                      <c:pt idx="29">
                        <c:v>7.3514789089169696E-2</c:v>
                      </c:pt>
                      <c:pt idx="30">
                        <c:v>0.48213306823885599</c:v>
                      </c:pt>
                      <c:pt idx="31">
                        <c:v>-7.8405895122508396E-2</c:v>
                      </c:pt>
                      <c:pt idx="32">
                        <c:v>5.7624212294638599E-2</c:v>
                      </c:pt>
                      <c:pt idx="33">
                        <c:v>-8.5917194945601405E-2</c:v>
                      </c:pt>
                      <c:pt idx="34">
                        <c:v>5.7810130723664602E-2</c:v>
                      </c:pt>
                      <c:pt idx="35">
                        <c:v>-5.5581864309201298E-2</c:v>
                      </c:pt>
                      <c:pt idx="36">
                        <c:v>-0.15682383108463299</c:v>
                      </c:pt>
                      <c:pt idx="37">
                        <c:v>-1.50078767843764E-2</c:v>
                      </c:pt>
                      <c:pt idx="38">
                        <c:v>0.18743771728208</c:v>
                      </c:pt>
                      <c:pt idx="39">
                        <c:v>-1.92238572480594E-2</c:v>
                      </c:pt>
                      <c:pt idx="40">
                        <c:v>-0.13255008673897201</c:v>
                      </c:pt>
                      <c:pt idx="41">
                        <c:v>-0.124996990153357</c:v>
                      </c:pt>
                      <c:pt idx="42">
                        <c:v>9.3804890208247296E-2</c:v>
                      </c:pt>
                      <c:pt idx="43">
                        <c:v>9.6803323271650796E-2</c:v>
                      </c:pt>
                      <c:pt idx="44">
                        <c:v>3.0341915442486701E-2</c:v>
                      </c:pt>
                      <c:pt idx="45">
                        <c:v>-0.11553606202725999</c:v>
                      </c:pt>
                      <c:pt idx="46">
                        <c:v>-0.14935891918205699</c:v>
                      </c:pt>
                      <c:pt idx="47">
                        <c:v>0.11867882019784</c:v>
                      </c:pt>
                      <c:pt idx="48">
                        <c:v>5.4417816758993098E-2</c:v>
                      </c:pt>
                      <c:pt idx="49">
                        <c:v>-8.2072402967617499E-3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DB02-42F5-9079-E030499B7ACF}"/>
                  </c:ext>
                </c:extLst>
              </c15:ser>
            </c15:filteredRadarSeries>
            <c15:filteredRad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</c15:sqref>
                        </c15:formulaRef>
                      </c:ext>
                    </c:extLst>
                    <c:strCache>
                      <c:ptCount val="1"/>
                      <c:pt idx="0">
                        <c:v>Construction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'50d_nor'!$B$11:$AY$11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0.115085650888385</c:v>
                      </c:pt>
                      <c:pt idx="1">
                        <c:v>-3.3439342218003799E-2</c:v>
                      </c:pt>
                      <c:pt idx="2">
                        <c:v>8.4165761471246894E-2</c:v>
                      </c:pt>
                      <c:pt idx="3">
                        <c:v>2.0784517712195302E-2</c:v>
                      </c:pt>
                      <c:pt idx="4">
                        <c:v>-2.7413648251539299E-2</c:v>
                      </c:pt>
                      <c:pt idx="5">
                        <c:v>-9.3293471208966403E-2</c:v>
                      </c:pt>
                      <c:pt idx="6">
                        <c:v>-0.19242396336342699</c:v>
                      </c:pt>
                      <c:pt idx="7">
                        <c:v>-2.5282908575966798E-2</c:v>
                      </c:pt>
                      <c:pt idx="8">
                        <c:v>-8.8448864088282494E-2</c:v>
                      </c:pt>
                      <c:pt idx="9">
                        <c:v>-6.0866469708837502E-2</c:v>
                      </c:pt>
                      <c:pt idx="10">
                        <c:v>3.5008709893517599E-2</c:v>
                      </c:pt>
                      <c:pt idx="11">
                        <c:v>5.1938880813950199E-2</c:v>
                      </c:pt>
                      <c:pt idx="12">
                        <c:v>-6.2767653847277796E-2</c:v>
                      </c:pt>
                      <c:pt idx="13">
                        <c:v>-1.55726637847949E-2</c:v>
                      </c:pt>
                      <c:pt idx="14">
                        <c:v>-5.2803149619040802E-3</c:v>
                      </c:pt>
                      <c:pt idx="15">
                        <c:v>4.2583982361697803E-2</c:v>
                      </c:pt>
                      <c:pt idx="16">
                        <c:v>5.16552469903808E-2</c:v>
                      </c:pt>
                      <c:pt idx="17">
                        <c:v>9.6519591147266798E-2</c:v>
                      </c:pt>
                      <c:pt idx="18">
                        <c:v>1.5086503679836299E-2</c:v>
                      </c:pt>
                      <c:pt idx="19">
                        <c:v>-0.16368819322533201</c:v>
                      </c:pt>
                      <c:pt idx="20">
                        <c:v>0.23699490320121999</c:v>
                      </c:pt>
                      <c:pt idx="21">
                        <c:v>-7.6767498051364E-2</c:v>
                      </c:pt>
                      <c:pt idx="22">
                        <c:v>-0.16568801343002201</c:v>
                      </c:pt>
                      <c:pt idx="23">
                        <c:v>-0.114385221393763</c:v>
                      </c:pt>
                      <c:pt idx="24">
                        <c:v>-8.80319450710772E-2</c:v>
                      </c:pt>
                      <c:pt idx="25">
                        <c:v>-0.14500038791259301</c:v>
                      </c:pt>
                      <c:pt idx="26">
                        <c:v>3.2766218741556801E-3</c:v>
                      </c:pt>
                      <c:pt idx="27">
                        <c:v>-6.3105358604860898E-2</c:v>
                      </c:pt>
                      <c:pt idx="28">
                        <c:v>-1.6221808624576201E-2</c:v>
                      </c:pt>
                      <c:pt idx="29">
                        <c:v>3.2172429342964999E-2</c:v>
                      </c:pt>
                      <c:pt idx="30">
                        <c:v>0.58451668033014703</c:v>
                      </c:pt>
                      <c:pt idx="31">
                        <c:v>-1.88192755920767E-2</c:v>
                      </c:pt>
                      <c:pt idx="32">
                        <c:v>7.5743301599181398E-2</c:v>
                      </c:pt>
                      <c:pt idx="33">
                        <c:v>-0.101384768790116</c:v>
                      </c:pt>
                      <c:pt idx="34">
                        <c:v>2.73464050126794E-2</c:v>
                      </c:pt>
                      <c:pt idx="35">
                        <c:v>7.7193174653200402E-3</c:v>
                      </c:pt>
                      <c:pt idx="36">
                        <c:v>3.29275247303928E-3</c:v>
                      </c:pt>
                      <c:pt idx="37">
                        <c:v>3.7957253090807802E-2</c:v>
                      </c:pt>
                      <c:pt idx="38">
                        <c:v>0.110481339254532</c:v>
                      </c:pt>
                      <c:pt idx="39">
                        <c:v>2.0139562453341999E-2</c:v>
                      </c:pt>
                      <c:pt idx="40">
                        <c:v>-0.121894841638233</c:v>
                      </c:pt>
                      <c:pt idx="41">
                        <c:v>-0.15531935346850001</c:v>
                      </c:pt>
                      <c:pt idx="42">
                        <c:v>4.4972263630710899E-2</c:v>
                      </c:pt>
                      <c:pt idx="43">
                        <c:v>0.104312558384642</c:v>
                      </c:pt>
                      <c:pt idx="44">
                        <c:v>2.4227040130772901E-2</c:v>
                      </c:pt>
                      <c:pt idx="45">
                        <c:v>-0.122205877869789</c:v>
                      </c:pt>
                      <c:pt idx="46">
                        <c:v>-0.123771481857354</c:v>
                      </c:pt>
                      <c:pt idx="47">
                        <c:v>0.106769910978692</c:v>
                      </c:pt>
                      <c:pt idx="48">
                        <c:v>3.5737236261109397E-2</c:v>
                      </c:pt>
                      <c:pt idx="49">
                        <c:v>5.7566242538426501E-2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DB02-42F5-9079-E030499B7ACF}"/>
                  </c:ext>
                </c:extLst>
              </c15:ser>
            </c15:filteredRadarSeries>
            <c15:filteredRad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</c15:sqref>
                        </c15:formulaRef>
                      </c:ext>
                    </c:extLst>
                    <c:strCache>
                      <c:ptCount val="1"/>
                      <c:pt idx="0">
                        <c:v>Construction supervisors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'50d_nor'!$B$12:$AY$12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6.9015273483531994E-2</c:v>
                      </c:pt>
                      <c:pt idx="1">
                        <c:v>-0.107847923190385</c:v>
                      </c:pt>
                      <c:pt idx="2">
                        <c:v>1.7895407499994999E-2</c:v>
                      </c:pt>
                      <c:pt idx="3">
                        <c:v>5.9042327105573097E-3</c:v>
                      </c:pt>
                      <c:pt idx="4">
                        <c:v>-0.102998494735764</c:v>
                      </c:pt>
                      <c:pt idx="5">
                        <c:v>-5.2551580619157497E-3</c:v>
                      </c:pt>
                      <c:pt idx="6">
                        <c:v>-0.103186837156806</c:v>
                      </c:pt>
                      <c:pt idx="7">
                        <c:v>2.8569307378883399E-2</c:v>
                      </c:pt>
                      <c:pt idx="8">
                        <c:v>-8.5323876586157907E-2</c:v>
                      </c:pt>
                      <c:pt idx="9">
                        <c:v>-0.13714569320821801</c:v>
                      </c:pt>
                      <c:pt idx="10">
                        <c:v>-2.9445280433511101E-3</c:v>
                      </c:pt>
                      <c:pt idx="11">
                        <c:v>-4.07557070702372E-2</c:v>
                      </c:pt>
                      <c:pt idx="12">
                        <c:v>2.87334459624063E-2</c:v>
                      </c:pt>
                      <c:pt idx="13">
                        <c:v>-2.21979182673663E-2</c:v>
                      </c:pt>
                      <c:pt idx="14">
                        <c:v>-3.17920927976637E-2</c:v>
                      </c:pt>
                      <c:pt idx="15">
                        <c:v>-4.6726016010412201E-2</c:v>
                      </c:pt>
                      <c:pt idx="16">
                        <c:v>-3.4264734783481798E-2</c:v>
                      </c:pt>
                      <c:pt idx="17">
                        <c:v>7.1324733468069904E-2</c:v>
                      </c:pt>
                      <c:pt idx="18">
                        <c:v>8.2693889837100507E-2</c:v>
                      </c:pt>
                      <c:pt idx="19">
                        <c:v>-0.18660258796642301</c:v>
                      </c:pt>
                      <c:pt idx="20">
                        <c:v>0.189601164100651</c:v>
                      </c:pt>
                      <c:pt idx="21">
                        <c:v>-5.1534533960581101E-2</c:v>
                      </c:pt>
                      <c:pt idx="22">
                        <c:v>-0.14409289349721</c:v>
                      </c:pt>
                      <c:pt idx="23">
                        <c:v>-0.116405184373986</c:v>
                      </c:pt>
                      <c:pt idx="24">
                        <c:v>-9.5833037755828201E-2</c:v>
                      </c:pt>
                      <c:pt idx="25">
                        <c:v>-0.12004903049956001</c:v>
                      </c:pt>
                      <c:pt idx="26">
                        <c:v>5.8496450481436202E-2</c:v>
                      </c:pt>
                      <c:pt idx="27">
                        <c:v>-2.6106448477196401E-2</c:v>
                      </c:pt>
                      <c:pt idx="28">
                        <c:v>-7.8572361596127197E-2</c:v>
                      </c:pt>
                      <c:pt idx="29">
                        <c:v>-6.6822151570179705E-2</c:v>
                      </c:pt>
                      <c:pt idx="30">
                        <c:v>0.45977031698001702</c:v>
                      </c:pt>
                      <c:pt idx="31">
                        <c:v>-5.3078968383653301E-2</c:v>
                      </c:pt>
                      <c:pt idx="32">
                        <c:v>-3.5680751516991599E-2</c:v>
                      </c:pt>
                      <c:pt idx="33">
                        <c:v>-0.195629009513903</c:v>
                      </c:pt>
                      <c:pt idx="34">
                        <c:v>6.6203184620422101E-3</c:v>
                      </c:pt>
                      <c:pt idx="35">
                        <c:v>7.4117833090405101E-3</c:v>
                      </c:pt>
                      <c:pt idx="36">
                        <c:v>9.0427088547996401E-2</c:v>
                      </c:pt>
                      <c:pt idx="37">
                        <c:v>-9.3534533033626105E-3</c:v>
                      </c:pt>
                      <c:pt idx="38">
                        <c:v>0.161059167722333</c:v>
                      </c:pt>
                      <c:pt idx="39">
                        <c:v>6.9162500314397801E-2</c:v>
                      </c:pt>
                      <c:pt idx="40">
                        <c:v>-0.165499303918616</c:v>
                      </c:pt>
                      <c:pt idx="41">
                        <c:v>-0.102873429300429</c:v>
                      </c:pt>
                      <c:pt idx="42">
                        <c:v>6.4280849872350596E-2</c:v>
                      </c:pt>
                      <c:pt idx="43">
                        <c:v>5.3492600682618199E-2</c:v>
                      </c:pt>
                      <c:pt idx="44">
                        <c:v>-7.2561686817030804E-2</c:v>
                      </c:pt>
                      <c:pt idx="45">
                        <c:v>-0.11721758852109</c:v>
                      </c:pt>
                      <c:pt idx="46">
                        <c:v>-0.10960025234691199</c:v>
                      </c:pt>
                      <c:pt idx="47">
                        <c:v>5.8378219640166797E-2</c:v>
                      </c:pt>
                      <c:pt idx="48">
                        <c:v>7.0066179878469706E-2</c:v>
                      </c:pt>
                      <c:pt idx="49">
                        <c:v>7.9436474096468701E-2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DB02-42F5-9079-E030499B7ACF}"/>
                  </c:ext>
                </c:extLst>
              </c15:ser>
            </c15:filteredRadarSeries>
            <c15:filteredRad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</c15:sqref>
                        </c15:formulaRef>
                      </c:ext>
                    </c:extLst>
                    <c:strCache>
                      <c:ptCount val="1"/>
                      <c:pt idx="0">
                        <c:v>Retail and wholesale trade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'50d_nor'!$B$13:$AY$13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-3.4265569912792497E-2</c:v>
                      </c:pt>
                      <c:pt idx="1">
                        <c:v>-0.124687968203293</c:v>
                      </c:pt>
                      <c:pt idx="2">
                        <c:v>2.8447090299754899E-2</c:v>
                      </c:pt>
                      <c:pt idx="3">
                        <c:v>3.61729800958474E-2</c:v>
                      </c:pt>
                      <c:pt idx="4">
                        <c:v>7.8524783709213397E-2</c:v>
                      </c:pt>
                      <c:pt idx="5">
                        <c:v>-9.6373602294476696E-2</c:v>
                      </c:pt>
                      <c:pt idx="6">
                        <c:v>-0.18641402058734199</c:v>
                      </c:pt>
                      <c:pt idx="7">
                        <c:v>-0.13522579910565499</c:v>
                      </c:pt>
                      <c:pt idx="8">
                        <c:v>4.11544863089114E-2</c:v>
                      </c:pt>
                      <c:pt idx="9">
                        <c:v>1.36968823542139E-2</c:v>
                      </c:pt>
                      <c:pt idx="10">
                        <c:v>4.9985458448375902E-2</c:v>
                      </c:pt>
                      <c:pt idx="11">
                        <c:v>-9.6410079422940605E-3</c:v>
                      </c:pt>
                      <c:pt idx="12">
                        <c:v>-5.1711742019194103E-2</c:v>
                      </c:pt>
                      <c:pt idx="13">
                        <c:v>-1.17029933612415E-2</c:v>
                      </c:pt>
                      <c:pt idx="14">
                        <c:v>8.1626195781807104E-2</c:v>
                      </c:pt>
                      <c:pt idx="15">
                        <c:v>7.2372994243496094E-2</c:v>
                      </c:pt>
                      <c:pt idx="16">
                        <c:v>6.47229801487557E-3</c:v>
                      </c:pt>
                      <c:pt idx="17">
                        <c:v>-5.3769880879296302E-2</c:v>
                      </c:pt>
                      <c:pt idx="18">
                        <c:v>4.6736192726061401E-2</c:v>
                      </c:pt>
                      <c:pt idx="19">
                        <c:v>-0.13730578815727501</c:v>
                      </c:pt>
                      <c:pt idx="20">
                        <c:v>0.27217630545731097</c:v>
                      </c:pt>
                      <c:pt idx="21">
                        <c:v>-0.136271592811434</c:v>
                      </c:pt>
                      <c:pt idx="22">
                        <c:v>-0.12891390691132601</c:v>
                      </c:pt>
                      <c:pt idx="23">
                        <c:v>2.14859014982435E-2</c:v>
                      </c:pt>
                      <c:pt idx="24">
                        <c:v>-0.18294644073209099</c:v>
                      </c:pt>
                      <c:pt idx="25">
                        <c:v>-0.112759918951944</c:v>
                      </c:pt>
                      <c:pt idx="26">
                        <c:v>1.52029513193338E-2</c:v>
                      </c:pt>
                      <c:pt idx="27">
                        <c:v>-3.5626665058707999E-2</c:v>
                      </c:pt>
                      <c:pt idx="28">
                        <c:v>7.0587930837307605E-2</c:v>
                      </c:pt>
                      <c:pt idx="29">
                        <c:v>8.5438766993644596E-2</c:v>
                      </c:pt>
                      <c:pt idx="30">
                        <c:v>0.51936263672273797</c:v>
                      </c:pt>
                      <c:pt idx="31">
                        <c:v>5.6191547234134803E-2</c:v>
                      </c:pt>
                      <c:pt idx="32">
                        <c:v>0.131860700508552</c:v>
                      </c:pt>
                      <c:pt idx="33">
                        <c:v>-1.0867252077458599E-2</c:v>
                      </c:pt>
                      <c:pt idx="34">
                        <c:v>-4.0330978289534303E-2</c:v>
                      </c:pt>
                      <c:pt idx="35">
                        <c:v>-9.4764396094249803E-2</c:v>
                      </c:pt>
                      <c:pt idx="36">
                        <c:v>-0.10439391479245599</c:v>
                      </c:pt>
                      <c:pt idx="37">
                        <c:v>-2.7032126437277499E-3</c:v>
                      </c:pt>
                      <c:pt idx="38">
                        <c:v>8.0088115934460899E-2</c:v>
                      </c:pt>
                      <c:pt idx="39">
                        <c:v>4.6673054597979099E-3</c:v>
                      </c:pt>
                      <c:pt idx="40">
                        <c:v>-8.6063515506075605E-2</c:v>
                      </c:pt>
                      <c:pt idx="41">
                        <c:v>-5.0211718596370303E-2</c:v>
                      </c:pt>
                      <c:pt idx="42">
                        <c:v>4.1213564517595697E-2</c:v>
                      </c:pt>
                      <c:pt idx="43">
                        <c:v>4.8882027092755902E-2</c:v>
                      </c:pt>
                      <c:pt idx="44">
                        <c:v>7.5949921841822601E-2</c:v>
                      </c:pt>
                      <c:pt idx="45">
                        <c:v>-2.81910167083394E-2</c:v>
                      </c:pt>
                      <c:pt idx="46">
                        <c:v>-7.8593787458333106E-2</c:v>
                      </c:pt>
                      <c:pt idx="47">
                        <c:v>0.13478635405305101</c:v>
                      </c:pt>
                      <c:pt idx="48">
                        <c:v>6.5842476083135995E-2</c:v>
                      </c:pt>
                      <c:pt idx="49">
                        <c:v>9.3807568873050806E-2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DB02-42F5-9079-E030499B7ACF}"/>
                  </c:ext>
                </c:extLst>
              </c15:ser>
            </c15:filteredRadarSeries>
            <c15:filteredRad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</c15:sqref>
                        </c15:formulaRef>
                      </c:ext>
                    </c:extLst>
                    <c:strCache>
                      <c:ptCount val="1"/>
                      <c:pt idx="0">
                        <c:v>Hotel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'50d_nor'!$B$14:$AY$14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0.190987484138708</c:v>
                      </c:pt>
                      <c:pt idx="1">
                        <c:v>3.4925728259702901E-2</c:v>
                      </c:pt>
                      <c:pt idx="2">
                        <c:v>1.2920930536404599E-3</c:v>
                      </c:pt>
                      <c:pt idx="3">
                        <c:v>3.3945391547974997E-2</c:v>
                      </c:pt>
                      <c:pt idx="4">
                        <c:v>6.7493739880281997E-2</c:v>
                      </c:pt>
                      <c:pt idx="5">
                        <c:v>-0.25094949708787001</c:v>
                      </c:pt>
                      <c:pt idx="6">
                        <c:v>-0.23862451545306601</c:v>
                      </c:pt>
                      <c:pt idx="7">
                        <c:v>3.6514947316940598E-2</c:v>
                      </c:pt>
                      <c:pt idx="8">
                        <c:v>-8.8177810342095903E-2</c:v>
                      </c:pt>
                      <c:pt idx="9">
                        <c:v>-6.2953365736453298E-2</c:v>
                      </c:pt>
                      <c:pt idx="10">
                        <c:v>-5.6623700661526902E-2</c:v>
                      </c:pt>
                      <c:pt idx="11">
                        <c:v>5.6618983216431801E-2</c:v>
                      </c:pt>
                      <c:pt idx="12">
                        <c:v>-4.80042692295174E-2</c:v>
                      </c:pt>
                      <c:pt idx="13">
                        <c:v>3.8421144444384103E-2</c:v>
                      </c:pt>
                      <c:pt idx="14">
                        <c:v>5.9734292318404603E-2</c:v>
                      </c:pt>
                      <c:pt idx="15">
                        <c:v>6.3761706956805095E-2</c:v>
                      </c:pt>
                      <c:pt idx="16">
                        <c:v>7.2924202224058697E-3</c:v>
                      </c:pt>
                      <c:pt idx="17">
                        <c:v>9.8530396621754099E-2</c:v>
                      </c:pt>
                      <c:pt idx="18">
                        <c:v>-5.5250919039401498E-2</c:v>
                      </c:pt>
                      <c:pt idx="19">
                        <c:v>-0.16629438990996501</c:v>
                      </c:pt>
                      <c:pt idx="20">
                        <c:v>0.211332349730082</c:v>
                      </c:pt>
                      <c:pt idx="21">
                        <c:v>9.1184551316466703E-2</c:v>
                      </c:pt>
                      <c:pt idx="22">
                        <c:v>-0.14199255869667801</c:v>
                      </c:pt>
                      <c:pt idx="23">
                        <c:v>5.1335820548561603E-2</c:v>
                      </c:pt>
                      <c:pt idx="24">
                        <c:v>-0.18756399007108701</c:v>
                      </c:pt>
                      <c:pt idx="25">
                        <c:v>-0.15871814002068099</c:v>
                      </c:pt>
                      <c:pt idx="26">
                        <c:v>-6.0854505196955302E-2</c:v>
                      </c:pt>
                      <c:pt idx="27">
                        <c:v>1.89981268854977E-2</c:v>
                      </c:pt>
                      <c:pt idx="28">
                        <c:v>-5.6463344083719801E-2</c:v>
                      </c:pt>
                      <c:pt idx="29">
                        <c:v>-2.6782998218176701E-2</c:v>
                      </c:pt>
                      <c:pt idx="30">
                        <c:v>0.44949858077246302</c:v>
                      </c:pt>
                      <c:pt idx="31">
                        <c:v>7.4172190504861901E-2</c:v>
                      </c:pt>
                      <c:pt idx="32">
                        <c:v>6.3380999128408805E-2</c:v>
                      </c:pt>
                      <c:pt idx="33">
                        <c:v>-6.1252230478909098E-2</c:v>
                      </c:pt>
                      <c:pt idx="34">
                        <c:v>0.105126087734699</c:v>
                      </c:pt>
                      <c:pt idx="35">
                        <c:v>-1.5692399157616801E-2</c:v>
                      </c:pt>
                      <c:pt idx="36">
                        <c:v>2.32997406618154E-4</c:v>
                      </c:pt>
                      <c:pt idx="37">
                        <c:v>-3.72960956364402E-2</c:v>
                      </c:pt>
                      <c:pt idx="38">
                        <c:v>0.119478590944742</c:v>
                      </c:pt>
                      <c:pt idx="39">
                        <c:v>-5.7219757408324003E-2</c:v>
                      </c:pt>
                      <c:pt idx="40">
                        <c:v>-6.9268254931189793E-2</c:v>
                      </c:pt>
                      <c:pt idx="41">
                        <c:v>-5.53192253531836E-2</c:v>
                      </c:pt>
                      <c:pt idx="42">
                        <c:v>5.7218530897222598E-2</c:v>
                      </c:pt>
                      <c:pt idx="43">
                        <c:v>0.15123979269460999</c:v>
                      </c:pt>
                      <c:pt idx="44">
                        <c:v>9.5218900943216892E-3</c:v>
                      </c:pt>
                      <c:pt idx="45">
                        <c:v>-7.5074845572111207E-2</c:v>
                      </c:pt>
                      <c:pt idx="46">
                        <c:v>-0.16928972847218601</c:v>
                      </c:pt>
                      <c:pt idx="47">
                        <c:v>-7.5742318824566198E-3</c:v>
                      </c:pt>
                      <c:pt idx="48">
                        <c:v>7.6277749903285896E-2</c:v>
                      </c:pt>
                      <c:pt idx="49">
                        <c:v>9.8081528210494998E-2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DB02-42F5-9079-E030499B7ACF}"/>
                  </c:ext>
                </c:extLst>
              </c15:ser>
            </c15:filteredRadarSeries>
            <c15:filteredRad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</c15:sqref>
                        </c15:formulaRef>
                      </c:ext>
                    </c:extLst>
                    <c:strCache>
                      <c:ptCount val="1"/>
                      <c:pt idx="0">
                        <c:v>Restaurant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'50d_nor'!$B$15:$AY$15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0.109106213434633</c:v>
                      </c:pt>
                      <c:pt idx="1">
                        <c:v>-1.8989196713460301E-2</c:v>
                      </c:pt>
                      <c:pt idx="2">
                        <c:v>-5.1512440184283997E-2</c:v>
                      </c:pt>
                      <c:pt idx="3">
                        <c:v>1.67257795204819E-2</c:v>
                      </c:pt>
                      <c:pt idx="4">
                        <c:v>0.123939739486868</c:v>
                      </c:pt>
                      <c:pt idx="5">
                        <c:v>-0.19013373901036401</c:v>
                      </c:pt>
                      <c:pt idx="6">
                        <c:v>-0.25370657941907998</c:v>
                      </c:pt>
                      <c:pt idx="7">
                        <c:v>1.9500573352165901E-2</c:v>
                      </c:pt>
                      <c:pt idx="8">
                        <c:v>-4.0348017089793103E-2</c:v>
                      </c:pt>
                      <c:pt idx="9">
                        <c:v>-2.9497879162323101E-2</c:v>
                      </c:pt>
                      <c:pt idx="10">
                        <c:v>-3.5099630958804001E-2</c:v>
                      </c:pt>
                      <c:pt idx="11">
                        <c:v>3.9803573130405202E-2</c:v>
                      </c:pt>
                      <c:pt idx="12">
                        <c:v>6.0690157348909897E-3</c:v>
                      </c:pt>
                      <c:pt idx="13">
                        <c:v>0.11870372201393201</c:v>
                      </c:pt>
                      <c:pt idx="14">
                        <c:v>6.5199784614333303E-2</c:v>
                      </c:pt>
                      <c:pt idx="15">
                        <c:v>2.62985664040094E-3</c:v>
                      </c:pt>
                      <c:pt idx="16">
                        <c:v>4.1247927659866498E-2</c:v>
                      </c:pt>
                      <c:pt idx="17">
                        <c:v>0.11287547457515899</c:v>
                      </c:pt>
                      <c:pt idx="18">
                        <c:v>-1.3270163865030301E-2</c:v>
                      </c:pt>
                      <c:pt idx="19">
                        <c:v>-0.187216004911337</c:v>
                      </c:pt>
                      <c:pt idx="20">
                        <c:v>0.22563842165381501</c:v>
                      </c:pt>
                      <c:pt idx="21">
                        <c:v>2.2044869990090001E-2</c:v>
                      </c:pt>
                      <c:pt idx="22">
                        <c:v>-8.9114420189908103E-2</c:v>
                      </c:pt>
                      <c:pt idx="23">
                        <c:v>0.14647291874159099</c:v>
                      </c:pt>
                      <c:pt idx="24">
                        <c:v>-0.163502223278889</c:v>
                      </c:pt>
                      <c:pt idx="25">
                        <c:v>-0.15584655424209501</c:v>
                      </c:pt>
                      <c:pt idx="26">
                        <c:v>-8.2942026056738297E-2</c:v>
                      </c:pt>
                      <c:pt idx="27">
                        <c:v>2.70446661001193E-2</c:v>
                      </c:pt>
                      <c:pt idx="28">
                        <c:v>-1.85869814572347E-2</c:v>
                      </c:pt>
                      <c:pt idx="29">
                        <c:v>-3.02830725835352E-2</c:v>
                      </c:pt>
                      <c:pt idx="30">
                        <c:v>0.45955983180356902</c:v>
                      </c:pt>
                      <c:pt idx="31">
                        <c:v>4.0339846104726199E-2</c:v>
                      </c:pt>
                      <c:pt idx="32">
                        <c:v>5.8908693776854697E-2</c:v>
                      </c:pt>
                      <c:pt idx="33">
                        <c:v>7.5180591705159496E-4</c:v>
                      </c:pt>
                      <c:pt idx="34">
                        <c:v>5.5107758685190002E-2</c:v>
                      </c:pt>
                      <c:pt idx="35">
                        <c:v>-6.3424033204769401E-3</c:v>
                      </c:pt>
                      <c:pt idx="36">
                        <c:v>-2.99243438366468E-2</c:v>
                      </c:pt>
                      <c:pt idx="37">
                        <c:v>4.8876755198900203E-2</c:v>
                      </c:pt>
                      <c:pt idx="38">
                        <c:v>0.16422390084454999</c:v>
                      </c:pt>
                      <c:pt idx="39">
                        <c:v>-1.6838420468642801E-2</c:v>
                      </c:pt>
                      <c:pt idx="40">
                        <c:v>-2.9137536814919599E-2</c:v>
                      </c:pt>
                      <c:pt idx="41">
                        <c:v>-1.82115001353505E-2</c:v>
                      </c:pt>
                      <c:pt idx="42">
                        <c:v>1.3413913361304099E-3</c:v>
                      </c:pt>
                      <c:pt idx="43">
                        <c:v>0.13377087615889499</c:v>
                      </c:pt>
                      <c:pt idx="44">
                        <c:v>7.6844136304505706E-2</c:v>
                      </c:pt>
                      <c:pt idx="45">
                        <c:v>-4.6105831612403003E-2</c:v>
                      </c:pt>
                      <c:pt idx="46">
                        <c:v>-0.15501036071704999</c:v>
                      </c:pt>
                      <c:pt idx="47">
                        <c:v>4.0110805898626402E-2</c:v>
                      </c:pt>
                      <c:pt idx="48">
                        <c:v>9.0317792965701596E-2</c:v>
                      </c:pt>
                      <c:pt idx="49">
                        <c:v>0.16794606231505901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DB02-42F5-9079-E030499B7ACF}"/>
                  </c:ext>
                </c:extLst>
              </c15:ser>
            </c15:filteredRadarSeries>
            <c15:filteredRad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</c15:sqref>
                        </c15:formulaRef>
                      </c:ext>
                    </c:extLst>
                    <c:strCache>
                      <c:ptCount val="1"/>
                      <c:pt idx="0">
                        <c:v>Supply, distribution and related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'50d_nor'!$B$16:$AY$16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0.12551535241602399</c:v>
                      </c:pt>
                      <c:pt idx="1">
                        <c:v>-5.7302330985430701E-2</c:v>
                      </c:pt>
                      <c:pt idx="2">
                        <c:v>6.1201487178731799E-2</c:v>
                      </c:pt>
                      <c:pt idx="3">
                        <c:v>6.1691606335818598E-2</c:v>
                      </c:pt>
                      <c:pt idx="4">
                        <c:v>5.5254271408202603E-3</c:v>
                      </c:pt>
                      <c:pt idx="5">
                        <c:v>3.5325452011487199E-3</c:v>
                      </c:pt>
                      <c:pt idx="6">
                        <c:v>-8.5719584776058094E-2</c:v>
                      </c:pt>
                      <c:pt idx="7">
                        <c:v>-9.6618673990459106E-2</c:v>
                      </c:pt>
                      <c:pt idx="8">
                        <c:v>0.148097159901938</c:v>
                      </c:pt>
                      <c:pt idx="9">
                        <c:v>8.1037549672438895E-4</c:v>
                      </c:pt>
                      <c:pt idx="10">
                        <c:v>0.104903743138195</c:v>
                      </c:pt>
                      <c:pt idx="11">
                        <c:v>6.57281089252887E-2</c:v>
                      </c:pt>
                      <c:pt idx="12">
                        <c:v>-5.8656338938226499E-3</c:v>
                      </c:pt>
                      <c:pt idx="13">
                        <c:v>-5.7367369822312997E-2</c:v>
                      </c:pt>
                      <c:pt idx="14">
                        <c:v>4.44405450685579E-2</c:v>
                      </c:pt>
                      <c:pt idx="15">
                        <c:v>5.15362027552492E-2</c:v>
                      </c:pt>
                      <c:pt idx="16">
                        <c:v>-9.6797870214196807E-3</c:v>
                      </c:pt>
                      <c:pt idx="17">
                        <c:v>3.2448500280432099E-2</c:v>
                      </c:pt>
                      <c:pt idx="18">
                        <c:v>3.2857167413928398E-2</c:v>
                      </c:pt>
                      <c:pt idx="19">
                        <c:v>-0.13052002599846599</c:v>
                      </c:pt>
                      <c:pt idx="20">
                        <c:v>0.15070047367443001</c:v>
                      </c:pt>
                      <c:pt idx="21">
                        <c:v>-0.107469245793575</c:v>
                      </c:pt>
                      <c:pt idx="22">
                        <c:v>1.6429361089007499E-2</c:v>
                      </c:pt>
                      <c:pt idx="23">
                        <c:v>-6.2270784504094203E-3</c:v>
                      </c:pt>
                      <c:pt idx="24">
                        <c:v>-0.12875971951658299</c:v>
                      </c:pt>
                      <c:pt idx="25">
                        <c:v>-0.14349473854734701</c:v>
                      </c:pt>
                      <c:pt idx="26">
                        <c:v>-2.1139323640501601E-2</c:v>
                      </c:pt>
                      <c:pt idx="27">
                        <c:v>-4.81957598888995E-2</c:v>
                      </c:pt>
                      <c:pt idx="28">
                        <c:v>9.2176558254311897E-2</c:v>
                      </c:pt>
                      <c:pt idx="29">
                        <c:v>8.4423118861276999E-2</c:v>
                      </c:pt>
                      <c:pt idx="30">
                        <c:v>0.61380062854806405</c:v>
                      </c:pt>
                      <c:pt idx="31">
                        <c:v>1.9812565623794399E-2</c:v>
                      </c:pt>
                      <c:pt idx="32">
                        <c:v>7.1784321548791899E-2</c:v>
                      </c:pt>
                      <c:pt idx="33">
                        <c:v>-0.14447113347860999</c:v>
                      </c:pt>
                      <c:pt idx="34">
                        <c:v>1.5483203753553301E-2</c:v>
                      </c:pt>
                      <c:pt idx="35">
                        <c:v>2.6469158553122599E-2</c:v>
                      </c:pt>
                      <c:pt idx="36">
                        <c:v>-6.7341644171376794E-2</c:v>
                      </c:pt>
                      <c:pt idx="37">
                        <c:v>-1.1647944017739E-2</c:v>
                      </c:pt>
                      <c:pt idx="38">
                        <c:v>5.5615724855788098E-2</c:v>
                      </c:pt>
                      <c:pt idx="39">
                        <c:v>5.4204328812118202E-2</c:v>
                      </c:pt>
                      <c:pt idx="40">
                        <c:v>-2.7194606615656199E-2</c:v>
                      </c:pt>
                      <c:pt idx="41">
                        <c:v>-3.8080990979946702E-2</c:v>
                      </c:pt>
                      <c:pt idx="42">
                        <c:v>4.2843924789693802E-2</c:v>
                      </c:pt>
                      <c:pt idx="43">
                        <c:v>8.8591464575981896E-2</c:v>
                      </c:pt>
                      <c:pt idx="44">
                        <c:v>-9.3081536865912296E-3</c:v>
                      </c:pt>
                      <c:pt idx="45">
                        <c:v>-3.7114737597094903E-2</c:v>
                      </c:pt>
                      <c:pt idx="46">
                        <c:v>-6.1158215138280403E-2</c:v>
                      </c:pt>
                      <c:pt idx="47">
                        <c:v>0.157827604715814</c:v>
                      </c:pt>
                      <c:pt idx="48">
                        <c:v>2.70626114026632E-3</c:v>
                      </c:pt>
                      <c:pt idx="49">
                        <c:v>6.1596799983618798E-2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DB02-42F5-9079-E030499B7ACF}"/>
                  </c:ext>
                </c:extLst>
              </c15:ser>
            </c15:filteredRadarSeries>
            <c15:filteredRad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</c15:sqref>
                        </c15:formulaRef>
                      </c:ext>
                    </c:extLst>
                    <c:strCache>
                      <c:ptCount val="1"/>
                      <c:pt idx="0">
                        <c:v>Information and communications technology service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'50d_nor'!$B$17:$AY$17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4.8176928738827798E-2</c:v>
                      </c:pt>
                      <c:pt idx="1">
                        <c:v>5.82659852741886E-3</c:v>
                      </c:pt>
                      <c:pt idx="2">
                        <c:v>0.16098411836908599</c:v>
                      </c:pt>
                      <c:pt idx="3">
                        <c:v>0.13728966093764</c:v>
                      </c:pt>
                      <c:pt idx="4">
                        <c:v>-8.3850762781530804E-3</c:v>
                      </c:pt>
                      <c:pt idx="5">
                        <c:v>-0.111467968368895</c:v>
                      </c:pt>
                      <c:pt idx="6">
                        <c:v>-0.154718318911891</c:v>
                      </c:pt>
                      <c:pt idx="7">
                        <c:v>-0.103868467753486</c:v>
                      </c:pt>
                      <c:pt idx="8">
                        <c:v>8.3903342888815804E-2</c:v>
                      </c:pt>
                      <c:pt idx="9">
                        <c:v>-7.4818636528973803E-2</c:v>
                      </c:pt>
                      <c:pt idx="10">
                        <c:v>6.3218012960651604E-2</c:v>
                      </c:pt>
                      <c:pt idx="11">
                        <c:v>0.106776229056988</c:v>
                      </c:pt>
                      <c:pt idx="12">
                        <c:v>-2.7244273197300599E-2</c:v>
                      </c:pt>
                      <c:pt idx="13">
                        <c:v>9.6170011223903305E-3</c:v>
                      </c:pt>
                      <c:pt idx="14">
                        <c:v>-6.9669036303008303E-2</c:v>
                      </c:pt>
                      <c:pt idx="15">
                        <c:v>4.6251401101199102E-2</c:v>
                      </c:pt>
                      <c:pt idx="16">
                        <c:v>-0.12071355680462401</c:v>
                      </c:pt>
                      <c:pt idx="17">
                        <c:v>4.9780046953262103E-2</c:v>
                      </c:pt>
                      <c:pt idx="18">
                        <c:v>3.02010566113514E-2</c:v>
                      </c:pt>
                      <c:pt idx="19">
                        <c:v>-6.9794026703034501E-2</c:v>
                      </c:pt>
                      <c:pt idx="20">
                        <c:v>0.19940322097069799</c:v>
                      </c:pt>
                      <c:pt idx="21">
                        <c:v>3.6415436794117198E-2</c:v>
                      </c:pt>
                      <c:pt idx="22">
                        <c:v>-3.81304172232792E-2</c:v>
                      </c:pt>
                      <c:pt idx="23">
                        <c:v>-7.2648994354068599E-3</c:v>
                      </c:pt>
                      <c:pt idx="24">
                        <c:v>-1.4559223961778099E-2</c:v>
                      </c:pt>
                      <c:pt idx="25">
                        <c:v>-0.23576730737783699</c:v>
                      </c:pt>
                      <c:pt idx="26">
                        <c:v>-1.7310223845933E-2</c:v>
                      </c:pt>
                      <c:pt idx="27">
                        <c:v>-0.14686047217304299</c:v>
                      </c:pt>
                      <c:pt idx="28">
                        <c:v>1.93273571887405E-3</c:v>
                      </c:pt>
                      <c:pt idx="29">
                        <c:v>1.9090423652431701E-2</c:v>
                      </c:pt>
                      <c:pt idx="30">
                        <c:v>0.56217110122093605</c:v>
                      </c:pt>
                      <c:pt idx="31">
                        <c:v>1.08769956277101E-2</c:v>
                      </c:pt>
                      <c:pt idx="32">
                        <c:v>4.4539750013570297E-3</c:v>
                      </c:pt>
                      <c:pt idx="33">
                        <c:v>-0.19803025194410301</c:v>
                      </c:pt>
                      <c:pt idx="34">
                        <c:v>-2.0651333876384698E-2</c:v>
                      </c:pt>
                      <c:pt idx="35">
                        <c:v>8.2429328591883295E-3</c:v>
                      </c:pt>
                      <c:pt idx="36">
                        <c:v>-6.0978614767471101E-2</c:v>
                      </c:pt>
                      <c:pt idx="37">
                        <c:v>1.7930043513851999E-2</c:v>
                      </c:pt>
                      <c:pt idx="38">
                        <c:v>3.9615688042659997E-2</c:v>
                      </c:pt>
                      <c:pt idx="39">
                        <c:v>1.6978487236895001E-2</c:v>
                      </c:pt>
                      <c:pt idx="40">
                        <c:v>0.104959354590707</c:v>
                      </c:pt>
                      <c:pt idx="41">
                        <c:v>-3.33239009284639E-2</c:v>
                      </c:pt>
                      <c:pt idx="42">
                        <c:v>3.9915131271500703E-2</c:v>
                      </c:pt>
                      <c:pt idx="43">
                        <c:v>0.111711561650243</c:v>
                      </c:pt>
                      <c:pt idx="44">
                        <c:v>-1.2396536071007601E-2</c:v>
                      </c:pt>
                      <c:pt idx="45">
                        <c:v>-2.78781496387548E-2</c:v>
                      </c:pt>
                      <c:pt idx="46">
                        <c:v>-2.8866181815478498E-2</c:v>
                      </c:pt>
                      <c:pt idx="47">
                        <c:v>0.14557928222729299</c:v>
                      </c:pt>
                      <c:pt idx="48">
                        <c:v>1.73071270966716E-2</c:v>
                      </c:pt>
                      <c:pt idx="49">
                        <c:v>0.115219817162126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DB02-42F5-9079-E030499B7ACF}"/>
                  </c:ext>
                </c:extLst>
              </c15:ser>
            </c15:filteredRadarSeries>
            <c15:filteredRad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</c15:sqref>
                        </c15:formulaRef>
                      </c:ext>
                    </c:extLst>
                    <c:strCache>
                      <c:ptCount val="1"/>
                      <c:pt idx="0">
                        <c:v>Business services and administration managers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'50d_nor'!$B$18:$AY$18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9.6733541268360798E-2</c:v>
                      </c:pt>
                      <c:pt idx="1">
                        <c:v>-3.6533552352376902E-2</c:v>
                      </c:pt>
                      <c:pt idx="2">
                        <c:v>5.5316400187178198E-2</c:v>
                      </c:pt>
                      <c:pt idx="3">
                        <c:v>-3.9488857295565402E-3</c:v>
                      </c:pt>
                      <c:pt idx="4">
                        <c:v>4.9977679107337798E-4</c:v>
                      </c:pt>
                      <c:pt idx="5">
                        <c:v>-5.3814646113357997E-2</c:v>
                      </c:pt>
                      <c:pt idx="6">
                        <c:v>-0.13413343666233599</c:v>
                      </c:pt>
                      <c:pt idx="7">
                        <c:v>-3.1242190150078199E-2</c:v>
                      </c:pt>
                      <c:pt idx="8">
                        <c:v>1.44712867861837E-2</c:v>
                      </c:pt>
                      <c:pt idx="9">
                        <c:v>-7.1469168223483606E-2</c:v>
                      </c:pt>
                      <c:pt idx="10">
                        <c:v>2.5351162527504301E-2</c:v>
                      </c:pt>
                      <c:pt idx="11">
                        <c:v>5.5551233642736397E-2</c:v>
                      </c:pt>
                      <c:pt idx="12">
                        <c:v>-1.5893266225959098E-2</c:v>
                      </c:pt>
                      <c:pt idx="13">
                        <c:v>-4.1249362009465398E-2</c:v>
                      </c:pt>
                      <c:pt idx="14">
                        <c:v>2.88341999753755E-2</c:v>
                      </c:pt>
                      <c:pt idx="15">
                        <c:v>6.00226962140092E-2</c:v>
                      </c:pt>
                      <c:pt idx="16">
                        <c:v>-4.5255150641695698E-2</c:v>
                      </c:pt>
                      <c:pt idx="17">
                        <c:v>9.5388116589595201E-3</c:v>
                      </c:pt>
                      <c:pt idx="18">
                        <c:v>5.6204675725958803E-2</c:v>
                      </c:pt>
                      <c:pt idx="19">
                        <c:v>-7.5606393250497603E-2</c:v>
                      </c:pt>
                      <c:pt idx="20">
                        <c:v>0.108726894210775</c:v>
                      </c:pt>
                      <c:pt idx="21">
                        <c:v>-1.93240826628257E-2</c:v>
                      </c:pt>
                      <c:pt idx="22">
                        <c:v>1.9047923853286599E-2</c:v>
                      </c:pt>
                      <c:pt idx="23">
                        <c:v>1.41067357010133E-2</c:v>
                      </c:pt>
                      <c:pt idx="24">
                        <c:v>-5.9255916683713397E-2</c:v>
                      </c:pt>
                      <c:pt idx="25">
                        <c:v>-0.29151009123120297</c:v>
                      </c:pt>
                      <c:pt idx="26">
                        <c:v>-3.0342325154538798E-2</c:v>
                      </c:pt>
                      <c:pt idx="27">
                        <c:v>-4.1800835208217098E-2</c:v>
                      </c:pt>
                      <c:pt idx="28">
                        <c:v>2.8242492348842401E-3</c:v>
                      </c:pt>
                      <c:pt idx="29">
                        <c:v>1.4988661538903001E-2</c:v>
                      </c:pt>
                      <c:pt idx="30">
                        <c:v>0.59679512242226396</c:v>
                      </c:pt>
                      <c:pt idx="31">
                        <c:v>1.4579861817806201E-2</c:v>
                      </c:pt>
                      <c:pt idx="32">
                        <c:v>2.1122285812367102E-2</c:v>
                      </c:pt>
                      <c:pt idx="33">
                        <c:v>-0.19689239186487201</c:v>
                      </c:pt>
                      <c:pt idx="34">
                        <c:v>-4.6555643505391698E-3</c:v>
                      </c:pt>
                      <c:pt idx="35">
                        <c:v>-1.4820162624283499E-2</c:v>
                      </c:pt>
                      <c:pt idx="36">
                        <c:v>-5.8918204522073303E-2</c:v>
                      </c:pt>
                      <c:pt idx="37">
                        <c:v>3.2343810771352802E-2</c:v>
                      </c:pt>
                      <c:pt idx="38">
                        <c:v>-1.1020407860492E-2</c:v>
                      </c:pt>
                      <c:pt idx="39">
                        <c:v>-2.0856680482082699E-2</c:v>
                      </c:pt>
                      <c:pt idx="40">
                        <c:v>-3.0936410713361898E-2</c:v>
                      </c:pt>
                      <c:pt idx="41">
                        <c:v>-4.2581128407649202E-2</c:v>
                      </c:pt>
                      <c:pt idx="42">
                        <c:v>8.2961068126472706E-2</c:v>
                      </c:pt>
                      <c:pt idx="43">
                        <c:v>9.8618618536837996E-2</c:v>
                      </c:pt>
                      <c:pt idx="44">
                        <c:v>-7.9326208164745803E-3</c:v>
                      </c:pt>
                      <c:pt idx="45">
                        <c:v>-3.1581286524054702E-2</c:v>
                      </c:pt>
                      <c:pt idx="46">
                        <c:v>-0.10854013744140099</c:v>
                      </c:pt>
                      <c:pt idx="47">
                        <c:v>0.12142373801808801</c:v>
                      </c:pt>
                      <c:pt idx="48">
                        <c:v>2.5307217911309899E-2</c:v>
                      </c:pt>
                      <c:pt idx="49">
                        <c:v>6.7355095876064794E-2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DB02-42F5-9079-E030499B7ACF}"/>
                  </c:ext>
                </c:extLst>
              </c15:ser>
            </c15:filteredRadarSeries>
            <c15:filteredRad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</c15:sqref>
                        </c15:formulaRef>
                      </c:ext>
                    </c:extLst>
                    <c:strCache>
                      <c:ptCount val="1"/>
                      <c:pt idx="0">
                        <c:v>Financial and insurance services branch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'50d_nor'!$B$19:$AY$19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7.7411752909465198E-2</c:v>
                      </c:pt>
                      <c:pt idx="1">
                        <c:v>1.6395106784922401E-3</c:v>
                      </c:pt>
                      <c:pt idx="2">
                        <c:v>3.1438899929191098E-2</c:v>
                      </c:pt>
                      <c:pt idx="3">
                        <c:v>2.5683815186014199E-2</c:v>
                      </c:pt>
                      <c:pt idx="4">
                        <c:v>-5.2846250205624799E-3</c:v>
                      </c:pt>
                      <c:pt idx="5">
                        <c:v>-1.6383496885981199E-2</c:v>
                      </c:pt>
                      <c:pt idx="6">
                        <c:v>-0.14446464342738999</c:v>
                      </c:pt>
                      <c:pt idx="7">
                        <c:v>-2.2547688540164101E-2</c:v>
                      </c:pt>
                      <c:pt idx="8">
                        <c:v>5.2286290288793599E-2</c:v>
                      </c:pt>
                      <c:pt idx="9">
                        <c:v>-0.137254796161802</c:v>
                      </c:pt>
                      <c:pt idx="10">
                        <c:v>2.15909722362841E-2</c:v>
                      </c:pt>
                      <c:pt idx="11">
                        <c:v>0.103108858187875</c:v>
                      </c:pt>
                      <c:pt idx="12">
                        <c:v>-4.5657604172805698E-2</c:v>
                      </c:pt>
                      <c:pt idx="13">
                        <c:v>-2.7371843220382601E-2</c:v>
                      </c:pt>
                      <c:pt idx="14">
                        <c:v>-7.3193931784656496E-2</c:v>
                      </c:pt>
                      <c:pt idx="15">
                        <c:v>3.7110505215512103E-2</c:v>
                      </c:pt>
                      <c:pt idx="16">
                        <c:v>-5.1604995728402103E-2</c:v>
                      </c:pt>
                      <c:pt idx="17">
                        <c:v>8.2885880287750496E-3</c:v>
                      </c:pt>
                      <c:pt idx="18">
                        <c:v>5.4314622626548799E-2</c:v>
                      </c:pt>
                      <c:pt idx="19">
                        <c:v>-3.1434301311626799E-2</c:v>
                      </c:pt>
                      <c:pt idx="20">
                        <c:v>0.20556341725364999</c:v>
                      </c:pt>
                      <c:pt idx="21">
                        <c:v>-5.0220099528564703E-2</c:v>
                      </c:pt>
                      <c:pt idx="22">
                        <c:v>-0.11535471990247501</c:v>
                      </c:pt>
                      <c:pt idx="23">
                        <c:v>-1.5381426744604E-3</c:v>
                      </c:pt>
                      <c:pt idx="24">
                        <c:v>-0.141587945285784</c:v>
                      </c:pt>
                      <c:pt idx="25">
                        <c:v>-0.24272725721689301</c:v>
                      </c:pt>
                      <c:pt idx="26">
                        <c:v>-1.04050960778005E-2</c:v>
                      </c:pt>
                      <c:pt idx="27">
                        <c:v>-9.9959860122257105E-2</c:v>
                      </c:pt>
                      <c:pt idx="28">
                        <c:v>-6.5015252875545895E-2</c:v>
                      </c:pt>
                      <c:pt idx="29">
                        <c:v>1.6714735019684498E-2</c:v>
                      </c:pt>
                      <c:pt idx="30">
                        <c:v>0.56543200779978997</c:v>
                      </c:pt>
                      <c:pt idx="31">
                        <c:v>6.5511392061080503E-2</c:v>
                      </c:pt>
                      <c:pt idx="32">
                        <c:v>0.120663946217354</c:v>
                      </c:pt>
                      <c:pt idx="33">
                        <c:v>-8.7294906325233401E-2</c:v>
                      </c:pt>
                      <c:pt idx="34">
                        <c:v>-1.97159717026834E-2</c:v>
                      </c:pt>
                      <c:pt idx="35">
                        <c:v>-3.8985786527144101E-2</c:v>
                      </c:pt>
                      <c:pt idx="36">
                        <c:v>-7.2689467291402798E-2</c:v>
                      </c:pt>
                      <c:pt idx="37">
                        <c:v>-5.8533719071280098E-2</c:v>
                      </c:pt>
                      <c:pt idx="38">
                        <c:v>0.16571972823533501</c:v>
                      </c:pt>
                      <c:pt idx="39">
                        <c:v>-3.7880715222297898E-2</c:v>
                      </c:pt>
                      <c:pt idx="40">
                        <c:v>-4.0671926683765798E-2</c:v>
                      </c:pt>
                      <c:pt idx="41">
                        <c:v>-9.3850782975447494E-2</c:v>
                      </c:pt>
                      <c:pt idx="42">
                        <c:v>6.2766627138891001E-2</c:v>
                      </c:pt>
                      <c:pt idx="43">
                        <c:v>0.14459686761419599</c:v>
                      </c:pt>
                      <c:pt idx="44">
                        <c:v>-3.41851549505243E-2</c:v>
                      </c:pt>
                      <c:pt idx="45">
                        <c:v>-6.3008469945566803E-2</c:v>
                      </c:pt>
                      <c:pt idx="46">
                        <c:v>-9.2211903842453202E-2</c:v>
                      </c:pt>
                      <c:pt idx="47">
                        <c:v>0.124549179090494</c:v>
                      </c:pt>
                      <c:pt idx="48">
                        <c:v>7.2553641933778806E-2</c:v>
                      </c:pt>
                      <c:pt idx="49">
                        <c:v>0.10192351015678899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DB02-42F5-9079-E030499B7ACF}"/>
                  </c:ext>
                </c:extLst>
              </c15:ser>
            </c15:filteredRadarSeries>
            <c15:filteredRad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</c15:sqref>
                        </c15:formulaRef>
                      </c:ext>
                    </c:extLst>
                    <c:strCache>
                      <c:ptCount val="1"/>
                      <c:pt idx="0">
                        <c:v>Policy and planning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'50d_nor'!$B$20:$AY$20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7.6224150834837606E-2</c:v>
                      </c:pt>
                      <c:pt idx="1">
                        <c:v>-3.9671962246573302E-2</c:v>
                      </c:pt>
                      <c:pt idx="2">
                        <c:v>-8.1138136016850101E-3</c:v>
                      </c:pt>
                      <c:pt idx="3">
                        <c:v>-3.3366964340731199E-2</c:v>
                      </c:pt>
                      <c:pt idx="4">
                        <c:v>1.9421209453148E-2</c:v>
                      </c:pt>
                      <c:pt idx="5">
                        <c:v>-0.10579046805268599</c:v>
                      </c:pt>
                      <c:pt idx="6">
                        <c:v>-0.107851915894635</c:v>
                      </c:pt>
                      <c:pt idx="7">
                        <c:v>-8.87812137603462E-2</c:v>
                      </c:pt>
                      <c:pt idx="8">
                        <c:v>-4.2128764811490603E-2</c:v>
                      </c:pt>
                      <c:pt idx="9">
                        <c:v>-8.0096959382948904E-2</c:v>
                      </c:pt>
                      <c:pt idx="10">
                        <c:v>-3.02249670264754E-2</c:v>
                      </c:pt>
                      <c:pt idx="11">
                        <c:v>7.6035349225741095E-2</c:v>
                      </c:pt>
                      <c:pt idx="12">
                        <c:v>-7.6958786639591797E-2</c:v>
                      </c:pt>
                      <c:pt idx="13">
                        <c:v>3.4513683540900501E-2</c:v>
                      </c:pt>
                      <c:pt idx="14">
                        <c:v>1.70882078818392E-3</c:v>
                      </c:pt>
                      <c:pt idx="15">
                        <c:v>3.0732916728633201E-2</c:v>
                      </c:pt>
                      <c:pt idx="16">
                        <c:v>6.9710198412207602E-2</c:v>
                      </c:pt>
                      <c:pt idx="17">
                        <c:v>3.5930511365378499E-3</c:v>
                      </c:pt>
                      <c:pt idx="18">
                        <c:v>8.4724716660248001E-2</c:v>
                      </c:pt>
                      <c:pt idx="19">
                        <c:v>-6.8872603158455198E-2</c:v>
                      </c:pt>
                      <c:pt idx="20">
                        <c:v>0.16040092301540601</c:v>
                      </c:pt>
                      <c:pt idx="21">
                        <c:v>-8.3349971884340394E-3</c:v>
                      </c:pt>
                      <c:pt idx="22">
                        <c:v>-7.7560861254947502E-2</c:v>
                      </c:pt>
                      <c:pt idx="23">
                        <c:v>-4.98372242621518E-2</c:v>
                      </c:pt>
                      <c:pt idx="24">
                        <c:v>-6.2660237467791993E-2</c:v>
                      </c:pt>
                      <c:pt idx="25">
                        <c:v>-0.275645040273025</c:v>
                      </c:pt>
                      <c:pt idx="26">
                        <c:v>2.8461395798850202E-2</c:v>
                      </c:pt>
                      <c:pt idx="27">
                        <c:v>-0.108181646097377</c:v>
                      </c:pt>
                      <c:pt idx="28">
                        <c:v>-5.2847140146123101E-2</c:v>
                      </c:pt>
                      <c:pt idx="29">
                        <c:v>6.8598192532403998E-2</c:v>
                      </c:pt>
                      <c:pt idx="30">
                        <c:v>0.58525786941567304</c:v>
                      </c:pt>
                      <c:pt idx="31">
                        <c:v>6.9906736061377803E-2</c:v>
                      </c:pt>
                      <c:pt idx="32">
                        <c:v>-0.104585799775162</c:v>
                      </c:pt>
                      <c:pt idx="33">
                        <c:v>-0.20561075140135501</c:v>
                      </c:pt>
                      <c:pt idx="34">
                        <c:v>-3.5604309904772299E-2</c:v>
                      </c:pt>
                      <c:pt idx="35">
                        <c:v>-1.5957864536624001E-2</c:v>
                      </c:pt>
                      <c:pt idx="36">
                        <c:v>-4.9831013759692101E-2</c:v>
                      </c:pt>
                      <c:pt idx="37">
                        <c:v>1.82686402159155E-2</c:v>
                      </c:pt>
                      <c:pt idx="38">
                        <c:v>1.23393592542403E-2</c:v>
                      </c:pt>
                      <c:pt idx="39">
                        <c:v>-4.0405820128674502E-3</c:v>
                      </c:pt>
                      <c:pt idx="40">
                        <c:v>-0.12513192566234399</c:v>
                      </c:pt>
                      <c:pt idx="41">
                        <c:v>-6.7776618458818605E-2</c:v>
                      </c:pt>
                      <c:pt idx="42">
                        <c:v>3.64041129627782E-2</c:v>
                      </c:pt>
                      <c:pt idx="43">
                        <c:v>9.0681856673213004E-2</c:v>
                      </c:pt>
                      <c:pt idx="44">
                        <c:v>4.1389470751966799E-2</c:v>
                      </c:pt>
                      <c:pt idx="45">
                        <c:v>-0.104297088894832</c:v>
                      </c:pt>
                      <c:pt idx="46">
                        <c:v>-6.5276602883443405E-2</c:v>
                      </c:pt>
                      <c:pt idx="47">
                        <c:v>0.21730645453470501</c:v>
                      </c:pt>
                      <c:pt idx="48">
                        <c:v>7.1362463772294799E-2</c:v>
                      </c:pt>
                      <c:pt idx="49">
                        <c:v>0.178335063050897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DB02-42F5-9079-E030499B7ACF}"/>
                  </c:ext>
                </c:extLst>
              </c15:ser>
            </c15:filteredRadarSeries>
            <c15:filteredRad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'50d_nor'!$A$21</c15:sqref>
                        </c15:formulaRef>
                      </c:ext>
                    </c:extLst>
                    <c:strCache>
                      <c:ptCount val="1"/>
                      <c:pt idx="0">
                        <c:v>Child care services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'50d_nor'!$B$21:$AY$21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9.3849857794524594E-2</c:v>
                      </c:pt>
                      <c:pt idx="1">
                        <c:v>1.0237161912809699E-2</c:v>
                      </c:pt>
                      <c:pt idx="2">
                        <c:v>1.59401455850905E-2</c:v>
                      </c:pt>
                      <c:pt idx="3">
                        <c:v>-9.4664778148599998E-2</c:v>
                      </c:pt>
                      <c:pt idx="4">
                        <c:v>5.0979000422567797E-2</c:v>
                      </c:pt>
                      <c:pt idx="5">
                        <c:v>5.5031820734918399E-2</c:v>
                      </c:pt>
                      <c:pt idx="6">
                        <c:v>-0.14782231378999799</c:v>
                      </c:pt>
                      <c:pt idx="7">
                        <c:v>-3.7304089622216603E-2</c:v>
                      </c:pt>
                      <c:pt idx="8">
                        <c:v>0.12576595237657401</c:v>
                      </c:pt>
                      <c:pt idx="9">
                        <c:v>-6.3397744612231299E-2</c:v>
                      </c:pt>
                      <c:pt idx="10">
                        <c:v>3.4011983536758002E-2</c:v>
                      </c:pt>
                      <c:pt idx="11">
                        <c:v>7.6599668516827701E-2</c:v>
                      </c:pt>
                      <c:pt idx="12">
                        <c:v>1.33240227286448E-2</c:v>
                      </c:pt>
                      <c:pt idx="13">
                        <c:v>-4.1026112947527602E-2</c:v>
                      </c:pt>
                      <c:pt idx="14">
                        <c:v>4.55914123101442E-2</c:v>
                      </c:pt>
                      <c:pt idx="15">
                        <c:v>1.2201141652854199E-3</c:v>
                      </c:pt>
                      <c:pt idx="16">
                        <c:v>-7.4747736112142499E-2</c:v>
                      </c:pt>
                      <c:pt idx="17">
                        <c:v>4.0633769031724498E-2</c:v>
                      </c:pt>
                      <c:pt idx="18">
                        <c:v>0.119940567246466</c:v>
                      </c:pt>
                      <c:pt idx="19">
                        <c:v>-6.4847191905465298E-2</c:v>
                      </c:pt>
                      <c:pt idx="20">
                        <c:v>0.106762116944271</c:v>
                      </c:pt>
                      <c:pt idx="21">
                        <c:v>9.1003385157037001E-2</c:v>
                      </c:pt>
                      <c:pt idx="22">
                        <c:v>-7.0836986071969005E-2</c:v>
                      </c:pt>
                      <c:pt idx="23">
                        <c:v>4.7500869930931097E-2</c:v>
                      </c:pt>
                      <c:pt idx="24">
                        <c:v>-5.8744456449858901E-2</c:v>
                      </c:pt>
                      <c:pt idx="25">
                        <c:v>-0.24007476997355701</c:v>
                      </c:pt>
                      <c:pt idx="26">
                        <c:v>-1.33137469037063E-2</c:v>
                      </c:pt>
                      <c:pt idx="27">
                        <c:v>-0.15139741223617101</c:v>
                      </c:pt>
                      <c:pt idx="28">
                        <c:v>-2.6926979560598801E-3</c:v>
                      </c:pt>
                      <c:pt idx="29">
                        <c:v>1.8687973694189699E-2</c:v>
                      </c:pt>
                      <c:pt idx="30">
                        <c:v>0.573206999986695</c:v>
                      </c:pt>
                      <c:pt idx="31">
                        <c:v>0.13736996451692501</c:v>
                      </c:pt>
                      <c:pt idx="32">
                        <c:v>1.9345244282303199E-2</c:v>
                      </c:pt>
                      <c:pt idx="33">
                        <c:v>-0.13602059678907499</c:v>
                      </c:pt>
                      <c:pt idx="34">
                        <c:v>1.4332880802702799E-2</c:v>
                      </c:pt>
                      <c:pt idx="35">
                        <c:v>3.6571249741211502E-2</c:v>
                      </c:pt>
                      <c:pt idx="36">
                        <c:v>6.1089942903912097E-3</c:v>
                      </c:pt>
                      <c:pt idx="37">
                        <c:v>-1.20165761091411E-2</c:v>
                      </c:pt>
                      <c:pt idx="38">
                        <c:v>0.14978368434379999</c:v>
                      </c:pt>
                      <c:pt idx="39">
                        <c:v>-6.8395599131883297E-2</c:v>
                      </c:pt>
                      <c:pt idx="40">
                        <c:v>-5.1162765137214301E-2</c:v>
                      </c:pt>
                      <c:pt idx="41">
                        <c:v>-5.88011546366509E-2</c:v>
                      </c:pt>
                      <c:pt idx="42">
                        <c:v>4.06687279490432E-2</c:v>
                      </c:pt>
                      <c:pt idx="43">
                        <c:v>0.138638140307594</c:v>
                      </c:pt>
                      <c:pt idx="44">
                        <c:v>4.24308179584717E-2</c:v>
                      </c:pt>
                      <c:pt idx="45">
                        <c:v>-5.4358722911548099E-2</c:v>
                      </c:pt>
                      <c:pt idx="46">
                        <c:v>-8.1925308629413093E-2</c:v>
                      </c:pt>
                      <c:pt idx="47">
                        <c:v>3.0712805794268799E-2</c:v>
                      </c:pt>
                      <c:pt idx="48">
                        <c:v>4.2150548423164798E-2</c:v>
                      </c:pt>
                      <c:pt idx="49">
                        <c:v>0.16994307395511801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DB02-42F5-9079-E030499B7ACF}"/>
                  </c:ext>
                </c:extLst>
              </c15:ser>
            </c15:filteredRadarSeries>
            <c15:filteredRad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'50d_nor'!$A$22</c15:sqref>
                        </c15:formulaRef>
                      </c:ext>
                    </c:extLst>
                    <c:strCache>
                      <c:ptCount val="1"/>
                      <c:pt idx="0">
                        <c:v>Health services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'50d_nor'!$B$22:$AY$22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8.2987729902500904E-2</c:v>
                      </c:pt>
                      <c:pt idx="1">
                        <c:v>-5.2879228312404198E-3</c:v>
                      </c:pt>
                      <c:pt idx="2">
                        <c:v>4.9700766894000201E-2</c:v>
                      </c:pt>
                      <c:pt idx="3">
                        <c:v>-1.07325756159996E-2</c:v>
                      </c:pt>
                      <c:pt idx="4">
                        <c:v>-2.2475575577952E-2</c:v>
                      </c:pt>
                      <c:pt idx="5">
                        <c:v>-5.4783948878647397E-2</c:v>
                      </c:pt>
                      <c:pt idx="6">
                        <c:v>-0.185920530827138</c:v>
                      </c:pt>
                      <c:pt idx="7">
                        <c:v>-6.1202674442574899E-2</c:v>
                      </c:pt>
                      <c:pt idx="8">
                        <c:v>0.115760855836159</c:v>
                      </c:pt>
                      <c:pt idx="9">
                        <c:v>-0.103475684788759</c:v>
                      </c:pt>
                      <c:pt idx="10">
                        <c:v>5.8264200330022102E-2</c:v>
                      </c:pt>
                      <c:pt idx="11">
                        <c:v>7.5441320511877893E-2</c:v>
                      </c:pt>
                      <c:pt idx="12">
                        <c:v>3.3100633777923801E-3</c:v>
                      </c:pt>
                      <c:pt idx="13">
                        <c:v>-3.0178799312279E-2</c:v>
                      </c:pt>
                      <c:pt idx="14">
                        <c:v>-1.8988252625843902E-2</c:v>
                      </c:pt>
                      <c:pt idx="15">
                        <c:v>3.32038551269817E-2</c:v>
                      </c:pt>
                      <c:pt idx="16">
                        <c:v>-7.1197070447995406E-2</c:v>
                      </c:pt>
                      <c:pt idx="17">
                        <c:v>3.02188332274788E-2</c:v>
                      </c:pt>
                      <c:pt idx="18">
                        <c:v>0.10267238921414</c:v>
                      </c:pt>
                      <c:pt idx="19">
                        <c:v>-7.89521045867633E-2</c:v>
                      </c:pt>
                      <c:pt idx="20">
                        <c:v>0.143676835358064</c:v>
                      </c:pt>
                      <c:pt idx="21">
                        <c:v>3.6141851066239197E-2</c:v>
                      </c:pt>
                      <c:pt idx="22">
                        <c:v>-5.7894031481591703E-2</c:v>
                      </c:pt>
                      <c:pt idx="23">
                        <c:v>1.03258955647033E-2</c:v>
                      </c:pt>
                      <c:pt idx="24">
                        <c:v>-9.5987281263893998E-2</c:v>
                      </c:pt>
                      <c:pt idx="25">
                        <c:v>-0.20591343680827801</c:v>
                      </c:pt>
                      <c:pt idx="26">
                        <c:v>1.21644808403187E-2</c:v>
                      </c:pt>
                      <c:pt idx="27">
                        <c:v>-0.14131244050550301</c:v>
                      </c:pt>
                      <c:pt idx="28">
                        <c:v>-7.80651050997377E-2</c:v>
                      </c:pt>
                      <c:pt idx="29">
                        <c:v>7.9373407441781299E-2</c:v>
                      </c:pt>
                      <c:pt idx="30">
                        <c:v>0.59217221787264396</c:v>
                      </c:pt>
                      <c:pt idx="31">
                        <c:v>0.14270600411685599</c:v>
                      </c:pt>
                      <c:pt idx="32">
                        <c:v>4.7876741843774002E-2</c:v>
                      </c:pt>
                      <c:pt idx="33">
                        <c:v>-0.16502110535804301</c:v>
                      </c:pt>
                      <c:pt idx="34">
                        <c:v>-9.7264082515965793E-3</c:v>
                      </c:pt>
                      <c:pt idx="35">
                        <c:v>2.5044345182774399E-3</c:v>
                      </c:pt>
                      <c:pt idx="36">
                        <c:v>-2.14668005499602E-2</c:v>
                      </c:pt>
                      <c:pt idx="37">
                        <c:v>1.0559902199836499E-2</c:v>
                      </c:pt>
                      <c:pt idx="38">
                        <c:v>0.16949170238679101</c:v>
                      </c:pt>
                      <c:pt idx="39">
                        <c:v>-4.3788973824188098E-3</c:v>
                      </c:pt>
                      <c:pt idx="40">
                        <c:v>-4.8843017345381497E-2</c:v>
                      </c:pt>
                      <c:pt idx="41">
                        <c:v>-6.1513101041568902E-2</c:v>
                      </c:pt>
                      <c:pt idx="42">
                        <c:v>4.2251899073594897E-2</c:v>
                      </c:pt>
                      <c:pt idx="43">
                        <c:v>0.14778164517824799</c:v>
                      </c:pt>
                      <c:pt idx="44">
                        <c:v>4.51675621669482E-2</c:v>
                      </c:pt>
                      <c:pt idx="45">
                        <c:v>-2.8410666451472499E-2</c:v>
                      </c:pt>
                      <c:pt idx="46">
                        <c:v>-0.137064936417682</c:v>
                      </c:pt>
                      <c:pt idx="47">
                        <c:v>0.14864489303498901</c:v>
                      </c:pt>
                      <c:pt idx="48">
                        <c:v>7.8559702584047E-2</c:v>
                      </c:pt>
                      <c:pt idx="49">
                        <c:v>0.16735691546099499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DB02-42F5-9079-E030499B7ACF}"/>
                  </c:ext>
                </c:extLst>
              </c15:ser>
            </c15:filteredRadarSeries>
            <c15:filteredRad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'50d_nor'!$A$23</c15:sqref>
                        </c15:formulaRef>
                      </c:ext>
                    </c:extLst>
                    <c:strCache>
                      <c:ptCount val="1"/>
                      <c:pt idx="0">
                        <c:v>Aged care services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'50d_nor'!$B$23:$AY$23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5.9923937552662801E-2</c:v>
                      </c:pt>
                      <c:pt idx="1">
                        <c:v>3.9543656624986503E-2</c:v>
                      </c:pt>
                      <c:pt idx="2">
                        <c:v>4.6342393841833203E-2</c:v>
                      </c:pt>
                      <c:pt idx="3">
                        <c:v>-0.112706846599368</c:v>
                      </c:pt>
                      <c:pt idx="4">
                        <c:v>2.6751024753071999E-2</c:v>
                      </c:pt>
                      <c:pt idx="5">
                        <c:v>3.9982439066651297E-2</c:v>
                      </c:pt>
                      <c:pt idx="6">
                        <c:v>-0.17808621695631099</c:v>
                      </c:pt>
                      <c:pt idx="7">
                        <c:v>-2.65715273087559E-2</c:v>
                      </c:pt>
                      <c:pt idx="8">
                        <c:v>4.7336596183448001E-2</c:v>
                      </c:pt>
                      <c:pt idx="9">
                        <c:v>-7.0664054289512404E-2</c:v>
                      </c:pt>
                      <c:pt idx="10">
                        <c:v>4.70146587333716E-2</c:v>
                      </c:pt>
                      <c:pt idx="11">
                        <c:v>2.5032446335172001E-2</c:v>
                      </c:pt>
                      <c:pt idx="12">
                        <c:v>3.1550672413870703E-2</c:v>
                      </c:pt>
                      <c:pt idx="13">
                        <c:v>-2.94967509640553E-2</c:v>
                      </c:pt>
                      <c:pt idx="14">
                        <c:v>1.9733590397574802E-2</c:v>
                      </c:pt>
                      <c:pt idx="15">
                        <c:v>5.4799079264968497E-3</c:v>
                      </c:pt>
                      <c:pt idx="16">
                        <c:v>-8.0187623314436102E-2</c:v>
                      </c:pt>
                      <c:pt idx="17">
                        <c:v>6.7474979912271305E-2</c:v>
                      </c:pt>
                      <c:pt idx="18">
                        <c:v>5.47293633309704E-2</c:v>
                      </c:pt>
                      <c:pt idx="19">
                        <c:v>-5.3062818369162303E-2</c:v>
                      </c:pt>
                      <c:pt idx="20">
                        <c:v>0.104404422342206</c:v>
                      </c:pt>
                      <c:pt idx="21">
                        <c:v>8.7404027591473393E-2</c:v>
                      </c:pt>
                      <c:pt idx="22">
                        <c:v>1.29630773416446E-2</c:v>
                      </c:pt>
                      <c:pt idx="23">
                        <c:v>6.5035635786051593E-2</c:v>
                      </c:pt>
                      <c:pt idx="24">
                        <c:v>-9.3382830569252298E-2</c:v>
                      </c:pt>
                      <c:pt idx="25">
                        <c:v>-0.17404130957261099</c:v>
                      </c:pt>
                      <c:pt idx="26">
                        <c:v>-2.9604706661736902E-3</c:v>
                      </c:pt>
                      <c:pt idx="27">
                        <c:v>-0.14300024914732101</c:v>
                      </c:pt>
                      <c:pt idx="28">
                        <c:v>-1.6663462653225901E-2</c:v>
                      </c:pt>
                      <c:pt idx="29">
                        <c:v>6.5349622774972901E-2</c:v>
                      </c:pt>
                      <c:pt idx="30">
                        <c:v>0.53724892920366096</c:v>
                      </c:pt>
                      <c:pt idx="31">
                        <c:v>0.141147338661745</c:v>
                      </c:pt>
                      <c:pt idx="32">
                        <c:v>4.0139007485494503E-2</c:v>
                      </c:pt>
                      <c:pt idx="33">
                        <c:v>-9.9231904135693702E-2</c:v>
                      </c:pt>
                      <c:pt idx="34">
                        <c:v>6.50498920674977E-2</c:v>
                      </c:pt>
                      <c:pt idx="35">
                        <c:v>1.0254350654254301E-2</c:v>
                      </c:pt>
                      <c:pt idx="36">
                        <c:v>1.03923128372451E-2</c:v>
                      </c:pt>
                      <c:pt idx="37">
                        <c:v>4.2027096040448901E-2</c:v>
                      </c:pt>
                      <c:pt idx="38">
                        <c:v>0.155634671889227</c:v>
                      </c:pt>
                      <c:pt idx="39">
                        <c:v>-5.3469978770706902E-2</c:v>
                      </c:pt>
                      <c:pt idx="40">
                        <c:v>-5.5515015310122102E-2</c:v>
                      </c:pt>
                      <c:pt idx="41">
                        <c:v>-8.6467742142160603E-2</c:v>
                      </c:pt>
                      <c:pt idx="42">
                        <c:v>7.1198385941036502E-2</c:v>
                      </c:pt>
                      <c:pt idx="43">
                        <c:v>0.13093180848793101</c:v>
                      </c:pt>
                      <c:pt idx="44">
                        <c:v>4.2599566740828397E-2</c:v>
                      </c:pt>
                      <c:pt idx="45">
                        <c:v>-2.0361814730590001E-2</c:v>
                      </c:pt>
                      <c:pt idx="46">
                        <c:v>-0.12924316352110499</c:v>
                      </c:pt>
                      <c:pt idx="47">
                        <c:v>3.0385830888740199E-2</c:v>
                      </c:pt>
                      <c:pt idx="48">
                        <c:v>5.0308235798522297E-2</c:v>
                      </c:pt>
                      <c:pt idx="49">
                        <c:v>0.14516838380119901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DB02-42F5-9079-E030499B7ACF}"/>
                  </c:ext>
                </c:extLst>
              </c15:ser>
            </c15:filteredRadarSeries>
            <c15:filteredRad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'50d_nor'!$A$24</c15:sqref>
                        </c15:formulaRef>
                      </c:ext>
                    </c:extLst>
                    <c:strCache>
                      <c:ptCount val="1"/>
                      <c:pt idx="0">
                        <c:v>Social welfare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'50d_nor'!$B$24:$AY$24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1.24189041285062E-2</c:v>
                      </c:pt>
                      <c:pt idx="1">
                        <c:v>-5.3231384694630004E-3</c:v>
                      </c:pt>
                      <c:pt idx="2">
                        <c:v>1.6858105630208699E-2</c:v>
                      </c:pt>
                      <c:pt idx="3">
                        <c:v>-0.117783864810891</c:v>
                      </c:pt>
                      <c:pt idx="4">
                        <c:v>2.6016144940644002E-2</c:v>
                      </c:pt>
                      <c:pt idx="5">
                        <c:v>6.00518463997088E-2</c:v>
                      </c:pt>
                      <c:pt idx="6">
                        <c:v>-0.106198405138727</c:v>
                      </c:pt>
                      <c:pt idx="7">
                        <c:v>-0.13302081748280001</c:v>
                      </c:pt>
                      <c:pt idx="8">
                        <c:v>-2.3732776234545599E-2</c:v>
                      </c:pt>
                      <c:pt idx="9">
                        <c:v>-6.7051863315608001E-2</c:v>
                      </c:pt>
                      <c:pt idx="10">
                        <c:v>2.6653568696833499E-3</c:v>
                      </c:pt>
                      <c:pt idx="11">
                        <c:v>3.3771966496470303E-2</c:v>
                      </c:pt>
                      <c:pt idx="12">
                        <c:v>1.62603760849473E-3</c:v>
                      </c:pt>
                      <c:pt idx="13">
                        <c:v>-2.5242359926129099E-3</c:v>
                      </c:pt>
                      <c:pt idx="14">
                        <c:v>1.7979332915593099E-2</c:v>
                      </c:pt>
                      <c:pt idx="15">
                        <c:v>-3.27747342574254E-2</c:v>
                      </c:pt>
                      <c:pt idx="16">
                        <c:v>5.6437041171901597E-2</c:v>
                      </c:pt>
                      <c:pt idx="17">
                        <c:v>1.52291476872223E-2</c:v>
                      </c:pt>
                      <c:pt idx="18">
                        <c:v>0.19069857394302001</c:v>
                      </c:pt>
                      <c:pt idx="19">
                        <c:v>-7.6062810999369498E-2</c:v>
                      </c:pt>
                      <c:pt idx="20">
                        <c:v>5.4392856762018597E-2</c:v>
                      </c:pt>
                      <c:pt idx="21">
                        <c:v>3.16208685137986E-3</c:v>
                      </c:pt>
                      <c:pt idx="22">
                        <c:v>-0.101683987028006</c:v>
                      </c:pt>
                      <c:pt idx="23">
                        <c:v>3.87426910986055E-3</c:v>
                      </c:pt>
                      <c:pt idx="24">
                        <c:v>-1.7939641796708299E-2</c:v>
                      </c:pt>
                      <c:pt idx="25">
                        <c:v>-0.21398116192788799</c:v>
                      </c:pt>
                      <c:pt idx="26">
                        <c:v>-2.75675113612073E-2</c:v>
                      </c:pt>
                      <c:pt idx="27">
                        <c:v>-0.14292700757537399</c:v>
                      </c:pt>
                      <c:pt idx="28">
                        <c:v>-8.4578183311301694E-2</c:v>
                      </c:pt>
                      <c:pt idx="29">
                        <c:v>8.9967403049799402E-2</c:v>
                      </c:pt>
                      <c:pt idx="30">
                        <c:v>0.53976131287170903</c:v>
                      </c:pt>
                      <c:pt idx="31">
                        <c:v>0.16445355743270201</c:v>
                      </c:pt>
                      <c:pt idx="32">
                        <c:v>-1.8768207003910999E-2</c:v>
                      </c:pt>
                      <c:pt idx="33">
                        <c:v>-0.18242911682378099</c:v>
                      </c:pt>
                      <c:pt idx="34">
                        <c:v>-0.113256746557425</c:v>
                      </c:pt>
                      <c:pt idx="35">
                        <c:v>2.66233296166456E-2</c:v>
                      </c:pt>
                      <c:pt idx="36">
                        <c:v>-7.8406648759628203E-2</c:v>
                      </c:pt>
                      <c:pt idx="37">
                        <c:v>-4.0912470058358701E-3</c:v>
                      </c:pt>
                      <c:pt idx="38">
                        <c:v>0.12789438543789</c:v>
                      </c:pt>
                      <c:pt idx="39">
                        <c:v>-6.1242219658843598E-2</c:v>
                      </c:pt>
                      <c:pt idx="40">
                        <c:v>-0.13363316443526399</c:v>
                      </c:pt>
                      <c:pt idx="41">
                        <c:v>-8.1464315184323594E-2</c:v>
                      </c:pt>
                      <c:pt idx="42">
                        <c:v>1.9922832018430699E-2</c:v>
                      </c:pt>
                      <c:pt idx="43">
                        <c:v>0.164090306869483</c:v>
                      </c:pt>
                      <c:pt idx="44">
                        <c:v>-1.6295777460597499E-2</c:v>
                      </c:pt>
                      <c:pt idx="45">
                        <c:v>-8.3159549235752403E-2</c:v>
                      </c:pt>
                      <c:pt idx="46">
                        <c:v>-0.121632663821966</c:v>
                      </c:pt>
                      <c:pt idx="47">
                        <c:v>0.120444441146269</c:v>
                      </c:pt>
                      <c:pt idx="48">
                        <c:v>0.124910232644852</c:v>
                      </c:pt>
                      <c:pt idx="49">
                        <c:v>8.1632601441522401E-2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DB02-42F5-9079-E030499B7ACF}"/>
                  </c:ext>
                </c:extLst>
              </c15:ser>
            </c15:filteredRadarSeries>
            <c15:filteredRad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'50d_nor'!$A$25</c15:sqref>
                        </c15:formulaRef>
                      </c:ext>
                    </c:extLst>
                    <c:strCache>
                      <c:ptCount val="1"/>
                      <c:pt idx="0">
                        <c:v>Education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'50d_nor'!$B$25:$AY$25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-3.6795360155274001E-2</c:v>
                      </c:pt>
                      <c:pt idx="1">
                        <c:v>-2.70738081870011E-3</c:v>
                      </c:pt>
                      <c:pt idx="2">
                        <c:v>-1.18568869193434E-3</c:v>
                      </c:pt>
                      <c:pt idx="3">
                        <c:v>-9.1846346887170402E-2</c:v>
                      </c:pt>
                      <c:pt idx="4">
                        <c:v>1.7443155078531E-2</c:v>
                      </c:pt>
                      <c:pt idx="5">
                        <c:v>-8.1891030409576293E-2</c:v>
                      </c:pt>
                      <c:pt idx="6">
                        <c:v>-0.14925309606498299</c:v>
                      </c:pt>
                      <c:pt idx="7">
                        <c:v>-9.5542060538076901E-2</c:v>
                      </c:pt>
                      <c:pt idx="8">
                        <c:v>-2.56643485981486E-2</c:v>
                      </c:pt>
                      <c:pt idx="9">
                        <c:v>-6.1507449127201103E-2</c:v>
                      </c:pt>
                      <c:pt idx="10">
                        <c:v>3.6052282971207002E-2</c:v>
                      </c:pt>
                      <c:pt idx="11">
                        <c:v>6.7857851721673801E-2</c:v>
                      </c:pt>
                      <c:pt idx="12">
                        <c:v>1.5722731614671601E-3</c:v>
                      </c:pt>
                      <c:pt idx="13">
                        <c:v>-5.3247395155678799E-2</c:v>
                      </c:pt>
                      <c:pt idx="14">
                        <c:v>-2.9291469871936801E-2</c:v>
                      </c:pt>
                      <c:pt idx="15" formatCode="0.00E+00">
                        <c:v>3.9207842290465903E-5</c:v>
                      </c:pt>
                      <c:pt idx="16">
                        <c:v>4.3588677607591997E-2</c:v>
                      </c:pt>
                      <c:pt idx="17">
                        <c:v>8.6044629064596895E-2</c:v>
                      </c:pt>
                      <c:pt idx="18">
                        <c:v>0.10868913916903999</c:v>
                      </c:pt>
                      <c:pt idx="19">
                        <c:v>-6.6694172724676398E-2</c:v>
                      </c:pt>
                      <c:pt idx="20">
                        <c:v>0.133964478956282</c:v>
                      </c:pt>
                      <c:pt idx="21">
                        <c:v>3.32261072013691E-2</c:v>
                      </c:pt>
                      <c:pt idx="22">
                        <c:v>-5.7189831328607998E-2</c:v>
                      </c:pt>
                      <c:pt idx="23">
                        <c:v>8.1981239618033799E-3</c:v>
                      </c:pt>
                      <c:pt idx="24">
                        <c:v>-6.9265321819302506E-2</c:v>
                      </c:pt>
                      <c:pt idx="25">
                        <c:v>-0.19842250248809301</c:v>
                      </c:pt>
                      <c:pt idx="26">
                        <c:v>9.6011014387091601E-3</c:v>
                      </c:pt>
                      <c:pt idx="27">
                        <c:v>-0.17920487901892199</c:v>
                      </c:pt>
                      <c:pt idx="28">
                        <c:v>-0.146090707041208</c:v>
                      </c:pt>
                      <c:pt idx="29">
                        <c:v>2.7879663572789998E-2</c:v>
                      </c:pt>
                      <c:pt idx="30">
                        <c:v>0.56803426238222599</c:v>
                      </c:pt>
                      <c:pt idx="31">
                        <c:v>0.13063110549889301</c:v>
                      </c:pt>
                      <c:pt idx="32">
                        <c:v>7.8913161709077296E-3</c:v>
                      </c:pt>
                      <c:pt idx="33">
                        <c:v>-0.20521665207178899</c:v>
                      </c:pt>
                      <c:pt idx="34">
                        <c:v>2.2831968563714701E-2</c:v>
                      </c:pt>
                      <c:pt idx="35">
                        <c:v>1.32010958602157E-2</c:v>
                      </c:pt>
                      <c:pt idx="36">
                        <c:v>-5.9331762971385399E-2</c:v>
                      </c:pt>
                      <c:pt idx="37">
                        <c:v>6.6328601053799299E-2</c:v>
                      </c:pt>
                      <c:pt idx="38">
                        <c:v>0.14789712281633</c:v>
                      </c:pt>
                      <c:pt idx="39">
                        <c:v>-3.7314415174512797E-2</c:v>
                      </c:pt>
                      <c:pt idx="40">
                        <c:v>-0.104965451505766</c:v>
                      </c:pt>
                      <c:pt idx="41">
                        <c:v>-9.6688859791159598E-2</c:v>
                      </c:pt>
                      <c:pt idx="42">
                        <c:v>8.4165032476480103E-3</c:v>
                      </c:pt>
                      <c:pt idx="43">
                        <c:v>0.15550310577021201</c:v>
                      </c:pt>
                      <c:pt idx="44">
                        <c:v>-2.2645790021383599E-2</c:v>
                      </c:pt>
                      <c:pt idx="45">
                        <c:v>-6.4179588806187293E-2</c:v>
                      </c:pt>
                      <c:pt idx="46">
                        <c:v>-7.8823703292698596E-2</c:v>
                      </c:pt>
                      <c:pt idx="47">
                        <c:v>0.16352392247060701</c:v>
                      </c:pt>
                      <c:pt idx="48">
                        <c:v>5.4391965223674302E-2</c:v>
                      </c:pt>
                      <c:pt idx="49">
                        <c:v>0.15370437316887001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DB02-42F5-9079-E030499B7ACF}"/>
                  </c:ext>
                </c:extLst>
              </c15:ser>
            </c15:filteredRadarSeries>
            <c15:filteredRad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'50d_nor'!$A$26</c15:sqref>
                        </c15:formulaRef>
                      </c:ext>
                    </c:extLst>
                    <c:strCache>
                      <c:ptCount val="1"/>
                      <c:pt idx="0">
                        <c:v>Professional services managers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'50d_nor'!$B$26:$AY$26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5.4357310337828701E-2</c:v>
                      </c:pt>
                      <c:pt idx="1">
                        <c:v>-1.2935340021591499E-2</c:v>
                      </c:pt>
                      <c:pt idx="2">
                        <c:v>2.3819179488265799E-2</c:v>
                      </c:pt>
                      <c:pt idx="3">
                        <c:v>1.6397369268368099E-3</c:v>
                      </c:pt>
                      <c:pt idx="4">
                        <c:v>5.9818573006310202E-3</c:v>
                      </c:pt>
                      <c:pt idx="5">
                        <c:v>-4.2946069024982603E-2</c:v>
                      </c:pt>
                      <c:pt idx="6">
                        <c:v>-0.14758897037742999</c:v>
                      </c:pt>
                      <c:pt idx="7">
                        <c:v>1.48981090934796E-2</c:v>
                      </c:pt>
                      <c:pt idx="8">
                        <c:v>-7.1844111144119904E-4</c:v>
                      </c:pt>
                      <c:pt idx="9">
                        <c:v>-5.56694800950428E-2</c:v>
                      </c:pt>
                      <c:pt idx="10">
                        <c:v>8.3261352708019307E-2</c:v>
                      </c:pt>
                      <c:pt idx="11">
                        <c:v>5.2929571272280901E-2</c:v>
                      </c:pt>
                      <c:pt idx="12">
                        <c:v>-8.28608829111337E-3</c:v>
                      </c:pt>
                      <c:pt idx="13">
                        <c:v>-2.6428966961062301E-2</c:v>
                      </c:pt>
                      <c:pt idx="14">
                        <c:v>5.3894745051348197E-2</c:v>
                      </c:pt>
                      <c:pt idx="15">
                        <c:v>1.7278574176735499E-2</c:v>
                      </c:pt>
                      <c:pt idx="16">
                        <c:v>-1.9471285760792701E-2</c:v>
                      </c:pt>
                      <c:pt idx="17">
                        <c:v>2.8138612329119701E-2</c:v>
                      </c:pt>
                      <c:pt idx="18">
                        <c:v>-4.1114185755609998E-4</c:v>
                      </c:pt>
                      <c:pt idx="19">
                        <c:v>-8.5304469401321803E-2</c:v>
                      </c:pt>
                      <c:pt idx="20">
                        <c:v>6.2242676255715799E-2</c:v>
                      </c:pt>
                      <c:pt idx="21">
                        <c:v>-5.4765394976894598E-3</c:v>
                      </c:pt>
                      <c:pt idx="22">
                        <c:v>3.27535243739819E-2</c:v>
                      </c:pt>
                      <c:pt idx="23">
                        <c:v>7.1624984953503099E-2</c:v>
                      </c:pt>
                      <c:pt idx="24">
                        <c:v>-7.8149117034421497E-2</c:v>
                      </c:pt>
                      <c:pt idx="25">
                        <c:v>-0.23930987825484701</c:v>
                      </c:pt>
                      <c:pt idx="26">
                        <c:v>-4.3071949719955899E-2</c:v>
                      </c:pt>
                      <c:pt idx="27">
                        <c:v>-8.2846277210920999E-2</c:v>
                      </c:pt>
                      <c:pt idx="28">
                        <c:v>-5.7324334560991295E-4</c:v>
                      </c:pt>
                      <c:pt idx="29">
                        <c:v>1.48640032892724E-3</c:v>
                      </c:pt>
                      <c:pt idx="30">
                        <c:v>0.58670520647208801</c:v>
                      </c:pt>
                      <c:pt idx="31">
                        <c:v>2.6079160764809699E-2</c:v>
                      </c:pt>
                      <c:pt idx="32">
                        <c:v>3.6129845606015898E-2</c:v>
                      </c:pt>
                      <c:pt idx="33">
                        <c:v>-0.20458580951143299</c:v>
                      </c:pt>
                      <c:pt idx="34">
                        <c:v>3.2309172301048301E-2</c:v>
                      </c:pt>
                      <c:pt idx="35">
                        <c:v>2.7067477720750199E-2</c:v>
                      </c:pt>
                      <c:pt idx="36">
                        <c:v>-2.11353664516E-2</c:v>
                      </c:pt>
                      <c:pt idx="37">
                        <c:v>2.24996875492126E-2</c:v>
                      </c:pt>
                      <c:pt idx="38">
                        <c:v>-1.9679634373856E-2</c:v>
                      </c:pt>
                      <c:pt idx="39">
                        <c:v>-4.2374933328357699E-2</c:v>
                      </c:pt>
                      <c:pt idx="40">
                        <c:v>-2.4526045684257099E-3</c:v>
                      </c:pt>
                      <c:pt idx="41">
                        <c:v>-7.6285273243148502E-2</c:v>
                      </c:pt>
                      <c:pt idx="42">
                        <c:v>9.0461893240701904E-2</c:v>
                      </c:pt>
                      <c:pt idx="43">
                        <c:v>0.124977740984505</c:v>
                      </c:pt>
                      <c:pt idx="44">
                        <c:v>2.6009398636865E-3</c:v>
                      </c:pt>
                      <c:pt idx="45">
                        <c:v>-5.59394878874735E-2</c:v>
                      </c:pt>
                      <c:pt idx="46">
                        <c:v>-9.5092823605795199E-2</c:v>
                      </c:pt>
                      <c:pt idx="47">
                        <c:v>0.10596333184611199</c:v>
                      </c:pt>
                      <c:pt idx="48">
                        <c:v>1.49691415494114E-2</c:v>
                      </c:pt>
                      <c:pt idx="49">
                        <c:v>5.3491073745886998E-2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DB02-42F5-9079-E030499B7ACF}"/>
                  </c:ext>
                </c:extLst>
              </c15:ser>
            </c15:filteredRadarSeries>
            <c15:filteredRad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'50d_nor'!$A$27</c15:sqref>
                        </c15:formulaRef>
                      </c:ext>
                    </c:extLst>
                    <c:strCache>
                      <c:ptCount val="1"/>
                      <c:pt idx="0">
                        <c:v>Services managers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'50d_nor'!$B$27:$AY$27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0.120905480160242</c:v>
                      </c:pt>
                      <c:pt idx="1">
                        <c:v>-3.7497292441410701E-2</c:v>
                      </c:pt>
                      <c:pt idx="2">
                        <c:v>6.3625546271547595E-2</c:v>
                      </c:pt>
                      <c:pt idx="3">
                        <c:v>-7.2934028118207504E-3</c:v>
                      </c:pt>
                      <c:pt idx="4">
                        <c:v>2.0392295580671901E-2</c:v>
                      </c:pt>
                      <c:pt idx="5">
                        <c:v>-5.0980290544549299E-2</c:v>
                      </c:pt>
                      <c:pt idx="6">
                        <c:v>-0.13827948937431001</c:v>
                      </c:pt>
                      <c:pt idx="7">
                        <c:v>-1.78178928522958E-3</c:v>
                      </c:pt>
                      <c:pt idx="8">
                        <c:v>1.26858202535024E-2</c:v>
                      </c:pt>
                      <c:pt idx="9">
                        <c:v>-7.1801634418142399E-2</c:v>
                      </c:pt>
                      <c:pt idx="10">
                        <c:v>5.6830544569885698E-2</c:v>
                      </c:pt>
                      <c:pt idx="11">
                        <c:v>5.1290495564600497E-2</c:v>
                      </c:pt>
                      <c:pt idx="12">
                        <c:v>3.1088110897536702E-3</c:v>
                      </c:pt>
                      <c:pt idx="13">
                        <c:v>-5.5776874249955803E-2</c:v>
                      </c:pt>
                      <c:pt idx="14">
                        <c:v>5.0185844148228298E-2</c:v>
                      </c:pt>
                      <c:pt idx="15">
                        <c:v>5.8574335974701498E-2</c:v>
                      </c:pt>
                      <c:pt idx="16">
                        <c:v>-3.1871603889842497E-2</c:v>
                      </c:pt>
                      <c:pt idx="17">
                        <c:v>-1.07180901617952E-2</c:v>
                      </c:pt>
                      <c:pt idx="18">
                        <c:v>2.26255156062336E-2</c:v>
                      </c:pt>
                      <c:pt idx="19">
                        <c:v>-8.5192770540410995E-2</c:v>
                      </c:pt>
                      <c:pt idx="20">
                        <c:v>7.7247060057029096E-2</c:v>
                      </c:pt>
                      <c:pt idx="21">
                        <c:v>-3.1028482791945498E-2</c:v>
                      </c:pt>
                      <c:pt idx="22">
                        <c:v>4.91528465137413E-2</c:v>
                      </c:pt>
                      <c:pt idx="23">
                        <c:v>5.4083219705848298E-2</c:v>
                      </c:pt>
                      <c:pt idx="24">
                        <c:v>-7.0976928948851797E-2</c:v>
                      </c:pt>
                      <c:pt idx="25">
                        <c:v>-0.24409986767681999</c:v>
                      </c:pt>
                      <c:pt idx="26">
                        <c:v>-3.7251363765758397E-2</c:v>
                      </c:pt>
                      <c:pt idx="27">
                        <c:v>-5.0483034949050397E-2</c:v>
                      </c:pt>
                      <c:pt idx="28">
                        <c:v>1.9178687263179998E-2</c:v>
                      </c:pt>
                      <c:pt idx="29">
                        <c:v>-9.4969722609697001E-3</c:v>
                      </c:pt>
                      <c:pt idx="30">
                        <c:v>0.59678224909681898</c:v>
                      </c:pt>
                      <c:pt idx="31">
                        <c:v>1.4788686717798699E-2</c:v>
                      </c:pt>
                      <c:pt idx="32">
                        <c:v>4.9995755741042702E-2</c:v>
                      </c:pt>
                      <c:pt idx="33">
                        <c:v>-0.209259497861152</c:v>
                      </c:pt>
                      <c:pt idx="34">
                        <c:v>2.2355288909006801E-2</c:v>
                      </c:pt>
                      <c:pt idx="35">
                        <c:v>3.0349535266841702E-3</c:v>
                      </c:pt>
                      <c:pt idx="36">
                        <c:v>-1.8651507043351199E-2</c:v>
                      </c:pt>
                      <c:pt idx="37">
                        <c:v>5.6433296465683803E-3</c:v>
                      </c:pt>
                      <c:pt idx="38">
                        <c:v>-2.5285751556765299E-2</c:v>
                      </c:pt>
                      <c:pt idx="39">
                        <c:v>-1.6915155189112099E-2</c:v>
                      </c:pt>
                      <c:pt idx="40">
                        <c:v>-9.3741586736374102E-3</c:v>
                      </c:pt>
                      <c:pt idx="41">
                        <c:v>-6.8224147691489406E-2</c:v>
                      </c:pt>
                      <c:pt idx="42">
                        <c:v>9.9365285694636707E-2</c:v>
                      </c:pt>
                      <c:pt idx="43">
                        <c:v>0.123488953791153</c:v>
                      </c:pt>
                      <c:pt idx="44">
                        <c:v>7.9359909549231306E-3</c:v>
                      </c:pt>
                      <c:pt idx="45">
                        <c:v>-4.4789038413506302E-2</c:v>
                      </c:pt>
                      <c:pt idx="46">
                        <c:v>-0.105193057930839</c:v>
                      </c:pt>
                      <c:pt idx="47">
                        <c:v>0.11206250049146201</c:v>
                      </c:pt>
                      <c:pt idx="48">
                        <c:v>2.23659333069277E-2</c:v>
                      </c:pt>
                      <c:pt idx="49">
                        <c:v>5.0621742244856001E-2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DB02-42F5-9079-E030499B7ACF}"/>
                  </c:ext>
                </c:extLst>
              </c15:ser>
            </c15:filteredRadarSeries>
            <c15:filteredRad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'50d_nor'!$A$28</c15:sqref>
                        </c15:formulaRef>
                      </c:ext>
                    </c:extLst>
                    <c:strCache>
                      <c:ptCount val="1"/>
                      <c:pt idx="0">
                        <c:v>Film, stage and related directors and producers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'50d_nor'!$B$28:$AY$28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6.6924004029658202E-2</c:v>
                      </c:pt>
                      <c:pt idx="1">
                        <c:v>7.4198775923308199E-3</c:v>
                      </c:pt>
                      <c:pt idx="2">
                        <c:v>-7.4812158348310898E-2</c:v>
                      </c:pt>
                      <c:pt idx="3">
                        <c:v>4.8035114080719601E-2</c:v>
                      </c:pt>
                      <c:pt idx="4">
                        <c:v>-2.0294346751736501E-2</c:v>
                      </c:pt>
                      <c:pt idx="5">
                        <c:v>8.0324581308793594E-2</c:v>
                      </c:pt>
                      <c:pt idx="6">
                        <c:v>-6.8344199163257902E-2</c:v>
                      </c:pt>
                      <c:pt idx="7">
                        <c:v>-6.8242157019538605E-2</c:v>
                      </c:pt>
                      <c:pt idx="8">
                        <c:v>4.8567344368502302E-3</c:v>
                      </c:pt>
                      <c:pt idx="9">
                        <c:v>0.116898727716157</c:v>
                      </c:pt>
                      <c:pt idx="10">
                        <c:v>2.4258233178117799E-2</c:v>
                      </c:pt>
                      <c:pt idx="11">
                        <c:v>6.3750074692522404E-2</c:v>
                      </c:pt>
                      <c:pt idx="12">
                        <c:v>-5.8054099808781998E-2</c:v>
                      </c:pt>
                      <c:pt idx="13">
                        <c:v>0.10196509498081401</c:v>
                      </c:pt>
                      <c:pt idx="14">
                        <c:v>0.15033149089578501</c:v>
                      </c:pt>
                      <c:pt idx="15">
                        <c:v>-2.86604047512393E-2</c:v>
                      </c:pt>
                      <c:pt idx="16">
                        <c:v>8.65872508823788E-2</c:v>
                      </c:pt>
                      <c:pt idx="17">
                        <c:v>3.6188799607838898E-2</c:v>
                      </c:pt>
                      <c:pt idx="18">
                        <c:v>-6.7949747730929599E-2</c:v>
                      </c:pt>
                      <c:pt idx="19">
                        <c:v>-0.12643704801914801</c:v>
                      </c:pt>
                      <c:pt idx="20">
                        <c:v>0.188069341571836</c:v>
                      </c:pt>
                      <c:pt idx="21">
                        <c:v>2.0323159991055498E-2</c:v>
                      </c:pt>
                      <c:pt idx="22">
                        <c:v>5.44018945630673E-2</c:v>
                      </c:pt>
                      <c:pt idx="23">
                        <c:v>2.1899778851046499E-2</c:v>
                      </c:pt>
                      <c:pt idx="24">
                        <c:v>-4.8197108880587203E-2</c:v>
                      </c:pt>
                      <c:pt idx="25">
                        <c:v>-0.18059516998490799</c:v>
                      </c:pt>
                      <c:pt idx="26">
                        <c:v>-0.14453301974459301</c:v>
                      </c:pt>
                      <c:pt idx="27">
                        <c:v>-7.3447483916701806E-2</c:v>
                      </c:pt>
                      <c:pt idx="28">
                        <c:v>-0.116750555986011</c:v>
                      </c:pt>
                      <c:pt idx="29">
                        <c:v>-3.5967659957315101E-2</c:v>
                      </c:pt>
                      <c:pt idx="30">
                        <c:v>0.53357690539971503</c:v>
                      </c:pt>
                      <c:pt idx="31">
                        <c:v>-4.21276231425747E-3</c:v>
                      </c:pt>
                      <c:pt idx="32">
                        <c:v>3.1116465763823199E-2</c:v>
                      </c:pt>
                      <c:pt idx="33">
                        <c:v>-0.13273320267050001</c:v>
                      </c:pt>
                      <c:pt idx="34">
                        <c:v>1.85914039522391E-3</c:v>
                      </c:pt>
                      <c:pt idx="35">
                        <c:v>-1.3844214477862699E-3</c:v>
                      </c:pt>
                      <c:pt idx="36">
                        <c:v>-4.9293549686517304E-3</c:v>
                      </c:pt>
                      <c:pt idx="37">
                        <c:v>2.1210599607648699E-2</c:v>
                      </c:pt>
                      <c:pt idx="38">
                        <c:v>-4.6331655014004103E-2</c:v>
                      </c:pt>
                      <c:pt idx="39">
                        <c:v>-7.8353945683671197E-2</c:v>
                      </c:pt>
                      <c:pt idx="40">
                        <c:v>-6.7322003532732197E-2</c:v>
                      </c:pt>
                      <c:pt idx="41">
                        <c:v>8.4907333127635501E-2</c:v>
                      </c:pt>
                      <c:pt idx="42">
                        <c:v>1.88455903589295E-2</c:v>
                      </c:pt>
                      <c:pt idx="43">
                        <c:v>-8.7965507867328901E-2</c:v>
                      </c:pt>
                      <c:pt idx="44">
                        <c:v>-7.0224513629394397E-3</c:v>
                      </c:pt>
                      <c:pt idx="45">
                        <c:v>-4.6672306783220501E-3</c:v>
                      </c:pt>
                      <c:pt idx="46">
                        <c:v>-3.7936002450709001E-2</c:v>
                      </c:pt>
                      <c:pt idx="47">
                        <c:v>-1.3797197553488299E-2</c:v>
                      </c:pt>
                      <c:pt idx="48">
                        <c:v>-8.4085577417044796E-2</c:v>
                      </c:pt>
                      <c:pt idx="49">
                        <c:v>7.4493064428373001E-2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DB02-42F5-9079-E030499B7ACF}"/>
                  </c:ext>
                </c:extLst>
              </c15:ser>
            </c15:filteredRadarSeries>
            <c15:filteredRada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'50d_nor'!$A$29</c15:sqref>
                        </c15:formulaRef>
                      </c:ext>
                    </c:extLst>
                    <c:strCache>
                      <c:ptCount val="1"/>
                      <c:pt idx="0">
                        <c:v>Other artistic and cultural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'50d_nor'!$B$29:$AY$29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-4.4440427034643903E-2</c:v>
                      </c:pt>
                      <c:pt idx="1">
                        <c:v>0.14993926946185501</c:v>
                      </c:pt>
                      <c:pt idx="2">
                        <c:v>-0.136579191917474</c:v>
                      </c:pt>
                      <c:pt idx="3">
                        <c:v>3.23694170955812E-2</c:v>
                      </c:pt>
                      <c:pt idx="4">
                        <c:v>7.8622436610275098E-2</c:v>
                      </c:pt>
                      <c:pt idx="5">
                        <c:v>-7.3786091380297304E-3</c:v>
                      </c:pt>
                      <c:pt idx="6">
                        <c:v>-6.2749083107491901E-2</c:v>
                      </c:pt>
                      <c:pt idx="7">
                        <c:v>-0.10654002300934801</c:v>
                      </c:pt>
                      <c:pt idx="8">
                        <c:v>-3.25787988949841E-2</c:v>
                      </c:pt>
                      <c:pt idx="9">
                        <c:v>2.9374876300866899E-2</c:v>
                      </c:pt>
                      <c:pt idx="10">
                        <c:v>8.73587592475423E-2</c:v>
                      </c:pt>
                      <c:pt idx="11">
                        <c:v>3.4690764730580401E-2</c:v>
                      </c:pt>
                      <c:pt idx="12">
                        <c:v>-1.2415145710881299E-3</c:v>
                      </c:pt>
                      <c:pt idx="13">
                        <c:v>2.9614461651425401E-2</c:v>
                      </c:pt>
                      <c:pt idx="14">
                        <c:v>-7.5450141583323599E-4</c:v>
                      </c:pt>
                      <c:pt idx="15">
                        <c:v>-4.24329672364629E-2</c:v>
                      </c:pt>
                      <c:pt idx="16">
                        <c:v>7.0009787405275206E-2</c:v>
                      </c:pt>
                      <c:pt idx="17">
                        <c:v>5.9953236652516499E-2</c:v>
                      </c:pt>
                      <c:pt idx="18">
                        <c:v>4.8952918330411301E-2</c:v>
                      </c:pt>
                      <c:pt idx="19">
                        <c:v>-4.7434759779051497E-2</c:v>
                      </c:pt>
                      <c:pt idx="20">
                        <c:v>8.5780039335813102E-2</c:v>
                      </c:pt>
                      <c:pt idx="21">
                        <c:v>9.6456001164640898E-2</c:v>
                      </c:pt>
                      <c:pt idx="22">
                        <c:v>-4.9848196870180203E-2</c:v>
                      </c:pt>
                      <c:pt idx="23">
                        <c:v>3.2234279180972901E-2</c:v>
                      </c:pt>
                      <c:pt idx="24">
                        <c:v>-5.2060399437540802E-2</c:v>
                      </c:pt>
                      <c:pt idx="25">
                        <c:v>-0.17201849782617101</c:v>
                      </c:pt>
                      <c:pt idx="26">
                        <c:v>-0.14375571163890899</c:v>
                      </c:pt>
                      <c:pt idx="27">
                        <c:v>-0.19236553436180601</c:v>
                      </c:pt>
                      <c:pt idx="28">
                        <c:v>-0.119931657140537</c:v>
                      </c:pt>
                      <c:pt idx="29">
                        <c:v>1.63090774263038E-2</c:v>
                      </c:pt>
                      <c:pt idx="30">
                        <c:v>0.50996727166757805</c:v>
                      </c:pt>
                      <c:pt idx="31">
                        <c:v>5.1056296051737997E-2</c:v>
                      </c:pt>
                      <c:pt idx="32">
                        <c:v>3.0886552680558701E-2</c:v>
                      </c:pt>
                      <c:pt idx="33">
                        <c:v>-0.28356296759858401</c:v>
                      </c:pt>
                      <c:pt idx="34">
                        <c:v>-3.3169577892413503E-2</c:v>
                      </c:pt>
                      <c:pt idx="35">
                        <c:v>5.7172865621118403E-2</c:v>
                      </c:pt>
                      <c:pt idx="36">
                        <c:v>-0.118518258322887</c:v>
                      </c:pt>
                      <c:pt idx="37">
                        <c:v>9.0704358950703196E-2</c:v>
                      </c:pt>
                      <c:pt idx="38">
                        <c:v>1.06660983023271E-2</c:v>
                      </c:pt>
                      <c:pt idx="39">
                        <c:v>4.3393587722696303E-2</c:v>
                      </c:pt>
                      <c:pt idx="40">
                        <c:v>-2.4148805044334701E-2</c:v>
                      </c:pt>
                      <c:pt idx="41">
                        <c:v>-5.5829991371865598E-3</c:v>
                      </c:pt>
                      <c:pt idx="42">
                        <c:v>7.8580148915055797E-2</c:v>
                      </c:pt>
                      <c:pt idx="43">
                        <c:v>8.8798170455794301E-2</c:v>
                      </c:pt>
                      <c:pt idx="44">
                        <c:v>2.3069824651003601E-2</c:v>
                      </c:pt>
                      <c:pt idx="45">
                        <c:v>-3.5555775241215698E-2</c:v>
                      </c:pt>
                      <c:pt idx="46">
                        <c:v>-6.9203404742966407E-2</c:v>
                      </c:pt>
                      <c:pt idx="47">
                        <c:v>2.97924540209226E-2</c:v>
                      </c:pt>
                      <c:pt idx="48">
                        <c:v>-8.0270866789081394E-2</c:v>
                      </c:pt>
                      <c:pt idx="49">
                        <c:v>4.7682819677023598E-2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DB02-42F5-9079-E030499B7ACF}"/>
                  </c:ext>
                </c:extLst>
              </c15:ser>
            </c15:filteredRadarSeries>
            <c15:filteredRad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'50d_nor'!$A$30</c15:sqref>
                        </c15:formulaRef>
                      </c:ext>
                    </c:extLst>
                    <c:strCache>
                      <c:ptCount val="1"/>
                      <c:pt idx="0">
                        <c:v>Finance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'50d_nor'!$B$30:$AY$30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6.3396045037167503E-2</c:v>
                      </c:pt>
                      <c:pt idx="1">
                        <c:v>-8.2397721661130102E-2</c:v>
                      </c:pt>
                      <c:pt idx="2">
                        <c:v>7.7581102553631098E-2</c:v>
                      </c:pt>
                      <c:pt idx="3">
                        <c:v>1.16378685776119E-2</c:v>
                      </c:pt>
                      <c:pt idx="4">
                        <c:v>4.51409095729896E-2</c:v>
                      </c:pt>
                      <c:pt idx="5">
                        <c:v>-0.118747218710922</c:v>
                      </c:pt>
                      <c:pt idx="6">
                        <c:v>-0.16021391085209699</c:v>
                      </c:pt>
                      <c:pt idx="7">
                        <c:v>-6.9393245836488607E-2</c:v>
                      </c:pt>
                      <c:pt idx="8">
                        <c:v>-0.15906170172268799</c:v>
                      </c:pt>
                      <c:pt idx="9">
                        <c:v>-9.3970786161188494E-2</c:v>
                      </c:pt>
                      <c:pt idx="10">
                        <c:v>-1.14815780254632E-2</c:v>
                      </c:pt>
                      <c:pt idx="11">
                        <c:v>0.16804897802299701</c:v>
                      </c:pt>
                      <c:pt idx="12">
                        <c:v>-6.8407757167300895E-2</c:v>
                      </c:pt>
                      <c:pt idx="13">
                        <c:v>5.5272272061324901E-2</c:v>
                      </c:pt>
                      <c:pt idx="14">
                        <c:v>5.7648511918923E-2</c:v>
                      </c:pt>
                      <c:pt idx="15">
                        <c:v>3.81315146481883E-2</c:v>
                      </c:pt>
                      <c:pt idx="16">
                        <c:v>8.5964890641862093E-2</c:v>
                      </c:pt>
                      <c:pt idx="17">
                        <c:v>2.7394834539820698E-2</c:v>
                      </c:pt>
                      <c:pt idx="18">
                        <c:v>9.3582961617953903E-2</c:v>
                      </c:pt>
                      <c:pt idx="19">
                        <c:v>-0.103076011892777</c:v>
                      </c:pt>
                      <c:pt idx="20">
                        <c:v>0.222637102270863</c:v>
                      </c:pt>
                      <c:pt idx="21">
                        <c:v>-5.8104413163351402E-2</c:v>
                      </c:pt>
                      <c:pt idx="22">
                        <c:v>-5.3728094292549801E-2</c:v>
                      </c:pt>
                      <c:pt idx="23">
                        <c:v>-5.5501210080063201E-2</c:v>
                      </c:pt>
                      <c:pt idx="24">
                        <c:v>-0.124493801064698</c:v>
                      </c:pt>
                      <c:pt idx="25">
                        <c:v>-0.19124304374749501</c:v>
                      </c:pt>
                      <c:pt idx="26">
                        <c:v>4.6727421786222099E-2</c:v>
                      </c:pt>
                      <c:pt idx="27">
                        <c:v>-0.10727714173726299</c:v>
                      </c:pt>
                      <c:pt idx="28">
                        <c:v>-0.18099063701460399</c:v>
                      </c:pt>
                      <c:pt idx="29">
                        <c:v>8.6917090427008806E-2</c:v>
                      </c:pt>
                      <c:pt idx="30">
                        <c:v>0.50571787368631904</c:v>
                      </c:pt>
                      <c:pt idx="31">
                        <c:v>8.6382310776286803E-2</c:v>
                      </c:pt>
                      <c:pt idx="32">
                        <c:v>4.9212188155248797E-2</c:v>
                      </c:pt>
                      <c:pt idx="33">
                        <c:v>-8.3350487295868206E-2</c:v>
                      </c:pt>
                      <c:pt idx="34">
                        <c:v>1.57952139128328E-3</c:v>
                      </c:pt>
                      <c:pt idx="35">
                        <c:v>6.2125464686702599E-4</c:v>
                      </c:pt>
                      <c:pt idx="36">
                        <c:v>-9.9185107471020106E-2</c:v>
                      </c:pt>
                      <c:pt idx="37">
                        <c:v>4.9941497366912897E-2</c:v>
                      </c:pt>
                      <c:pt idx="38">
                        <c:v>0.18188660849013699</c:v>
                      </c:pt>
                      <c:pt idx="39">
                        <c:v>-7.1562919854835705E-2</c:v>
                      </c:pt>
                      <c:pt idx="40">
                        <c:v>-0.108228615001274</c:v>
                      </c:pt>
                      <c:pt idx="41">
                        <c:v>-1.54268927051225E-2</c:v>
                      </c:pt>
                      <c:pt idx="42">
                        <c:v>2.81111703915712E-2</c:v>
                      </c:pt>
                      <c:pt idx="43">
                        <c:v>9.3119213740922996E-2</c:v>
                      </c:pt>
                      <c:pt idx="44">
                        <c:v>3.76740826534952E-2</c:v>
                      </c:pt>
                      <c:pt idx="45">
                        <c:v>-7.0286081786764099E-2</c:v>
                      </c:pt>
                      <c:pt idx="46">
                        <c:v>-0.14497036624225401</c:v>
                      </c:pt>
                      <c:pt idx="47">
                        <c:v>0.24581573118681399</c:v>
                      </c:pt>
                      <c:pt idx="48">
                        <c:v>0.14391170226905201</c:v>
                      </c:pt>
                      <c:pt idx="49">
                        <c:v>0.12806962782762499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DB02-42F5-9079-E030499B7ACF}"/>
                  </c:ext>
                </c:extLst>
              </c15:ser>
            </c15:filteredRadarSeries>
            <c15:filteredRada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'50d_nor'!$A$31</c15:sqref>
                        </c15:formulaRef>
                      </c:ext>
                    </c:extLst>
                    <c:strCache>
                      <c:ptCount val="1"/>
                      <c:pt idx="0">
                        <c:v>Human resource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'50d_nor'!$B$31:$AY$31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4.2644808028787298E-2</c:v>
                      </c:pt>
                      <c:pt idx="1">
                        <c:v>-2.7088922140123602E-2</c:v>
                      </c:pt>
                      <c:pt idx="2">
                        <c:v>1.9937186392595601E-2</c:v>
                      </c:pt>
                      <c:pt idx="3">
                        <c:v>7.0058182270450006E-2</c:v>
                      </c:pt>
                      <c:pt idx="4">
                        <c:v>0.12593507001611701</c:v>
                      </c:pt>
                      <c:pt idx="5">
                        <c:v>-4.8294309479872399E-2</c:v>
                      </c:pt>
                      <c:pt idx="6">
                        <c:v>-5.0593275473513402E-2</c:v>
                      </c:pt>
                      <c:pt idx="7">
                        <c:v>-8.5161781165078596E-2</c:v>
                      </c:pt>
                      <c:pt idx="8">
                        <c:v>0.16572138155507299</c:v>
                      </c:pt>
                      <c:pt idx="9">
                        <c:v>6.6828981175755002E-3</c:v>
                      </c:pt>
                      <c:pt idx="10">
                        <c:v>9.8365121516135301E-2</c:v>
                      </c:pt>
                      <c:pt idx="11">
                        <c:v>9.1671721562091205E-2</c:v>
                      </c:pt>
                      <c:pt idx="12">
                        <c:v>4.8869405981506998E-2</c:v>
                      </c:pt>
                      <c:pt idx="13">
                        <c:v>1.7294952030178001E-2</c:v>
                      </c:pt>
                      <c:pt idx="14">
                        <c:v>4.2779823902667699E-3</c:v>
                      </c:pt>
                      <c:pt idx="15">
                        <c:v>3.11153713332811E-3</c:v>
                      </c:pt>
                      <c:pt idx="16">
                        <c:v>0.12608495295784899</c:v>
                      </c:pt>
                      <c:pt idx="17">
                        <c:v>2.73913002545795E-2</c:v>
                      </c:pt>
                      <c:pt idx="18">
                        <c:v>6.7081455876562404E-2</c:v>
                      </c:pt>
                      <c:pt idx="19">
                        <c:v>-9.0108478526684493E-2</c:v>
                      </c:pt>
                      <c:pt idx="20">
                        <c:v>3.2377575499773797E-2</c:v>
                      </c:pt>
                      <c:pt idx="21">
                        <c:v>2.6325500016958901E-2</c:v>
                      </c:pt>
                      <c:pt idx="22">
                        <c:v>-1.6138174957206201E-2</c:v>
                      </c:pt>
                      <c:pt idx="23">
                        <c:v>-5.1333823605330599E-2</c:v>
                      </c:pt>
                      <c:pt idx="24">
                        <c:v>6.4553612020923704E-3</c:v>
                      </c:pt>
                      <c:pt idx="25">
                        <c:v>-0.16006143759451699</c:v>
                      </c:pt>
                      <c:pt idx="26">
                        <c:v>-4.7152775697949102E-2</c:v>
                      </c:pt>
                      <c:pt idx="27">
                        <c:v>-0.12550776086933399</c:v>
                      </c:pt>
                      <c:pt idx="28">
                        <c:v>-2.10035597748373E-2</c:v>
                      </c:pt>
                      <c:pt idx="29">
                        <c:v>6.6815765938590996E-2</c:v>
                      </c:pt>
                      <c:pt idx="30">
                        <c:v>0.54870962155269598</c:v>
                      </c:pt>
                      <c:pt idx="31">
                        <c:v>-5.4202443989761397E-3</c:v>
                      </c:pt>
                      <c:pt idx="32">
                        <c:v>8.6118509806212603E-3</c:v>
                      </c:pt>
                      <c:pt idx="33">
                        <c:v>-0.22952849414868801</c:v>
                      </c:pt>
                      <c:pt idx="34">
                        <c:v>-6.3907991374815204E-2</c:v>
                      </c:pt>
                      <c:pt idx="35">
                        <c:v>5.8961440214327698E-2</c:v>
                      </c:pt>
                      <c:pt idx="36">
                        <c:v>-8.8342858337310398E-2</c:v>
                      </c:pt>
                      <c:pt idx="37">
                        <c:v>-2.88273560540078E-2</c:v>
                      </c:pt>
                      <c:pt idx="38">
                        <c:v>0.11016275781120199</c:v>
                      </c:pt>
                      <c:pt idx="39">
                        <c:v>-1.9415489330682802E-2</c:v>
                      </c:pt>
                      <c:pt idx="40">
                        <c:v>-6.7079137943530598E-2</c:v>
                      </c:pt>
                      <c:pt idx="41">
                        <c:v>-7.9123471073034995E-2</c:v>
                      </c:pt>
                      <c:pt idx="42">
                        <c:v>3.5107403695021903E-2</c:v>
                      </c:pt>
                      <c:pt idx="43">
                        <c:v>0.162630463918854</c:v>
                      </c:pt>
                      <c:pt idx="44">
                        <c:v>2.67270290384032E-2</c:v>
                      </c:pt>
                      <c:pt idx="45">
                        <c:v>-2.4764155985648899E-2</c:v>
                      </c:pt>
                      <c:pt idx="46">
                        <c:v>-7.7003206779814704E-2</c:v>
                      </c:pt>
                      <c:pt idx="47">
                        <c:v>0.14825738065507299</c:v>
                      </c:pt>
                      <c:pt idx="48">
                        <c:v>3.0426950288184099E-2</c:v>
                      </c:pt>
                      <c:pt idx="49">
                        <c:v>4.1168641758459197E-2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DB02-42F5-9079-E030499B7ACF}"/>
                  </c:ext>
                </c:extLst>
              </c15:ser>
            </c15:filteredRadarSeries>
            <c15:filteredRada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'50d_nor'!$A$32</c15:sqref>
                        </c15:formulaRef>
                      </c:ext>
                    </c:extLst>
                    <c:strCache>
                      <c:ptCount val="1"/>
                      <c:pt idx="0">
                        <c:v>Sales and marketing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'50d_nor'!$B$32:$AY$32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2.18566040700163E-2</c:v>
                      </c:pt>
                      <c:pt idx="1">
                        <c:v>-0.107753387393283</c:v>
                      </c:pt>
                      <c:pt idx="2">
                        <c:v>7.6486381062214698E-2</c:v>
                      </c:pt>
                      <c:pt idx="3">
                        <c:v>6.5975522078205895E-2</c:v>
                      </c:pt>
                      <c:pt idx="4">
                        <c:v>5.6456055737457798E-3</c:v>
                      </c:pt>
                      <c:pt idx="5">
                        <c:v>-6.2727700882492604E-2</c:v>
                      </c:pt>
                      <c:pt idx="6">
                        <c:v>-0.231433167354331</c:v>
                      </c:pt>
                      <c:pt idx="7">
                        <c:v>-0.17191814703366201</c:v>
                      </c:pt>
                      <c:pt idx="8">
                        <c:v>7.2695329913564796E-2</c:v>
                      </c:pt>
                      <c:pt idx="9">
                        <c:v>5.2296004374273702E-2</c:v>
                      </c:pt>
                      <c:pt idx="10">
                        <c:v>4.9647590155754401E-2</c:v>
                      </c:pt>
                      <c:pt idx="11">
                        <c:v>8.0616939464726797E-2</c:v>
                      </c:pt>
                      <c:pt idx="12">
                        <c:v>-0.10865524259503601</c:v>
                      </c:pt>
                      <c:pt idx="13">
                        <c:v>-5.7949398680680803E-2</c:v>
                      </c:pt>
                      <c:pt idx="14">
                        <c:v>6.5803347134782406E-2</c:v>
                      </c:pt>
                      <c:pt idx="15">
                        <c:v>1.4628864758039199E-2</c:v>
                      </c:pt>
                      <c:pt idx="16">
                        <c:v>-3.9582882690976998E-2</c:v>
                      </c:pt>
                      <c:pt idx="17">
                        <c:v>6.1741173630086799E-2</c:v>
                      </c:pt>
                      <c:pt idx="18">
                        <c:v>2.71868255995294E-3</c:v>
                      </c:pt>
                      <c:pt idx="19">
                        <c:v>-0.19207114691124599</c:v>
                      </c:pt>
                      <c:pt idx="20">
                        <c:v>0.20749650599932701</c:v>
                      </c:pt>
                      <c:pt idx="21">
                        <c:v>-7.05250508001284E-2</c:v>
                      </c:pt>
                      <c:pt idx="22">
                        <c:v>-5.0101785021892699E-2</c:v>
                      </c:pt>
                      <c:pt idx="23">
                        <c:v>-1.7957175794944501E-2</c:v>
                      </c:pt>
                      <c:pt idx="24">
                        <c:v>-0.174279016734668</c:v>
                      </c:pt>
                      <c:pt idx="25">
                        <c:v>-0.17314366056547201</c:v>
                      </c:pt>
                      <c:pt idx="26">
                        <c:v>-9.2159213230007295E-2</c:v>
                      </c:pt>
                      <c:pt idx="27">
                        <c:v>-7.6723052628218796E-2</c:v>
                      </c:pt>
                      <c:pt idx="28">
                        <c:v>1.70665934163187E-2</c:v>
                      </c:pt>
                      <c:pt idx="29">
                        <c:v>2.0004472330691699E-2</c:v>
                      </c:pt>
                      <c:pt idx="30">
                        <c:v>0.52667873620982797</c:v>
                      </c:pt>
                      <c:pt idx="31">
                        <c:v>0.12779659942194499</c:v>
                      </c:pt>
                      <c:pt idx="32">
                        <c:v>8.6240689658293498E-2</c:v>
                      </c:pt>
                      <c:pt idx="33">
                        <c:v>-6.3138479633807296E-2</c:v>
                      </c:pt>
                      <c:pt idx="34">
                        <c:v>6.3284485657537897E-3</c:v>
                      </c:pt>
                      <c:pt idx="35">
                        <c:v>-6.7438192732960395E-2</c:v>
                      </c:pt>
                      <c:pt idx="36">
                        <c:v>-0.137537852150245</c:v>
                      </c:pt>
                      <c:pt idx="37">
                        <c:v>6.4013147337304593E-2</c:v>
                      </c:pt>
                      <c:pt idx="38">
                        <c:v>6.7505416334811594E-2</c:v>
                      </c:pt>
                      <c:pt idx="39">
                        <c:v>-9.7929394004597506E-2</c:v>
                      </c:pt>
                      <c:pt idx="40">
                        <c:v>-2.9043072502105301E-2</c:v>
                      </c:pt>
                      <c:pt idx="41">
                        <c:v>-3.5550203332751003E-2</c:v>
                      </c:pt>
                      <c:pt idx="42">
                        <c:v>-2.2024092444235199E-2</c:v>
                      </c:pt>
                      <c:pt idx="43">
                        <c:v>7.4833629923570996E-2</c:v>
                      </c:pt>
                      <c:pt idx="44">
                        <c:v>4.9983291891141902E-2</c:v>
                      </c:pt>
                      <c:pt idx="45">
                        <c:v>-8.9171843944327395E-2</c:v>
                      </c:pt>
                      <c:pt idx="46">
                        <c:v>-5.6885803907149597E-2</c:v>
                      </c:pt>
                      <c:pt idx="47">
                        <c:v>0.15940227471495799</c:v>
                      </c:pt>
                      <c:pt idx="48">
                        <c:v>1.5877818580956299E-2</c:v>
                      </c:pt>
                      <c:pt idx="49">
                        <c:v>0.19173278358211199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DB02-42F5-9079-E030499B7ACF}"/>
                  </c:ext>
                </c:extLst>
              </c15:ser>
            </c15:filteredRadarSeries>
            <c15:filteredRada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'50d_nor'!$A$33</c15:sqref>
                        </c15:formulaRef>
                      </c:ext>
                    </c:extLst>
                    <c:strCache>
                      <c:ptCount val="1"/>
                      <c:pt idx="0">
                        <c:v>Advertising and public relations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'50d_nor'!$B$33:$AY$33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3.73932850601533E-3</c:v>
                      </c:pt>
                      <c:pt idx="1">
                        <c:v>1.1162012227518E-2</c:v>
                      </c:pt>
                      <c:pt idx="2">
                        <c:v>-3.4044843649353E-2</c:v>
                      </c:pt>
                      <c:pt idx="3">
                        <c:v>2.4992583241337199E-2</c:v>
                      </c:pt>
                      <c:pt idx="4">
                        <c:v>-1.2571507252191199E-2</c:v>
                      </c:pt>
                      <c:pt idx="5">
                        <c:v>-2.4845806669246299E-2</c:v>
                      </c:pt>
                      <c:pt idx="6">
                        <c:v>-0.139325719075786</c:v>
                      </c:pt>
                      <c:pt idx="7">
                        <c:v>-7.5647333399441505E-2</c:v>
                      </c:pt>
                      <c:pt idx="8">
                        <c:v>1.3672420560703001E-2</c:v>
                      </c:pt>
                      <c:pt idx="9">
                        <c:v>-3.4291580253635497E-2</c:v>
                      </c:pt>
                      <c:pt idx="10">
                        <c:v>-1.8309959432235401E-2</c:v>
                      </c:pt>
                      <c:pt idx="11">
                        <c:v>4.3099910056153497E-2</c:v>
                      </c:pt>
                      <c:pt idx="12">
                        <c:v>-5.0941046042053302E-2</c:v>
                      </c:pt>
                      <c:pt idx="13">
                        <c:v>-1.25071882870083E-2</c:v>
                      </c:pt>
                      <c:pt idx="14">
                        <c:v>-2.4734806176726302E-3</c:v>
                      </c:pt>
                      <c:pt idx="15">
                        <c:v>3.78953263966148E-3</c:v>
                      </c:pt>
                      <c:pt idx="16">
                        <c:v>-4.4472596973382003E-2</c:v>
                      </c:pt>
                      <c:pt idx="17">
                        <c:v>-6.1106519457606997E-3</c:v>
                      </c:pt>
                      <c:pt idx="18">
                        <c:v>6.7263814136926794E-2</c:v>
                      </c:pt>
                      <c:pt idx="19">
                        <c:v>-8.9021669377102805E-2</c:v>
                      </c:pt>
                      <c:pt idx="20">
                        <c:v>0.17466729779999801</c:v>
                      </c:pt>
                      <c:pt idx="21">
                        <c:v>2.8004525377973599E-2</c:v>
                      </c:pt>
                      <c:pt idx="22">
                        <c:v>-3.1494051797009599E-2</c:v>
                      </c:pt>
                      <c:pt idx="23">
                        <c:v>-1.7347439298220201E-2</c:v>
                      </c:pt>
                      <c:pt idx="24">
                        <c:v>-8.5521718497599999E-2</c:v>
                      </c:pt>
                      <c:pt idx="25">
                        <c:v>-0.27344139391229599</c:v>
                      </c:pt>
                      <c:pt idx="26">
                        <c:v>-1.4626444921028299E-2</c:v>
                      </c:pt>
                      <c:pt idx="27">
                        <c:v>-2.9686813175302001E-2</c:v>
                      </c:pt>
                      <c:pt idx="28">
                        <c:v>-4.8415856716979601E-3</c:v>
                      </c:pt>
                      <c:pt idx="29">
                        <c:v>4.1273736149952202E-2</c:v>
                      </c:pt>
                      <c:pt idx="30">
                        <c:v>0.54711978661643201</c:v>
                      </c:pt>
                      <c:pt idx="31">
                        <c:v>0.129258666246514</c:v>
                      </c:pt>
                      <c:pt idx="32">
                        <c:v>4.80950140743793E-2</c:v>
                      </c:pt>
                      <c:pt idx="33">
                        <c:v>-0.204158442124447</c:v>
                      </c:pt>
                      <c:pt idx="34">
                        <c:v>-0.133127891809699</c:v>
                      </c:pt>
                      <c:pt idx="35">
                        <c:v>-4.4772868279082001E-2</c:v>
                      </c:pt>
                      <c:pt idx="36">
                        <c:v>-0.112193309593312</c:v>
                      </c:pt>
                      <c:pt idx="37">
                        <c:v>2.1300513887280399E-2</c:v>
                      </c:pt>
                      <c:pt idx="38">
                        <c:v>-2.8117465490003699E-2</c:v>
                      </c:pt>
                      <c:pt idx="39">
                        <c:v>-4.7061611117408399E-2</c:v>
                      </c:pt>
                      <c:pt idx="40">
                        <c:v>-1.95976733871027E-2</c:v>
                      </c:pt>
                      <c:pt idx="41">
                        <c:v>-4.8194949748393397E-2</c:v>
                      </c:pt>
                      <c:pt idx="42">
                        <c:v>-8.9734694094900404E-3</c:v>
                      </c:pt>
                      <c:pt idx="43">
                        <c:v>8.8067710272210303E-2</c:v>
                      </c:pt>
                      <c:pt idx="44">
                        <c:v>-2.6599004790234799E-3</c:v>
                      </c:pt>
                      <c:pt idx="45">
                        <c:v>-5.3160019713588101E-2</c:v>
                      </c:pt>
                      <c:pt idx="46">
                        <c:v>-0.131789565151264</c:v>
                      </c:pt>
                      <c:pt idx="47">
                        <c:v>0.13204348210754299</c:v>
                      </c:pt>
                      <c:pt idx="48">
                        <c:v>9.3378082272896398E-3</c:v>
                      </c:pt>
                      <c:pt idx="49">
                        <c:v>0.124713320194119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DB02-42F5-9079-E030499B7ACF}"/>
                  </c:ext>
                </c:extLst>
              </c15:ser>
            </c15:filteredRadarSeries>
            <c15:filteredRada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'50d_nor'!$A$34</c15:sqref>
                        </c15:formulaRef>
                      </c:ext>
                    </c:extLst>
                    <c:strCache>
                      <c:ptCount val="1"/>
                      <c:pt idx="0">
                        <c:v>Research and development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'50d_nor'!$B$34:$AY$34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0.110066691808841</c:v>
                      </c:pt>
                      <c:pt idx="1">
                        <c:v>2.0177540256575099E-2</c:v>
                      </c:pt>
                      <c:pt idx="2">
                        <c:v>1.0504045311281801E-2</c:v>
                      </c:pt>
                      <c:pt idx="3">
                        <c:v>6.9430945559031204E-2</c:v>
                      </c:pt>
                      <c:pt idx="4">
                        <c:v>7.0707794306948896E-3</c:v>
                      </c:pt>
                      <c:pt idx="5">
                        <c:v>-4.3760170304843797E-2</c:v>
                      </c:pt>
                      <c:pt idx="6">
                        <c:v>-0.157699036440721</c:v>
                      </c:pt>
                      <c:pt idx="7">
                        <c:v>-0.14395992059707</c:v>
                      </c:pt>
                      <c:pt idx="8">
                        <c:v>8.1254341429526297E-2</c:v>
                      </c:pt>
                      <c:pt idx="9">
                        <c:v>-1.9156735280542202E-2</c:v>
                      </c:pt>
                      <c:pt idx="10">
                        <c:v>8.79221266722785E-2</c:v>
                      </c:pt>
                      <c:pt idx="11">
                        <c:v>7.6636230470901998E-2</c:v>
                      </c:pt>
                      <c:pt idx="12">
                        <c:v>-3.8129554873570198E-2</c:v>
                      </c:pt>
                      <c:pt idx="13">
                        <c:v>-3.0854512566761902E-3</c:v>
                      </c:pt>
                      <c:pt idx="14">
                        <c:v>-6.2595644861005204E-2</c:v>
                      </c:pt>
                      <c:pt idx="15">
                        <c:v>5.3997623259588498E-2</c:v>
                      </c:pt>
                      <c:pt idx="16">
                        <c:v>0.101505556410338</c:v>
                      </c:pt>
                      <c:pt idx="17">
                        <c:v>8.6164395960135101E-2</c:v>
                      </c:pt>
                      <c:pt idx="18">
                        <c:v>8.42158745411958E-3</c:v>
                      </c:pt>
                      <c:pt idx="19">
                        <c:v>-2.9223337681612699E-2</c:v>
                      </c:pt>
                      <c:pt idx="20">
                        <c:v>0.14493098979579599</c:v>
                      </c:pt>
                      <c:pt idx="21">
                        <c:v>2.1063670993819801E-3</c:v>
                      </c:pt>
                      <c:pt idx="22">
                        <c:v>-3.9906733562255402E-2</c:v>
                      </c:pt>
                      <c:pt idx="23">
                        <c:v>-8.5091036360609704E-2</c:v>
                      </c:pt>
                      <c:pt idx="24">
                        <c:v>-2.11908470227112E-2</c:v>
                      </c:pt>
                      <c:pt idx="25">
                        <c:v>-0.16579199749005999</c:v>
                      </c:pt>
                      <c:pt idx="26">
                        <c:v>-1.0925108199396299E-2</c:v>
                      </c:pt>
                      <c:pt idx="27">
                        <c:v>-0.141975454587282</c:v>
                      </c:pt>
                      <c:pt idx="28">
                        <c:v>-0.15165282187440901</c:v>
                      </c:pt>
                      <c:pt idx="29">
                        <c:v>3.9904543444128603E-2</c:v>
                      </c:pt>
                      <c:pt idx="30">
                        <c:v>0.58399855282247704</c:v>
                      </c:pt>
                      <c:pt idx="31">
                        <c:v>1.7545028215759199E-2</c:v>
                      </c:pt>
                      <c:pt idx="32">
                        <c:v>3.5273057892883798E-2</c:v>
                      </c:pt>
                      <c:pt idx="33">
                        <c:v>-0.231428620487313</c:v>
                      </c:pt>
                      <c:pt idx="34">
                        <c:v>-2.2587551532511799E-2</c:v>
                      </c:pt>
                      <c:pt idx="35">
                        <c:v>-3.08816373570555E-2</c:v>
                      </c:pt>
                      <c:pt idx="36">
                        <c:v>-9.2722168421323706E-2</c:v>
                      </c:pt>
                      <c:pt idx="37">
                        <c:v>8.5281907344909605E-2</c:v>
                      </c:pt>
                      <c:pt idx="38">
                        <c:v>0.13180582938371299</c:v>
                      </c:pt>
                      <c:pt idx="39">
                        <c:v>-1.8319001673861302E-2</c:v>
                      </c:pt>
                      <c:pt idx="40">
                        <c:v>-9.9511846653301095E-2</c:v>
                      </c:pt>
                      <c:pt idx="41">
                        <c:v>-0.131285992693774</c:v>
                      </c:pt>
                      <c:pt idx="42">
                        <c:v>2.2178909502453301E-2</c:v>
                      </c:pt>
                      <c:pt idx="43">
                        <c:v>7.6266558988553404E-2</c:v>
                      </c:pt>
                      <c:pt idx="44">
                        <c:v>7.9884909054177403E-2</c:v>
                      </c:pt>
                      <c:pt idx="45">
                        <c:v>-5.4056350370839501E-2</c:v>
                      </c:pt>
                      <c:pt idx="46">
                        <c:v>-2.1237689228586501E-2</c:v>
                      </c:pt>
                      <c:pt idx="47">
                        <c:v>0.17154453021848201</c:v>
                      </c:pt>
                      <c:pt idx="48">
                        <c:v>1.8480591113982699E-2</c:v>
                      </c:pt>
                      <c:pt idx="49">
                        <c:v>0.133167284062465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DB02-42F5-9079-E030499B7ACF}"/>
                  </c:ext>
                </c:extLst>
              </c15:ser>
            </c15:filteredRadarSeries>
            <c15:filteredRadar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'50d_nor'!$A$35</c15:sqref>
                        </c15:formulaRef>
                      </c:ext>
                    </c:extLst>
                    <c:strCache>
                      <c:ptCount val="1"/>
                      <c:pt idx="0">
                        <c:v>Field crop and vegetable growers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'50d_nor'!$B$35:$AY$35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-6.5298170911901696E-2</c:v>
                      </c:pt>
                      <c:pt idx="1">
                        <c:v>-4.52843153633763E-2</c:v>
                      </c:pt>
                      <c:pt idx="2">
                        <c:v>-4.4786422983076203E-2</c:v>
                      </c:pt>
                      <c:pt idx="3">
                        <c:v>5.9990858776116603E-2</c:v>
                      </c:pt>
                      <c:pt idx="4">
                        <c:v>6.8009761073546907E-2</c:v>
                      </c:pt>
                      <c:pt idx="5">
                        <c:v>-3.37742996462519E-2</c:v>
                      </c:pt>
                      <c:pt idx="6">
                        <c:v>-0.19262893334811501</c:v>
                      </c:pt>
                      <c:pt idx="7">
                        <c:v>-7.4867451395923101E-2</c:v>
                      </c:pt>
                      <c:pt idx="8">
                        <c:v>0.13236712154974201</c:v>
                      </c:pt>
                      <c:pt idx="9">
                        <c:v>1.2075599987315E-2</c:v>
                      </c:pt>
                      <c:pt idx="10">
                        <c:v>2.10393553533086E-2</c:v>
                      </c:pt>
                      <c:pt idx="11">
                        <c:v>-4.7033686095816998E-2</c:v>
                      </c:pt>
                      <c:pt idx="12">
                        <c:v>0.14451077272964</c:v>
                      </c:pt>
                      <c:pt idx="13">
                        <c:v>-9.4429988922945504E-2</c:v>
                      </c:pt>
                      <c:pt idx="14">
                        <c:v>3.8311196023476699E-2</c:v>
                      </c:pt>
                      <c:pt idx="15">
                        <c:v>-1.00403321983539E-2</c:v>
                      </c:pt>
                      <c:pt idx="16">
                        <c:v>9.4851920361883696E-2</c:v>
                      </c:pt>
                      <c:pt idx="17">
                        <c:v>6.21756676814193E-2</c:v>
                      </c:pt>
                      <c:pt idx="18">
                        <c:v>-2.5469271596166999E-2</c:v>
                      </c:pt>
                      <c:pt idx="19">
                        <c:v>-0.14683416367272401</c:v>
                      </c:pt>
                      <c:pt idx="20">
                        <c:v>-1.66819243938389E-2</c:v>
                      </c:pt>
                      <c:pt idx="21">
                        <c:v>-0.215117072388472</c:v>
                      </c:pt>
                      <c:pt idx="22">
                        <c:v>0.12774433845531399</c:v>
                      </c:pt>
                      <c:pt idx="23">
                        <c:v>-6.5029274366820294E-2</c:v>
                      </c:pt>
                      <c:pt idx="24">
                        <c:v>-8.4533256795100306E-2</c:v>
                      </c:pt>
                      <c:pt idx="25">
                        <c:v>-7.8336523972733593E-2</c:v>
                      </c:pt>
                      <c:pt idx="26">
                        <c:v>1.8896620660058001E-2</c:v>
                      </c:pt>
                      <c:pt idx="27">
                        <c:v>4.0047910379008997E-2</c:v>
                      </c:pt>
                      <c:pt idx="28">
                        <c:v>0.17806870316972001</c:v>
                      </c:pt>
                      <c:pt idx="29">
                        <c:v>2.2442188474627901E-2</c:v>
                      </c:pt>
                      <c:pt idx="30">
                        <c:v>0.408965666283649</c:v>
                      </c:pt>
                      <c:pt idx="31">
                        <c:v>-1.11891261052491E-2</c:v>
                      </c:pt>
                      <c:pt idx="32">
                        <c:v>-7.2175352542531795E-2</c:v>
                      </c:pt>
                      <c:pt idx="33">
                        <c:v>2.83666851372129E-2</c:v>
                      </c:pt>
                      <c:pt idx="34">
                        <c:v>5.3650045747073799E-2</c:v>
                      </c:pt>
                      <c:pt idx="35">
                        <c:v>5.9039644924732702E-2</c:v>
                      </c:pt>
                      <c:pt idx="36">
                        <c:v>-0.20339087474728801</c:v>
                      </c:pt>
                      <c:pt idx="37">
                        <c:v>0.19814472971039701</c:v>
                      </c:pt>
                      <c:pt idx="38">
                        <c:v>0.136168211089439</c:v>
                      </c:pt>
                      <c:pt idx="39">
                        <c:v>2.70171536240346E-2</c:v>
                      </c:pt>
                      <c:pt idx="40">
                        <c:v>-9.6084948462963504E-2</c:v>
                      </c:pt>
                      <c:pt idx="41">
                        <c:v>-1.6185277087460401E-2</c:v>
                      </c:pt>
                      <c:pt idx="42">
                        <c:v>-4.50813905532663E-2</c:v>
                      </c:pt>
                      <c:pt idx="43">
                        <c:v>-1.9313601494042099E-3</c:v>
                      </c:pt>
                      <c:pt idx="44">
                        <c:v>0.17589620626175201</c:v>
                      </c:pt>
                      <c:pt idx="45">
                        <c:v>4.22475338641796E-2</c:v>
                      </c:pt>
                      <c:pt idx="46">
                        <c:v>-7.3191457739334399E-3</c:v>
                      </c:pt>
                      <c:pt idx="47">
                        <c:v>4.4066758459927101E-2</c:v>
                      </c:pt>
                      <c:pt idx="48">
                        <c:v>-2.55489251896131E-2</c:v>
                      </c:pt>
                      <c:pt idx="49">
                        <c:v>-1.7012077604209701E-3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DB02-42F5-9079-E030499B7ACF}"/>
                  </c:ext>
                </c:extLst>
              </c15:ser>
            </c15:filteredRadarSeries>
            <c15:filteredRada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'50d_nor'!$A$36</c15:sqref>
                        </c15:formulaRef>
                      </c:ext>
                    </c:extLst>
                    <c:strCache>
                      <c:ptCount val="1"/>
                      <c:pt idx="0">
                        <c:v>Tree and shrub crop growers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'50d_nor'!$B$36:$AY$36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1.28325324368619E-2</c:v>
                      </c:pt>
                      <c:pt idx="1">
                        <c:v>5.3277616918862403E-2</c:v>
                      </c:pt>
                      <c:pt idx="2">
                        <c:v>-3.29454378277367E-2</c:v>
                      </c:pt>
                      <c:pt idx="3">
                        <c:v>5.3453525577736097E-2</c:v>
                      </c:pt>
                      <c:pt idx="4">
                        <c:v>1.7713474459032399E-2</c:v>
                      </c:pt>
                      <c:pt idx="5">
                        <c:v>3.0143548583112901E-2</c:v>
                      </c:pt>
                      <c:pt idx="6">
                        <c:v>-0.14890397539564301</c:v>
                      </c:pt>
                      <c:pt idx="7">
                        <c:v>-0.158990434857083</c:v>
                      </c:pt>
                      <c:pt idx="8">
                        <c:v>0.11786004039944201</c:v>
                      </c:pt>
                      <c:pt idx="9">
                        <c:v>-2.0694434183081301E-2</c:v>
                      </c:pt>
                      <c:pt idx="10">
                        <c:v>-2.5424923370681699E-2</c:v>
                      </c:pt>
                      <c:pt idx="11">
                        <c:v>-8.8402752783619202E-3</c:v>
                      </c:pt>
                      <c:pt idx="12">
                        <c:v>0.22408463701893899</c:v>
                      </c:pt>
                      <c:pt idx="13">
                        <c:v>-0.15295582465920601</c:v>
                      </c:pt>
                      <c:pt idx="14">
                        <c:v>6.9110036428657706E-2</c:v>
                      </c:pt>
                      <c:pt idx="15">
                        <c:v>4.3892335656649302E-2</c:v>
                      </c:pt>
                      <c:pt idx="16">
                        <c:v>5.6868679828424397E-2</c:v>
                      </c:pt>
                      <c:pt idx="17">
                        <c:v>8.8308655411759501E-2</c:v>
                      </c:pt>
                      <c:pt idx="18">
                        <c:v>2.7629689566247399E-2</c:v>
                      </c:pt>
                      <c:pt idx="19">
                        <c:v>-0.13788879152990999</c:v>
                      </c:pt>
                      <c:pt idx="20">
                        <c:v>-0.16411539346860701</c:v>
                      </c:pt>
                      <c:pt idx="21">
                        <c:v>-0.23987394187788499</c:v>
                      </c:pt>
                      <c:pt idx="22">
                        <c:v>9.7592796920233094E-2</c:v>
                      </c:pt>
                      <c:pt idx="23">
                        <c:v>-4.2819491942417798E-2</c:v>
                      </c:pt>
                      <c:pt idx="24">
                        <c:v>-4.6088276168503098E-3</c:v>
                      </c:pt>
                      <c:pt idx="25">
                        <c:v>-4.5088692358387403E-2</c:v>
                      </c:pt>
                      <c:pt idx="26">
                        <c:v>4.9912147033036397E-2</c:v>
                      </c:pt>
                      <c:pt idx="27">
                        <c:v>9.8827842946965797E-2</c:v>
                      </c:pt>
                      <c:pt idx="28">
                        <c:v>0.10789665591780399</c:v>
                      </c:pt>
                      <c:pt idx="29">
                        <c:v>3.6552459183567997E-2</c:v>
                      </c:pt>
                      <c:pt idx="30">
                        <c:v>0.342811349314882</c:v>
                      </c:pt>
                      <c:pt idx="31">
                        <c:v>-9.5000440012332196E-2</c:v>
                      </c:pt>
                      <c:pt idx="32">
                        <c:v>-5.3139760717525297E-2</c:v>
                      </c:pt>
                      <c:pt idx="33">
                        <c:v>6.7239798784129098E-2</c:v>
                      </c:pt>
                      <c:pt idx="34">
                        <c:v>2.1184490448888298E-2</c:v>
                      </c:pt>
                      <c:pt idx="35">
                        <c:v>2.2715806485958498E-3</c:v>
                      </c:pt>
                      <c:pt idx="36">
                        <c:v>-0.212554992141609</c:v>
                      </c:pt>
                      <c:pt idx="37">
                        <c:v>3.4075301857462603E-2</c:v>
                      </c:pt>
                      <c:pt idx="38">
                        <c:v>8.3997388717643603E-2</c:v>
                      </c:pt>
                      <c:pt idx="39">
                        <c:v>-0.101495969875985</c:v>
                      </c:pt>
                      <c:pt idx="40">
                        <c:v>-0.141409664363919</c:v>
                      </c:pt>
                      <c:pt idx="41">
                        <c:v>-6.7392379315809797E-2</c:v>
                      </c:pt>
                      <c:pt idx="42">
                        <c:v>-1.8601797077710099E-2</c:v>
                      </c:pt>
                      <c:pt idx="43">
                        <c:v>1.07707216164416E-2</c:v>
                      </c:pt>
                      <c:pt idx="44">
                        <c:v>0.237546093299001</c:v>
                      </c:pt>
                      <c:pt idx="45">
                        <c:v>2.6205526249654099E-2</c:v>
                      </c:pt>
                      <c:pt idx="46">
                        <c:v>2.6652220564499202E-2</c:v>
                      </c:pt>
                      <c:pt idx="47">
                        <c:v>-0.107693062733068</c:v>
                      </c:pt>
                      <c:pt idx="48">
                        <c:v>-7.7054588881428398E-3</c:v>
                      </c:pt>
                      <c:pt idx="49">
                        <c:v>-6.3332438818526002E-2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DB02-42F5-9079-E030499B7ACF}"/>
                  </c:ext>
                </c:extLst>
              </c15:ser>
            </c15:filteredRadarSeries>
            <c15:filteredRada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'50d_nor'!$A$37</c15:sqref>
                        </c15:formulaRef>
                      </c:ext>
                    </c:extLst>
                    <c:strCache>
                      <c:ptCount val="1"/>
                      <c:pt idx="0">
                        <c:v>Gardeners, horticultural and nursery growers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'50d_nor'!$B$37:$AY$37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-7.7787635076123504E-2</c:v>
                      </c:pt>
                      <c:pt idx="1">
                        <c:v>5.1600774335971197E-2</c:v>
                      </c:pt>
                      <c:pt idx="2">
                        <c:v>-0.19632426391772601</c:v>
                      </c:pt>
                      <c:pt idx="3">
                        <c:v>-5.2867763544314897E-2</c:v>
                      </c:pt>
                      <c:pt idx="4">
                        <c:v>-4.0696382311888997E-2</c:v>
                      </c:pt>
                      <c:pt idx="5">
                        <c:v>-9.1501100983591099E-2</c:v>
                      </c:pt>
                      <c:pt idx="6">
                        <c:v>-0.213612249948126</c:v>
                      </c:pt>
                      <c:pt idx="7">
                        <c:v>-9.0044468407158407E-2</c:v>
                      </c:pt>
                      <c:pt idx="8">
                        <c:v>6.3044552466662601E-2</c:v>
                      </c:pt>
                      <c:pt idx="9">
                        <c:v>1.3203390507077299E-2</c:v>
                      </c:pt>
                      <c:pt idx="10">
                        <c:v>-2.5452798760786498E-2</c:v>
                      </c:pt>
                      <c:pt idx="11">
                        <c:v>1.8504891254969E-2</c:v>
                      </c:pt>
                      <c:pt idx="12">
                        <c:v>0.29676996104862002</c:v>
                      </c:pt>
                      <c:pt idx="13">
                        <c:v>-0.15877781148532299</c:v>
                      </c:pt>
                      <c:pt idx="14">
                        <c:v>4.8100913950955802E-2</c:v>
                      </c:pt>
                      <c:pt idx="15">
                        <c:v>2.0659639667826901E-4</c:v>
                      </c:pt>
                      <c:pt idx="16">
                        <c:v>7.7836389978290205E-2</c:v>
                      </c:pt>
                      <c:pt idx="17">
                        <c:v>0.187477820767082</c:v>
                      </c:pt>
                      <c:pt idx="18">
                        <c:v>8.4186250241984797E-2</c:v>
                      </c:pt>
                      <c:pt idx="19">
                        <c:v>-0.13867024492711899</c:v>
                      </c:pt>
                      <c:pt idx="20">
                        <c:v>6.0628620962621602E-2</c:v>
                      </c:pt>
                      <c:pt idx="21">
                        <c:v>-0.14161328499255799</c:v>
                      </c:pt>
                      <c:pt idx="22">
                        <c:v>-1.0592683011192599E-2</c:v>
                      </c:pt>
                      <c:pt idx="23">
                        <c:v>4.4083094140975498E-2</c:v>
                      </c:pt>
                      <c:pt idx="24">
                        <c:v>-3.8537696341972801E-2</c:v>
                      </c:pt>
                      <c:pt idx="25">
                        <c:v>1.12892080207414E-2</c:v>
                      </c:pt>
                      <c:pt idx="26">
                        <c:v>-4.7296098018289399E-2</c:v>
                      </c:pt>
                      <c:pt idx="27">
                        <c:v>-5.0856521146943501E-2</c:v>
                      </c:pt>
                      <c:pt idx="28">
                        <c:v>4.8595951442293402E-2</c:v>
                      </c:pt>
                      <c:pt idx="29">
                        <c:v>3.5678674015675498E-3</c:v>
                      </c:pt>
                      <c:pt idx="30">
                        <c:v>0.203952208376841</c:v>
                      </c:pt>
                      <c:pt idx="31">
                        <c:v>-1.0571607296800499E-2</c:v>
                      </c:pt>
                      <c:pt idx="32">
                        <c:v>-4.3644010169312498E-2</c:v>
                      </c:pt>
                      <c:pt idx="33">
                        <c:v>-2.3351824004353601E-2</c:v>
                      </c:pt>
                      <c:pt idx="34">
                        <c:v>6.5102938113119693E-2</c:v>
                      </c:pt>
                      <c:pt idx="35">
                        <c:v>7.5740315915031595E-2</c:v>
                      </c:pt>
                      <c:pt idx="36">
                        <c:v>-0.15572908908098201</c:v>
                      </c:pt>
                      <c:pt idx="37">
                        <c:v>0.11219679763479</c:v>
                      </c:pt>
                      <c:pt idx="38">
                        <c:v>0.12706120880706301</c:v>
                      </c:pt>
                      <c:pt idx="39">
                        <c:v>-6.1720105458652003E-2</c:v>
                      </c:pt>
                      <c:pt idx="40">
                        <c:v>-6.60008153952161E-2</c:v>
                      </c:pt>
                      <c:pt idx="41">
                        <c:v>-0.16835096421488199</c:v>
                      </c:pt>
                      <c:pt idx="42">
                        <c:v>1.26489880501197E-2</c:v>
                      </c:pt>
                      <c:pt idx="43">
                        <c:v>0.107068988125362</c:v>
                      </c:pt>
                      <c:pt idx="44">
                        <c:v>0.31108318112804501</c:v>
                      </c:pt>
                      <c:pt idx="45">
                        <c:v>6.6855819225825397E-2</c:v>
                      </c:pt>
                      <c:pt idx="46">
                        <c:v>-3.6998650514340203E-2</c:v>
                      </c:pt>
                      <c:pt idx="47">
                        <c:v>-8.2604495492709408E-3</c:v>
                      </c:pt>
                      <c:pt idx="48">
                        <c:v>7.7398963392827204E-3</c:v>
                      </c:pt>
                      <c:pt idx="49">
                        <c:v>-8.8596438692307999E-4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DB02-42F5-9079-E030499B7ACF}"/>
                  </c:ext>
                </c:extLst>
              </c15:ser>
            </c15:filteredRadarSeries>
            <c15:filteredRadar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'50d_nor'!$A$38</c15:sqref>
                        </c15:formulaRef>
                      </c:ext>
                    </c:extLst>
                    <c:strCache>
                      <c:ptCount val="1"/>
                      <c:pt idx="0">
                        <c:v>Mixed crop growers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'50d_nor'!$B$38:$AY$38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-0.11285394102975101</c:v>
                      </c:pt>
                      <c:pt idx="1">
                        <c:v>-0.10326434603632</c:v>
                      </c:pt>
                      <c:pt idx="2">
                        <c:v>-8.9041116676405505E-2</c:v>
                      </c:pt>
                      <c:pt idx="3">
                        <c:v>6.3463610910983501E-2</c:v>
                      </c:pt>
                      <c:pt idx="4">
                        <c:v>2.2191465136660302E-2</c:v>
                      </c:pt>
                      <c:pt idx="5">
                        <c:v>-1.1593738135290001E-2</c:v>
                      </c:pt>
                      <c:pt idx="6">
                        <c:v>-0.18228528159629401</c:v>
                      </c:pt>
                      <c:pt idx="7">
                        <c:v>-5.8968864777534297E-2</c:v>
                      </c:pt>
                      <c:pt idx="8">
                        <c:v>9.3167523094411203E-2</c:v>
                      </c:pt>
                      <c:pt idx="9">
                        <c:v>5.7188176623252998E-2</c:v>
                      </c:pt>
                      <c:pt idx="10">
                        <c:v>4.9978100710573597E-2</c:v>
                      </c:pt>
                      <c:pt idx="11">
                        <c:v>-6.8825214325517095E-2</c:v>
                      </c:pt>
                      <c:pt idx="12">
                        <c:v>0.21417567744052399</c:v>
                      </c:pt>
                      <c:pt idx="13">
                        <c:v>-0.14654846405427999</c:v>
                      </c:pt>
                      <c:pt idx="14">
                        <c:v>8.0346089693199604E-2</c:v>
                      </c:pt>
                      <c:pt idx="15">
                        <c:v>-1.23194032305335E-2</c:v>
                      </c:pt>
                      <c:pt idx="16">
                        <c:v>3.2731925544887699E-2</c:v>
                      </c:pt>
                      <c:pt idx="17">
                        <c:v>2.5934297038023298E-2</c:v>
                      </c:pt>
                      <c:pt idx="18">
                        <c:v>1.5294299383208599E-2</c:v>
                      </c:pt>
                      <c:pt idx="19">
                        <c:v>-0.20491087151988599</c:v>
                      </c:pt>
                      <c:pt idx="20">
                        <c:v>-3.2479947836385199E-2</c:v>
                      </c:pt>
                      <c:pt idx="21">
                        <c:v>-0.18400296211317499</c:v>
                      </c:pt>
                      <c:pt idx="22">
                        <c:v>0.16520440981603701</c:v>
                      </c:pt>
                      <c:pt idx="23">
                        <c:v>-4.4589231932057799E-2</c:v>
                      </c:pt>
                      <c:pt idx="24">
                        <c:v>-8.3695202302633498E-2</c:v>
                      </c:pt>
                      <c:pt idx="25">
                        <c:v>-6.4317714498661305E-2</c:v>
                      </c:pt>
                      <c:pt idx="26">
                        <c:v>-4.6081559794584101E-2</c:v>
                      </c:pt>
                      <c:pt idx="27">
                        <c:v>4.3878952958822402E-2</c:v>
                      </c:pt>
                      <c:pt idx="28">
                        <c:v>9.7982446701274803E-2</c:v>
                      </c:pt>
                      <c:pt idx="29">
                        <c:v>7.6964189217783904E-2</c:v>
                      </c:pt>
                      <c:pt idx="30">
                        <c:v>0.47091191479758499</c:v>
                      </c:pt>
                      <c:pt idx="31">
                        <c:v>-3.5850776578862098E-2</c:v>
                      </c:pt>
                      <c:pt idx="32">
                        <c:v>-1.1544172906578901E-2</c:v>
                      </c:pt>
                      <c:pt idx="33">
                        <c:v>1.8167413368393399E-2</c:v>
                      </c:pt>
                      <c:pt idx="34">
                        <c:v>6.7051941239993904E-2</c:v>
                      </c:pt>
                      <c:pt idx="35">
                        <c:v>-2.3985790265611401E-2</c:v>
                      </c:pt>
                      <c:pt idx="36">
                        <c:v>-0.23707566319499601</c:v>
                      </c:pt>
                      <c:pt idx="37">
                        <c:v>7.8070741163216106E-2</c:v>
                      </c:pt>
                      <c:pt idx="38">
                        <c:v>7.5620835653752896E-2</c:v>
                      </c:pt>
                      <c:pt idx="39">
                        <c:v>-0.10592455615554</c:v>
                      </c:pt>
                      <c:pt idx="40">
                        <c:v>-0.14702429567078701</c:v>
                      </c:pt>
                      <c:pt idx="41">
                        <c:v>-2.7602251208837299E-2</c:v>
                      </c:pt>
                      <c:pt idx="42">
                        <c:v>-7.8081039562831098E-4</c:v>
                      </c:pt>
                      <c:pt idx="43">
                        <c:v>-5.7616610230504399E-2</c:v>
                      </c:pt>
                      <c:pt idx="44">
                        <c:v>0.224332135093919</c:v>
                      </c:pt>
                      <c:pt idx="45">
                        <c:v>5.6693201288649298E-2</c:v>
                      </c:pt>
                      <c:pt idx="46">
                        <c:v>-2.7458679165203899E-2</c:v>
                      </c:pt>
                      <c:pt idx="47">
                        <c:v>7.1702366253047198E-2</c:v>
                      </c:pt>
                      <c:pt idx="48">
                        <c:v>-1.6888990447088699E-2</c:v>
                      </c:pt>
                      <c:pt idx="49">
                        <c:v>-2.65653816136746E-2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DB02-42F5-9079-E030499B7ACF}"/>
                  </c:ext>
                </c:extLst>
              </c15:ser>
            </c15:filteredRadarSeries>
            <c15:filteredRadar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'50d_nor'!$A$39</c15:sqref>
                        </c15:formulaRef>
                      </c:ext>
                    </c:extLst>
                    <c:strCache>
                      <c:ptCount val="1"/>
                      <c:pt idx="0">
                        <c:v>Livestock and dairy producers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'50d_nor'!$B$39:$AY$39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-3.8240535015257197E-2</c:v>
                      </c:pt>
                      <c:pt idx="1">
                        <c:v>-0.157706299763931</c:v>
                      </c:pt>
                      <c:pt idx="2">
                        <c:v>-8.1179703071261197E-2</c:v>
                      </c:pt>
                      <c:pt idx="3">
                        <c:v>3.69902872178135E-2</c:v>
                      </c:pt>
                      <c:pt idx="4">
                        <c:v>7.4669233965065198E-4</c:v>
                      </c:pt>
                      <c:pt idx="5">
                        <c:v>0.12126179501923599</c:v>
                      </c:pt>
                      <c:pt idx="6">
                        <c:v>-0.22877988870733701</c:v>
                      </c:pt>
                      <c:pt idx="7">
                        <c:v>-0.10207659545509</c:v>
                      </c:pt>
                      <c:pt idx="8">
                        <c:v>0.23398953109561901</c:v>
                      </c:pt>
                      <c:pt idx="9">
                        <c:v>2.68350585090198E-2</c:v>
                      </c:pt>
                      <c:pt idx="10">
                        <c:v>0.11169767055355</c:v>
                      </c:pt>
                      <c:pt idx="11">
                        <c:v>-5.01690295986436E-3</c:v>
                      </c:pt>
                      <c:pt idx="12">
                        <c:v>0.19020902300696699</c:v>
                      </c:pt>
                      <c:pt idx="13">
                        <c:v>-0.100528624673551</c:v>
                      </c:pt>
                      <c:pt idx="14">
                        <c:v>0.135811029404518</c:v>
                      </c:pt>
                      <c:pt idx="15">
                        <c:v>0.111014987841623</c:v>
                      </c:pt>
                      <c:pt idx="16">
                        <c:v>0.14858627536097099</c:v>
                      </c:pt>
                      <c:pt idx="17">
                        <c:v>0.117264035405066</c:v>
                      </c:pt>
                      <c:pt idx="18">
                        <c:v>-3.9837560485316698E-3</c:v>
                      </c:pt>
                      <c:pt idx="19">
                        <c:v>-0.11496441199424801</c:v>
                      </c:pt>
                      <c:pt idx="20">
                        <c:v>0.19783849860005501</c:v>
                      </c:pt>
                      <c:pt idx="21">
                        <c:v>-0.14028304189468199</c:v>
                      </c:pt>
                      <c:pt idx="22">
                        <c:v>7.8478176518211207E-2</c:v>
                      </c:pt>
                      <c:pt idx="23">
                        <c:v>4.0933853052493301E-2</c:v>
                      </c:pt>
                      <c:pt idx="24">
                        <c:v>-7.4579589112407293E-2</c:v>
                      </c:pt>
                      <c:pt idx="25">
                        <c:v>-0.105619439928316</c:v>
                      </c:pt>
                      <c:pt idx="26">
                        <c:v>-1.57017283072983E-2</c:v>
                      </c:pt>
                      <c:pt idx="27">
                        <c:v>-9.9911189130261792E-3</c:v>
                      </c:pt>
                      <c:pt idx="28">
                        <c:v>8.2407334319609102E-2</c:v>
                      </c:pt>
                      <c:pt idx="29">
                        <c:v>1.5284871157961601E-2</c:v>
                      </c:pt>
                      <c:pt idx="30">
                        <c:v>0.37209160137880298</c:v>
                      </c:pt>
                      <c:pt idx="31">
                        <c:v>5.7681717356824098E-3</c:v>
                      </c:pt>
                      <c:pt idx="32">
                        <c:v>8.3991572652013902E-2</c:v>
                      </c:pt>
                      <c:pt idx="33">
                        <c:v>7.8809816484695303E-2</c:v>
                      </c:pt>
                      <c:pt idx="34">
                        <c:v>-3.5348746346654102E-2</c:v>
                      </c:pt>
                      <c:pt idx="35">
                        <c:v>4.9724944232361996E-4</c:v>
                      </c:pt>
                      <c:pt idx="36">
                        <c:v>-0.113406047746843</c:v>
                      </c:pt>
                      <c:pt idx="37">
                        <c:v>8.1018679983400399E-2</c:v>
                      </c:pt>
                      <c:pt idx="38">
                        <c:v>0.10924542041766699</c:v>
                      </c:pt>
                      <c:pt idx="39">
                        <c:v>1.95573460446632E-2</c:v>
                      </c:pt>
                      <c:pt idx="40">
                        <c:v>-0.106820267670032</c:v>
                      </c:pt>
                      <c:pt idx="41">
                        <c:v>-8.9158854454875897E-3</c:v>
                      </c:pt>
                      <c:pt idx="42">
                        <c:v>2.6818564472622E-2</c:v>
                      </c:pt>
                      <c:pt idx="43">
                        <c:v>-2.9242701257336402E-2</c:v>
                      </c:pt>
                      <c:pt idx="44">
                        <c:v>0.24933857368869999</c:v>
                      </c:pt>
                      <c:pt idx="45">
                        <c:v>2.3558847420908101E-2</c:v>
                      </c:pt>
                      <c:pt idx="46">
                        <c:v>-0.199507576950118</c:v>
                      </c:pt>
                      <c:pt idx="47">
                        <c:v>4.08461186296252E-2</c:v>
                      </c:pt>
                      <c:pt idx="48">
                        <c:v>7.8869482291266304E-3</c:v>
                      </c:pt>
                      <c:pt idx="49">
                        <c:v>9.6473159555206904E-3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DB02-42F5-9079-E030499B7ACF}"/>
                  </c:ext>
                </c:extLst>
              </c15:ser>
            </c15:filteredRadarSeries>
            <c15:filteredRadar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'50d_nor'!$A$40</c15:sqref>
                        </c15:formulaRef>
                      </c:ext>
                    </c:extLst>
                    <c:strCache>
                      <c:ptCount val="1"/>
                      <c:pt idx="0">
                        <c:v>Poultry producers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'50d_nor'!$B$40:$AY$40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-2.7298828714541999E-2</c:v>
                      </c:pt>
                      <c:pt idx="1">
                        <c:v>-0.25259754513168498</c:v>
                      </c:pt>
                      <c:pt idx="2">
                        <c:v>-6.6985001933681204E-2</c:v>
                      </c:pt>
                      <c:pt idx="3">
                        <c:v>6.4417823984883396E-2</c:v>
                      </c:pt>
                      <c:pt idx="4">
                        <c:v>-1.9326083002703501E-2</c:v>
                      </c:pt>
                      <c:pt idx="5">
                        <c:v>5.31604663361612E-2</c:v>
                      </c:pt>
                      <c:pt idx="6">
                        <c:v>-0.16524731727556799</c:v>
                      </c:pt>
                      <c:pt idx="7">
                        <c:v>-5.49921757554451E-2</c:v>
                      </c:pt>
                      <c:pt idx="8">
                        <c:v>0.229419737697097</c:v>
                      </c:pt>
                      <c:pt idx="9">
                        <c:v>5.8011349398697301E-2</c:v>
                      </c:pt>
                      <c:pt idx="10">
                        <c:v>0.130751247094189</c:v>
                      </c:pt>
                      <c:pt idx="11">
                        <c:v>-1.8422466847523501E-2</c:v>
                      </c:pt>
                      <c:pt idx="12">
                        <c:v>0.17899854687806199</c:v>
                      </c:pt>
                      <c:pt idx="13">
                        <c:v>1.86730819775731E-2</c:v>
                      </c:pt>
                      <c:pt idx="14">
                        <c:v>0.197441174758726</c:v>
                      </c:pt>
                      <c:pt idx="15">
                        <c:v>9.9344789166635902E-2</c:v>
                      </c:pt>
                      <c:pt idx="16">
                        <c:v>0.115398123270711</c:v>
                      </c:pt>
                      <c:pt idx="17">
                        <c:v>1.9654788720277101E-2</c:v>
                      </c:pt>
                      <c:pt idx="18">
                        <c:v>-3.3543988756940201E-3</c:v>
                      </c:pt>
                      <c:pt idx="19">
                        <c:v>-0.11014444049738201</c:v>
                      </c:pt>
                      <c:pt idx="20">
                        <c:v>0.19747598376046399</c:v>
                      </c:pt>
                      <c:pt idx="21">
                        <c:v>-0.12189628620464001</c:v>
                      </c:pt>
                      <c:pt idx="22">
                        <c:v>0.104230031062727</c:v>
                      </c:pt>
                      <c:pt idx="23">
                        <c:v>5.4193527903828101E-2</c:v>
                      </c:pt>
                      <c:pt idx="24">
                        <c:v>-6.9566669947712198E-2</c:v>
                      </c:pt>
                      <c:pt idx="25">
                        <c:v>-0.121687899393728</c:v>
                      </c:pt>
                      <c:pt idx="26">
                        <c:v>1.6063750695407501E-2</c:v>
                      </c:pt>
                      <c:pt idx="27">
                        <c:v>-2.0860061437442699E-2</c:v>
                      </c:pt>
                      <c:pt idx="28">
                        <c:v>6.4393527926688704E-2</c:v>
                      </c:pt>
                      <c:pt idx="29">
                        <c:v>-2.3808465776284399E-2</c:v>
                      </c:pt>
                      <c:pt idx="30">
                        <c:v>0.399972836740213</c:v>
                      </c:pt>
                      <c:pt idx="31">
                        <c:v>1.42478423933858E-2</c:v>
                      </c:pt>
                      <c:pt idx="32">
                        <c:v>8.6925268488011298E-2</c:v>
                      </c:pt>
                      <c:pt idx="33">
                        <c:v>6.3270706547507896E-2</c:v>
                      </c:pt>
                      <c:pt idx="34">
                        <c:v>-7.8794446808970603E-2</c:v>
                      </c:pt>
                      <c:pt idx="35">
                        <c:v>-2.3500985144086502E-2</c:v>
                      </c:pt>
                      <c:pt idx="36">
                        <c:v>-7.1928387946358002E-2</c:v>
                      </c:pt>
                      <c:pt idx="37">
                        <c:v>5.0710555069867401E-2</c:v>
                      </c:pt>
                      <c:pt idx="38">
                        <c:v>3.83605849344918E-2</c:v>
                      </c:pt>
                      <c:pt idx="39">
                        <c:v>1.11249176162711E-2</c:v>
                      </c:pt>
                      <c:pt idx="40">
                        <c:v>-9.6554190916182794E-2</c:v>
                      </c:pt>
                      <c:pt idx="41">
                        <c:v>7.0985148551266405E-2</c:v>
                      </c:pt>
                      <c:pt idx="42">
                        <c:v>0.11540539288438301</c:v>
                      </c:pt>
                      <c:pt idx="43">
                        <c:v>-8.3991940651049896E-2</c:v>
                      </c:pt>
                      <c:pt idx="44">
                        <c:v>0.23686315073745301</c:v>
                      </c:pt>
                      <c:pt idx="45">
                        <c:v>9.3496993099294406E-2</c:v>
                      </c:pt>
                      <c:pt idx="46">
                        <c:v>-0.15789872453009501</c:v>
                      </c:pt>
                      <c:pt idx="47">
                        <c:v>6.0042349262759101E-2</c:v>
                      </c:pt>
                      <c:pt idx="48">
                        <c:v>-9.6337136515711699E-2</c:v>
                      </c:pt>
                      <c:pt idx="49">
                        <c:v>3.7395574734514901E-2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DB02-42F5-9079-E030499B7ACF}"/>
                  </c:ext>
                </c:extLst>
              </c15:ser>
            </c15:filteredRadarSeries>
            <c15:filteredRadar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'50d_nor'!$A$41</c15:sqref>
                        </c15:formulaRef>
                      </c:ext>
                    </c:extLst>
                    <c:strCache>
                      <c:ptCount val="1"/>
                      <c:pt idx="0">
                        <c:v>Mixed crop and animal producers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'50d_nor'!$B$41:$AY$41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-6.0899053585371503E-2</c:v>
                      </c:pt>
                      <c:pt idx="1">
                        <c:v>-0.103630707452033</c:v>
                      </c:pt>
                      <c:pt idx="2">
                        <c:v>-9.3519380050418502E-2</c:v>
                      </c:pt>
                      <c:pt idx="3">
                        <c:v>4.6998093957311297E-2</c:v>
                      </c:pt>
                      <c:pt idx="4">
                        <c:v>6.5749530560550898E-2</c:v>
                      </c:pt>
                      <c:pt idx="5">
                        <c:v>6.6992432787265799E-2</c:v>
                      </c:pt>
                      <c:pt idx="6">
                        <c:v>-0.15896216205073699</c:v>
                      </c:pt>
                      <c:pt idx="7">
                        <c:v>-0.118489832400294</c:v>
                      </c:pt>
                      <c:pt idx="8">
                        <c:v>0.151639746685136</c:v>
                      </c:pt>
                      <c:pt idx="9">
                        <c:v>8.9874472733049202E-2</c:v>
                      </c:pt>
                      <c:pt idx="10">
                        <c:v>9.6503957216529296E-2</c:v>
                      </c:pt>
                      <c:pt idx="11">
                        <c:v>-4.6748750055287903E-3</c:v>
                      </c:pt>
                      <c:pt idx="12">
                        <c:v>0.148568809104073</c:v>
                      </c:pt>
                      <c:pt idx="13">
                        <c:v>-2.6338918236616899E-2</c:v>
                      </c:pt>
                      <c:pt idx="14">
                        <c:v>0.11458881961499701</c:v>
                      </c:pt>
                      <c:pt idx="15">
                        <c:v>1.8285602329388001E-2</c:v>
                      </c:pt>
                      <c:pt idx="16">
                        <c:v>9.5394313430406497E-2</c:v>
                      </c:pt>
                      <c:pt idx="17">
                        <c:v>1.50622537286324E-2</c:v>
                      </c:pt>
                      <c:pt idx="18">
                        <c:v>-5.42392731565755E-2</c:v>
                      </c:pt>
                      <c:pt idx="19">
                        <c:v>-0.16869502961110699</c:v>
                      </c:pt>
                      <c:pt idx="20">
                        <c:v>5.5170766483597797E-2</c:v>
                      </c:pt>
                      <c:pt idx="21">
                        <c:v>-8.2780572497365798E-2</c:v>
                      </c:pt>
                      <c:pt idx="22">
                        <c:v>0.15147155808676799</c:v>
                      </c:pt>
                      <c:pt idx="23">
                        <c:v>-2.7389023014985098E-2</c:v>
                      </c:pt>
                      <c:pt idx="24">
                        <c:v>-3.2530619882596298E-2</c:v>
                      </c:pt>
                      <c:pt idx="25">
                        <c:v>-0.10998200806476301</c:v>
                      </c:pt>
                      <c:pt idx="26">
                        <c:v>-9.5230008300951893E-2</c:v>
                      </c:pt>
                      <c:pt idx="27">
                        <c:v>1.7033068351937301E-2</c:v>
                      </c:pt>
                      <c:pt idx="28">
                        <c:v>6.3217337821234204E-2</c:v>
                      </c:pt>
                      <c:pt idx="29">
                        <c:v>3.3460184623648297E-2</c:v>
                      </c:pt>
                      <c:pt idx="30">
                        <c:v>0.51795995967275998</c:v>
                      </c:pt>
                      <c:pt idx="31">
                        <c:v>-4.2136959337803002E-2</c:v>
                      </c:pt>
                      <c:pt idx="32">
                        <c:v>4.7574320458532597E-2</c:v>
                      </c:pt>
                      <c:pt idx="33">
                        <c:v>-6.3004523874195403E-2</c:v>
                      </c:pt>
                      <c:pt idx="34">
                        <c:v>7.67325507522423E-3</c:v>
                      </c:pt>
                      <c:pt idx="35">
                        <c:v>2.9397561388351E-2</c:v>
                      </c:pt>
                      <c:pt idx="36">
                        <c:v>-0.12079615248362501</c:v>
                      </c:pt>
                      <c:pt idx="37">
                        <c:v>5.5208147751035302E-2</c:v>
                      </c:pt>
                      <c:pt idx="38">
                        <c:v>3.02727044766316E-2</c:v>
                      </c:pt>
                      <c:pt idx="39">
                        <c:v>-8.1811252726686795E-2</c:v>
                      </c:pt>
                      <c:pt idx="40">
                        <c:v>-9.3485034419343999E-2</c:v>
                      </c:pt>
                      <c:pt idx="41">
                        <c:v>2.0884458568024799E-2</c:v>
                      </c:pt>
                      <c:pt idx="42">
                        <c:v>1.6197631016754001E-2</c:v>
                      </c:pt>
                      <c:pt idx="43">
                        <c:v>-5.4431986877232497E-2</c:v>
                      </c:pt>
                      <c:pt idx="44">
                        <c:v>0.21619984595320399</c:v>
                      </c:pt>
                      <c:pt idx="45">
                        <c:v>3.6315044097294198E-2</c:v>
                      </c:pt>
                      <c:pt idx="46">
                        <c:v>-5.1313407398609602E-2</c:v>
                      </c:pt>
                      <c:pt idx="47">
                        <c:v>3.3625830372550097E-2</c:v>
                      </c:pt>
                      <c:pt idx="48">
                        <c:v>-1.0149617469257599E-2</c:v>
                      </c:pt>
                      <c:pt idx="49">
                        <c:v>3.6170084326501198E-3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DB02-42F5-9079-E030499B7ACF}"/>
                  </c:ext>
                </c:extLst>
              </c15:ser>
            </c15:filteredRadarSeries>
            <c15:filteredRada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'50d_nor'!$A$42</c15:sqref>
                        </c15:formulaRef>
                      </c:ext>
                    </c:extLst>
                    <c:strCache>
                      <c:ptCount val="1"/>
                      <c:pt idx="0">
                        <c:v>Forestry and related workers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'50d_nor'!$B$42:$AY$42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2.5765144782638701E-2</c:v>
                      </c:pt>
                      <c:pt idx="1">
                        <c:v>-7.1024799733315894E-2</c:v>
                      </c:pt>
                      <c:pt idx="2">
                        <c:v>-1.17792431416044E-2</c:v>
                      </c:pt>
                      <c:pt idx="3">
                        <c:v>5.6801748325328798E-2</c:v>
                      </c:pt>
                      <c:pt idx="4">
                        <c:v>-4.9354699884916503E-2</c:v>
                      </c:pt>
                      <c:pt idx="5">
                        <c:v>2.31900629622711E-2</c:v>
                      </c:pt>
                      <c:pt idx="6">
                        <c:v>-0.116660407902219</c:v>
                      </c:pt>
                      <c:pt idx="7">
                        <c:v>-9.5392241513425902E-2</c:v>
                      </c:pt>
                      <c:pt idx="8">
                        <c:v>0.108157249517345</c:v>
                      </c:pt>
                      <c:pt idx="9">
                        <c:v>-0.130734950380273</c:v>
                      </c:pt>
                      <c:pt idx="10">
                        <c:v>5.8371550945135901E-2</c:v>
                      </c:pt>
                      <c:pt idx="11">
                        <c:v>-3.4714062024243E-2</c:v>
                      </c:pt>
                      <c:pt idx="12">
                        <c:v>9.0453275792471893E-2</c:v>
                      </c:pt>
                      <c:pt idx="13">
                        <c:v>-9.1786048131391407E-2</c:v>
                      </c:pt>
                      <c:pt idx="14">
                        <c:v>4.94139003542804E-2</c:v>
                      </c:pt>
                      <c:pt idx="15">
                        <c:v>-5.8126229424940098E-2</c:v>
                      </c:pt>
                      <c:pt idx="16">
                        <c:v>-1.29163228064989E-2</c:v>
                      </c:pt>
                      <c:pt idx="17">
                        <c:v>0.11733505026598701</c:v>
                      </c:pt>
                      <c:pt idx="18">
                        <c:v>6.9369837697072195E-2</c:v>
                      </c:pt>
                      <c:pt idx="19">
                        <c:v>-9.7850458526587095E-2</c:v>
                      </c:pt>
                      <c:pt idx="20">
                        <c:v>9.7800348391032299E-2</c:v>
                      </c:pt>
                      <c:pt idx="21">
                        <c:v>-2.8733650990908698E-2</c:v>
                      </c:pt>
                      <c:pt idx="22">
                        <c:v>-1.9235436622564599E-2</c:v>
                      </c:pt>
                      <c:pt idx="23">
                        <c:v>-8.5596730338854801E-2</c:v>
                      </c:pt>
                      <c:pt idx="24">
                        <c:v>-3.92837028862301E-2</c:v>
                      </c:pt>
                      <c:pt idx="25">
                        <c:v>-0.15379836978449299</c:v>
                      </c:pt>
                      <c:pt idx="26">
                        <c:v>-1.38627206108459E-2</c:v>
                      </c:pt>
                      <c:pt idx="27">
                        <c:v>-0.112897872657923</c:v>
                      </c:pt>
                      <c:pt idx="28">
                        <c:v>-2.9755766148823502E-2</c:v>
                      </c:pt>
                      <c:pt idx="29">
                        <c:v>5.0094497298295598E-2</c:v>
                      </c:pt>
                      <c:pt idx="30">
                        <c:v>0.54943163047884103</c:v>
                      </c:pt>
                      <c:pt idx="31">
                        <c:v>-4.7360273283020803E-2</c:v>
                      </c:pt>
                      <c:pt idx="32">
                        <c:v>-2.9844156770281998E-3</c:v>
                      </c:pt>
                      <c:pt idx="33">
                        <c:v>-8.8130917146626603E-2</c:v>
                      </c:pt>
                      <c:pt idx="34">
                        <c:v>-2.4580082140507099E-2</c:v>
                      </c:pt>
                      <c:pt idx="35">
                        <c:v>5.3389428100806997E-2</c:v>
                      </c:pt>
                      <c:pt idx="36">
                        <c:v>-6.6180103619234404E-2</c:v>
                      </c:pt>
                      <c:pt idx="37">
                        <c:v>-3.3878539935102397E-2</c:v>
                      </c:pt>
                      <c:pt idx="38">
                        <c:v>0.14641856756281599</c:v>
                      </c:pt>
                      <c:pt idx="39">
                        <c:v>0.122018317866841</c:v>
                      </c:pt>
                      <c:pt idx="40">
                        <c:v>-0.15294202813664401</c:v>
                      </c:pt>
                      <c:pt idx="41">
                        <c:v>-8.0053529499938797E-2</c:v>
                      </c:pt>
                      <c:pt idx="42">
                        <c:v>0.16250707448602</c:v>
                      </c:pt>
                      <c:pt idx="43">
                        <c:v>6.4621867417601897E-2</c:v>
                      </c:pt>
                      <c:pt idx="44">
                        <c:v>0.129168570449463</c:v>
                      </c:pt>
                      <c:pt idx="45">
                        <c:v>-4.53402722758873E-2</c:v>
                      </c:pt>
                      <c:pt idx="46">
                        <c:v>-0.14372622692416401</c:v>
                      </c:pt>
                      <c:pt idx="47">
                        <c:v>0.144826420252541</c:v>
                      </c:pt>
                      <c:pt idx="48">
                        <c:v>4.12026737794551E-2</c:v>
                      </c:pt>
                      <c:pt idx="49">
                        <c:v>-3.4044009360912099E-2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DB02-42F5-9079-E030499B7ACF}"/>
                  </c:ext>
                </c:extLst>
              </c15:ser>
            </c15:filteredRadarSeries>
            <c15:filteredRada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'50d_nor'!$A$43</c15:sqref>
                        </c15:formulaRef>
                      </c:ext>
                    </c:extLst>
                    <c:strCache>
                      <c:ptCount val="1"/>
                      <c:pt idx="0">
                        <c:v>Aquaculture workers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'50d_nor'!$B$43:$AY$43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6.1667146141078898E-2</c:v>
                      </c:pt>
                      <c:pt idx="1">
                        <c:v>-0.14425523527414599</c:v>
                      </c:pt>
                      <c:pt idx="2">
                        <c:v>-2.4029513626392201E-2</c:v>
                      </c:pt>
                      <c:pt idx="3">
                        <c:v>2.9170695194730201E-2</c:v>
                      </c:pt>
                      <c:pt idx="4">
                        <c:v>-0.125602898094483</c:v>
                      </c:pt>
                      <c:pt idx="5">
                        <c:v>-1.2734310317476599E-2</c:v>
                      </c:pt>
                      <c:pt idx="6">
                        <c:v>-0.16100732088188099</c:v>
                      </c:pt>
                      <c:pt idx="7">
                        <c:v>-1.60251461325461E-2</c:v>
                      </c:pt>
                      <c:pt idx="8">
                        <c:v>0.150414478135701</c:v>
                      </c:pt>
                      <c:pt idx="9">
                        <c:v>-9.6838265288014397E-2</c:v>
                      </c:pt>
                      <c:pt idx="10">
                        <c:v>5.8194959836993E-2</c:v>
                      </c:pt>
                      <c:pt idx="11">
                        <c:v>-1.9618351737547401E-2</c:v>
                      </c:pt>
                      <c:pt idx="12">
                        <c:v>0.239445138085041</c:v>
                      </c:pt>
                      <c:pt idx="13">
                        <c:v>1.25013713419511E-2</c:v>
                      </c:pt>
                      <c:pt idx="14">
                        <c:v>1.4683086343244001E-3</c:v>
                      </c:pt>
                      <c:pt idx="15">
                        <c:v>-2.35163097627442E-2</c:v>
                      </c:pt>
                      <c:pt idx="16">
                        <c:v>0.12580360276897501</c:v>
                      </c:pt>
                      <c:pt idx="17">
                        <c:v>0.187610037457904</c:v>
                      </c:pt>
                      <c:pt idx="18">
                        <c:v>2.3319402765289401E-2</c:v>
                      </c:pt>
                      <c:pt idx="19">
                        <c:v>-9.8099414702102497E-2</c:v>
                      </c:pt>
                      <c:pt idx="20">
                        <c:v>9.2306563353150697E-2</c:v>
                      </c:pt>
                      <c:pt idx="21">
                        <c:v>-5.5355089752807E-2</c:v>
                      </c:pt>
                      <c:pt idx="22">
                        <c:v>-2.9130928233734098E-2</c:v>
                      </c:pt>
                      <c:pt idx="23">
                        <c:v>-8.1324191735151805E-2</c:v>
                      </c:pt>
                      <c:pt idx="24">
                        <c:v>2.2731512496999E-2</c:v>
                      </c:pt>
                      <c:pt idx="25">
                        <c:v>-3.3532645769819798E-2</c:v>
                      </c:pt>
                      <c:pt idx="26">
                        <c:v>7.4309852758786293E-2</c:v>
                      </c:pt>
                      <c:pt idx="27">
                        <c:v>-8.5286696628019895E-2</c:v>
                      </c:pt>
                      <c:pt idx="28">
                        <c:v>2.0243198548634999E-2</c:v>
                      </c:pt>
                      <c:pt idx="29">
                        <c:v>5.4965543547471199E-2</c:v>
                      </c:pt>
                      <c:pt idx="30">
                        <c:v>0.41614352540292099</c:v>
                      </c:pt>
                      <c:pt idx="31">
                        <c:v>-3.73155966183488E-3</c:v>
                      </c:pt>
                      <c:pt idx="32">
                        <c:v>1.43026218420864E-2</c:v>
                      </c:pt>
                      <c:pt idx="33">
                        <c:v>4.0252801590066598E-2</c:v>
                      </c:pt>
                      <c:pt idx="34">
                        <c:v>-7.7882603388562802E-2</c:v>
                      </c:pt>
                      <c:pt idx="35">
                        <c:v>4.9653814886472997E-2</c:v>
                      </c:pt>
                      <c:pt idx="36">
                        <c:v>-7.0482903136192904E-2</c:v>
                      </c:pt>
                      <c:pt idx="37">
                        <c:v>4.1266466575213802E-2</c:v>
                      </c:pt>
                      <c:pt idx="38">
                        <c:v>0.15922041093313399</c:v>
                      </c:pt>
                      <c:pt idx="39">
                        <c:v>7.5679588330328298E-2</c:v>
                      </c:pt>
                      <c:pt idx="40">
                        <c:v>-0.182314686302816</c:v>
                      </c:pt>
                      <c:pt idx="41">
                        <c:v>-8.6585017789344798E-2</c:v>
                      </c:pt>
                      <c:pt idx="42">
                        <c:v>0.12654789923644499</c:v>
                      </c:pt>
                      <c:pt idx="43">
                        <c:v>9.5479334115720099E-2</c:v>
                      </c:pt>
                      <c:pt idx="44">
                        <c:v>0.14035783441004501</c:v>
                      </c:pt>
                      <c:pt idx="45">
                        <c:v>-7.7374285086936403E-2</c:v>
                      </c:pt>
                      <c:pt idx="46">
                        <c:v>-0.16219166452189601</c:v>
                      </c:pt>
                      <c:pt idx="47">
                        <c:v>7.8024892940796203E-2</c:v>
                      </c:pt>
                      <c:pt idx="48">
                        <c:v>-1.5114153607873101E-2</c:v>
                      </c:pt>
                      <c:pt idx="49">
                        <c:v>4.6415457859585701E-2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DB02-42F5-9079-E030499B7ACF}"/>
                  </c:ext>
                </c:extLst>
              </c15:ser>
            </c15:filteredRadarSeries>
            <c15:filteredRada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'50d_nor'!$A$44</c15:sqref>
                        </c15:formulaRef>
                      </c:ext>
                    </c:extLst>
                    <c:strCache>
                      <c:ptCount val="1"/>
                      <c:pt idx="0">
                        <c:v>Inland and coastal waters fishery workers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'50d_nor'!$B$44:$AY$44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8.5734553520478596E-2</c:v>
                      </c:pt>
                      <c:pt idx="1">
                        <c:v>-4.2552735027151803E-2</c:v>
                      </c:pt>
                      <c:pt idx="2">
                        <c:v>-9.1131053270844004E-2</c:v>
                      </c:pt>
                      <c:pt idx="3">
                        <c:v>4.1881762738307203E-2</c:v>
                      </c:pt>
                      <c:pt idx="4">
                        <c:v>-0.141937352035477</c:v>
                      </c:pt>
                      <c:pt idx="5">
                        <c:v>-8.3010960611081694E-2</c:v>
                      </c:pt>
                      <c:pt idx="6">
                        <c:v>-0.16186025985915201</c:v>
                      </c:pt>
                      <c:pt idx="7">
                        <c:v>7.4658973782847096E-2</c:v>
                      </c:pt>
                      <c:pt idx="8">
                        <c:v>0.14859683264877999</c:v>
                      </c:pt>
                      <c:pt idx="9">
                        <c:v>-0.16894694453366599</c:v>
                      </c:pt>
                      <c:pt idx="10">
                        <c:v>5.1438924163131297E-2</c:v>
                      </c:pt>
                      <c:pt idx="11">
                        <c:v>1.17749762380592E-2</c:v>
                      </c:pt>
                      <c:pt idx="12">
                        <c:v>0.243835711849961</c:v>
                      </c:pt>
                      <c:pt idx="13">
                        <c:v>1.33726826556638E-2</c:v>
                      </c:pt>
                      <c:pt idx="14">
                        <c:v>-0.11775023852571601</c:v>
                      </c:pt>
                      <c:pt idx="15">
                        <c:v>8.1132199827112193E-3</c:v>
                      </c:pt>
                      <c:pt idx="16">
                        <c:v>0.12396796839235701</c:v>
                      </c:pt>
                      <c:pt idx="17">
                        <c:v>6.0765031818651997E-2</c:v>
                      </c:pt>
                      <c:pt idx="18">
                        <c:v>-0.108146749944475</c:v>
                      </c:pt>
                      <c:pt idx="19">
                        <c:v>-4.7183711389168798E-2</c:v>
                      </c:pt>
                      <c:pt idx="20">
                        <c:v>3.2051689697014697E-2</c:v>
                      </c:pt>
                      <c:pt idx="21">
                        <c:v>-6.1502130860631504E-3</c:v>
                      </c:pt>
                      <c:pt idx="22">
                        <c:v>2.3634904683056498E-2</c:v>
                      </c:pt>
                      <c:pt idx="23">
                        <c:v>-5.1383102897666399E-2</c:v>
                      </c:pt>
                      <c:pt idx="24">
                        <c:v>4.9767049007898197E-2</c:v>
                      </c:pt>
                      <c:pt idx="25">
                        <c:v>-0.112391272716937</c:v>
                      </c:pt>
                      <c:pt idx="26">
                        <c:v>8.60205843871963E-2</c:v>
                      </c:pt>
                      <c:pt idx="27">
                        <c:v>5.2986664720912201E-2</c:v>
                      </c:pt>
                      <c:pt idx="28">
                        <c:v>8.1883124718913694E-2</c:v>
                      </c:pt>
                      <c:pt idx="29">
                        <c:v>3.3253611985542199E-2</c:v>
                      </c:pt>
                      <c:pt idx="30">
                        <c:v>0.48148313865305498</c:v>
                      </c:pt>
                      <c:pt idx="31">
                        <c:v>-3.0874183481149099E-2</c:v>
                      </c:pt>
                      <c:pt idx="32">
                        <c:v>6.1688418856068697E-2</c:v>
                      </c:pt>
                      <c:pt idx="33">
                        <c:v>6.2551194981306799E-3</c:v>
                      </c:pt>
                      <c:pt idx="34">
                        <c:v>-1.3042976491063301E-2</c:v>
                      </c:pt>
                      <c:pt idx="35">
                        <c:v>2.1405161170949399E-2</c:v>
                      </c:pt>
                      <c:pt idx="36">
                        <c:v>-0.13568294234412501</c:v>
                      </c:pt>
                      <c:pt idx="37">
                        <c:v>-5.8952451728369999E-2</c:v>
                      </c:pt>
                      <c:pt idx="38">
                        <c:v>4.4188079625594998E-2</c:v>
                      </c:pt>
                      <c:pt idx="39">
                        <c:v>0.105521250390126</c:v>
                      </c:pt>
                      <c:pt idx="40">
                        <c:v>-0.16027361589810299</c:v>
                      </c:pt>
                      <c:pt idx="41">
                        <c:v>-4.1450462444071702E-3</c:v>
                      </c:pt>
                      <c:pt idx="42">
                        <c:v>0.22766962039411001</c:v>
                      </c:pt>
                      <c:pt idx="43">
                        <c:v>-1.3829575825606399E-2</c:v>
                      </c:pt>
                      <c:pt idx="44">
                        <c:v>-3.6805793689711798E-2</c:v>
                      </c:pt>
                      <c:pt idx="45">
                        <c:v>-3.4477954536074502E-2</c:v>
                      </c:pt>
                      <c:pt idx="46">
                        <c:v>-0.11270068785635901</c:v>
                      </c:pt>
                      <c:pt idx="47">
                        <c:v>-2.7366759548438001E-2</c:v>
                      </c:pt>
                      <c:pt idx="48">
                        <c:v>1.5560431645798E-2</c:v>
                      </c:pt>
                      <c:pt idx="49">
                        <c:v>-7.4489881052394402E-2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DB02-42F5-9079-E030499B7ACF}"/>
                  </c:ext>
                </c:extLst>
              </c15:ser>
            </c15:filteredRadarSeries>
            <c15:filteredRada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'50d_nor'!$A$45</c15:sqref>
                        </c15:formulaRef>
                      </c:ext>
                    </c:extLst>
                    <c:strCache>
                      <c:ptCount val="1"/>
                      <c:pt idx="0">
                        <c:v>Deep-sea fishery workers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'50d_nor'!$B$45:$AY$45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8.3975195712568104E-2</c:v>
                      </c:pt>
                      <c:pt idx="1">
                        <c:v>4.2030626900594698E-2</c:v>
                      </c:pt>
                      <c:pt idx="2">
                        <c:v>-7.1882831492205396E-2</c:v>
                      </c:pt>
                      <c:pt idx="3">
                        <c:v>1.1817695113003301E-2</c:v>
                      </c:pt>
                      <c:pt idx="4">
                        <c:v>-2.6018838041973701E-2</c:v>
                      </c:pt>
                      <c:pt idx="5">
                        <c:v>5.9119910673833603E-3</c:v>
                      </c:pt>
                      <c:pt idx="6">
                        <c:v>-0.121555685688849</c:v>
                      </c:pt>
                      <c:pt idx="7">
                        <c:v>5.0634707279702998E-2</c:v>
                      </c:pt>
                      <c:pt idx="8">
                        <c:v>0.11171734871995501</c:v>
                      </c:pt>
                      <c:pt idx="9">
                        <c:v>-0.131078847739273</c:v>
                      </c:pt>
                      <c:pt idx="10">
                        <c:v>4.0022495843803102E-2</c:v>
                      </c:pt>
                      <c:pt idx="11">
                        <c:v>4.6000195714968502E-2</c:v>
                      </c:pt>
                      <c:pt idx="12">
                        <c:v>0.14774004275136601</c:v>
                      </c:pt>
                      <c:pt idx="13">
                        <c:v>7.1125526820916302E-2</c:v>
                      </c:pt>
                      <c:pt idx="14">
                        <c:v>-5.8183555485537601E-2</c:v>
                      </c:pt>
                      <c:pt idx="15">
                        <c:v>-2.78955451197654E-2</c:v>
                      </c:pt>
                      <c:pt idx="16">
                        <c:v>0.11008844175121101</c:v>
                      </c:pt>
                      <c:pt idx="17">
                        <c:v>6.3893875106964496E-2</c:v>
                      </c:pt>
                      <c:pt idx="18">
                        <c:v>-0.111975930905489</c:v>
                      </c:pt>
                      <c:pt idx="19">
                        <c:v>-7.8174196800626802E-2</c:v>
                      </c:pt>
                      <c:pt idx="20">
                        <c:v>3.8587832231507901E-3</c:v>
                      </c:pt>
                      <c:pt idx="21">
                        <c:v>-4.3972414293813097E-3</c:v>
                      </c:pt>
                      <c:pt idx="22">
                        <c:v>4.4342788651775503E-2</c:v>
                      </c:pt>
                      <c:pt idx="23">
                        <c:v>-0.11648737259313301</c:v>
                      </c:pt>
                      <c:pt idx="24">
                        <c:v>5.6595982372518901E-2</c:v>
                      </c:pt>
                      <c:pt idx="25">
                        <c:v>-0.157007587676086</c:v>
                      </c:pt>
                      <c:pt idx="26">
                        <c:v>3.8365930772021099E-2</c:v>
                      </c:pt>
                      <c:pt idx="27">
                        <c:v>7.1851434913224099E-2</c:v>
                      </c:pt>
                      <c:pt idx="28">
                        <c:v>9.33915807026693E-2</c:v>
                      </c:pt>
                      <c:pt idx="29">
                        <c:v>2.81725706607278E-2</c:v>
                      </c:pt>
                      <c:pt idx="30">
                        <c:v>0.52814502881349301</c:v>
                      </c:pt>
                      <c:pt idx="31">
                        <c:v>1.2996190939484E-2</c:v>
                      </c:pt>
                      <c:pt idx="32">
                        <c:v>2.0820029321487601E-2</c:v>
                      </c:pt>
                      <c:pt idx="33">
                        <c:v>4.5948848198940101E-2</c:v>
                      </c:pt>
                      <c:pt idx="34">
                        <c:v>-4.9359722946012902E-2</c:v>
                      </c:pt>
                      <c:pt idx="35">
                        <c:v>2.8680610265108201E-2</c:v>
                      </c:pt>
                      <c:pt idx="36">
                        <c:v>-0.12790230589190499</c:v>
                      </c:pt>
                      <c:pt idx="37">
                        <c:v>-7.0350737243671496E-2</c:v>
                      </c:pt>
                      <c:pt idx="38">
                        <c:v>9.2329169281852502E-2</c:v>
                      </c:pt>
                      <c:pt idx="39">
                        <c:v>7.1153287655235806E-2</c:v>
                      </c:pt>
                      <c:pt idx="40">
                        <c:v>-0.114960862263893</c:v>
                      </c:pt>
                      <c:pt idx="41">
                        <c:v>-5.0401868252715601E-2</c:v>
                      </c:pt>
                      <c:pt idx="42">
                        <c:v>0.15286707606035099</c:v>
                      </c:pt>
                      <c:pt idx="43">
                        <c:v>2.7379738431893199E-2</c:v>
                      </c:pt>
                      <c:pt idx="44">
                        <c:v>3.7195417374413502E-2</c:v>
                      </c:pt>
                      <c:pt idx="45">
                        <c:v>-3.66037462624801E-2</c:v>
                      </c:pt>
                      <c:pt idx="46">
                        <c:v>-7.3217158251217607E-2</c:v>
                      </c:pt>
                      <c:pt idx="47">
                        <c:v>5.3176979002264702E-2</c:v>
                      </c:pt>
                      <c:pt idx="48">
                        <c:v>-2.6242914799665101E-2</c:v>
                      </c:pt>
                      <c:pt idx="49">
                        <c:v>-0.109098053148033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DB02-42F5-9079-E030499B7ACF}"/>
                  </c:ext>
                </c:extLst>
              </c15:ser>
            </c15:filteredRadarSeries>
            <c15:filteredRada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'50d_nor'!$A$46</c15:sqref>
                        </c15:formulaRef>
                      </c:ext>
                    </c:extLst>
                    <c:strCache>
                      <c:ptCount val="1"/>
                      <c:pt idx="0">
                        <c:v>Shopkeepers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'50d_nor'!$B$46:$AY$46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5.4949317396599199E-3</c:v>
                      </c:pt>
                      <c:pt idx="1">
                        <c:v>-0.330529061525622</c:v>
                      </c:pt>
                      <c:pt idx="2">
                        <c:v>3.0653239997597399E-2</c:v>
                      </c:pt>
                      <c:pt idx="3">
                        <c:v>-0.16965813290006601</c:v>
                      </c:pt>
                      <c:pt idx="4">
                        <c:v>1.18334350896727E-2</c:v>
                      </c:pt>
                      <c:pt idx="5">
                        <c:v>-0.236603611391421</c:v>
                      </c:pt>
                      <c:pt idx="6">
                        <c:v>-0.18326853596525</c:v>
                      </c:pt>
                      <c:pt idx="7">
                        <c:v>0.17526024683507399</c:v>
                      </c:pt>
                      <c:pt idx="8">
                        <c:v>-0.17738002426129501</c:v>
                      </c:pt>
                      <c:pt idx="9">
                        <c:v>-4.8815631844984803E-2</c:v>
                      </c:pt>
                      <c:pt idx="10">
                        <c:v>-2.4990375020691302E-2</c:v>
                      </c:pt>
                      <c:pt idx="11">
                        <c:v>-0.17337696453624099</c:v>
                      </c:pt>
                      <c:pt idx="12">
                        <c:v>0.12436172212502</c:v>
                      </c:pt>
                      <c:pt idx="13">
                        <c:v>-1.2259560254984699E-2</c:v>
                      </c:pt>
                      <c:pt idx="14">
                        <c:v>-6.0857356221164401E-3</c:v>
                      </c:pt>
                      <c:pt idx="15">
                        <c:v>9.41662846217248E-2</c:v>
                      </c:pt>
                      <c:pt idx="16">
                        <c:v>-9.6591986937502899E-2</c:v>
                      </c:pt>
                      <c:pt idx="17">
                        <c:v>-9.0284726980466107E-2</c:v>
                      </c:pt>
                      <c:pt idx="18">
                        <c:v>0.21085384834700699</c:v>
                      </c:pt>
                      <c:pt idx="19">
                        <c:v>-0.24964338859877999</c:v>
                      </c:pt>
                      <c:pt idx="20">
                        <c:v>0.20465507239335901</c:v>
                      </c:pt>
                      <c:pt idx="21">
                        <c:v>6.0649066934657499E-2</c:v>
                      </c:pt>
                      <c:pt idx="22">
                        <c:v>-0.16949540689498199</c:v>
                      </c:pt>
                      <c:pt idx="23">
                        <c:v>0.21295626833268599</c:v>
                      </c:pt>
                      <c:pt idx="24">
                        <c:v>-6.3313434057891499E-2</c:v>
                      </c:pt>
                      <c:pt idx="25">
                        <c:v>4.4825590200337096E-3</c:v>
                      </c:pt>
                      <c:pt idx="26">
                        <c:v>-1.8477429393229002E-2</c:v>
                      </c:pt>
                      <c:pt idx="27">
                        <c:v>9.4112042620030298E-3</c:v>
                      </c:pt>
                      <c:pt idx="28">
                        <c:v>8.8885283336748E-2</c:v>
                      </c:pt>
                      <c:pt idx="29">
                        <c:v>-0.151257076245223</c:v>
                      </c:pt>
                      <c:pt idx="30">
                        <c:v>0.15473290371380599</c:v>
                      </c:pt>
                      <c:pt idx="31">
                        <c:v>0.12598464281572</c:v>
                      </c:pt>
                      <c:pt idx="32">
                        <c:v>0.170762500054566</c:v>
                      </c:pt>
                      <c:pt idx="33">
                        <c:v>0.108490512429209</c:v>
                      </c:pt>
                      <c:pt idx="34">
                        <c:v>2.3901195626665699E-2</c:v>
                      </c:pt>
                      <c:pt idx="35">
                        <c:v>2.3302363927958401E-2</c:v>
                      </c:pt>
                      <c:pt idx="36">
                        <c:v>-2.7457301257757302E-2</c:v>
                      </c:pt>
                      <c:pt idx="37">
                        <c:v>-0.14719326547827</c:v>
                      </c:pt>
                      <c:pt idx="38">
                        <c:v>4.7244783475912003E-2</c:v>
                      </c:pt>
                      <c:pt idx="39">
                        <c:v>0.204405559185564</c:v>
                      </c:pt>
                      <c:pt idx="40">
                        <c:v>-4.69627250671006E-2</c:v>
                      </c:pt>
                      <c:pt idx="41">
                        <c:v>1.27520776303708E-2</c:v>
                      </c:pt>
                      <c:pt idx="42">
                        <c:v>0.14832800815371899</c:v>
                      </c:pt>
                      <c:pt idx="43">
                        <c:v>0.16109440567253799</c:v>
                      </c:pt>
                      <c:pt idx="44">
                        <c:v>0.28984756025474501</c:v>
                      </c:pt>
                      <c:pt idx="45">
                        <c:v>-4.3764616647192701E-2</c:v>
                      </c:pt>
                      <c:pt idx="46">
                        <c:v>-0.18966258312499801</c:v>
                      </c:pt>
                      <c:pt idx="47">
                        <c:v>-5.3187537181561703E-2</c:v>
                      </c:pt>
                      <c:pt idx="48">
                        <c:v>2.87569396183576E-2</c:v>
                      </c:pt>
                      <c:pt idx="49">
                        <c:v>-0.219571622859347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DB02-42F5-9079-E030499B7ACF}"/>
                  </c:ext>
                </c:extLst>
              </c15:ser>
            </c15:filteredRadarSeries>
            <c15:filteredRada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'50d_nor'!$A$47</c15:sqref>
                        </c15:formulaRef>
                      </c:ext>
                    </c:extLst>
                    <c:strCache>
                      <c:ptCount val="1"/>
                      <c:pt idx="0">
                        <c:v>Sports, recreation and cultural centre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'50d_nor'!$B$47:$AY$47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-3.0616481669832302E-2</c:v>
                      </c:pt>
                      <c:pt idx="1">
                        <c:v>0.186946016084201</c:v>
                      </c:pt>
                      <c:pt idx="2">
                        <c:v>-9.1282293186090893E-2</c:v>
                      </c:pt>
                      <c:pt idx="3">
                        <c:v>0.13232826635050199</c:v>
                      </c:pt>
                      <c:pt idx="4">
                        <c:v>3.7246658989184001E-3</c:v>
                      </c:pt>
                      <c:pt idx="5">
                        <c:v>-0.128552465875762</c:v>
                      </c:pt>
                      <c:pt idx="6">
                        <c:v>-0.165875764032821</c:v>
                      </c:pt>
                      <c:pt idx="7">
                        <c:v>-0.14237976313346901</c:v>
                      </c:pt>
                      <c:pt idx="8">
                        <c:v>4.3585863205392199E-2</c:v>
                      </c:pt>
                      <c:pt idx="9">
                        <c:v>-6.7684735823580894E-2</c:v>
                      </c:pt>
                      <c:pt idx="10">
                        <c:v>4.3557288239031398E-3</c:v>
                      </c:pt>
                      <c:pt idx="11">
                        <c:v>-1.6078586095820298E-2</c:v>
                      </c:pt>
                      <c:pt idx="12">
                        <c:v>-9.5894604681247796E-3</c:v>
                      </c:pt>
                      <c:pt idx="13">
                        <c:v>1.21961303378806E-2</c:v>
                      </c:pt>
                      <c:pt idx="14">
                        <c:v>-6.9506978046950402E-3</c:v>
                      </c:pt>
                      <c:pt idx="15">
                        <c:v>1.04988356385303E-2</c:v>
                      </c:pt>
                      <c:pt idx="16">
                        <c:v>7.2258706877384907E-2</c:v>
                      </c:pt>
                      <c:pt idx="17">
                        <c:v>0.117699736851238</c:v>
                      </c:pt>
                      <c:pt idx="18">
                        <c:v>-4.5337221146461597E-2</c:v>
                      </c:pt>
                      <c:pt idx="19">
                        <c:v>-4.6028841721691902E-2</c:v>
                      </c:pt>
                      <c:pt idx="20">
                        <c:v>6.07656875038175E-2</c:v>
                      </c:pt>
                      <c:pt idx="21">
                        <c:v>5.8739977378599498E-2</c:v>
                      </c:pt>
                      <c:pt idx="22">
                        <c:v>-0.12967681012284801</c:v>
                      </c:pt>
                      <c:pt idx="23">
                        <c:v>4.47777123271716E-2</c:v>
                      </c:pt>
                      <c:pt idx="24">
                        <c:v>-7.2935887720552095E-2</c:v>
                      </c:pt>
                      <c:pt idx="25">
                        <c:v>-0.13635123820844</c:v>
                      </c:pt>
                      <c:pt idx="26">
                        <c:v>-3.8219018694825801E-2</c:v>
                      </c:pt>
                      <c:pt idx="27">
                        <c:v>-4.6438973380680801E-2</c:v>
                      </c:pt>
                      <c:pt idx="28">
                        <c:v>-3.2852452804120497E-2</c:v>
                      </c:pt>
                      <c:pt idx="29">
                        <c:v>-3.6193711086049802E-3</c:v>
                      </c:pt>
                      <c:pt idx="30">
                        <c:v>0.49941227640797498</c:v>
                      </c:pt>
                      <c:pt idx="31">
                        <c:v>9.8884403100750806E-2</c:v>
                      </c:pt>
                      <c:pt idx="32">
                        <c:v>1.6733112693804401E-2</c:v>
                      </c:pt>
                      <c:pt idx="33">
                        <c:v>-0.22983462282177</c:v>
                      </c:pt>
                      <c:pt idx="34">
                        <c:v>-6.4737827597963996E-2</c:v>
                      </c:pt>
                      <c:pt idx="35">
                        <c:v>8.9719891820981404E-2</c:v>
                      </c:pt>
                      <c:pt idx="36">
                        <c:v>-4.65563993231091E-2</c:v>
                      </c:pt>
                      <c:pt idx="37">
                        <c:v>1.8476387184968499E-2</c:v>
                      </c:pt>
                      <c:pt idx="38">
                        <c:v>6.9874290057901398E-2</c:v>
                      </c:pt>
                      <c:pt idx="39">
                        <c:v>6.8206019136546295E-2</c:v>
                      </c:pt>
                      <c:pt idx="40">
                        <c:v>-3.7953620958911097E-2</c:v>
                      </c:pt>
                      <c:pt idx="41">
                        <c:v>-3.2103649506706702E-2</c:v>
                      </c:pt>
                      <c:pt idx="42">
                        <c:v>1.38720490134203E-3</c:v>
                      </c:pt>
                      <c:pt idx="43">
                        <c:v>0.136997409174373</c:v>
                      </c:pt>
                      <c:pt idx="44">
                        <c:v>-1.4370012111409499E-2</c:v>
                      </c:pt>
                      <c:pt idx="45">
                        <c:v>-1.07155071573633E-2</c:v>
                      </c:pt>
                      <c:pt idx="46">
                        <c:v>-6.7741790394558604E-2</c:v>
                      </c:pt>
                      <c:pt idx="47">
                        <c:v>3.3859818723279797E-2</c:v>
                      </c:pt>
                      <c:pt idx="48">
                        <c:v>2.81575831921369E-2</c:v>
                      </c:pt>
                      <c:pt idx="49">
                        <c:v>7.5760550357776499E-2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DB02-42F5-9079-E030499B7ACF}"/>
                  </c:ext>
                </c:extLst>
              </c15:ser>
            </c15:filteredRadarSeries>
            <c15:filteredRada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'50d_nor'!$A$48</c15:sqref>
                        </c15:formulaRef>
                      </c:ext>
                    </c:extLst>
                    <c:strCache>
                      <c:ptCount val="1"/>
                      <c:pt idx="0">
                        <c:v>Physicists and astronomers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'50d_nor'!$B$48:$AY$48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0.15593328113227001</c:v>
                      </c:pt>
                      <c:pt idx="1">
                        <c:v>6.4484688258862694E-2</c:v>
                      </c:pt>
                      <c:pt idx="2">
                        <c:v>0.16528759915003799</c:v>
                      </c:pt>
                      <c:pt idx="3">
                        <c:v>-6.2300858498670897E-2</c:v>
                      </c:pt>
                      <c:pt idx="4">
                        <c:v>3.0235147598866498E-2</c:v>
                      </c:pt>
                      <c:pt idx="5">
                        <c:v>-0.10537929191758599</c:v>
                      </c:pt>
                      <c:pt idx="6">
                        <c:v>-0.10979149715886399</c:v>
                      </c:pt>
                      <c:pt idx="7">
                        <c:v>-3.0605712415209499E-2</c:v>
                      </c:pt>
                      <c:pt idx="8">
                        <c:v>-0.161211799272199</c:v>
                      </c:pt>
                      <c:pt idx="9">
                        <c:v>0.120507309353397</c:v>
                      </c:pt>
                      <c:pt idx="10">
                        <c:v>0.18806637556934899</c:v>
                      </c:pt>
                      <c:pt idx="11">
                        <c:v>2.1427452162511899E-2</c:v>
                      </c:pt>
                      <c:pt idx="12">
                        <c:v>5.5382294652043598E-2</c:v>
                      </c:pt>
                      <c:pt idx="13">
                        <c:v>0.27493589340647401</c:v>
                      </c:pt>
                      <c:pt idx="14">
                        <c:v>7.0024465454595897E-2</c:v>
                      </c:pt>
                      <c:pt idx="15">
                        <c:v>0.10228665233170001</c:v>
                      </c:pt>
                      <c:pt idx="16">
                        <c:v>0.17877410372264099</c:v>
                      </c:pt>
                      <c:pt idx="17">
                        <c:v>4.0242709906711097E-2</c:v>
                      </c:pt>
                      <c:pt idx="18">
                        <c:v>-0.25351218980675999</c:v>
                      </c:pt>
                      <c:pt idx="19">
                        <c:v>-0.15993485903472199</c:v>
                      </c:pt>
                      <c:pt idx="20">
                        <c:v>-3.5941954523621797E-2</c:v>
                      </c:pt>
                      <c:pt idx="21">
                        <c:v>-9.3056364087433004E-3</c:v>
                      </c:pt>
                      <c:pt idx="22">
                        <c:v>6.0944500241491298E-2</c:v>
                      </c:pt>
                      <c:pt idx="23">
                        <c:v>-4.2301346947619403E-2</c:v>
                      </c:pt>
                      <c:pt idx="24">
                        <c:v>0.202989307031992</c:v>
                      </c:pt>
                      <c:pt idx="25">
                        <c:v>-9.0610222120020303E-2</c:v>
                      </c:pt>
                      <c:pt idx="26">
                        <c:v>-0.21925832006288001</c:v>
                      </c:pt>
                      <c:pt idx="27">
                        <c:v>-0.13658836522737999</c:v>
                      </c:pt>
                      <c:pt idx="28">
                        <c:v>-0.16930716016248701</c:v>
                      </c:pt>
                      <c:pt idx="29">
                        <c:v>1.08162367792668E-2</c:v>
                      </c:pt>
                      <c:pt idx="30">
                        <c:v>5.4288992551531301E-2</c:v>
                      </c:pt>
                      <c:pt idx="31">
                        <c:v>-8.8627272200160895E-2</c:v>
                      </c:pt>
                      <c:pt idx="32">
                        <c:v>-0.118700472066594</c:v>
                      </c:pt>
                      <c:pt idx="33">
                        <c:v>-0.31147534146156702</c:v>
                      </c:pt>
                      <c:pt idx="34">
                        <c:v>-1.12545736663953E-2</c:v>
                      </c:pt>
                      <c:pt idx="35">
                        <c:v>-0.11124703583074699</c:v>
                      </c:pt>
                      <c:pt idx="36">
                        <c:v>-0.111563155571672</c:v>
                      </c:pt>
                      <c:pt idx="37">
                        <c:v>0.108890247506884</c:v>
                      </c:pt>
                      <c:pt idx="38">
                        <c:v>8.74955775302943E-2</c:v>
                      </c:pt>
                      <c:pt idx="39">
                        <c:v>0.103458388451306</c:v>
                      </c:pt>
                      <c:pt idx="40">
                        <c:v>-2.0417007933491899E-2</c:v>
                      </c:pt>
                      <c:pt idx="41">
                        <c:v>-1.4157614362082601E-2</c:v>
                      </c:pt>
                      <c:pt idx="42">
                        <c:v>9.9481294073107296E-2</c:v>
                      </c:pt>
                      <c:pt idx="43">
                        <c:v>0.236120994479324</c:v>
                      </c:pt>
                      <c:pt idx="44">
                        <c:v>8.87906923755062E-2</c:v>
                      </c:pt>
                      <c:pt idx="45">
                        <c:v>-2.5179820392323099E-3</c:v>
                      </c:pt>
                      <c:pt idx="46">
                        <c:v>0.12985998390628001</c:v>
                      </c:pt>
                      <c:pt idx="47">
                        <c:v>0.15610229337553599</c:v>
                      </c:pt>
                      <c:pt idx="48">
                        <c:v>-0.190232289904467</c:v>
                      </c:pt>
                      <c:pt idx="49">
                        <c:v>-0.14691099419971099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DB02-42F5-9079-E030499B7ACF}"/>
                  </c:ext>
                </c:extLst>
              </c15:ser>
            </c15:filteredRadarSeries>
            <c15:filteredRada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'50d_nor'!$A$49</c15:sqref>
                        </c15:formulaRef>
                      </c:ext>
                    </c:extLst>
                    <c:strCache>
                      <c:ptCount val="1"/>
                      <c:pt idx="0">
                        <c:v>Meteorologists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'50d_nor'!$B$49:$AY$49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-3.1259492233069397E-2</c:v>
                      </c:pt>
                      <c:pt idx="1">
                        <c:v>-0.13085783349181501</c:v>
                      </c:pt>
                      <c:pt idx="2">
                        <c:v>0.20450895569400701</c:v>
                      </c:pt>
                      <c:pt idx="3">
                        <c:v>2.5183894610329601E-2</c:v>
                      </c:pt>
                      <c:pt idx="4">
                        <c:v>-0.35510085722958101</c:v>
                      </c:pt>
                      <c:pt idx="5">
                        <c:v>-0.29048951133724299</c:v>
                      </c:pt>
                      <c:pt idx="6">
                        <c:v>-0.13136542487483699</c:v>
                      </c:pt>
                      <c:pt idx="7">
                        <c:v>0.16728235865288901</c:v>
                      </c:pt>
                      <c:pt idx="8">
                        <c:v>-2.2504509561780801E-2</c:v>
                      </c:pt>
                      <c:pt idx="9">
                        <c:v>-0.116707270661301</c:v>
                      </c:pt>
                      <c:pt idx="10">
                        <c:v>0.128503926887341</c:v>
                      </c:pt>
                      <c:pt idx="11">
                        <c:v>-0.11204207962955499</c:v>
                      </c:pt>
                      <c:pt idx="12">
                        <c:v>0.28713785831194399</c:v>
                      </c:pt>
                      <c:pt idx="13">
                        <c:v>0.109471187395698</c:v>
                      </c:pt>
                      <c:pt idx="14">
                        <c:v>-2.7789659534623299E-3</c:v>
                      </c:pt>
                      <c:pt idx="15">
                        <c:v>6.9462524606412807E-2</c:v>
                      </c:pt>
                      <c:pt idx="16">
                        <c:v>-0.119082488354375</c:v>
                      </c:pt>
                      <c:pt idx="17">
                        <c:v>-3.7445520042191802E-2</c:v>
                      </c:pt>
                      <c:pt idx="18">
                        <c:v>-0.140732617000458</c:v>
                      </c:pt>
                      <c:pt idx="19">
                        <c:v>-0.17313515853117301</c:v>
                      </c:pt>
                      <c:pt idx="20">
                        <c:v>-0.19968490018360399</c:v>
                      </c:pt>
                      <c:pt idx="21">
                        <c:v>-6.3352054293236398E-2</c:v>
                      </c:pt>
                      <c:pt idx="22">
                        <c:v>0.212839653964983</c:v>
                      </c:pt>
                      <c:pt idx="23">
                        <c:v>-6.3106008088488999E-2</c:v>
                      </c:pt>
                      <c:pt idx="24">
                        <c:v>0.30213311519970099</c:v>
                      </c:pt>
                      <c:pt idx="25">
                        <c:v>3.0283056900843298E-2</c:v>
                      </c:pt>
                      <c:pt idx="26">
                        <c:v>-0.19142200992181099</c:v>
                      </c:pt>
                      <c:pt idx="27">
                        <c:v>2.6679545555723501E-2</c:v>
                      </c:pt>
                      <c:pt idx="28">
                        <c:v>-5.6208964868797201E-2</c:v>
                      </c:pt>
                      <c:pt idx="29">
                        <c:v>0.153465023753215</c:v>
                      </c:pt>
                      <c:pt idx="30">
                        <c:v>0.19920055726087299</c:v>
                      </c:pt>
                      <c:pt idx="31">
                        <c:v>6.0414998809794597E-2</c:v>
                      </c:pt>
                      <c:pt idx="32">
                        <c:v>5.1630955563142199E-2</c:v>
                      </c:pt>
                      <c:pt idx="33">
                        <c:v>-0.122924296417478</c:v>
                      </c:pt>
                      <c:pt idx="34">
                        <c:v>-7.8194258817410198E-2</c:v>
                      </c:pt>
                      <c:pt idx="35">
                        <c:v>-0.118020808667748</c:v>
                      </c:pt>
                      <c:pt idx="36">
                        <c:v>-2.2459950012889598E-2</c:v>
                      </c:pt>
                      <c:pt idx="37">
                        <c:v>-3.9876921514302298E-2</c:v>
                      </c:pt>
                      <c:pt idx="38">
                        <c:v>0.103721068217033</c:v>
                      </c:pt>
                      <c:pt idx="39">
                        <c:v>9.7333553752054894E-2</c:v>
                      </c:pt>
                      <c:pt idx="40">
                        <c:v>-0.15458482459056899</c:v>
                      </c:pt>
                      <c:pt idx="41">
                        <c:v>0.13880299479629701</c:v>
                      </c:pt>
                      <c:pt idx="42">
                        <c:v>6.0996210317072003E-2</c:v>
                      </c:pt>
                      <c:pt idx="43">
                        <c:v>-4.1841416408899899E-2</c:v>
                      </c:pt>
                      <c:pt idx="44">
                        <c:v>0.103670696553069</c:v>
                      </c:pt>
                      <c:pt idx="45">
                        <c:v>-3.4781633967170399E-2</c:v>
                      </c:pt>
                      <c:pt idx="46">
                        <c:v>3.3014750985047102E-2</c:v>
                      </c:pt>
                      <c:pt idx="47">
                        <c:v>0.21045668678514601</c:v>
                      </c:pt>
                      <c:pt idx="48">
                        <c:v>1.21279467851883E-2</c:v>
                      </c:pt>
                      <c:pt idx="49">
                        <c:v>0.129856212327607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DB02-42F5-9079-E030499B7ACF}"/>
                  </c:ext>
                </c:extLst>
              </c15:ser>
            </c15:filteredRadarSeries>
            <c15:filteredRadarSeries>
              <c15:ser>
                <c:idx val="48"/>
                <c:order val="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'50d_nor'!$A$50</c15:sqref>
                        </c15:formulaRef>
                      </c:ext>
                    </c:extLst>
                    <c:strCache>
                      <c:ptCount val="1"/>
                      <c:pt idx="0">
                        <c:v>Chemists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'50d_nor'!$B$50:$AY$50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0.143906129991687</c:v>
                      </c:pt>
                      <c:pt idx="1">
                        <c:v>-0.21311254521789699</c:v>
                      </c:pt>
                      <c:pt idx="2">
                        <c:v>-5.4387620447872903E-2</c:v>
                      </c:pt>
                      <c:pt idx="3">
                        <c:v>-0.15964082162386201</c:v>
                      </c:pt>
                      <c:pt idx="4">
                        <c:v>6.3298880518959197E-2</c:v>
                      </c:pt>
                      <c:pt idx="5">
                        <c:v>2.6931530670337499E-2</c:v>
                      </c:pt>
                      <c:pt idx="6">
                        <c:v>-0.15175786392958401</c:v>
                      </c:pt>
                      <c:pt idx="7">
                        <c:v>-7.24120542146416E-2</c:v>
                      </c:pt>
                      <c:pt idx="8">
                        <c:v>-9.3696248147567898E-2</c:v>
                      </c:pt>
                      <c:pt idx="9">
                        <c:v>0.101454310816322</c:v>
                      </c:pt>
                      <c:pt idx="10">
                        <c:v>0.242671034591741</c:v>
                      </c:pt>
                      <c:pt idx="11">
                        <c:v>6.5588622653552794E-2</c:v>
                      </c:pt>
                      <c:pt idx="12">
                        <c:v>-9.34318870102103E-3</c:v>
                      </c:pt>
                      <c:pt idx="13">
                        <c:v>0.101893524989412</c:v>
                      </c:pt>
                      <c:pt idx="14">
                        <c:v>-1.1494089198907801E-2</c:v>
                      </c:pt>
                      <c:pt idx="15">
                        <c:v>0.108558756184838</c:v>
                      </c:pt>
                      <c:pt idx="16">
                        <c:v>0.21877445304161899</c:v>
                      </c:pt>
                      <c:pt idx="17">
                        <c:v>8.0238809147434004E-2</c:v>
                      </c:pt>
                      <c:pt idx="18">
                        <c:v>-0.156793215041931</c:v>
                      </c:pt>
                      <c:pt idx="19">
                        <c:v>-0.18971554376986899</c:v>
                      </c:pt>
                      <c:pt idx="20">
                        <c:v>9.8259079746685296E-2</c:v>
                      </c:pt>
                      <c:pt idx="21">
                        <c:v>1.1801330961695101E-2</c:v>
                      </c:pt>
                      <c:pt idx="22">
                        <c:v>2.9568897292637501E-2</c:v>
                      </c:pt>
                      <c:pt idx="23">
                        <c:v>-1.15546632862866E-2</c:v>
                      </c:pt>
                      <c:pt idx="24">
                        <c:v>-0.126662290134438</c:v>
                      </c:pt>
                      <c:pt idx="25">
                        <c:v>5.5203601281291703E-2</c:v>
                      </c:pt>
                      <c:pt idx="26">
                        <c:v>-0.28269989027195402</c:v>
                      </c:pt>
                      <c:pt idx="27">
                        <c:v>-0.242525323728631</c:v>
                      </c:pt>
                      <c:pt idx="28">
                        <c:v>-0.15901010174496899</c:v>
                      </c:pt>
                      <c:pt idx="29">
                        <c:v>5.81115737922255E-2</c:v>
                      </c:pt>
                      <c:pt idx="30">
                        <c:v>2.0884529851251801E-2</c:v>
                      </c:pt>
                      <c:pt idx="31">
                        <c:v>-0.11122526497976</c:v>
                      </c:pt>
                      <c:pt idx="32">
                        <c:v>-6.5114021556564303E-2</c:v>
                      </c:pt>
                      <c:pt idx="33">
                        <c:v>-8.9406104020843105E-2</c:v>
                      </c:pt>
                      <c:pt idx="34">
                        <c:v>0.14840859566180101</c:v>
                      </c:pt>
                      <c:pt idx="35">
                        <c:v>-1.3570677156608301E-2</c:v>
                      </c:pt>
                      <c:pt idx="36">
                        <c:v>-0.15804841004844</c:v>
                      </c:pt>
                      <c:pt idx="37">
                        <c:v>0.14882699399730401</c:v>
                      </c:pt>
                      <c:pt idx="38">
                        <c:v>0.279286092907651</c:v>
                      </c:pt>
                      <c:pt idx="39">
                        <c:v>9.2328647618087997E-2</c:v>
                      </c:pt>
                      <c:pt idx="40">
                        <c:v>6.3001214041462097E-2</c:v>
                      </c:pt>
                      <c:pt idx="41">
                        <c:v>-0.125917083148816</c:v>
                      </c:pt>
                      <c:pt idx="42">
                        <c:v>0.123177718922339</c:v>
                      </c:pt>
                      <c:pt idx="43">
                        <c:v>0.26492316497247298</c:v>
                      </c:pt>
                      <c:pt idx="44">
                        <c:v>0.25578501227168599</c:v>
                      </c:pt>
                      <c:pt idx="45">
                        <c:v>9.2622150928067706E-2</c:v>
                      </c:pt>
                      <c:pt idx="46">
                        <c:v>6.9125233459620503E-2</c:v>
                      </c:pt>
                      <c:pt idx="47">
                        <c:v>0.22549796858228999</c:v>
                      </c:pt>
                      <c:pt idx="48">
                        <c:v>-0.15067335879129001</c:v>
                      </c:pt>
                      <c:pt idx="49">
                        <c:v>-0.13109814512427401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DB02-42F5-9079-E030499B7ACF}"/>
                  </c:ext>
                </c:extLst>
              </c15:ser>
            </c15:filteredRadarSeries>
            <c15:filteredRada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'50d_nor'!$A$51</c15:sqref>
                        </c15:formulaRef>
                      </c:ext>
                    </c:extLst>
                    <c:strCache>
                      <c:ptCount val="1"/>
                      <c:pt idx="0">
                        <c:v>Pharmacists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'50d_nor'!$B$51:$AY$51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2.5158926605014301E-2</c:v>
                      </c:pt>
                      <c:pt idx="1">
                        <c:v>-0.254394359939835</c:v>
                      </c:pt>
                      <c:pt idx="2">
                        <c:v>-3.8949321283846303E-2</c:v>
                      </c:pt>
                      <c:pt idx="3">
                        <c:v>-0.25638953235433398</c:v>
                      </c:pt>
                      <c:pt idx="4">
                        <c:v>-9.3210109285301504E-2</c:v>
                      </c:pt>
                      <c:pt idx="5">
                        <c:v>3.5950636407400698E-2</c:v>
                      </c:pt>
                      <c:pt idx="6">
                        <c:v>-0.142441482467632</c:v>
                      </c:pt>
                      <c:pt idx="7">
                        <c:v>9.8737329498934504E-2</c:v>
                      </c:pt>
                      <c:pt idx="8">
                        <c:v>0.219014619401533</c:v>
                      </c:pt>
                      <c:pt idx="9">
                        <c:v>2.5765380002292799E-2</c:v>
                      </c:pt>
                      <c:pt idx="10">
                        <c:v>0.22476308645717</c:v>
                      </c:pt>
                      <c:pt idx="11">
                        <c:v>-7.6063479029999598E-3</c:v>
                      </c:pt>
                      <c:pt idx="12">
                        <c:v>0.18280322778748501</c:v>
                      </c:pt>
                      <c:pt idx="13">
                        <c:v>3.8710295677752797E-2</c:v>
                      </c:pt>
                      <c:pt idx="14">
                        <c:v>5.5068734058415798E-3</c:v>
                      </c:pt>
                      <c:pt idx="15">
                        <c:v>1.96666712940908E-2</c:v>
                      </c:pt>
                      <c:pt idx="16">
                        <c:v>-4.2771755563109998E-2</c:v>
                      </c:pt>
                      <c:pt idx="17">
                        <c:v>-6.9842887016872301E-2</c:v>
                      </c:pt>
                      <c:pt idx="18">
                        <c:v>0.178964990162364</c:v>
                      </c:pt>
                      <c:pt idx="19">
                        <c:v>-0.151135298107446</c:v>
                      </c:pt>
                      <c:pt idx="20">
                        <c:v>1.0320177470365499E-3</c:v>
                      </c:pt>
                      <c:pt idx="21">
                        <c:v>5.3502227400298898E-2</c:v>
                      </c:pt>
                      <c:pt idx="22">
                        <c:v>-2.35568624187182E-2</c:v>
                      </c:pt>
                      <c:pt idx="23">
                        <c:v>0.27316083314552198</c:v>
                      </c:pt>
                      <c:pt idx="24">
                        <c:v>-0.19141407586154799</c:v>
                      </c:pt>
                      <c:pt idx="25">
                        <c:v>-0.111462973750622</c:v>
                      </c:pt>
                      <c:pt idx="26">
                        <c:v>-5.41323858163636E-2</c:v>
                      </c:pt>
                      <c:pt idx="27">
                        <c:v>-0.247974250685258</c:v>
                      </c:pt>
                      <c:pt idx="28">
                        <c:v>-0.143415363656096</c:v>
                      </c:pt>
                      <c:pt idx="29">
                        <c:v>-3.3732241732665202E-2</c:v>
                      </c:pt>
                      <c:pt idx="30">
                        <c:v>0.112381543228585</c:v>
                      </c:pt>
                      <c:pt idx="31">
                        <c:v>0.18225603693717199</c:v>
                      </c:pt>
                      <c:pt idx="32">
                        <c:v>-3.2106472527583002E-2</c:v>
                      </c:pt>
                      <c:pt idx="33">
                        <c:v>-2.5585616943164601E-2</c:v>
                      </c:pt>
                      <c:pt idx="34">
                        <c:v>2.4979163545886099E-2</c:v>
                      </c:pt>
                      <c:pt idx="35">
                        <c:v>-3.4362400148729801E-2</c:v>
                      </c:pt>
                      <c:pt idx="36">
                        <c:v>1.36120144124664E-2</c:v>
                      </c:pt>
                      <c:pt idx="37">
                        <c:v>3.49925585647945E-3</c:v>
                      </c:pt>
                      <c:pt idx="38">
                        <c:v>0.31211608068406499</c:v>
                      </c:pt>
                      <c:pt idx="39">
                        <c:v>0.14872528786418901</c:v>
                      </c:pt>
                      <c:pt idx="40">
                        <c:v>8.0122963497124694E-2</c:v>
                      </c:pt>
                      <c:pt idx="41">
                        <c:v>9.1979423726654796E-2</c:v>
                      </c:pt>
                      <c:pt idx="42">
                        <c:v>0.15557603829338101</c:v>
                      </c:pt>
                      <c:pt idx="43">
                        <c:v>0.345263598620006</c:v>
                      </c:pt>
                      <c:pt idx="44">
                        <c:v>2.4941630599474698E-2</c:v>
                      </c:pt>
                      <c:pt idx="45">
                        <c:v>7.6764752502422706E-2</c:v>
                      </c:pt>
                      <c:pt idx="46">
                        <c:v>-0.102944970333472</c:v>
                      </c:pt>
                      <c:pt idx="47">
                        <c:v>0.22812129745187201</c:v>
                      </c:pt>
                      <c:pt idx="48">
                        <c:v>-0.138970672633696</c:v>
                      </c:pt>
                      <c:pt idx="49">
                        <c:v>4.69991505799702E-2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DB02-42F5-9079-E030499B7ACF}"/>
                  </c:ext>
                </c:extLst>
              </c15:ser>
            </c15:filteredRadarSeries>
            <c15:filteredRadar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'50d_nor'!$A$52</c15:sqref>
                        </c15:formulaRef>
                      </c:ext>
                    </c:extLst>
                    <c:strCache>
                      <c:ptCount val="1"/>
                      <c:pt idx="0">
                        <c:v>Geologists and geophysicists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'50d_nor'!$B$52:$AY$52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8.8228737914145608E-3</c:v>
                      </c:pt>
                      <c:pt idx="1">
                        <c:v>-0.120255071983873</c:v>
                      </c:pt>
                      <c:pt idx="2">
                        <c:v>0.10313251935925</c:v>
                      </c:pt>
                      <c:pt idx="3">
                        <c:v>3.4492057798296102E-2</c:v>
                      </c:pt>
                      <c:pt idx="4">
                        <c:v>-4.6499122900413997E-2</c:v>
                      </c:pt>
                      <c:pt idx="5">
                        <c:v>-0.144969166274278</c:v>
                      </c:pt>
                      <c:pt idx="6">
                        <c:v>-0.17707546491574799</c:v>
                      </c:pt>
                      <c:pt idx="7">
                        <c:v>3.9512008581542697E-2</c:v>
                      </c:pt>
                      <c:pt idx="8">
                        <c:v>-0.14380247414422001</c:v>
                      </c:pt>
                      <c:pt idx="9">
                        <c:v>2.8795631102949599E-2</c:v>
                      </c:pt>
                      <c:pt idx="10">
                        <c:v>0.13797094028820001</c:v>
                      </c:pt>
                      <c:pt idx="11">
                        <c:v>7.47811766375686E-2</c:v>
                      </c:pt>
                      <c:pt idx="12">
                        <c:v>0.20562047156883501</c:v>
                      </c:pt>
                      <c:pt idx="13">
                        <c:v>0.16791975677801099</c:v>
                      </c:pt>
                      <c:pt idx="14">
                        <c:v>-5.5501477378527501E-2</c:v>
                      </c:pt>
                      <c:pt idx="15">
                        <c:v>4.52951319103298E-2</c:v>
                      </c:pt>
                      <c:pt idx="16">
                        <c:v>0.25783337569371001</c:v>
                      </c:pt>
                      <c:pt idx="17">
                        <c:v>3.4243856362995803E-2</c:v>
                      </c:pt>
                      <c:pt idx="18">
                        <c:v>-0.15390904026789301</c:v>
                      </c:pt>
                      <c:pt idx="19">
                        <c:v>-6.2093077648170097E-2</c:v>
                      </c:pt>
                      <c:pt idx="20">
                        <c:v>-3.5244154971453098E-2</c:v>
                      </c:pt>
                      <c:pt idx="21">
                        <c:v>9.86495998918583E-2</c:v>
                      </c:pt>
                      <c:pt idx="22">
                        <c:v>4.4615186436786497E-2</c:v>
                      </c:pt>
                      <c:pt idx="23">
                        <c:v>-0.221575599547048</c:v>
                      </c:pt>
                      <c:pt idx="24">
                        <c:v>0.25092736118180098</c:v>
                      </c:pt>
                      <c:pt idx="25">
                        <c:v>0.124071859004279</c:v>
                      </c:pt>
                      <c:pt idx="26">
                        <c:v>-0.15727208183413799</c:v>
                      </c:pt>
                      <c:pt idx="27">
                        <c:v>-0.13125674821939601</c:v>
                      </c:pt>
                      <c:pt idx="28">
                        <c:v>-9.0016655063067094E-2</c:v>
                      </c:pt>
                      <c:pt idx="29">
                        <c:v>-4.0201488129430699E-3</c:v>
                      </c:pt>
                      <c:pt idx="30">
                        <c:v>-2.7346351422633499E-2</c:v>
                      </c:pt>
                      <c:pt idx="31">
                        <c:v>-0.16142071834792901</c:v>
                      </c:pt>
                      <c:pt idx="32">
                        <c:v>3.88502176330417E-4</c:v>
                      </c:pt>
                      <c:pt idx="33">
                        <c:v>-0.12224804135450699</c:v>
                      </c:pt>
                      <c:pt idx="34">
                        <c:v>2.1684409892282598E-3</c:v>
                      </c:pt>
                      <c:pt idx="35">
                        <c:v>-5.6506611829155402E-2</c:v>
                      </c:pt>
                      <c:pt idx="36">
                        <c:v>-0.206327672800422</c:v>
                      </c:pt>
                      <c:pt idx="37">
                        <c:v>-3.57111040443868E-2</c:v>
                      </c:pt>
                      <c:pt idx="38">
                        <c:v>0.15792670237241099</c:v>
                      </c:pt>
                      <c:pt idx="39">
                        <c:v>0.116824730776402</c:v>
                      </c:pt>
                      <c:pt idx="40">
                        <c:v>-0.133958960017805</c:v>
                      </c:pt>
                      <c:pt idx="41">
                        <c:v>-8.6564439477154698E-2</c:v>
                      </c:pt>
                      <c:pt idx="42">
                        <c:v>0.22793274127009</c:v>
                      </c:pt>
                      <c:pt idx="43">
                        <c:v>0.12744548807717701</c:v>
                      </c:pt>
                      <c:pt idx="44">
                        <c:v>7.7614645568469601E-3</c:v>
                      </c:pt>
                      <c:pt idx="45">
                        <c:v>-3.0304610249139399E-2</c:v>
                      </c:pt>
                      <c:pt idx="46">
                        <c:v>3.6979393271255198E-2</c:v>
                      </c:pt>
                      <c:pt idx="47">
                        <c:v>0.34627875583618301</c:v>
                      </c:pt>
                      <c:pt idx="48">
                        <c:v>-0.11584642330068801</c:v>
                      </c:pt>
                      <c:pt idx="49">
                        <c:v>-0.16355505586888799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DB02-42F5-9079-E030499B7ACF}"/>
                  </c:ext>
                </c:extLst>
              </c15:ser>
            </c15:filteredRadarSeries>
            <c15:filteredRadar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'50d_nor'!$A$53</c15:sqref>
                        </c15:formulaRef>
                      </c:ext>
                    </c:extLst>
                    <c:strCache>
                      <c:ptCount val="1"/>
                      <c:pt idx="0">
                        <c:v>Mathematicians, actuaries and statisticians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'50d_nor'!$B$53:$AY$53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-7.6885382800276195E-2</c:v>
                      </c:pt>
                      <c:pt idx="1">
                        <c:v>-0.120211348085182</c:v>
                      </c:pt>
                      <c:pt idx="2">
                        <c:v>9.09928653999688E-2</c:v>
                      </c:pt>
                      <c:pt idx="3">
                        <c:v>-0.18259231866140499</c:v>
                      </c:pt>
                      <c:pt idx="4">
                        <c:v>-4.8346691643118903E-2</c:v>
                      </c:pt>
                      <c:pt idx="5">
                        <c:v>-0.143189520060506</c:v>
                      </c:pt>
                      <c:pt idx="6">
                        <c:v>-3.1136958304316801E-3</c:v>
                      </c:pt>
                      <c:pt idx="7">
                        <c:v>-0.104034794975361</c:v>
                      </c:pt>
                      <c:pt idx="8">
                        <c:v>-0.130384550816941</c:v>
                      </c:pt>
                      <c:pt idx="9">
                        <c:v>-2.94296927125694E-2</c:v>
                      </c:pt>
                      <c:pt idx="10">
                        <c:v>0.10566087830026399</c:v>
                      </c:pt>
                      <c:pt idx="11">
                        <c:v>-6.9394473352383801E-2</c:v>
                      </c:pt>
                      <c:pt idx="12">
                        <c:v>5.0509697080379501E-2</c:v>
                      </c:pt>
                      <c:pt idx="13">
                        <c:v>4.7044664463720597E-2</c:v>
                      </c:pt>
                      <c:pt idx="14">
                        <c:v>2.4692262881124E-2</c:v>
                      </c:pt>
                      <c:pt idx="15">
                        <c:v>-4.7516574706847503E-2</c:v>
                      </c:pt>
                      <c:pt idx="16">
                        <c:v>0.13349995161970499</c:v>
                      </c:pt>
                      <c:pt idx="17">
                        <c:v>5.4493249559381098E-2</c:v>
                      </c:pt>
                      <c:pt idx="18">
                        <c:v>-3.4313720476619201E-2</c:v>
                      </c:pt>
                      <c:pt idx="19">
                        <c:v>-0.131549119570078</c:v>
                      </c:pt>
                      <c:pt idx="20">
                        <c:v>1.0625972407192701E-2</c:v>
                      </c:pt>
                      <c:pt idx="21">
                        <c:v>-5.80230681066978E-2</c:v>
                      </c:pt>
                      <c:pt idx="22">
                        <c:v>-1.87482738883329E-2</c:v>
                      </c:pt>
                      <c:pt idx="23">
                        <c:v>3.6956628293143001E-2</c:v>
                      </c:pt>
                      <c:pt idx="24">
                        <c:v>0.12844791104629699</c:v>
                      </c:pt>
                      <c:pt idx="25">
                        <c:v>-1.7630413704290099E-2</c:v>
                      </c:pt>
                      <c:pt idx="26">
                        <c:v>-0.25682057705484601</c:v>
                      </c:pt>
                      <c:pt idx="27">
                        <c:v>-0.20829334086908199</c:v>
                      </c:pt>
                      <c:pt idx="28">
                        <c:v>-0.30562771102950798</c:v>
                      </c:pt>
                      <c:pt idx="29">
                        <c:v>5.2684568327463099E-2</c:v>
                      </c:pt>
                      <c:pt idx="30">
                        <c:v>1.8388086574181301E-2</c:v>
                      </c:pt>
                      <c:pt idx="31">
                        <c:v>-4.1955115596293197E-2</c:v>
                      </c:pt>
                      <c:pt idx="32">
                        <c:v>-2.43065720630164E-2</c:v>
                      </c:pt>
                      <c:pt idx="33">
                        <c:v>-9.9352909541219697E-2</c:v>
                      </c:pt>
                      <c:pt idx="34">
                        <c:v>-1.11580390278596E-2</c:v>
                      </c:pt>
                      <c:pt idx="35">
                        <c:v>-0.120764744503817</c:v>
                      </c:pt>
                      <c:pt idx="36">
                        <c:v>-6.1178256613096303E-2</c:v>
                      </c:pt>
                      <c:pt idx="37">
                        <c:v>0.101700610955827</c:v>
                      </c:pt>
                      <c:pt idx="38">
                        <c:v>0.11292025501679701</c:v>
                      </c:pt>
                      <c:pt idx="39">
                        <c:v>9.51209487223134E-2</c:v>
                      </c:pt>
                      <c:pt idx="40">
                        <c:v>-2.5950017267369001E-2</c:v>
                      </c:pt>
                      <c:pt idx="41">
                        <c:v>-8.7708688248034503E-2</c:v>
                      </c:pt>
                      <c:pt idx="42">
                        <c:v>0.158134526253733</c:v>
                      </c:pt>
                      <c:pt idx="43">
                        <c:v>0.23529888544379701</c:v>
                      </c:pt>
                      <c:pt idx="44">
                        <c:v>2.54049844111254E-2</c:v>
                      </c:pt>
                      <c:pt idx="45">
                        <c:v>-9.2680073195184107E-2</c:v>
                      </c:pt>
                      <c:pt idx="46">
                        <c:v>0.11733604535172699</c:v>
                      </c:pt>
                      <c:pt idx="47">
                        <c:v>0.25429881360818601</c:v>
                      </c:pt>
                      <c:pt idx="48">
                        <c:v>-1.6758290074755398E-2</c:v>
                      </c:pt>
                      <c:pt idx="49">
                        <c:v>-9.2757488969053004E-2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DB02-42F5-9079-E030499B7ACF}"/>
                  </c:ext>
                </c:extLst>
              </c15:ser>
            </c15:filteredRadarSeries>
            <c15:filteredRadar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'50d_nor'!$A$54</c15:sqref>
                        </c15:formulaRef>
                      </c:ext>
                    </c:extLst>
                    <c:strCache>
                      <c:ptCount val="1"/>
                      <c:pt idx="0">
                        <c:v>Systems analysts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'50d_nor'!$B$54:$AY$54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0.120701687392167</c:v>
                      </c:pt>
                      <c:pt idx="1">
                        <c:v>-9.1795593274104997E-2</c:v>
                      </c:pt>
                      <c:pt idx="2">
                        <c:v>0.236013698196606</c:v>
                      </c:pt>
                      <c:pt idx="3">
                        <c:v>9.1745988569350401E-2</c:v>
                      </c:pt>
                      <c:pt idx="4">
                        <c:v>-7.0999063982468996E-2</c:v>
                      </c:pt>
                      <c:pt idx="5">
                        <c:v>-6.5399302817694502E-2</c:v>
                      </c:pt>
                      <c:pt idx="6">
                        <c:v>-9.5476104002883894E-2</c:v>
                      </c:pt>
                      <c:pt idx="7">
                        <c:v>-0.144740976876993</c:v>
                      </c:pt>
                      <c:pt idx="8">
                        <c:v>-2.80523008305812E-2</c:v>
                      </c:pt>
                      <c:pt idx="9">
                        <c:v>2.1827932995753901E-2</c:v>
                      </c:pt>
                      <c:pt idx="10">
                        <c:v>6.9753755497880598E-2</c:v>
                      </c:pt>
                      <c:pt idx="11">
                        <c:v>3.4639972997290797E-2</c:v>
                      </c:pt>
                      <c:pt idx="12">
                        <c:v>-8.3015501021586502E-2</c:v>
                      </c:pt>
                      <c:pt idx="13">
                        <c:v>-3.78635512312487E-3</c:v>
                      </c:pt>
                      <c:pt idx="14">
                        <c:v>-8.1349794856053398E-2</c:v>
                      </c:pt>
                      <c:pt idx="15">
                        <c:v>0.13482081515642999</c:v>
                      </c:pt>
                      <c:pt idx="16">
                        <c:v>-8.6877506024320497E-2</c:v>
                      </c:pt>
                      <c:pt idx="17">
                        <c:v>-2.5548914757672101E-2</c:v>
                      </c:pt>
                      <c:pt idx="18">
                        <c:v>-2.0729764192116602E-2</c:v>
                      </c:pt>
                      <c:pt idx="19">
                        <c:v>-0.14533200889832601</c:v>
                      </c:pt>
                      <c:pt idx="20">
                        <c:v>6.7918211692272107E-2</c:v>
                      </c:pt>
                      <c:pt idx="21">
                        <c:v>-5.8891033061765498E-2</c:v>
                      </c:pt>
                      <c:pt idx="22">
                        <c:v>-3.8505448539848303E-2</c:v>
                      </c:pt>
                      <c:pt idx="23">
                        <c:v>-0.10159530427553</c:v>
                      </c:pt>
                      <c:pt idx="24">
                        <c:v>-8.9415064121319103E-3</c:v>
                      </c:pt>
                      <c:pt idx="25">
                        <c:v>-0.17964687861149201</c:v>
                      </c:pt>
                      <c:pt idx="26">
                        <c:v>-8.9721750593729402E-2</c:v>
                      </c:pt>
                      <c:pt idx="27">
                        <c:v>-5.5551060737958999E-2</c:v>
                      </c:pt>
                      <c:pt idx="28">
                        <c:v>1.86335000588726E-3</c:v>
                      </c:pt>
                      <c:pt idx="29">
                        <c:v>0.13562713930871101</c:v>
                      </c:pt>
                      <c:pt idx="30">
                        <c:v>0.56083200670127598</c:v>
                      </c:pt>
                      <c:pt idx="31">
                        <c:v>-1.4468020331427E-2</c:v>
                      </c:pt>
                      <c:pt idx="32">
                        <c:v>6.3010957721339106E-2</c:v>
                      </c:pt>
                      <c:pt idx="33">
                        <c:v>-0.11951090212780099</c:v>
                      </c:pt>
                      <c:pt idx="34">
                        <c:v>2.38507715102707E-3</c:v>
                      </c:pt>
                      <c:pt idx="35">
                        <c:v>-0.129710844416973</c:v>
                      </c:pt>
                      <c:pt idx="36">
                        <c:v>-8.9779792310506895E-2</c:v>
                      </c:pt>
                      <c:pt idx="37">
                        <c:v>3.51014249036527E-2</c:v>
                      </c:pt>
                      <c:pt idx="38">
                        <c:v>3.78924564055967E-2</c:v>
                      </c:pt>
                      <c:pt idx="39">
                        <c:v>-2.7658294305967699E-2</c:v>
                      </c:pt>
                      <c:pt idx="40">
                        <c:v>-3.1471084100429599E-4</c:v>
                      </c:pt>
                      <c:pt idx="41">
                        <c:v>-2.3871038519565398E-2</c:v>
                      </c:pt>
                      <c:pt idx="42">
                        <c:v>4.6932252633105603E-2</c:v>
                      </c:pt>
                      <c:pt idx="43">
                        <c:v>0.12202178366288099</c:v>
                      </c:pt>
                      <c:pt idx="44">
                        <c:v>1.07330327538396E-2</c:v>
                      </c:pt>
                      <c:pt idx="45">
                        <c:v>4.1582108950652501E-2</c:v>
                      </c:pt>
                      <c:pt idx="46">
                        <c:v>1.01561957217577E-2</c:v>
                      </c:pt>
                      <c:pt idx="47">
                        <c:v>0.19935980800415001</c:v>
                      </c:pt>
                      <c:pt idx="48">
                        <c:v>-4.1143171764606596E-3</c:v>
                      </c:pt>
                      <c:pt idx="49">
                        <c:v>8.4127888054262107E-2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DB02-42F5-9079-E030499B7ACF}"/>
                  </c:ext>
                </c:extLst>
              </c15:ser>
            </c15:filteredRadarSeries>
            <c15:filteredRadar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'50d_nor'!$A$55</c15:sqref>
                        </c15:formulaRef>
                      </c:ext>
                    </c:extLst>
                    <c:strCache>
                      <c:ptCount val="1"/>
                      <c:pt idx="0">
                        <c:v>Software developers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'50d_nor'!$B$55:$AY$55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0.109559181527929</c:v>
                      </c:pt>
                      <c:pt idx="1">
                        <c:v>-0.18367149573824099</c:v>
                      </c:pt>
                      <c:pt idx="2">
                        <c:v>0.20764732030897401</c:v>
                      </c:pt>
                      <c:pt idx="3">
                        <c:v>0.15687264498356601</c:v>
                      </c:pt>
                      <c:pt idx="4">
                        <c:v>-0.11912083370570201</c:v>
                      </c:pt>
                      <c:pt idx="5">
                        <c:v>-0.113330457187951</c:v>
                      </c:pt>
                      <c:pt idx="6">
                        <c:v>-0.25939633712531301</c:v>
                      </c:pt>
                      <c:pt idx="7">
                        <c:v>-0.21838702197635601</c:v>
                      </c:pt>
                      <c:pt idx="8">
                        <c:v>-1.5936702711893801E-2</c:v>
                      </c:pt>
                      <c:pt idx="9">
                        <c:v>0.215576791544283</c:v>
                      </c:pt>
                      <c:pt idx="10">
                        <c:v>4.9204443033788001E-2</c:v>
                      </c:pt>
                      <c:pt idx="11">
                        <c:v>0.102277914590651</c:v>
                      </c:pt>
                      <c:pt idx="12">
                        <c:v>1.23273030967122E-2</c:v>
                      </c:pt>
                      <c:pt idx="13">
                        <c:v>-6.4941075797782202E-2</c:v>
                      </c:pt>
                      <c:pt idx="14">
                        <c:v>6.4474250983007101E-3</c:v>
                      </c:pt>
                      <c:pt idx="15">
                        <c:v>7.0646331291452494E-2</c:v>
                      </c:pt>
                      <c:pt idx="16">
                        <c:v>-2.33580356482951E-3</c:v>
                      </c:pt>
                      <c:pt idx="17">
                        <c:v>7.34996949310988E-2</c:v>
                      </c:pt>
                      <c:pt idx="18">
                        <c:v>0.150160770974923</c:v>
                      </c:pt>
                      <c:pt idx="19">
                        <c:v>-0.15928540481450601</c:v>
                      </c:pt>
                      <c:pt idx="20">
                        <c:v>0.121084757774758</c:v>
                      </c:pt>
                      <c:pt idx="21">
                        <c:v>-5.0295385782419898E-2</c:v>
                      </c:pt>
                      <c:pt idx="22">
                        <c:v>-0.188746751719504</c:v>
                      </c:pt>
                      <c:pt idx="23">
                        <c:v>6.5980798293251097E-2</c:v>
                      </c:pt>
                      <c:pt idx="24">
                        <c:v>8.8757619780684693E-3</c:v>
                      </c:pt>
                      <c:pt idx="25">
                        <c:v>-4.3950972042716203E-2</c:v>
                      </c:pt>
                      <c:pt idx="26">
                        <c:v>-2.4741053905201399E-2</c:v>
                      </c:pt>
                      <c:pt idx="27">
                        <c:v>-0.182636885937145</c:v>
                      </c:pt>
                      <c:pt idx="28">
                        <c:v>-2.1072078873620899E-2</c:v>
                      </c:pt>
                      <c:pt idx="29">
                        <c:v>-0.10101068962606199</c:v>
                      </c:pt>
                      <c:pt idx="30">
                        <c:v>0.51398341488652599</c:v>
                      </c:pt>
                      <c:pt idx="31">
                        <c:v>-0.112862805361786</c:v>
                      </c:pt>
                      <c:pt idx="32">
                        <c:v>-2.27083123538574E-2</c:v>
                      </c:pt>
                      <c:pt idx="33">
                        <c:v>-0.12662985821954401</c:v>
                      </c:pt>
                      <c:pt idx="34">
                        <c:v>7.5724379005135904E-3</c:v>
                      </c:pt>
                      <c:pt idx="35">
                        <c:v>3.8066937507222599E-2</c:v>
                      </c:pt>
                      <c:pt idx="36">
                        <c:v>-6.60504096463264E-2</c:v>
                      </c:pt>
                      <c:pt idx="37">
                        <c:v>-2.40890594880027E-2</c:v>
                      </c:pt>
                      <c:pt idx="38">
                        <c:v>1.6173439212732201E-2</c:v>
                      </c:pt>
                      <c:pt idx="39">
                        <c:v>-0.143333223325287</c:v>
                      </c:pt>
                      <c:pt idx="40">
                        <c:v>8.2045907272894805E-2</c:v>
                      </c:pt>
                      <c:pt idx="41">
                        <c:v>-8.4965930881231597E-2</c:v>
                      </c:pt>
                      <c:pt idx="42">
                        <c:v>-3.0827983983968899E-2</c:v>
                      </c:pt>
                      <c:pt idx="43">
                        <c:v>0.190309271816621</c:v>
                      </c:pt>
                      <c:pt idx="44">
                        <c:v>1.1368576346711999E-2</c:v>
                      </c:pt>
                      <c:pt idx="45">
                        <c:v>1.5934611536015102E-2</c:v>
                      </c:pt>
                      <c:pt idx="46">
                        <c:v>4.0652279692207201E-2</c:v>
                      </c:pt>
                      <c:pt idx="47">
                        <c:v>4.2041046906292498E-2</c:v>
                      </c:pt>
                      <c:pt idx="48">
                        <c:v>7.6250020554817E-2</c:v>
                      </c:pt>
                      <c:pt idx="49">
                        <c:v>9.1585945573406397E-3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DB02-42F5-9079-E030499B7ACF}"/>
                  </c:ext>
                </c:extLst>
              </c15:ser>
            </c15:filteredRadarSeries>
            <c15:filteredRadar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'50d_nor'!$A$56</c15:sqref>
                        </c15:formulaRef>
                      </c:ext>
                    </c:extLst>
                    <c:strCache>
                      <c:ptCount val="1"/>
                      <c:pt idx="0">
                        <c:v>Web and multimedia developers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'50d_nor'!$B$56:$AY$56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0.10400158422017899</c:v>
                      </c:pt>
                      <c:pt idx="1">
                        <c:v>-4.70431543913232E-2</c:v>
                      </c:pt>
                      <c:pt idx="2">
                        <c:v>0.17373573412381199</c:v>
                      </c:pt>
                      <c:pt idx="3">
                        <c:v>0.18301757128226701</c:v>
                      </c:pt>
                      <c:pt idx="4">
                        <c:v>-9.7704096280090802E-2</c:v>
                      </c:pt>
                      <c:pt idx="5">
                        <c:v>-0.168516016329542</c:v>
                      </c:pt>
                      <c:pt idx="6">
                        <c:v>-0.22668107472828899</c:v>
                      </c:pt>
                      <c:pt idx="7">
                        <c:v>-0.26071378913116799</c:v>
                      </c:pt>
                      <c:pt idx="8">
                        <c:v>4.0358090597787603E-2</c:v>
                      </c:pt>
                      <c:pt idx="9">
                        <c:v>0.19457017880487701</c:v>
                      </c:pt>
                      <c:pt idx="10">
                        <c:v>-2.3961879793064501E-2</c:v>
                      </c:pt>
                      <c:pt idx="11">
                        <c:v>4.49845300079698E-2</c:v>
                      </c:pt>
                      <c:pt idx="12">
                        <c:v>1.11644343001874E-2</c:v>
                      </c:pt>
                      <c:pt idx="13">
                        <c:v>1.66493569252045E-3</c:v>
                      </c:pt>
                      <c:pt idx="14">
                        <c:v>2.5003216668871401E-2</c:v>
                      </c:pt>
                      <c:pt idx="15">
                        <c:v>2.0556178328881201E-2</c:v>
                      </c:pt>
                      <c:pt idx="16">
                        <c:v>-2.5918147749689601E-2</c:v>
                      </c:pt>
                      <c:pt idx="17">
                        <c:v>6.96233866894896E-2</c:v>
                      </c:pt>
                      <c:pt idx="18">
                        <c:v>0.13028935307487199</c:v>
                      </c:pt>
                      <c:pt idx="19">
                        <c:v>-0.105357916610506</c:v>
                      </c:pt>
                      <c:pt idx="20">
                        <c:v>0.15312679628105599</c:v>
                      </c:pt>
                      <c:pt idx="21">
                        <c:v>7.2862273708003602E-3</c:v>
                      </c:pt>
                      <c:pt idx="22">
                        <c:v>-0.13784883628038599</c:v>
                      </c:pt>
                      <c:pt idx="23">
                        <c:v>0.106751688901616</c:v>
                      </c:pt>
                      <c:pt idx="24">
                        <c:v>2.1532080254411001E-2</c:v>
                      </c:pt>
                      <c:pt idx="25">
                        <c:v>-3.9585999526547601E-2</c:v>
                      </c:pt>
                      <c:pt idx="26">
                        <c:v>-7.0689706035171496E-2</c:v>
                      </c:pt>
                      <c:pt idx="27">
                        <c:v>-0.13634303709352899</c:v>
                      </c:pt>
                      <c:pt idx="28">
                        <c:v>-3.8283709503420402E-2</c:v>
                      </c:pt>
                      <c:pt idx="29">
                        <c:v>-0.107783029689072</c:v>
                      </c:pt>
                      <c:pt idx="30">
                        <c:v>0.49117531124793701</c:v>
                      </c:pt>
                      <c:pt idx="31">
                        <c:v>-5.2842912368987797E-2</c:v>
                      </c:pt>
                      <c:pt idx="32">
                        <c:v>-1.4690825248987801E-3</c:v>
                      </c:pt>
                      <c:pt idx="33">
                        <c:v>-0.12746633782157701</c:v>
                      </c:pt>
                      <c:pt idx="34">
                        <c:v>-8.2062066178603205E-2</c:v>
                      </c:pt>
                      <c:pt idx="35">
                        <c:v>8.4497638011378398E-2</c:v>
                      </c:pt>
                      <c:pt idx="36">
                        <c:v>-6.9737946817071406E-2</c:v>
                      </c:pt>
                      <c:pt idx="37">
                        <c:v>-3.2192534456495E-3</c:v>
                      </c:pt>
                      <c:pt idx="38">
                        <c:v>-7.6670374195826896E-2</c:v>
                      </c:pt>
                      <c:pt idx="39">
                        <c:v>-0.11198529330474</c:v>
                      </c:pt>
                      <c:pt idx="40">
                        <c:v>0.16412303852496399</c:v>
                      </c:pt>
                      <c:pt idx="41">
                        <c:v>-4.0987133092529701E-2</c:v>
                      </c:pt>
                      <c:pt idx="42">
                        <c:v>-6.1144273308411802E-2</c:v>
                      </c:pt>
                      <c:pt idx="43">
                        <c:v>0.14546451376569799</c:v>
                      </c:pt>
                      <c:pt idx="44">
                        <c:v>3.13783495367779E-2</c:v>
                      </c:pt>
                      <c:pt idx="45">
                        <c:v>1.6690809674702999E-2</c:v>
                      </c:pt>
                      <c:pt idx="46">
                        <c:v>3.5380770087208503E-2</c:v>
                      </c:pt>
                      <c:pt idx="47">
                        <c:v>3.5114096526238203E-2</c:v>
                      </c:pt>
                      <c:pt idx="48">
                        <c:v>2.6076944927504501E-2</c:v>
                      </c:pt>
                      <c:pt idx="49">
                        <c:v>2.17706413900614E-2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DB02-42F5-9079-E030499B7ACF}"/>
                  </c:ext>
                </c:extLst>
              </c15:ser>
            </c15:filteredRadarSeries>
            <c15:filteredRadar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'50d_nor'!$A$57</c15:sqref>
                        </c15:formulaRef>
                      </c:ext>
                    </c:extLst>
                    <c:strCache>
                      <c:ptCount val="1"/>
                      <c:pt idx="0">
                        <c:v>Software and applications developers and analysts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'50d_nor'!$B$57:$AY$57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0.116508534872791</c:v>
                      </c:pt>
                      <c:pt idx="1">
                        <c:v>-9.4883433950153501E-2</c:v>
                      </c:pt>
                      <c:pt idx="2">
                        <c:v>0.152768853340574</c:v>
                      </c:pt>
                      <c:pt idx="3">
                        <c:v>6.0229760092152397E-2</c:v>
                      </c:pt>
                      <c:pt idx="4">
                        <c:v>-2.95011298234608E-2</c:v>
                      </c:pt>
                      <c:pt idx="5">
                        <c:v>-5.8459213303142799E-2</c:v>
                      </c:pt>
                      <c:pt idx="6">
                        <c:v>-0.14266854887446301</c:v>
                      </c:pt>
                      <c:pt idx="7">
                        <c:v>-9.8189432430950199E-2</c:v>
                      </c:pt>
                      <c:pt idx="8">
                        <c:v>-1.6155922460423501E-2</c:v>
                      </c:pt>
                      <c:pt idx="9">
                        <c:v>6.6634172487139501E-2</c:v>
                      </c:pt>
                      <c:pt idx="10">
                        <c:v>4.39882956045805E-2</c:v>
                      </c:pt>
                      <c:pt idx="11">
                        <c:v>1.9386320984150499E-2</c:v>
                      </c:pt>
                      <c:pt idx="12">
                        <c:v>1.69519491071452E-2</c:v>
                      </c:pt>
                      <c:pt idx="13">
                        <c:v>-6.26194097352058E-2</c:v>
                      </c:pt>
                      <c:pt idx="14">
                        <c:v>7.0982249378740495E-2</c:v>
                      </c:pt>
                      <c:pt idx="15">
                        <c:v>8.1541737469411499E-2</c:v>
                      </c:pt>
                      <c:pt idx="16">
                        <c:v>-3.4364952873946301E-2</c:v>
                      </c:pt>
                      <c:pt idx="17">
                        <c:v>-2.53663491134078E-2</c:v>
                      </c:pt>
                      <c:pt idx="18">
                        <c:v>5.6442988671968397E-2</c:v>
                      </c:pt>
                      <c:pt idx="19">
                        <c:v>-0.12698783007637099</c:v>
                      </c:pt>
                      <c:pt idx="20">
                        <c:v>5.39049630743118E-2</c:v>
                      </c:pt>
                      <c:pt idx="21">
                        <c:v>-5.6628689777102698E-2</c:v>
                      </c:pt>
                      <c:pt idx="22">
                        <c:v>-3.9448091769610097E-3</c:v>
                      </c:pt>
                      <c:pt idx="23">
                        <c:v>2.5800912286202599E-2</c:v>
                      </c:pt>
                      <c:pt idx="24">
                        <c:v>-6.6124987866533003E-3</c:v>
                      </c:pt>
                      <c:pt idx="25">
                        <c:v>-0.17341894709442901</c:v>
                      </c:pt>
                      <c:pt idx="26">
                        <c:v>-5.2132752625567602E-2</c:v>
                      </c:pt>
                      <c:pt idx="27">
                        <c:v>-6.9823242586812495E-2</c:v>
                      </c:pt>
                      <c:pt idx="28">
                        <c:v>3.8175723222548599E-3</c:v>
                      </c:pt>
                      <c:pt idx="29">
                        <c:v>-1.91341695758241E-2</c:v>
                      </c:pt>
                      <c:pt idx="30">
                        <c:v>0.55862126846882498</c:v>
                      </c:pt>
                      <c:pt idx="31">
                        <c:v>-7.2693210267578995E-2</c:v>
                      </c:pt>
                      <c:pt idx="32">
                        <c:v>5.0612808009727799E-3</c:v>
                      </c:pt>
                      <c:pt idx="33">
                        <c:v>-0.18300663780285301</c:v>
                      </c:pt>
                      <c:pt idx="34">
                        <c:v>2.259489514913E-2</c:v>
                      </c:pt>
                      <c:pt idx="35">
                        <c:v>-1.7642009975993699E-2</c:v>
                      </c:pt>
                      <c:pt idx="36">
                        <c:v>-4.1883990022784402E-2</c:v>
                      </c:pt>
                      <c:pt idx="37">
                        <c:v>1.8345229415846001E-2</c:v>
                      </c:pt>
                      <c:pt idx="38">
                        <c:v>-4.6306878899237701E-2</c:v>
                      </c:pt>
                      <c:pt idx="39">
                        <c:v>-7.8264924478845393E-2</c:v>
                      </c:pt>
                      <c:pt idx="40">
                        <c:v>1.6001432469550301E-2</c:v>
                      </c:pt>
                      <c:pt idx="41">
                        <c:v>-4.6759935096830199E-2</c:v>
                      </c:pt>
                      <c:pt idx="42">
                        <c:v>7.1759986729548503E-2</c:v>
                      </c:pt>
                      <c:pt idx="43">
                        <c:v>0.13349846843253299</c:v>
                      </c:pt>
                      <c:pt idx="44">
                        <c:v>1.40558507159767E-2</c:v>
                      </c:pt>
                      <c:pt idx="45">
                        <c:v>-8.3410292634804595E-3</c:v>
                      </c:pt>
                      <c:pt idx="46">
                        <c:v>-1.51772778716274E-2</c:v>
                      </c:pt>
                      <c:pt idx="47">
                        <c:v>0.114050972523736</c:v>
                      </c:pt>
                      <c:pt idx="48">
                        <c:v>2.4913919557908299E-2</c:v>
                      </c:pt>
                      <c:pt idx="49">
                        <c:v>6.8433446895909398E-4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DB02-42F5-9079-E030499B7ACF}"/>
                  </c:ext>
                </c:extLst>
              </c15:ser>
            </c15:filteredRadarSeries>
            <c15:filteredRadar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'50d_nor'!$A$58</c15:sqref>
                        </c15:formulaRef>
                      </c:ext>
                    </c:extLst>
                    <c:strCache>
                      <c:ptCount val="1"/>
                      <c:pt idx="0">
                        <c:v>Database designers and administrators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'50d_nor'!$B$58:$AY$58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4.9083756387105798E-2</c:v>
                      </c:pt>
                      <c:pt idx="1">
                        <c:v>-5.2332038141829899E-2</c:v>
                      </c:pt>
                      <c:pt idx="2">
                        <c:v>0.10927666610096699</c:v>
                      </c:pt>
                      <c:pt idx="3">
                        <c:v>-4.1149427323283801E-3</c:v>
                      </c:pt>
                      <c:pt idx="4">
                        <c:v>-2.4301048849582702E-2</c:v>
                      </c:pt>
                      <c:pt idx="5">
                        <c:v>-0.11735605412837</c:v>
                      </c:pt>
                      <c:pt idx="6">
                        <c:v>-0.17905265551869001</c:v>
                      </c:pt>
                      <c:pt idx="7">
                        <c:v>-0.13594795240448301</c:v>
                      </c:pt>
                      <c:pt idx="8">
                        <c:v>-8.4675431816964193E-3</c:v>
                      </c:pt>
                      <c:pt idx="9">
                        <c:v>-5.4145382023676698E-2</c:v>
                      </c:pt>
                      <c:pt idx="10">
                        <c:v>6.8737984032619201E-2</c:v>
                      </c:pt>
                      <c:pt idx="11">
                        <c:v>2.6968267912063599E-2</c:v>
                      </c:pt>
                      <c:pt idx="12">
                        <c:v>-2.0457275630973201E-2</c:v>
                      </c:pt>
                      <c:pt idx="13">
                        <c:v>2.54359056219895E-2</c:v>
                      </c:pt>
                      <c:pt idx="14">
                        <c:v>5.4979411617036497E-2</c:v>
                      </c:pt>
                      <c:pt idx="15">
                        <c:v>4.0522589572957197E-3</c:v>
                      </c:pt>
                      <c:pt idx="16">
                        <c:v>-4.1544824904106797E-2</c:v>
                      </c:pt>
                      <c:pt idx="17">
                        <c:v>4.5013631399793898E-2</c:v>
                      </c:pt>
                      <c:pt idx="18">
                        <c:v>0.14233091068019499</c:v>
                      </c:pt>
                      <c:pt idx="19">
                        <c:v>-0.195950984181679</c:v>
                      </c:pt>
                      <c:pt idx="20">
                        <c:v>3.9015307529429201E-2</c:v>
                      </c:pt>
                      <c:pt idx="21">
                        <c:v>-3.67731497966015E-3</c:v>
                      </c:pt>
                      <c:pt idx="22">
                        <c:v>-0.13784630914462701</c:v>
                      </c:pt>
                      <c:pt idx="23">
                        <c:v>0.12141874505607</c:v>
                      </c:pt>
                      <c:pt idx="24">
                        <c:v>-4.9472209211522102E-2</c:v>
                      </c:pt>
                      <c:pt idx="25">
                        <c:v>-0.100540058665344</c:v>
                      </c:pt>
                      <c:pt idx="26">
                        <c:v>-0.14257893948099301</c:v>
                      </c:pt>
                      <c:pt idx="27">
                        <c:v>-0.15354146168803301</c:v>
                      </c:pt>
                      <c:pt idx="28">
                        <c:v>-0.13983521480573399</c:v>
                      </c:pt>
                      <c:pt idx="29">
                        <c:v>-0.115181594130394</c:v>
                      </c:pt>
                      <c:pt idx="30">
                        <c:v>0.35951835707158902</c:v>
                      </c:pt>
                      <c:pt idx="31">
                        <c:v>6.1336972065992703E-4</c:v>
                      </c:pt>
                      <c:pt idx="32">
                        <c:v>7.9438086796358599E-3</c:v>
                      </c:pt>
                      <c:pt idx="33">
                        <c:v>-0.26568217506852398</c:v>
                      </c:pt>
                      <c:pt idx="34">
                        <c:v>3.1063480669671299E-2</c:v>
                      </c:pt>
                      <c:pt idx="35">
                        <c:v>0.10846256492350299</c:v>
                      </c:pt>
                      <c:pt idx="36">
                        <c:v>-3.86880253464656E-2</c:v>
                      </c:pt>
                      <c:pt idx="37">
                        <c:v>3.6481039487651398E-2</c:v>
                      </c:pt>
                      <c:pt idx="38">
                        <c:v>1.16858928504974E-2</c:v>
                      </c:pt>
                      <c:pt idx="39">
                        <c:v>-6.3425432269863496E-2</c:v>
                      </c:pt>
                      <c:pt idx="40">
                        <c:v>7.1934885372447202E-2</c:v>
                      </c:pt>
                      <c:pt idx="41">
                        <c:v>-6.4654587381944698E-2</c:v>
                      </c:pt>
                      <c:pt idx="42">
                        <c:v>0.114913275825994</c:v>
                      </c:pt>
                      <c:pt idx="43">
                        <c:v>0.14363903685951501</c:v>
                      </c:pt>
                      <c:pt idx="44">
                        <c:v>2.33246132016778E-2</c:v>
                      </c:pt>
                      <c:pt idx="45">
                        <c:v>-4.2625903778028398E-2</c:v>
                      </c:pt>
                      <c:pt idx="46">
                        <c:v>7.55269743371033E-2</c:v>
                      </c:pt>
                      <c:pt idx="47">
                        <c:v>9.7049522967476098E-2</c:v>
                      </c:pt>
                      <c:pt idx="48">
                        <c:v>-3.0361769311021899E-2</c:v>
                      </c:pt>
                      <c:pt idx="49">
                        <c:v>2.2751436208278301E-2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DB02-42F5-9079-E030499B7ACF}"/>
                  </c:ext>
                </c:extLst>
              </c15:ser>
            </c15:filteredRadarSeries>
            <c15:filteredRadar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'50d_nor'!$A$59</c15:sqref>
                        </c15:formulaRef>
                      </c:ext>
                    </c:extLst>
                    <c:strCache>
                      <c:ptCount val="1"/>
                      <c:pt idx="0">
                        <c:v>Systems administrators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'50d_nor'!$B$59:$AY$59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6.8068034592699903E-2</c:v>
                      </c:pt>
                      <c:pt idx="1">
                        <c:v>-9.1523335133273806E-2</c:v>
                      </c:pt>
                      <c:pt idx="2">
                        <c:v>0.15289759501663899</c:v>
                      </c:pt>
                      <c:pt idx="3">
                        <c:v>2.8790279255118401E-4</c:v>
                      </c:pt>
                      <c:pt idx="4">
                        <c:v>-0.152987606326459</c:v>
                      </c:pt>
                      <c:pt idx="5">
                        <c:v>-8.9536087207094994E-2</c:v>
                      </c:pt>
                      <c:pt idx="6">
                        <c:v>-7.9230348563321604E-2</c:v>
                      </c:pt>
                      <c:pt idx="7">
                        <c:v>-8.3696716824148504E-2</c:v>
                      </c:pt>
                      <c:pt idx="8">
                        <c:v>-4.09346382671446E-2</c:v>
                      </c:pt>
                      <c:pt idx="9">
                        <c:v>-9.4573206052957604E-2</c:v>
                      </c:pt>
                      <c:pt idx="10">
                        <c:v>9.6265744455406602E-2</c:v>
                      </c:pt>
                      <c:pt idx="11">
                        <c:v>9.2468418917013295E-2</c:v>
                      </c:pt>
                      <c:pt idx="12">
                        <c:v>-3.2365479118873701E-3</c:v>
                      </c:pt>
                      <c:pt idx="13">
                        <c:v>-1.6218750276999001E-2</c:v>
                      </c:pt>
                      <c:pt idx="14">
                        <c:v>-0.120681879803965</c:v>
                      </c:pt>
                      <c:pt idx="15">
                        <c:v>7.35937295314774E-2</c:v>
                      </c:pt>
                      <c:pt idx="16">
                        <c:v>-0.104238476658987</c:v>
                      </c:pt>
                      <c:pt idx="17">
                        <c:v>0.144779293267457</c:v>
                      </c:pt>
                      <c:pt idx="18">
                        <c:v>8.7015577579307002E-2</c:v>
                      </c:pt>
                      <c:pt idx="19">
                        <c:v>-0.129195915529799</c:v>
                      </c:pt>
                      <c:pt idx="20">
                        <c:v>4.9537642118555797E-2</c:v>
                      </c:pt>
                      <c:pt idx="21">
                        <c:v>2.10370315277198E-2</c:v>
                      </c:pt>
                      <c:pt idx="22">
                        <c:v>-0.116276159095842</c:v>
                      </c:pt>
                      <c:pt idx="23">
                        <c:v>2.85356125865402E-2</c:v>
                      </c:pt>
                      <c:pt idx="24">
                        <c:v>-6.7742645468600399E-2</c:v>
                      </c:pt>
                      <c:pt idx="25">
                        <c:v>-0.17977330566163599</c:v>
                      </c:pt>
                      <c:pt idx="26">
                        <c:v>-1.7217215315583501E-2</c:v>
                      </c:pt>
                      <c:pt idx="27">
                        <c:v>-0.18121729636934</c:v>
                      </c:pt>
                      <c:pt idx="28">
                        <c:v>-9.7171578361865005E-2</c:v>
                      </c:pt>
                      <c:pt idx="29">
                        <c:v>4.3537880998229502E-3</c:v>
                      </c:pt>
                      <c:pt idx="30">
                        <c:v>0.50932030656014105</c:v>
                      </c:pt>
                      <c:pt idx="31">
                        <c:v>1.8986279869073901E-2</c:v>
                      </c:pt>
                      <c:pt idx="32">
                        <c:v>-3.1390270033662702E-2</c:v>
                      </c:pt>
                      <c:pt idx="33">
                        <c:v>-0.253562831303628</c:v>
                      </c:pt>
                      <c:pt idx="34">
                        <c:v>2.8181256057851899E-2</c:v>
                      </c:pt>
                      <c:pt idx="35">
                        <c:v>8.6123709656978797E-2</c:v>
                      </c:pt>
                      <c:pt idx="36">
                        <c:v>1.1533116359834301E-2</c:v>
                      </c:pt>
                      <c:pt idx="37">
                        <c:v>-3.2715356932049397E-2</c:v>
                      </c:pt>
                      <c:pt idx="38">
                        <c:v>0.120604500714736</c:v>
                      </c:pt>
                      <c:pt idx="39">
                        <c:v>7.9969113529790702E-3</c:v>
                      </c:pt>
                      <c:pt idx="40">
                        <c:v>1.3838917145170399E-2</c:v>
                      </c:pt>
                      <c:pt idx="41">
                        <c:v>-8.1641685049476304E-2</c:v>
                      </c:pt>
                      <c:pt idx="42">
                        <c:v>6.8094727105132397E-2</c:v>
                      </c:pt>
                      <c:pt idx="43">
                        <c:v>0.27567366044015901</c:v>
                      </c:pt>
                      <c:pt idx="44">
                        <c:v>-6.00796793470703E-2</c:v>
                      </c:pt>
                      <c:pt idx="45">
                        <c:v>3.88067736521975E-2</c:v>
                      </c:pt>
                      <c:pt idx="46">
                        <c:v>1.90824985552746E-2</c:v>
                      </c:pt>
                      <c:pt idx="47">
                        <c:v>0.15465228866418099</c:v>
                      </c:pt>
                      <c:pt idx="48">
                        <c:v>-4.0246039730819902E-2</c:v>
                      </c:pt>
                      <c:pt idx="49">
                        <c:v>4.93189734580807E-2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DB02-42F5-9079-E030499B7ACF}"/>
                  </c:ext>
                </c:extLst>
              </c15:ser>
            </c15:filteredRadarSeries>
            <c15:filteredRadar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'50d_nor'!$A$60</c15:sqref>
                        </c15:formulaRef>
                      </c:ext>
                    </c:extLst>
                    <c:strCache>
                      <c:ptCount val="1"/>
                      <c:pt idx="0">
                        <c:v>Computer network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'50d_nor'!$B$60:$AY$60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3.6957078721088603E-2</c:v>
                      </c:pt>
                      <c:pt idx="1">
                        <c:v>-2.9626839681826798E-2</c:v>
                      </c:pt>
                      <c:pt idx="2">
                        <c:v>0.18127235850058501</c:v>
                      </c:pt>
                      <c:pt idx="3">
                        <c:v>0.10413900480086501</c:v>
                      </c:pt>
                      <c:pt idx="4">
                        <c:v>-3.6071507727276401E-2</c:v>
                      </c:pt>
                      <c:pt idx="5">
                        <c:v>-6.3130757064125104E-2</c:v>
                      </c:pt>
                      <c:pt idx="6">
                        <c:v>-0.140356815979817</c:v>
                      </c:pt>
                      <c:pt idx="7">
                        <c:v>-0.15195368463641801</c:v>
                      </c:pt>
                      <c:pt idx="8">
                        <c:v>7.5479140918894905E-2</c:v>
                      </c:pt>
                      <c:pt idx="9">
                        <c:v>3.4391080439522902E-2</c:v>
                      </c:pt>
                      <c:pt idx="10">
                        <c:v>7.2409933849506405E-2</c:v>
                      </c:pt>
                      <c:pt idx="11">
                        <c:v>-6.3177503622198596E-3</c:v>
                      </c:pt>
                      <c:pt idx="12">
                        <c:v>-3.1979841123052598E-2</c:v>
                      </c:pt>
                      <c:pt idx="13">
                        <c:v>0.104934676532625</c:v>
                      </c:pt>
                      <c:pt idx="14">
                        <c:v>-1.0040890503331901E-2</c:v>
                      </c:pt>
                      <c:pt idx="15">
                        <c:v>7.7249396839068098E-4</c:v>
                      </c:pt>
                      <c:pt idx="16">
                        <c:v>-9.3811535262893805E-2</c:v>
                      </c:pt>
                      <c:pt idx="17">
                        <c:v>0.15979499143946399</c:v>
                      </c:pt>
                      <c:pt idx="18">
                        <c:v>3.7823692740453503E-2</c:v>
                      </c:pt>
                      <c:pt idx="19">
                        <c:v>-4.5445496844011501E-2</c:v>
                      </c:pt>
                      <c:pt idx="20">
                        <c:v>0.10928034869820499</c:v>
                      </c:pt>
                      <c:pt idx="21">
                        <c:v>7.6589537308592595E-2</c:v>
                      </c:pt>
                      <c:pt idx="22">
                        <c:v>-4.2261767298007E-2</c:v>
                      </c:pt>
                      <c:pt idx="23">
                        <c:v>0.161217553571053</c:v>
                      </c:pt>
                      <c:pt idx="24">
                        <c:v>-2.0592375730212699E-2</c:v>
                      </c:pt>
                      <c:pt idx="25">
                        <c:v>-0.18881201705629799</c:v>
                      </c:pt>
                      <c:pt idx="26">
                        <c:v>-8.18644901583164E-2</c:v>
                      </c:pt>
                      <c:pt idx="27">
                        <c:v>-0.18700545713878999</c:v>
                      </c:pt>
                      <c:pt idx="28">
                        <c:v>-4.5731931268504403E-2</c:v>
                      </c:pt>
                      <c:pt idx="29">
                        <c:v>-1.36466386969353E-2</c:v>
                      </c:pt>
                      <c:pt idx="30">
                        <c:v>0.54432280906260599</c:v>
                      </c:pt>
                      <c:pt idx="31">
                        <c:v>5.0322608436557101E-2</c:v>
                      </c:pt>
                      <c:pt idx="32">
                        <c:v>4.15829491413394E-2</c:v>
                      </c:pt>
                      <c:pt idx="33">
                        <c:v>-0.19510971734815299</c:v>
                      </c:pt>
                      <c:pt idx="34">
                        <c:v>-4.0097157201609203E-2</c:v>
                      </c:pt>
                      <c:pt idx="35">
                        <c:v>8.17062738911742E-2</c:v>
                      </c:pt>
                      <c:pt idx="36">
                        <c:v>-7.92431531154833E-2</c:v>
                      </c:pt>
                      <c:pt idx="37">
                        <c:v>5.4125558134075803E-2</c:v>
                      </c:pt>
                      <c:pt idx="38">
                        <c:v>6.5999736433548003E-3</c:v>
                      </c:pt>
                      <c:pt idx="39">
                        <c:v>-6.0816027834206803E-2</c:v>
                      </c:pt>
                      <c:pt idx="40">
                        <c:v>7.4665000463080694E-2</c:v>
                      </c:pt>
                      <c:pt idx="41">
                        <c:v>-2.3857960070349099E-2</c:v>
                      </c:pt>
                      <c:pt idx="42">
                        <c:v>3.6221064495145602E-2</c:v>
                      </c:pt>
                      <c:pt idx="43">
                        <c:v>0.187748311226313</c:v>
                      </c:pt>
                      <c:pt idx="44">
                        <c:v>3.29167154725745E-2</c:v>
                      </c:pt>
                      <c:pt idx="45">
                        <c:v>-4.8681516855116503E-3</c:v>
                      </c:pt>
                      <c:pt idx="46">
                        <c:v>9.7496381697817595E-3</c:v>
                      </c:pt>
                      <c:pt idx="47">
                        <c:v>6.1567050302130603E-2</c:v>
                      </c:pt>
                      <c:pt idx="48">
                        <c:v>-4.3811275985166501E-2</c:v>
                      </c:pt>
                      <c:pt idx="49">
                        <c:v>9.0604444130406997E-2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DB02-42F5-9079-E030499B7ACF}"/>
                  </c:ext>
                </c:extLst>
              </c15:ser>
            </c15:filteredRadarSeries>
            <c15:filteredRadar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'50d_nor'!$A$61</c15:sqref>
                        </c15:formulaRef>
                      </c:ext>
                    </c:extLst>
                    <c:strCache>
                      <c:ptCount val="1"/>
                      <c:pt idx="0">
                        <c:v>Applications programmers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'50d_nor'!$B$61:$AY$61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7.2603028458803398E-2</c:v>
                      </c:pt>
                      <c:pt idx="1">
                        <c:v>-0.14878082661042799</c:v>
                      </c:pt>
                      <c:pt idx="2">
                        <c:v>0.238540886217389</c:v>
                      </c:pt>
                      <c:pt idx="3">
                        <c:v>9.0831188004935504E-2</c:v>
                      </c:pt>
                      <c:pt idx="4">
                        <c:v>-0.13315261911620899</c:v>
                      </c:pt>
                      <c:pt idx="5">
                        <c:v>-7.3563490664094996E-2</c:v>
                      </c:pt>
                      <c:pt idx="6">
                        <c:v>-0.166879555501497</c:v>
                      </c:pt>
                      <c:pt idx="7">
                        <c:v>-0.16302748834455399</c:v>
                      </c:pt>
                      <c:pt idx="8">
                        <c:v>-5.4838246714221203E-2</c:v>
                      </c:pt>
                      <c:pt idx="9">
                        <c:v>0.144622237966266</c:v>
                      </c:pt>
                      <c:pt idx="10">
                        <c:v>0.13072072780004301</c:v>
                      </c:pt>
                      <c:pt idx="11">
                        <c:v>3.6913476902831102E-2</c:v>
                      </c:pt>
                      <c:pt idx="12">
                        <c:v>0.134003749765186</c:v>
                      </c:pt>
                      <c:pt idx="13">
                        <c:v>7.4048514793255305E-2</c:v>
                      </c:pt>
                      <c:pt idx="14">
                        <c:v>6.2226047997445202E-2</c:v>
                      </c:pt>
                      <c:pt idx="15">
                        <c:v>2.6664875016793699E-2</c:v>
                      </c:pt>
                      <c:pt idx="16">
                        <c:v>-7.3714743301848407E-2</c:v>
                      </c:pt>
                      <c:pt idx="17">
                        <c:v>0.11785505367183401</c:v>
                      </c:pt>
                      <c:pt idx="18">
                        <c:v>0.131723622843329</c:v>
                      </c:pt>
                      <c:pt idx="19">
                        <c:v>-0.21403571497721599</c:v>
                      </c:pt>
                      <c:pt idx="20">
                        <c:v>8.4051502671287207E-2</c:v>
                      </c:pt>
                      <c:pt idx="21">
                        <c:v>-1.3626346946149901E-2</c:v>
                      </c:pt>
                      <c:pt idx="22">
                        <c:v>-8.6243842840430698E-2</c:v>
                      </c:pt>
                      <c:pt idx="23">
                        <c:v>0.13632457903727699</c:v>
                      </c:pt>
                      <c:pt idx="24">
                        <c:v>8.7585423217599503E-2</c:v>
                      </c:pt>
                      <c:pt idx="25">
                        <c:v>-9.6960402221649908E-3</c:v>
                      </c:pt>
                      <c:pt idx="26">
                        <c:v>-7.3878416427920601E-3</c:v>
                      </c:pt>
                      <c:pt idx="27">
                        <c:v>-0.23687074729489199</c:v>
                      </c:pt>
                      <c:pt idx="28">
                        <c:v>-6.6112097228319303E-2</c:v>
                      </c:pt>
                      <c:pt idx="29">
                        <c:v>-5.37342612422032E-2</c:v>
                      </c:pt>
                      <c:pt idx="30">
                        <c:v>0.47605244593826301</c:v>
                      </c:pt>
                      <c:pt idx="31">
                        <c:v>-5.1849033338785197E-2</c:v>
                      </c:pt>
                      <c:pt idx="32">
                        <c:v>-9.3464828389593205E-2</c:v>
                      </c:pt>
                      <c:pt idx="33">
                        <c:v>-0.19466578428093301</c:v>
                      </c:pt>
                      <c:pt idx="34">
                        <c:v>3.4424763780789201E-2</c:v>
                      </c:pt>
                      <c:pt idx="35">
                        <c:v>0.110593007660011</c:v>
                      </c:pt>
                      <c:pt idx="36">
                        <c:v>-2.7192386500410101E-2</c:v>
                      </c:pt>
                      <c:pt idx="37">
                        <c:v>2.9111150550456599E-2</c:v>
                      </c:pt>
                      <c:pt idx="38">
                        <c:v>5.3241316923044197E-4</c:v>
                      </c:pt>
                      <c:pt idx="39">
                        <c:v>-5.2095749441147601E-2</c:v>
                      </c:pt>
                      <c:pt idx="40">
                        <c:v>0.11630743017695699</c:v>
                      </c:pt>
                      <c:pt idx="41">
                        <c:v>-8.2738567231852595E-3</c:v>
                      </c:pt>
                      <c:pt idx="42">
                        <c:v>5.2894575095414299E-3</c:v>
                      </c:pt>
                      <c:pt idx="43">
                        <c:v>0.239980646015689</c:v>
                      </c:pt>
                      <c:pt idx="44">
                        <c:v>-4.7045801933174598E-2</c:v>
                      </c:pt>
                      <c:pt idx="45">
                        <c:v>-5.7892016245036102E-3</c:v>
                      </c:pt>
                      <c:pt idx="46">
                        <c:v>0.12608259971399899</c:v>
                      </c:pt>
                      <c:pt idx="47">
                        <c:v>0.16826454876660199</c:v>
                      </c:pt>
                      <c:pt idx="48">
                        <c:v>-8.3190165986895395E-2</c:v>
                      </c:pt>
                      <c:pt idx="49">
                        <c:v>-4.8641181362506902E-3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DB02-42F5-9079-E030499B7ACF}"/>
                  </c:ext>
                </c:extLst>
              </c15:ser>
            </c15:filteredRadarSeries>
            <c15:filteredRadar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'50d_nor'!$A$62</c15:sqref>
                        </c15:formulaRef>
                      </c:ext>
                    </c:extLst>
                    <c:strCache>
                      <c:ptCount val="1"/>
                      <c:pt idx="0">
                        <c:v>Database and network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'50d_nor'!$B$62:$AY$62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0.105470979983983</c:v>
                      </c:pt>
                      <c:pt idx="1">
                        <c:v>-1.77160333430154E-2</c:v>
                      </c:pt>
                      <c:pt idx="2">
                        <c:v>0.107918755683613</c:v>
                      </c:pt>
                      <c:pt idx="3">
                        <c:v>5.2161983277451099E-2</c:v>
                      </c:pt>
                      <c:pt idx="4">
                        <c:v>6.1699306476042598E-3</c:v>
                      </c:pt>
                      <c:pt idx="5">
                        <c:v>-3.2828184200886901E-2</c:v>
                      </c:pt>
                      <c:pt idx="6">
                        <c:v>-0.113470173825283</c:v>
                      </c:pt>
                      <c:pt idx="7">
                        <c:v>-7.0993652018239206E-2</c:v>
                      </c:pt>
                      <c:pt idx="8">
                        <c:v>7.7599586894238806E-2</c:v>
                      </c:pt>
                      <c:pt idx="9">
                        <c:v>-2.7727760345255498E-2</c:v>
                      </c:pt>
                      <c:pt idx="10">
                        <c:v>6.2351290135083198E-2</c:v>
                      </c:pt>
                      <c:pt idx="11">
                        <c:v>-5.3385405778929099E-3</c:v>
                      </c:pt>
                      <c:pt idx="12">
                        <c:v>1.61544129843064E-2</c:v>
                      </c:pt>
                      <c:pt idx="13">
                        <c:v>2.2262806069262001E-4</c:v>
                      </c:pt>
                      <c:pt idx="14">
                        <c:v>5.8601619648468398E-2</c:v>
                      </c:pt>
                      <c:pt idx="15">
                        <c:v>2.2563388681097502E-2</c:v>
                      </c:pt>
                      <c:pt idx="16">
                        <c:v>-2.8125908037577901E-2</c:v>
                      </c:pt>
                      <c:pt idx="17">
                        <c:v>2.4348685173116998E-2</c:v>
                      </c:pt>
                      <c:pt idx="18">
                        <c:v>4.4001955297149002E-2</c:v>
                      </c:pt>
                      <c:pt idx="19">
                        <c:v>-4.1508478249109401E-2</c:v>
                      </c:pt>
                      <c:pt idx="20">
                        <c:v>1.17416308472112E-2</c:v>
                      </c:pt>
                      <c:pt idx="21">
                        <c:v>-2.0601547055184501E-2</c:v>
                      </c:pt>
                      <c:pt idx="22">
                        <c:v>4.4973901334639001E-2</c:v>
                      </c:pt>
                      <c:pt idx="23">
                        <c:v>0.12690595119057599</c:v>
                      </c:pt>
                      <c:pt idx="24">
                        <c:v>-3.5596465310931101E-2</c:v>
                      </c:pt>
                      <c:pt idx="25">
                        <c:v>-0.20929548339384199</c:v>
                      </c:pt>
                      <c:pt idx="26">
                        <c:v>-7.7797227108665407E-2</c:v>
                      </c:pt>
                      <c:pt idx="27">
                        <c:v>-7.2450561615884201E-2</c:v>
                      </c:pt>
                      <c:pt idx="28">
                        <c:v>1.62197481482088E-3</c:v>
                      </c:pt>
                      <c:pt idx="29">
                        <c:v>-4.04851788847286E-2</c:v>
                      </c:pt>
                      <c:pt idx="30">
                        <c:v>0.54804792598503105</c:v>
                      </c:pt>
                      <c:pt idx="31">
                        <c:v>-3.4481559626980199E-2</c:v>
                      </c:pt>
                      <c:pt idx="32">
                        <c:v>3.3306811711833299E-2</c:v>
                      </c:pt>
                      <c:pt idx="33">
                        <c:v>-0.24139798595735701</c:v>
                      </c:pt>
                      <c:pt idx="34">
                        <c:v>-1.29672815068966E-2</c:v>
                      </c:pt>
                      <c:pt idx="35">
                        <c:v>5.1543451797227399E-2</c:v>
                      </c:pt>
                      <c:pt idx="36">
                        <c:v>-3.9390779198151003E-2</c:v>
                      </c:pt>
                      <c:pt idx="37">
                        <c:v>1.20411412415714E-2</c:v>
                      </c:pt>
                      <c:pt idx="38">
                        <c:v>-6.5325665331439894E-2</c:v>
                      </c:pt>
                      <c:pt idx="39">
                        <c:v>-4.15989869861806E-2</c:v>
                      </c:pt>
                      <c:pt idx="40">
                        <c:v>3.88250952312197E-2</c:v>
                      </c:pt>
                      <c:pt idx="41">
                        <c:v>-6.6536884869147606E-2</c:v>
                      </c:pt>
                      <c:pt idx="42">
                        <c:v>0.114948126461888</c:v>
                      </c:pt>
                      <c:pt idx="43">
                        <c:v>0.130903645817842</c:v>
                      </c:pt>
                      <c:pt idx="44">
                        <c:v>1.1993936279078899E-3</c:v>
                      </c:pt>
                      <c:pt idx="45">
                        <c:v>-3.0995960273050099E-2</c:v>
                      </c:pt>
                      <c:pt idx="46">
                        <c:v>-4.13565460296791E-2</c:v>
                      </c:pt>
                      <c:pt idx="47">
                        <c:v>9.5615320928832695E-2</c:v>
                      </c:pt>
                      <c:pt idx="48">
                        <c:v>-5.1028463989822703E-3</c:v>
                      </c:pt>
                      <c:pt idx="49">
                        <c:v>2.0707920851841501E-2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DB02-42F5-9079-E030499B7ACF}"/>
                  </c:ext>
                </c:extLst>
              </c15:ser>
            </c15:filteredRadarSeries>
            <c15:filteredRadar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'50d_nor'!$A$63</c15:sqref>
                        </c15:formulaRef>
                      </c:ext>
                    </c:extLst>
                    <c:strCache>
                      <c:ptCount val="1"/>
                      <c:pt idx="0">
                        <c:v>Building architects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'50d_nor'!$B$63:$AY$63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0.116930865954188</c:v>
                      </c:pt>
                      <c:pt idx="1">
                        <c:v>8.8419363052109595E-2</c:v>
                      </c:pt>
                      <c:pt idx="2">
                        <c:v>3.6829610304870301E-2</c:v>
                      </c:pt>
                      <c:pt idx="3">
                        <c:v>-7.4275440204071397E-2</c:v>
                      </c:pt>
                      <c:pt idx="4">
                        <c:v>2.2736598863179898E-3</c:v>
                      </c:pt>
                      <c:pt idx="5">
                        <c:v>-6.3660593839122703E-2</c:v>
                      </c:pt>
                      <c:pt idx="6">
                        <c:v>-0.21151001446451601</c:v>
                      </c:pt>
                      <c:pt idx="7">
                        <c:v>-0.14490255363365301</c:v>
                      </c:pt>
                      <c:pt idx="8">
                        <c:v>-0.18124360813363499</c:v>
                      </c:pt>
                      <c:pt idx="9">
                        <c:v>-8.0547847830171396E-2</c:v>
                      </c:pt>
                      <c:pt idx="10">
                        <c:v>-5.1209086438718798E-2</c:v>
                      </c:pt>
                      <c:pt idx="11">
                        <c:v>1.20243863217876E-2</c:v>
                      </c:pt>
                      <c:pt idx="12">
                        <c:v>-0.114245610498663</c:v>
                      </c:pt>
                      <c:pt idx="13">
                        <c:v>2.3479566158935102E-2</c:v>
                      </c:pt>
                      <c:pt idx="14">
                        <c:v>-0.102299982618237</c:v>
                      </c:pt>
                      <c:pt idx="15">
                        <c:v>2.2403356855746501E-2</c:v>
                      </c:pt>
                      <c:pt idx="16">
                        <c:v>0.14998990695049599</c:v>
                      </c:pt>
                      <c:pt idx="17">
                        <c:v>9.3306074263023606E-2</c:v>
                      </c:pt>
                      <c:pt idx="18">
                        <c:v>3.6321371001164997E-2</c:v>
                      </c:pt>
                      <c:pt idx="19">
                        <c:v>-0.10658703873415699</c:v>
                      </c:pt>
                      <c:pt idx="20">
                        <c:v>0.18775041632581699</c:v>
                      </c:pt>
                      <c:pt idx="21">
                        <c:v>2.72565487938384E-2</c:v>
                      </c:pt>
                      <c:pt idx="22">
                        <c:v>-0.31021778091452001</c:v>
                      </c:pt>
                      <c:pt idx="23">
                        <c:v>-0.10823945220524001</c:v>
                      </c:pt>
                      <c:pt idx="24">
                        <c:v>-4.9154634225275599E-2</c:v>
                      </c:pt>
                      <c:pt idx="25">
                        <c:v>-8.0491116874744806E-2</c:v>
                      </c:pt>
                      <c:pt idx="26">
                        <c:v>-0.125789302411178</c:v>
                      </c:pt>
                      <c:pt idx="27">
                        <c:v>-0.13134832369091501</c:v>
                      </c:pt>
                      <c:pt idx="28">
                        <c:v>-0.104538318430329</c:v>
                      </c:pt>
                      <c:pt idx="29">
                        <c:v>-1.0982775470463699E-2</c:v>
                      </c:pt>
                      <c:pt idx="30">
                        <c:v>0.41740784139730303</c:v>
                      </c:pt>
                      <c:pt idx="31">
                        <c:v>-0.16393821774958001</c:v>
                      </c:pt>
                      <c:pt idx="32">
                        <c:v>5.2912379921590301E-3</c:v>
                      </c:pt>
                      <c:pt idx="33">
                        <c:v>-0.21530963512663301</c:v>
                      </c:pt>
                      <c:pt idx="34">
                        <c:v>1.3323541643329001E-2</c:v>
                      </c:pt>
                      <c:pt idx="35">
                        <c:v>7.6983713116406297E-2</c:v>
                      </c:pt>
                      <c:pt idx="36">
                        <c:v>9.56966355224384E-2</c:v>
                      </c:pt>
                      <c:pt idx="37">
                        <c:v>0.10112126546321901</c:v>
                      </c:pt>
                      <c:pt idx="38">
                        <c:v>3.4394923766904298E-2</c:v>
                      </c:pt>
                      <c:pt idx="39">
                        <c:v>7.8324988434695597E-2</c:v>
                      </c:pt>
                      <c:pt idx="40">
                        <c:v>-9.9597722871544603E-3</c:v>
                      </c:pt>
                      <c:pt idx="41">
                        <c:v>-0.14519041260725701</c:v>
                      </c:pt>
                      <c:pt idx="42">
                        <c:v>8.8572618847104601E-2</c:v>
                      </c:pt>
                      <c:pt idx="43">
                        <c:v>6.5138138866631798E-3</c:v>
                      </c:pt>
                      <c:pt idx="44">
                        <c:v>9.5182946782634299E-3</c:v>
                      </c:pt>
                      <c:pt idx="45">
                        <c:v>6.9085889850088594E-2</c:v>
                      </c:pt>
                      <c:pt idx="46">
                        <c:v>-0.15975020623392799</c:v>
                      </c:pt>
                      <c:pt idx="47">
                        <c:v>-8.3344158985870095E-2</c:v>
                      </c:pt>
                      <c:pt idx="48">
                        <c:v>-5.4085222219326899E-2</c:v>
                      </c:pt>
                      <c:pt idx="49">
                        <c:v>-6.5334784849289899E-3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DB02-42F5-9079-E030499B7ACF}"/>
                  </c:ext>
                </c:extLst>
              </c15:ser>
            </c15:filteredRadarSeries>
            <c15:filteredRadar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'50d_nor'!$A$64</c15:sqref>
                        </c15:formulaRef>
                      </c:ext>
                    </c:extLst>
                    <c:strCache>
                      <c:ptCount val="1"/>
                      <c:pt idx="0">
                        <c:v>Landscape architects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'50d_nor'!$B$64:$AY$64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3.42327137452135E-2</c:v>
                      </c:pt>
                      <c:pt idx="1">
                        <c:v>0.105776175658501</c:v>
                      </c:pt>
                      <c:pt idx="2">
                        <c:v>-8.4216753324370702E-2</c:v>
                      </c:pt>
                      <c:pt idx="3">
                        <c:v>-3.6946203842254298E-2</c:v>
                      </c:pt>
                      <c:pt idx="4">
                        <c:v>-6.4532464251960006E-2</c:v>
                      </c:pt>
                      <c:pt idx="5">
                        <c:v>-4.2482073687689401E-2</c:v>
                      </c:pt>
                      <c:pt idx="6">
                        <c:v>-0.24004080612460699</c:v>
                      </c:pt>
                      <c:pt idx="7">
                        <c:v>-0.19856188913857001</c:v>
                      </c:pt>
                      <c:pt idx="8">
                        <c:v>-0.17349975237958201</c:v>
                      </c:pt>
                      <c:pt idx="9">
                        <c:v>-7.22425108203954E-2</c:v>
                      </c:pt>
                      <c:pt idx="10">
                        <c:v>-2.4277283131025399E-2</c:v>
                      </c:pt>
                      <c:pt idx="11">
                        <c:v>1.8215716145279899E-2</c:v>
                      </c:pt>
                      <c:pt idx="12">
                        <c:v>-1.22415614106904E-2</c:v>
                      </c:pt>
                      <c:pt idx="13">
                        <c:v>2.2919425273530001E-2</c:v>
                      </c:pt>
                      <c:pt idx="14">
                        <c:v>-8.4910259534905802E-2</c:v>
                      </c:pt>
                      <c:pt idx="15">
                        <c:v>4.25637503955512E-2</c:v>
                      </c:pt>
                      <c:pt idx="16">
                        <c:v>0.238849901654062</c:v>
                      </c:pt>
                      <c:pt idx="17">
                        <c:v>9.5344420756965503E-3</c:v>
                      </c:pt>
                      <c:pt idx="18">
                        <c:v>3.0725221619012599E-2</c:v>
                      </c:pt>
                      <c:pt idx="19">
                        <c:v>-0.13182178788462301</c:v>
                      </c:pt>
                      <c:pt idx="20">
                        <c:v>6.2654194835713606E-2</c:v>
                      </c:pt>
                      <c:pt idx="21">
                        <c:v>3.9546284012331699E-2</c:v>
                      </c:pt>
                      <c:pt idx="22">
                        <c:v>-0.25857928076937498</c:v>
                      </c:pt>
                      <c:pt idx="23">
                        <c:v>-5.8869335436878702E-2</c:v>
                      </c:pt>
                      <c:pt idx="24">
                        <c:v>6.1675464619202501E-2</c:v>
                      </c:pt>
                      <c:pt idx="25">
                        <c:v>1.0465617632070601E-2</c:v>
                      </c:pt>
                      <c:pt idx="26">
                        <c:v>-0.26725113060538802</c:v>
                      </c:pt>
                      <c:pt idx="27">
                        <c:v>-0.10979523362648599</c:v>
                      </c:pt>
                      <c:pt idx="28">
                        <c:v>-7.1774763507440706E-2</c:v>
                      </c:pt>
                      <c:pt idx="29">
                        <c:v>5.6361879856324501E-2</c:v>
                      </c:pt>
                      <c:pt idx="30">
                        <c:v>0.31680836360361397</c:v>
                      </c:pt>
                      <c:pt idx="31">
                        <c:v>-0.173364451440506</c:v>
                      </c:pt>
                      <c:pt idx="32">
                        <c:v>1.6370431042733599E-2</c:v>
                      </c:pt>
                      <c:pt idx="33">
                        <c:v>-0.294920832397289</c:v>
                      </c:pt>
                      <c:pt idx="34">
                        <c:v>-4.0199805441688601E-2</c:v>
                      </c:pt>
                      <c:pt idx="35">
                        <c:v>0.10899663671679399</c:v>
                      </c:pt>
                      <c:pt idx="36">
                        <c:v>-0.10060131250589099</c:v>
                      </c:pt>
                      <c:pt idx="37">
                        <c:v>0.148795778909806</c:v>
                      </c:pt>
                      <c:pt idx="38">
                        <c:v>-1.37557473511079E-2</c:v>
                      </c:pt>
                      <c:pt idx="39">
                        <c:v>1.2064434188145101E-2</c:v>
                      </c:pt>
                      <c:pt idx="40">
                        <c:v>-1.03744962063805E-2</c:v>
                      </c:pt>
                      <c:pt idx="41">
                        <c:v>-4.3172909027322598E-2</c:v>
                      </c:pt>
                      <c:pt idx="42">
                        <c:v>0.13266091010800499</c:v>
                      </c:pt>
                      <c:pt idx="43">
                        <c:v>-1.3416915463754999E-2</c:v>
                      </c:pt>
                      <c:pt idx="44">
                        <c:v>-8.8110155937787399E-3</c:v>
                      </c:pt>
                      <c:pt idx="45">
                        <c:v>5.1622354564891199E-2</c:v>
                      </c:pt>
                      <c:pt idx="46">
                        <c:v>-4.1070798129243698E-2</c:v>
                      </c:pt>
                      <c:pt idx="47">
                        <c:v>-0.10521449087776701</c:v>
                      </c:pt>
                      <c:pt idx="48">
                        <c:v>-3.4332426015490497E-2</c:v>
                      </c:pt>
                      <c:pt idx="49">
                        <c:v>-2.52249287859285E-2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DB02-42F5-9079-E030499B7ACF}"/>
                  </c:ext>
                </c:extLst>
              </c15:ser>
            </c15:filteredRadarSeries>
            <c15:filteredRadar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'50d_nor'!$A$65</c15:sqref>
                        </c15:formulaRef>
                      </c:ext>
                    </c:extLst>
                    <c:strCache>
                      <c:ptCount val="1"/>
                      <c:pt idx="0">
                        <c:v>Town and traffic planners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'50d_nor'!$B$65:$AY$65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0.149575682648316</c:v>
                      </c:pt>
                      <c:pt idx="1">
                        <c:v>-8.6675016757204702E-3</c:v>
                      </c:pt>
                      <c:pt idx="2">
                        <c:v>4.3955853256346898E-2</c:v>
                      </c:pt>
                      <c:pt idx="3">
                        <c:v>-8.3010324319646195E-2</c:v>
                      </c:pt>
                      <c:pt idx="4">
                        <c:v>-8.4437223149719395E-2</c:v>
                      </c:pt>
                      <c:pt idx="5">
                        <c:v>-0.152225667854609</c:v>
                      </c:pt>
                      <c:pt idx="6">
                        <c:v>-0.13558653291173201</c:v>
                      </c:pt>
                      <c:pt idx="7">
                        <c:v>8.1230317160412395E-3</c:v>
                      </c:pt>
                      <c:pt idx="8">
                        <c:v>5.3240233453510401E-3</c:v>
                      </c:pt>
                      <c:pt idx="9">
                        <c:v>-0.15439865222582499</c:v>
                      </c:pt>
                      <c:pt idx="10">
                        <c:v>-7.3950079901467597E-2</c:v>
                      </c:pt>
                      <c:pt idx="11">
                        <c:v>-0.13473897147713301</c:v>
                      </c:pt>
                      <c:pt idx="12">
                        <c:v>-3.4822022926208102E-3</c:v>
                      </c:pt>
                      <c:pt idx="13">
                        <c:v>-9.2776520963574402E-2</c:v>
                      </c:pt>
                      <c:pt idx="14">
                        <c:v>1.5436950343068599E-2</c:v>
                      </c:pt>
                      <c:pt idx="15">
                        <c:v>5.3067976726066599E-2</c:v>
                      </c:pt>
                      <c:pt idx="16">
                        <c:v>5.6394957697789898E-2</c:v>
                      </c:pt>
                      <c:pt idx="17">
                        <c:v>8.4945596578635901E-2</c:v>
                      </c:pt>
                      <c:pt idx="18">
                        <c:v>-6.12640911122714E-2</c:v>
                      </c:pt>
                      <c:pt idx="19">
                        <c:v>-6.46858799787524E-2</c:v>
                      </c:pt>
                      <c:pt idx="20">
                        <c:v>0.133027772705193</c:v>
                      </c:pt>
                      <c:pt idx="21">
                        <c:v>-3.7561459452898599E-2</c:v>
                      </c:pt>
                      <c:pt idx="22">
                        <c:v>-0.13154419778514601</c:v>
                      </c:pt>
                      <c:pt idx="23">
                        <c:v>0.11364597027838701</c:v>
                      </c:pt>
                      <c:pt idx="24">
                        <c:v>1.8346579959460201E-2</c:v>
                      </c:pt>
                      <c:pt idx="25">
                        <c:v>-0.22472184197283401</c:v>
                      </c:pt>
                      <c:pt idx="26">
                        <c:v>-7.7107721732958504E-2</c:v>
                      </c:pt>
                      <c:pt idx="27">
                        <c:v>3.2484179141752799E-2</c:v>
                      </c:pt>
                      <c:pt idx="28">
                        <c:v>9.7289057819287095E-2</c:v>
                      </c:pt>
                      <c:pt idx="29">
                        <c:v>-4.6158741550536399E-3</c:v>
                      </c:pt>
                      <c:pt idx="30">
                        <c:v>0.42263306220966201</c:v>
                      </c:pt>
                      <c:pt idx="31">
                        <c:v>8.7943572353565105E-2</c:v>
                      </c:pt>
                      <c:pt idx="32">
                        <c:v>-2.34467409555024E-2</c:v>
                      </c:pt>
                      <c:pt idx="33">
                        <c:v>-0.17062409136808501</c:v>
                      </c:pt>
                      <c:pt idx="34">
                        <c:v>6.07516962597432E-2</c:v>
                      </c:pt>
                      <c:pt idx="35">
                        <c:v>3.4426294646425597E-2</c:v>
                      </c:pt>
                      <c:pt idx="36">
                        <c:v>-1.8353753651614398E-2</c:v>
                      </c:pt>
                      <c:pt idx="37">
                        <c:v>-3.7772097680137402E-2</c:v>
                      </c:pt>
                      <c:pt idx="38">
                        <c:v>-3.7202187752783999E-2</c:v>
                      </c:pt>
                      <c:pt idx="39">
                        <c:v>0.14393770184903401</c:v>
                      </c:pt>
                      <c:pt idx="40">
                        <c:v>-9.3981315658348094E-2</c:v>
                      </c:pt>
                      <c:pt idx="41">
                        <c:v>4.3773121137608499E-2</c:v>
                      </c:pt>
                      <c:pt idx="42">
                        <c:v>7.9354592802643301E-2</c:v>
                      </c:pt>
                      <c:pt idx="43">
                        <c:v>-2.24924991854028E-2</c:v>
                      </c:pt>
                      <c:pt idx="44">
                        <c:v>-4.8324581633072697E-2</c:v>
                      </c:pt>
                      <c:pt idx="45">
                        <c:v>-4.01095542197763E-2</c:v>
                      </c:pt>
                      <c:pt idx="46">
                        <c:v>-3.1964195223260397E-2</c:v>
                      </c:pt>
                      <c:pt idx="47">
                        <c:v>9.0093760650516198E-3</c:v>
                      </c:pt>
                      <c:pt idx="48">
                        <c:v>8.8001267121636195E-2</c:v>
                      </c:pt>
                      <c:pt idx="49">
                        <c:v>5.0494638732634404E-3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DB02-42F5-9079-E030499B7ACF}"/>
                  </c:ext>
                </c:extLst>
              </c15:ser>
            </c15:filteredRadarSeries>
            <c15:filteredRadar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'50d_nor'!$A$66</c15:sqref>
                        </c15:formulaRef>
                      </c:ext>
                    </c:extLst>
                    <c:strCache>
                      <c:ptCount val="1"/>
                      <c:pt idx="0">
                        <c:v>Civil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'50d_nor'!$B$66:$AY$66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6.1254685356159199E-3</c:v>
                      </c:pt>
                      <c:pt idx="1">
                        <c:v>-0.10421254516358</c:v>
                      </c:pt>
                      <c:pt idx="2">
                        <c:v>6.2812421392197601E-2</c:v>
                      </c:pt>
                      <c:pt idx="3">
                        <c:v>-5.8138462877641503E-2</c:v>
                      </c:pt>
                      <c:pt idx="4">
                        <c:v>-7.2828751136704201E-2</c:v>
                      </c:pt>
                      <c:pt idx="5">
                        <c:v>-2.9409449988793499E-2</c:v>
                      </c:pt>
                      <c:pt idx="6">
                        <c:v>-8.3884041979689003E-2</c:v>
                      </c:pt>
                      <c:pt idx="7">
                        <c:v>5.3162075096521599E-2</c:v>
                      </c:pt>
                      <c:pt idx="8">
                        <c:v>2.0886112941813299E-2</c:v>
                      </c:pt>
                      <c:pt idx="9">
                        <c:v>-0.20063239825785401</c:v>
                      </c:pt>
                      <c:pt idx="10">
                        <c:v>6.1558681759844698E-2</c:v>
                      </c:pt>
                      <c:pt idx="11">
                        <c:v>7.9969390274050901E-3</c:v>
                      </c:pt>
                      <c:pt idx="12">
                        <c:v>-4.3988606589056997E-2</c:v>
                      </c:pt>
                      <c:pt idx="13">
                        <c:v>-9.6353727825697396E-3</c:v>
                      </c:pt>
                      <c:pt idx="14">
                        <c:v>-4.7144822086802499E-2</c:v>
                      </c:pt>
                      <c:pt idx="15">
                        <c:v>-8.8315831916178797E-2</c:v>
                      </c:pt>
                      <c:pt idx="16">
                        <c:v>-2.8716474139409498E-3</c:v>
                      </c:pt>
                      <c:pt idx="17">
                        <c:v>0.12110903961139501</c:v>
                      </c:pt>
                      <c:pt idx="18">
                        <c:v>-2.6646520066144999E-2</c:v>
                      </c:pt>
                      <c:pt idx="19">
                        <c:v>-0.124037178396787</c:v>
                      </c:pt>
                      <c:pt idx="20">
                        <c:v>8.7300461880994995E-2</c:v>
                      </c:pt>
                      <c:pt idx="21">
                        <c:v>9.6553071648273897E-2</c:v>
                      </c:pt>
                      <c:pt idx="22">
                        <c:v>-0.13768611629939301</c:v>
                      </c:pt>
                      <c:pt idx="23">
                        <c:v>-0.113869340838918</c:v>
                      </c:pt>
                      <c:pt idx="24">
                        <c:v>1.42347811039517E-2</c:v>
                      </c:pt>
                      <c:pt idx="25">
                        <c:v>-0.25429877283707802</c:v>
                      </c:pt>
                      <c:pt idx="26">
                        <c:v>-9.9086772551106206E-2</c:v>
                      </c:pt>
                      <c:pt idx="27">
                        <c:v>-0.25051765944412602</c:v>
                      </c:pt>
                      <c:pt idx="28">
                        <c:v>-6.1750249305065202E-2</c:v>
                      </c:pt>
                      <c:pt idx="29">
                        <c:v>0.136082497911375</c:v>
                      </c:pt>
                      <c:pt idx="30">
                        <c:v>0.48395119880703202</c:v>
                      </c:pt>
                      <c:pt idx="31">
                        <c:v>-0.105807603073949</c:v>
                      </c:pt>
                      <c:pt idx="32">
                        <c:v>-0.115872815386503</c:v>
                      </c:pt>
                      <c:pt idx="33">
                        <c:v>-0.18303520071063401</c:v>
                      </c:pt>
                      <c:pt idx="34">
                        <c:v>2.0309829787504698E-2</c:v>
                      </c:pt>
                      <c:pt idx="35">
                        <c:v>6.8933097302911306E-2</c:v>
                      </c:pt>
                      <c:pt idx="36">
                        <c:v>-4.0249615812278802E-2</c:v>
                      </c:pt>
                      <c:pt idx="37">
                        <c:v>-6.4841359729569795E-2</c:v>
                      </c:pt>
                      <c:pt idx="38">
                        <c:v>6.7284566854014904E-2</c:v>
                      </c:pt>
                      <c:pt idx="39">
                        <c:v>9.1486715997199403E-2</c:v>
                      </c:pt>
                      <c:pt idx="40">
                        <c:v>-9.8915509079804495E-2</c:v>
                      </c:pt>
                      <c:pt idx="41">
                        <c:v>-4.3678546715881103E-2</c:v>
                      </c:pt>
                      <c:pt idx="42">
                        <c:v>0.13312403185735899</c:v>
                      </c:pt>
                      <c:pt idx="43">
                        <c:v>3.72655468180089E-2</c:v>
                      </c:pt>
                      <c:pt idx="44">
                        <c:v>-4.2531501712271803E-2</c:v>
                      </c:pt>
                      <c:pt idx="45">
                        <c:v>2.8266229198219101E-2</c:v>
                      </c:pt>
                      <c:pt idx="46">
                        <c:v>-8.0744940043647906E-2</c:v>
                      </c:pt>
                      <c:pt idx="47">
                        <c:v>4.0917852736181197E-2</c:v>
                      </c:pt>
                      <c:pt idx="48">
                        <c:v>-0.139875372919089</c:v>
                      </c:pt>
                      <c:pt idx="49">
                        <c:v>-6.5907530361281705E-2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DB02-42F5-9079-E030499B7ACF}"/>
                  </c:ext>
                </c:extLst>
              </c15:ser>
            </c15:filteredRadarSeries>
            <c15:filteredRadar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'50d_nor'!$A$67</c15:sqref>
                        </c15:formulaRef>
                      </c:ext>
                    </c:extLst>
                    <c:strCache>
                      <c:ptCount val="1"/>
                      <c:pt idx="0">
                        <c:v>Electrical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'50d_nor'!$B$67:$AY$67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-1.9231210587385E-2</c:v>
                      </c:pt>
                      <c:pt idx="1">
                        <c:v>-7.1431344943489905E-2</c:v>
                      </c:pt>
                      <c:pt idx="2">
                        <c:v>0.25142525852344799</c:v>
                      </c:pt>
                      <c:pt idx="3">
                        <c:v>3.1263919734222503E-2</c:v>
                      </c:pt>
                      <c:pt idx="4">
                        <c:v>-0.13048012315777699</c:v>
                      </c:pt>
                      <c:pt idx="5">
                        <c:v>3.062196415395E-2</c:v>
                      </c:pt>
                      <c:pt idx="6">
                        <c:v>-7.6397053360800604E-2</c:v>
                      </c:pt>
                      <c:pt idx="7">
                        <c:v>4.8481131565938501E-2</c:v>
                      </c:pt>
                      <c:pt idx="8">
                        <c:v>6.3329038129258204E-3</c:v>
                      </c:pt>
                      <c:pt idx="9">
                        <c:v>-8.1351508741587295E-2</c:v>
                      </c:pt>
                      <c:pt idx="10">
                        <c:v>0.20821436276351399</c:v>
                      </c:pt>
                      <c:pt idx="11">
                        <c:v>2.45410951731143E-2</c:v>
                      </c:pt>
                      <c:pt idx="12">
                        <c:v>-2.24475610652528E-3</c:v>
                      </c:pt>
                      <c:pt idx="13">
                        <c:v>9.3193806319497793E-2</c:v>
                      </c:pt>
                      <c:pt idx="14">
                        <c:v>-0.138585864745954</c:v>
                      </c:pt>
                      <c:pt idx="15">
                        <c:v>4.2904841624545401E-2</c:v>
                      </c:pt>
                      <c:pt idx="16">
                        <c:v>-8.6627915630542895E-2</c:v>
                      </c:pt>
                      <c:pt idx="17">
                        <c:v>0.21271773154026299</c:v>
                      </c:pt>
                      <c:pt idx="18">
                        <c:v>-5.0150695384242702E-2</c:v>
                      </c:pt>
                      <c:pt idx="19">
                        <c:v>-0.22882341725608901</c:v>
                      </c:pt>
                      <c:pt idx="20">
                        <c:v>0.20546704653975301</c:v>
                      </c:pt>
                      <c:pt idx="21">
                        <c:v>8.9269725688149795E-3</c:v>
                      </c:pt>
                      <c:pt idx="22">
                        <c:v>-0.106555174924991</c:v>
                      </c:pt>
                      <c:pt idx="23">
                        <c:v>-9.2481296534898894E-2</c:v>
                      </c:pt>
                      <c:pt idx="24">
                        <c:v>0.105025492652302</c:v>
                      </c:pt>
                      <c:pt idx="25">
                        <c:v>-0.148413451283604</c:v>
                      </c:pt>
                      <c:pt idx="26">
                        <c:v>-0.115589375502741</c:v>
                      </c:pt>
                      <c:pt idx="27">
                        <c:v>-0.17082959070807199</c:v>
                      </c:pt>
                      <c:pt idx="28">
                        <c:v>2.5819538583788802E-2</c:v>
                      </c:pt>
                      <c:pt idx="29">
                        <c:v>3.55922380397454E-2</c:v>
                      </c:pt>
                      <c:pt idx="30">
                        <c:v>0.44041355633403001</c:v>
                      </c:pt>
                      <c:pt idx="31">
                        <c:v>-7.7636804643124099E-2</c:v>
                      </c:pt>
                      <c:pt idx="32">
                        <c:v>3.9382194925849101E-2</c:v>
                      </c:pt>
                      <c:pt idx="33">
                        <c:v>-0.19208323497319099</c:v>
                      </c:pt>
                      <c:pt idx="34">
                        <c:v>6.4191119136283697E-2</c:v>
                      </c:pt>
                      <c:pt idx="35">
                        <c:v>0.131102833035558</c:v>
                      </c:pt>
                      <c:pt idx="36">
                        <c:v>2.4915902360245601E-2</c:v>
                      </c:pt>
                      <c:pt idx="37">
                        <c:v>8.8109294622334799E-2</c:v>
                      </c:pt>
                      <c:pt idx="38">
                        <c:v>0.19937954578780601</c:v>
                      </c:pt>
                      <c:pt idx="39">
                        <c:v>0.177454734868564</c:v>
                      </c:pt>
                      <c:pt idx="40">
                        <c:v>3.5541868329200803E-2</c:v>
                      </c:pt>
                      <c:pt idx="41">
                        <c:v>-4.5157382779819497E-2</c:v>
                      </c:pt>
                      <c:pt idx="42">
                        <c:v>7.7321257571427507E-2</c:v>
                      </c:pt>
                      <c:pt idx="43">
                        <c:v>5.9203613031358703E-2</c:v>
                      </c:pt>
                      <c:pt idx="44">
                        <c:v>1.8377966675050601E-2</c:v>
                      </c:pt>
                      <c:pt idx="45">
                        <c:v>2.9234411239063202E-2</c:v>
                      </c:pt>
                      <c:pt idx="46">
                        <c:v>1.6911716302591299E-2</c:v>
                      </c:pt>
                      <c:pt idx="47">
                        <c:v>5.0857628225206203E-2</c:v>
                      </c:pt>
                      <c:pt idx="48">
                        <c:v>-7.5444733939213804E-2</c:v>
                      </c:pt>
                      <c:pt idx="49">
                        <c:v>-8.0944524667380197E-2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DB02-42F5-9079-E030499B7ACF}"/>
                  </c:ext>
                </c:extLst>
              </c15:ser>
            </c15:filteredRadarSeries>
            <c15:filteredRadarSeries>
              <c15:ser>
                <c:idx val="66"/>
                <c:order val="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'50d_nor'!$A$68</c15:sqref>
                        </c15:formulaRef>
                      </c:ext>
                    </c:extLst>
                    <c:strCache>
                      <c:ptCount val="1"/>
                      <c:pt idx="0">
                        <c:v>Electronics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'50d_nor'!$B$68:$AY$68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-3.1617370071497501E-2</c:v>
                      </c:pt>
                      <c:pt idx="1">
                        <c:v>-0.14058276993035501</c:v>
                      </c:pt>
                      <c:pt idx="2">
                        <c:v>0.224997491883555</c:v>
                      </c:pt>
                      <c:pt idx="3">
                        <c:v>9.1288255163262402E-2</c:v>
                      </c:pt>
                      <c:pt idx="4">
                        <c:v>-6.7809710747755395E-2</c:v>
                      </c:pt>
                      <c:pt idx="5">
                        <c:v>-0.102694369856111</c:v>
                      </c:pt>
                      <c:pt idx="6">
                        <c:v>-0.16066501939070599</c:v>
                      </c:pt>
                      <c:pt idx="7">
                        <c:v>-5.9784234520790597E-2</c:v>
                      </c:pt>
                      <c:pt idx="8">
                        <c:v>-4.3069682895836301E-3</c:v>
                      </c:pt>
                      <c:pt idx="9">
                        <c:v>-5.2228847547503898E-2</c:v>
                      </c:pt>
                      <c:pt idx="10">
                        <c:v>0.21460212557014599</c:v>
                      </c:pt>
                      <c:pt idx="11">
                        <c:v>1.6555017036677E-2</c:v>
                      </c:pt>
                      <c:pt idx="12">
                        <c:v>-4.6537443072857898E-2</c:v>
                      </c:pt>
                      <c:pt idx="13">
                        <c:v>6.4923367476919694E-2</c:v>
                      </c:pt>
                      <c:pt idx="14">
                        <c:v>-0.12004167713969099</c:v>
                      </c:pt>
                      <c:pt idx="15">
                        <c:v>8.1878467062685201E-2</c:v>
                      </c:pt>
                      <c:pt idx="16">
                        <c:v>-8.3313785453946604E-2</c:v>
                      </c:pt>
                      <c:pt idx="17">
                        <c:v>0.204043106281391</c:v>
                      </c:pt>
                      <c:pt idx="18">
                        <c:v>-5.5072733562399299E-2</c:v>
                      </c:pt>
                      <c:pt idx="19">
                        <c:v>-0.21380603531178499</c:v>
                      </c:pt>
                      <c:pt idx="20">
                        <c:v>0.22038042051287099</c:v>
                      </c:pt>
                      <c:pt idx="21">
                        <c:v>2.9581353045945499E-2</c:v>
                      </c:pt>
                      <c:pt idx="22">
                        <c:v>-0.14074859759056901</c:v>
                      </c:pt>
                      <c:pt idx="23">
                        <c:v>-0.13046468362170199</c:v>
                      </c:pt>
                      <c:pt idx="24">
                        <c:v>2.6904174039777198E-2</c:v>
                      </c:pt>
                      <c:pt idx="25">
                        <c:v>-0.121608221718997</c:v>
                      </c:pt>
                      <c:pt idx="26">
                        <c:v>-0.18339099177047499</c:v>
                      </c:pt>
                      <c:pt idx="27">
                        <c:v>-0.19914749792356201</c:v>
                      </c:pt>
                      <c:pt idx="28">
                        <c:v>-5.9689491016951E-2</c:v>
                      </c:pt>
                      <c:pt idx="29">
                        <c:v>3.8697864863419498E-3</c:v>
                      </c:pt>
                      <c:pt idx="30">
                        <c:v>0.42260450602842098</c:v>
                      </c:pt>
                      <c:pt idx="31">
                        <c:v>-4.88093320007447E-2</c:v>
                      </c:pt>
                      <c:pt idx="32">
                        <c:v>7.4444643302909494E-2</c:v>
                      </c:pt>
                      <c:pt idx="33">
                        <c:v>-8.1375173369804904E-2</c:v>
                      </c:pt>
                      <c:pt idx="34">
                        <c:v>8.9706319323334893E-2</c:v>
                      </c:pt>
                      <c:pt idx="35">
                        <c:v>2.4802827180722499E-2</c:v>
                      </c:pt>
                      <c:pt idx="36">
                        <c:v>-4.7848659912759099E-2</c:v>
                      </c:pt>
                      <c:pt idx="37">
                        <c:v>9.2446756329383095E-2</c:v>
                      </c:pt>
                      <c:pt idx="38">
                        <c:v>0.12708104868591799</c:v>
                      </c:pt>
                      <c:pt idx="39">
                        <c:v>6.0417153880315197E-2</c:v>
                      </c:pt>
                      <c:pt idx="40">
                        <c:v>2.0599972785546601E-2</c:v>
                      </c:pt>
                      <c:pt idx="41">
                        <c:v>-8.2346415976178602E-2</c:v>
                      </c:pt>
                      <c:pt idx="42">
                        <c:v>0.132648356198627</c:v>
                      </c:pt>
                      <c:pt idx="43">
                        <c:v>-9.5694180730632704E-3</c:v>
                      </c:pt>
                      <c:pt idx="44">
                        <c:v>0.125745371992451</c:v>
                      </c:pt>
                      <c:pt idx="45">
                        <c:v>4.85223191066287E-2</c:v>
                      </c:pt>
                      <c:pt idx="46">
                        <c:v>7.3620115902681502E-3</c:v>
                      </c:pt>
                      <c:pt idx="47">
                        <c:v>0.104496277075747</c:v>
                      </c:pt>
                      <c:pt idx="48">
                        <c:v>-0.123681282451858</c:v>
                      </c:pt>
                      <c:pt idx="49">
                        <c:v>-1.4542024412526699E-2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DB02-42F5-9079-E030499B7ACF}"/>
                  </c:ext>
                </c:extLst>
              </c15:ser>
            </c15:filteredRadarSeries>
            <c15:filteredRadarSeries>
              <c15:ser>
                <c:idx val="67"/>
                <c:order val="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'50d_nor'!$A$69</c15:sqref>
                        </c15:formulaRef>
                      </c:ext>
                    </c:extLst>
                    <c:strCache>
                      <c:ptCount val="1"/>
                      <c:pt idx="0">
                        <c:v>Telecommunications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'50d_nor'!$B$69:$AY$69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4.3117923801926201E-2</c:v>
                      </c:pt>
                      <c:pt idx="1">
                        <c:v>-0.114896029046755</c:v>
                      </c:pt>
                      <c:pt idx="2">
                        <c:v>0.225940741551932</c:v>
                      </c:pt>
                      <c:pt idx="3">
                        <c:v>0.145332210529803</c:v>
                      </c:pt>
                      <c:pt idx="4">
                        <c:v>-0.13685626422552</c:v>
                      </c:pt>
                      <c:pt idx="5">
                        <c:v>-7.0850393762199607E-2</c:v>
                      </c:pt>
                      <c:pt idx="6">
                        <c:v>-0.16311865732407499</c:v>
                      </c:pt>
                      <c:pt idx="7">
                        <c:v>-3.7379718972801998E-2</c:v>
                      </c:pt>
                      <c:pt idx="8">
                        <c:v>5.2180887356777901E-2</c:v>
                      </c:pt>
                      <c:pt idx="9">
                        <c:v>-0.119266302572459</c:v>
                      </c:pt>
                      <c:pt idx="10">
                        <c:v>0.174141800722319</c:v>
                      </c:pt>
                      <c:pt idx="11">
                        <c:v>6.8665323309048398E-2</c:v>
                      </c:pt>
                      <c:pt idx="12">
                        <c:v>-5.4227106261455799E-2</c:v>
                      </c:pt>
                      <c:pt idx="13">
                        <c:v>0.11617838348498</c:v>
                      </c:pt>
                      <c:pt idx="14">
                        <c:v>-0.14698381153523299</c:v>
                      </c:pt>
                      <c:pt idx="15">
                        <c:v>6.7541587411871704E-2</c:v>
                      </c:pt>
                      <c:pt idx="16">
                        <c:v>-4.76079162853544E-2</c:v>
                      </c:pt>
                      <c:pt idx="17">
                        <c:v>0.12625194903193601</c:v>
                      </c:pt>
                      <c:pt idx="18">
                        <c:v>-5.7758956228991399E-3</c:v>
                      </c:pt>
                      <c:pt idx="19">
                        <c:v>-0.15686310925145799</c:v>
                      </c:pt>
                      <c:pt idx="20">
                        <c:v>0.21089800949514201</c:v>
                      </c:pt>
                      <c:pt idx="21">
                        <c:v>3.2723022412797301E-2</c:v>
                      </c:pt>
                      <c:pt idx="22">
                        <c:v>-0.16216163508438999</c:v>
                      </c:pt>
                      <c:pt idx="23">
                        <c:v>-8.0372572447335602E-2</c:v>
                      </c:pt>
                      <c:pt idx="24">
                        <c:v>4.6595485870251398E-2</c:v>
                      </c:pt>
                      <c:pt idx="25">
                        <c:v>-0.158527262528698</c:v>
                      </c:pt>
                      <c:pt idx="26">
                        <c:v>-6.5761927689986996E-2</c:v>
                      </c:pt>
                      <c:pt idx="27">
                        <c:v>-0.22843568474257001</c:v>
                      </c:pt>
                      <c:pt idx="28">
                        <c:v>-8.7004196419461999E-2</c:v>
                      </c:pt>
                      <c:pt idx="29">
                        <c:v>9.3557463749045597E-2</c:v>
                      </c:pt>
                      <c:pt idx="30">
                        <c:v>0.43003023616742803</c:v>
                      </c:pt>
                      <c:pt idx="31">
                        <c:v>-4.40103468852244E-2</c:v>
                      </c:pt>
                      <c:pt idx="32">
                        <c:v>5.80250464181705E-3</c:v>
                      </c:pt>
                      <c:pt idx="33">
                        <c:v>-5.6506328339743297E-2</c:v>
                      </c:pt>
                      <c:pt idx="34">
                        <c:v>4.2534703228456396E-3</c:v>
                      </c:pt>
                      <c:pt idx="35">
                        <c:v>-3.0339140486468401E-2</c:v>
                      </c:pt>
                      <c:pt idx="36">
                        <c:v>-6.4017722068979599E-2</c:v>
                      </c:pt>
                      <c:pt idx="37">
                        <c:v>9.0174369916155503E-2</c:v>
                      </c:pt>
                      <c:pt idx="38">
                        <c:v>0.10205553407475</c:v>
                      </c:pt>
                      <c:pt idx="39">
                        <c:v>0.103053922383143</c:v>
                      </c:pt>
                      <c:pt idx="40">
                        <c:v>3.09093615105442E-2</c:v>
                      </c:pt>
                      <c:pt idx="41">
                        <c:v>-3.9078318014855E-2</c:v>
                      </c:pt>
                      <c:pt idx="42">
                        <c:v>0.15586403483663799</c:v>
                      </c:pt>
                      <c:pt idx="43">
                        <c:v>6.8536153281488696E-2</c:v>
                      </c:pt>
                      <c:pt idx="44">
                        <c:v>-2.2025521189995199E-2</c:v>
                      </c:pt>
                      <c:pt idx="45">
                        <c:v>5.2755696910405402E-2</c:v>
                      </c:pt>
                      <c:pt idx="46">
                        <c:v>-7.5673280502205301E-2</c:v>
                      </c:pt>
                      <c:pt idx="47">
                        <c:v>0.102061020261642</c:v>
                      </c:pt>
                      <c:pt idx="48">
                        <c:v>-6.4439975675159897E-2</c:v>
                      </c:pt>
                      <c:pt idx="49">
                        <c:v>-1.96014731882505E-2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DB02-42F5-9079-E030499B7ACF}"/>
                  </c:ext>
                </c:extLst>
              </c15:ser>
            </c15:filteredRadarSeries>
            <c15:filteredRadarSeries>
              <c15:ser>
                <c:idx val="68"/>
                <c:order val="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'50d_nor'!$A$70</c15:sqref>
                        </c15:formulaRef>
                      </c:ext>
                    </c:extLst>
                    <c:strCache>
                      <c:ptCount val="1"/>
                      <c:pt idx="0">
                        <c:v>Mechanical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'50d_nor'!$B$70:$AY$70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1.7645561133910699E-2</c:v>
                      </c:pt>
                      <c:pt idx="1">
                        <c:v>-0.11452734050607</c:v>
                      </c:pt>
                      <c:pt idx="2">
                        <c:v>0.13119286567288599</c:v>
                      </c:pt>
                      <c:pt idx="3">
                        <c:v>-1.81910196087549E-2</c:v>
                      </c:pt>
                      <c:pt idx="4">
                        <c:v>-0.123271280017831</c:v>
                      </c:pt>
                      <c:pt idx="5">
                        <c:v>5.0076303075608897E-2</c:v>
                      </c:pt>
                      <c:pt idx="6">
                        <c:v>-6.7134215693704299E-2</c:v>
                      </c:pt>
                      <c:pt idx="7">
                        <c:v>1.8410160152909701E-2</c:v>
                      </c:pt>
                      <c:pt idx="8">
                        <c:v>1.5841958081958901E-2</c:v>
                      </c:pt>
                      <c:pt idx="9">
                        <c:v>-0.123613822191319</c:v>
                      </c:pt>
                      <c:pt idx="10">
                        <c:v>0.19828502982473301</c:v>
                      </c:pt>
                      <c:pt idx="11">
                        <c:v>9.3009004536220602E-2</c:v>
                      </c:pt>
                      <c:pt idx="12">
                        <c:v>-3.0737706764595401E-2</c:v>
                      </c:pt>
                      <c:pt idx="13">
                        <c:v>7.6775743004897007E-2</c:v>
                      </c:pt>
                      <c:pt idx="14">
                        <c:v>-0.12898219934347699</c:v>
                      </c:pt>
                      <c:pt idx="15">
                        <c:v>2.05803491513501E-2</c:v>
                      </c:pt>
                      <c:pt idx="16">
                        <c:v>-3.0446249925483199E-2</c:v>
                      </c:pt>
                      <c:pt idx="17">
                        <c:v>0.22661100974216</c:v>
                      </c:pt>
                      <c:pt idx="18">
                        <c:v>-9.8772108167877806E-2</c:v>
                      </c:pt>
                      <c:pt idx="19">
                        <c:v>-0.25205478778362</c:v>
                      </c:pt>
                      <c:pt idx="20">
                        <c:v>0.12963050921305699</c:v>
                      </c:pt>
                      <c:pt idx="21">
                        <c:v>2.6552644199428099E-2</c:v>
                      </c:pt>
                      <c:pt idx="22">
                        <c:v>-0.119592079267521</c:v>
                      </c:pt>
                      <c:pt idx="23">
                        <c:v>-0.13978026862389101</c:v>
                      </c:pt>
                      <c:pt idx="24">
                        <c:v>0.170050015987422</c:v>
                      </c:pt>
                      <c:pt idx="25">
                        <c:v>-0.162411919564517</c:v>
                      </c:pt>
                      <c:pt idx="26">
                        <c:v>-0.20566246560012</c:v>
                      </c:pt>
                      <c:pt idx="27">
                        <c:v>-0.18878807225338801</c:v>
                      </c:pt>
                      <c:pt idx="28">
                        <c:v>1.62951667859201E-3</c:v>
                      </c:pt>
                      <c:pt idx="29">
                        <c:v>4.2296262921987002E-2</c:v>
                      </c:pt>
                      <c:pt idx="30">
                        <c:v>0.43405307209586502</c:v>
                      </c:pt>
                      <c:pt idx="31">
                        <c:v>-0.104240522964474</c:v>
                      </c:pt>
                      <c:pt idx="32">
                        <c:v>-3.2295872278327399E-2</c:v>
                      </c:pt>
                      <c:pt idx="33">
                        <c:v>-0.16671426015683399</c:v>
                      </c:pt>
                      <c:pt idx="34">
                        <c:v>9.8456803314086794E-2</c:v>
                      </c:pt>
                      <c:pt idx="35">
                        <c:v>0.14631159674230901</c:v>
                      </c:pt>
                      <c:pt idx="36">
                        <c:v>4.4013899625026297E-2</c:v>
                      </c:pt>
                      <c:pt idx="37">
                        <c:v>0.101625903568779</c:v>
                      </c:pt>
                      <c:pt idx="38">
                        <c:v>0.186451520416546</c:v>
                      </c:pt>
                      <c:pt idx="39">
                        <c:v>0.141861726950886</c:v>
                      </c:pt>
                      <c:pt idx="40">
                        <c:v>-1.12522560264493E-2</c:v>
                      </c:pt>
                      <c:pt idx="41">
                        <c:v>-8.2917958342251699E-2</c:v>
                      </c:pt>
                      <c:pt idx="42">
                        <c:v>7.3498325826864094E-2</c:v>
                      </c:pt>
                      <c:pt idx="43">
                        <c:v>0.111280027848239</c:v>
                      </c:pt>
                      <c:pt idx="44">
                        <c:v>5.3147314320131298E-2</c:v>
                      </c:pt>
                      <c:pt idx="45">
                        <c:v>1.41664266498473E-2</c:v>
                      </c:pt>
                      <c:pt idx="46">
                        <c:v>9.9504364075663002E-2</c:v>
                      </c:pt>
                      <c:pt idx="47">
                        <c:v>9.6114573250932894E-2</c:v>
                      </c:pt>
                      <c:pt idx="48">
                        <c:v>-7.0031062038255001E-2</c:v>
                      </c:pt>
                      <c:pt idx="49">
                        <c:v>-8.0829996637730203E-2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DB02-42F5-9079-E030499B7ACF}"/>
                  </c:ext>
                </c:extLst>
              </c15:ser>
            </c15:filteredRadarSeries>
            <c15:filteredRadar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'50d_nor'!$A$71</c15:sqref>
                        </c15:formulaRef>
                      </c:ext>
                    </c:extLst>
                    <c:strCache>
                      <c:ptCount val="1"/>
                      <c:pt idx="0">
                        <c:v>Chemical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'50d_nor'!$B$71:$AY$71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8.9223130264567893E-2</c:v>
                      </c:pt>
                      <c:pt idx="1">
                        <c:v>-8.5669520775421795E-2</c:v>
                      </c:pt>
                      <c:pt idx="2">
                        <c:v>0.15483344147710501</c:v>
                      </c:pt>
                      <c:pt idx="3">
                        <c:v>2.73754811749586E-2</c:v>
                      </c:pt>
                      <c:pt idx="4">
                        <c:v>-5.1510129355759701E-2</c:v>
                      </c:pt>
                      <c:pt idx="5">
                        <c:v>1.3117163747851801E-2</c:v>
                      </c:pt>
                      <c:pt idx="6">
                        <c:v>-4.73936131401161E-2</c:v>
                      </c:pt>
                      <c:pt idx="7">
                        <c:v>-7.5662698654056703E-3</c:v>
                      </c:pt>
                      <c:pt idx="8">
                        <c:v>3.7505926304261701E-2</c:v>
                      </c:pt>
                      <c:pt idx="9">
                        <c:v>-3.2101935504152301E-2</c:v>
                      </c:pt>
                      <c:pt idx="10">
                        <c:v>0.20042612324462999</c:v>
                      </c:pt>
                      <c:pt idx="11">
                        <c:v>3.5585152019778001E-2</c:v>
                      </c:pt>
                      <c:pt idx="12">
                        <c:v>-9.09905153165101E-3</c:v>
                      </c:pt>
                      <c:pt idx="13">
                        <c:v>2.1521019912763398E-2</c:v>
                      </c:pt>
                      <c:pt idx="14">
                        <c:v>-9.9701575372913701E-2</c:v>
                      </c:pt>
                      <c:pt idx="15">
                        <c:v>6.0212417476963397E-2</c:v>
                      </c:pt>
                      <c:pt idx="16">
                        <c:v>2.3159395928781201E-2</c:v>
                      </c:pt>
                      <c:pt idx="17">
                        <c:v>0.179384106803092</c:v>
                      </c:pt>
                      <c:pt idx="18">
                        <c:v>-0.10299629643083399</c:v>
                      </c:pt>
                      <c:pt idx="19">
                        <c:v>-0.17756431208967899</c:v>
                      </c:pt>
                      <c:pt idx="20">
                        <c:v>0.15527298954098001</c:v>
                      </c:pt>
                      <c:pt idx="21" formatCode="0.00E+00">
                        <c:v>6.7887362833550499E-5</c:v>
                      </c:pt>
                      <c:pt idx="22">
                        <c:v>1.55014830870716E-2</c:v>
                      </c:pt>
                      <c:pt idx="23">
                        <c:v>-0.16134907265745199</c:v>
                      </c:pt>
                      <c:pt idx="24">
                        <c:v>-4.357429383045E-2</c:v>
                      </c:pt>
                      <c:pt idx="25">
                        <c:v>-0.19137941484812199</c:v>
                      </c:pt>
                      <c:pt idx="26">
                        <c:v>-0.153281286310851</c:v>
                      </c:pt>
                      <c:pt idx="27">
                        <c:v>-0.13769140409761499</c:v>
                      </c:pt>
                      <c:pt idx="28">
                        <c:v>2.3743854767873201E-2</c:v>
                      </c:pt>
                      <c:pt idx="29">
                        <c:v>2.60069750974499E-2</c:v>
                      </c:pt>
                      <c:pt idx="30">
                        <c:v>0.40282472892603399</c:v>
                      </c:pt>
                      <c:pt idx="31">
                        <c:v>-0.149462700312086</c:v>
                      </c:pt>
                      <c:pt idx="32">
                        <c:v>-8.5621038511185799E-2</c:v>
                      </c:pt>
                      <c:pt idx="33">
                        <c:v>-0.21626614218745299</c:v>
                      </c:pt>
                      <c:pt idx="34">
                        <c:v>0.105541807203862</c:v>
                      </c:pt>
                      <c:pt idx="35">
                        <c:v>6.278219129564E-2</c:v>
                      </c:pt>
                      <c:pt idx="36">
                        <c:v>-1.8276154019085E-2</c:v>
                      </c:pt>
                      <c:pt idx="37">
                        <c:v>5.5996858357775001E-2</c:v>
                      </c:pt>
                      <c:pt idx="38">
                        <c:v>0.19190217690452199</c:v>
                      </c:pt>
                      <c:pt idx="39">
                        <c:v>0.13360154411671499</c:v>
                      </c:pt>
                      <c:pt idx="40">
                        <c:v>1.1079477145593101E-2</c:v>
                      </c:pt>
                      <c:pt idx="41">
                        <c:v>-0.137378845970278</c:v>
                      </c:pt>
                      <c:pt idx="42">
                        <c:v>0.179278341763461</c:v>
                      </c:pt>
                      <c:pt idx="43">
                        <c:v>-1.37847956741302E-2</c:v>
                      </c:pt>
                      <c:pt idx="44">
                        <c:v>0.179969667043888</c:v>
                      </c:pt>
                      <c:pt idx="45">
                        <c:v>5.3593388260632001E-2</c:v>
                      </c:pt>
                      <c:pt idx="46">
                        <c:v>-1.5132875838967301E-2</c:v>
                      </c:pt>
                      <c:pt idx="47">
                        <c:v>0.17183278987256301</c:v>
                      </c:pt>
                      <c:pt idx="48">
                        <c:v>-9.6092481885014694E-2</c:v>
                      </c:pt>
                      <c:pt idx="49">
                        <c:v>-5.8417202039819399E-2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6-DB02-42F5-9079-E030499B7ACF}"/>
                  </c:ext>
                </c:extLst>
              </c15:ser>
            </c15:filteredRadarSeries>
            <c15:filteredRadarSeries>
              <c15:ser>
                <c:idx val="70"/>
                <c:order val="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'50d_nor'!$A$72</c15:sqref>
                        </c15:formulaRef>
                      </c:ext>
                    </c:extLst>
                    <c:strCache>
                      <c:ptCount val="1"/>
                      <c:pt idx="0">
                        <c:v>Mining engineers, metallurgists and related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'50d_nor'!$B$72:$AY$72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8.4002411289414193E-3</c:v>
                      </c:pt>
                      <c:pt idx="1">
                        <c:v>-8.9555201388081096E-2</c:v>
                      </c:pt>
                      <c:pt idx="2">
                        <c:v>4.7523476806123899E-2</c:v>
                      </c:pt>
                      <c:pt idx="3">
                        <c:v>4.6555135430932502E-2</c:v>
                      </c:pt>
                      <c:pt idx="4">
                        <c:v>-9.7497649337421194E-2</c:v>
                      </c:pt>
                      <c:pt idx="5">
                        <c:v>-2.52546048562142E-2</c:v>
                      </c:pt>
                      <c:pt idx="6">
                        <c:v>-8.3320470357447801E-2</c:v>
                      </c:pt>
                      <c:pt idx="7">
                        <c:v>-2.42757841237686E-4</c:v>
                      </c:pt>
                      <c:pt idx="8">
                        <c:v>3.1293687875873201E-2</c:v>
                      </c:pt>
                      <c:pt idx="9">
                        <c:v>-2.4321679727507001E-2</c:v>
                      </c:pt>
                      <c:pt idx="10">
                        <c:v>0.100735224336024</c:v>
                      </c:pt>
                      <c:pt idx="11">
                        <c:v>-5.7764401736285498E-3</c:v>
                      </c:pt>
                      <c:pt idx="12">
                        <c:v>4.6775926082651999E-2</c:v>
                      </c:pt>
                      <c:pt idx="13">
                        <c:v>1.7403410567387902E-2</c:v>
                      </c:pt>
                      <c:pt idx="14">
                        <c:v>-2.2221198427973401E-2</c:v>
                      </c:pt>
                      <c:pt idx="15">
                        <c:v>7.3966011243152101E-3</c:v>
                      </c:pt>
                      <c:pt idx="16">
                        <c:v>7.2636440460748797E-2</c:v>
                      </c:pt>
                      <c:pt idx="17">
                        <c:v>0.137457642138437</c:v>
                      </c:pt>
                      <c:pt idx="18">
                        <c:v>2.5168592163597001E-2</c:v>
                      </c:pt>
                      <c:pt idx="19">
                        <c:v>-0.16730154805116701</c:v>
                      </c:pt>
                      <c:pt idx="20">
                        <c:v>0.113079321066768</c:v>
                      </c:pt>
                      <c:pt idx="21">
                        <c:v>5.9084571965187703E-2</c:v>
                      </c:pt>
                      <c:pt idx="22">
                        <c:v>-4.94321974263238E-2</c:v>
                      </c:pt>
                      <c:pt idx="23">
                        <c:v>-3.4815789166386897E-2</c:v>
                      </c:pt>
                      <c:pt idx="24">
                        <c:v>2.55513759874775E-2</c:v>
                      </c:pt>
                      <c:pt idx="25">
                        <c:v>-6.8382369765923198E-2</c:v>
                      </c:pt>
                      <c:pt idx="26">
                        <c:v>-0.13519064521152899</c:v>
                      </c:pt>
                      <c:pt idx="27">
                        <c:v>-0.18851410488853401</c:v>
                      </c:pt>
                      <c:pt idx="28">
                        <c:v>-6.2424645754264603E-2</c:v>
                      </c:pt>
                      <c:pt idx="29">
                        <c:v>5.7762507393847903E-2</c:v>
                      </c:pt>
                      <c:pt idx="30">
                        <c:v>0.34319035103967799</c:v>
                      </c:pt>
                      <c:pt idx="31">
                        <c:v>-8.6771819069483405E-2</c:v>
                      </c:pt>
                      <c:pt idx="32">
                        <c:v>1.30508602751897E-2</c:v>
                      </c:pt>
                      <c:pt idx="33">
                        <c:v>-0.14775767135707699</c:v>
                      </c:pt>
                      <c:pt idx="34">
                        <c:v>9.7302262348672494E-2</c:v>
                      </c:pt>
                      <c:pt idx="35">
                        <c:v>4.8864435172210202E-2</c:v>
                      </c:pt>
                      <c:pt idx="36">
                        <c:v>-6.1936245322590802E-2</c:v>
                      </c:pt>
                      <c:pt idx="37">
                        <c:v>4.4014366029324598E-2</c:v>
                      </c:pt>
                      <c:pt idx="38">
                        <c:v>8.9635909129601093E-2</c:v>
                      </c:pt>
                      <c:pt idx="39">
                        <c:v>8.5453934079642302E-2</c:v>
                      </c:pt>
                      <c:pt idx="40">
                        <c:v>-8.8171442990611498E-2</c:v>
                      </c:pt>
                      <c:pt idx="41">
                        <c:v>-8.6244855237413195E-2</c:v>
                      </c:pt>
                      <c:pt idx="42">
                        <c:v>0.18423618906068201</c:v>
                      </c:pt>
                      <c:pt idx="43">
                        <c:v>0.13453381058094299</c:v>
                      </c:pt>
                      <c:pt idx="44">
                        <c:v>0.105619324515765</c:v>
                      </c:pt>
                      <c:pt idx="45">
                        <c:v>-2.7401945529855299E-2</c:v>
                      </c:pt>
                      <c:pt idx="46">
                        <c:v>-4.91746895261259E-2</c:v>
                      </c:pt>
                      <c:pt idx="47">
                        <c:v>0.134384600145768</c:v>
                      </c:pt>
                      <c:pt idx="48">
                        <c:v>-4.8700450410624797E-2</c:v>
                      </c:pt>
                      <c:pt idx="49">
                        <c:v>-6.0646553112903102E-2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7-DB02-42F5-9079-E030499B7ACF}"/>
                  </c:ext>
                </c:extLst>
              </c15:ser>
            </c15:filteredRadarSeries>
            <c15:filteredRadarSeries>
              <c15:ser>
                <c:idx val="71"/>
                <c:order val="7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'50d_nor'!$A$73</c15:sqref>
                        </c15:formulaRef>
                      </c:ext>
                    </c:extLst>
                    <c:strCache>
                      <c:ptCount val="1"/>
                      <c:pt idx="0">
                        <c:v>Cartographers and surveyors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'50d_nor'!$B$73:$AY$73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8.5646068343767194E-3</c:v>
                      </c:pt>
                      <c:pt idx="1">
                        <c:v>-0.13259900878727501</c:v>
                      </c:pt>
                      <c:pt idx="2">
                        <c:v>8.2697400643691701E-2</c:v>
                      </c:pt>
                      <c:pt idx="3">
                        <c:v>-0.18757872205546799</c:v>
                      </c:pt>
                      <c:pt idx="4">
                        <c:v>-2.68446166999779E-2</c:v>
                      </c:pt>
                      <c:pt idx="5">
                        <c:v>-3.7418038499665303E-2</c:v>
                      </c:pt>
                      <c:pt idx="6">
                        <c:v>-0.29237665998170198</c:v>
                      </c:pt>
                      <c:pt idx="7">
                        <c:v>-4.8542574237200903E-2</c:v>
                      </c:pt>
                      <c:pt idx="8">
                        <c:v>9.8253308938410694E-2</c:v>
                      </c:pt>
                      <c:pt idx="9">
                        <c:v>-0.30970438695114699</c:v>
                      </c:pt>
                      <c:pt idx="10">
                        <c:v>0.19146337634093499</c:v>
                      </c:pt>
                      <c:pt idx="11">
                        <c:v>1.06931930081076E-2</c:v>
                      </c:pt>
                      <c:pt idx="12">
                        <c:v>0.153108329757982</c:v>
                      </c:pt>
                      <c:pt idx="13">
                        <c:v>4.4700691032690802E-2</c:v>
                      </c:pt>
                      <c:pt idx="14">
                        <c:v>-9.8799210447029107E-2</c:v>
                      </c:pt>
                      <c:pt idx="15">
                        <c:v>5.9579888731692898E-2</c:v>
                      </c:pt>
                      <c:pt idx="16">
                        <c:v>0.135324697124906</c:v>
                      </c:pt>
                      <c:pt idx="17">
                        <c:v>-0.122732885179267</c:v>
                      </c:pt>
                      <c:pt idx="18">
                        <c:v>-9.7134478264408394E-2</c:v>
                      </c:pt>
                      <c:pt idx="19">
                        <c:v>-4.1019483979062799E-2</c:v>
                      </c:pt>
                      <c:pt idx="20">
                        <c:v>9.9211491876497596E-2</c:v>
                      </c:pt>
                      <c:pt idx="21">
                        <c:v>5.5949214179610199E-2</c:v>
                      </c:pt>
                      <c:pt idx="22">
                        <c:v>2.3365670020414901E-2</c:v>
                      </c:pt>
                      <c:pt idx="23">
                        <c:v>-8.6425034058734501E-2</c:v>
                      </c:pt>
                      <c:pt idx="24">
                        <c:v>0.128950655303851</c:v>
                      </c:pt>
                      <c:pt idx="25">
                        <c:v>3.0362049122670001E-2</c:v>
                      </c:pt>
                      <c:pt idx="26">
                        <c:v>-0.233218823331929</c:v>
                      </c:pt>
                      <c:pt idx="27">
                        <c:v>-0.103072612870036</c:v>
                      </c:pt>
                      <c:pt idx="28">
                        <c:v>-6.9202633679723E-2</c:v>
                      </c:pt>
                      <c:pt idx="29">
                        <c:v>1.0134861812715E-2</c:v>
                      </c:pt>
                      <c:pt idx="30">
                        <c:v>-6.2448047053540803E-2</c:v>
                      </c:pt>
                      <c:pt idx="31">
                        <c:v>-0.103237213025096</c:v>
                      </c:pt>
                      <c:pt idx="32">
                        <c:v>-5.3128302253302E-2</c:v>
                      </c:pt>
                      <c:pt idx="33">
                        <c:v>-0.120566597969367</c:v>
                      </c:pt>
                      <c:pt idx="34">
                        <c:v>0.13467384252627801</c:v>
                      </c:pt>
                      <c:pt idx="35">
                        <c:v>7.3980458401803603E-2</c:v>
                      </c:pt>
                      <c:pt idx="36">
                        <c:v>-4.8926626975015104E-3</c:v>
                      </c:pt>
                      <c:pt idx="37">
                        <c:v>6.2936906307360596E-2</c:v>
                      </c:pt>
                      <c:pt idx="38">
                        <c:v>-4.69339658082778E-2</c:v>
                      </c:pt>
                      <c:pt idx="39">
                        <c:v>0.154744686227305</c:v>
                      </c:pt>
                      <c:pt idx="40">
                        <c:v>8.8048976258800593E-2</c:v>
                      </c:pt>
                      <c:pt idx="41">
                        <c:v>-1.96233704681163E-2</c:v>
                      </c:pt>
                      <c:pt idx="42">
                        <c:v>0.23347131818523201</c:v>
                      </c:pt>
                      <c:pt idx="43">
                        <c:v>-4.0133610162287198E-2</c:v>
                      </c:pt>
                      <c:pt idx="44">
                        <c:v>-0.148873602649464</c:v>
                      </c:pt>
                      <c:pt idx="45">
                        <c:v>-0.206345563892193</c:v>
                      </c:pt>
                      <c:pt idx="46">
                        <c:v>1.04348095091503E-2</c:v>
                      </c:pt>
                      <c:pt idx="47">
                        <c:v>0.131399692527296</c:v>
                      </c:pt>
                      <c:pt idx="48">
                        <c:v>2.68731795491878E-2</c:v>
                      </c:pt>
                      <c:pt idx="49">
                        <c:v>-0.173963401769269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8-DB02-42F5-9079-E030499B7ACF}"/>
                  </c:ext>
                </c:extLst>
              </c15:ser>
            </c15:filteredRadarSeries>
            <c15:filteredRadarSeries>
              <c15:ser>
                <c:idx val="72"/>
                <c:order val="7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'50d_nor'!$A$74</c15:sqref>
                        </c15:formulaRef>
                      </c:ext>
                    </c:extLst>
                    <c:strCache>
                      <c:ptCount val="1"/>
                      <c:pt idx="0">
                        <c:v>Industrial and production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'50d_nor'!$B$74:$AY$74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1.4261497884877E-2</c:v>
                      </c:pt>
                      <c:pt idx="1">
                        <c:v>-9.8402116011603993E-2</c:v>
                      </c:pt>
                      <c:pt idx="2">
                        <c:v>9.3734673385377207E-2</c:v>
                      </c:pt>
                      <c:pt idx="3">
                        <c:v>9.0991904463249996E-3</c:v>
                      </c:pt>
                      <c:pt idx="4">
                        <c:v>-8.3103044369151294E-2</c:v>
                      </c:pt>
                      <c:pt idx="5">
                        <c:v>-3.2864650537463298E-2</c:v>
                      </c:pt>
                      <c:pt idx="6">
                        <c:v>-0.120587485593228</c:v>
                      </c:pt>
                      <c:pt idx="7">
                        <c:v>-9.6076766695739599E-2</c:v>
                      </c:pt>
                      <c:pt idx="8">
                        <c:v>3.5786507547304801E-2</c:v>
                      </c:pt>
                      <c:pt idx="9">
                        <c:v>3.3882602963970797E-2</c:v>
                      </c:pt>
                      <c:pt idx="10">
                        <c:v>0.16682039802121401</c:v>
                      </c:pt>
                      <c:pt idx="11">
                        <c:v>-1.13970176894236E-2</c:v>
                      </c:pt>
                      <c:pt idx="12">
                        <c:v>-2.1441975822428402E-2</c:v>
                      </c:pt>
                      <c:pt idx="13">
                        <c:v>1.40862232413728E-2</c:v>
                      </c:pt>
                      <c:pt idx="14">
                        <c:v>-3.4726870650392198E-2</c:v>
                      </c:pt>
                      <c:pt idx="15">
                        <c:v>3.6635678449722202E-2</c:v>
                      </c:pt>
                      <c:pt idx="16">
                        <c:v>5.4435227401786301E-2</c:v>
                      </c:pt>
                      <c:pt idx="17">
                        <c:v>0.17152586799836</c:v>
                      </c:pt>
                      <c:pt idx="18">
                        <c:v>-6.57279986202811E-2</c:v>
                      </c:pt>
                      <c:pt idx="19">
                        <c:v>-0.16250775739072301</c:v>
                      </c:pt>
                      <c:pt idx="20">
                        <c:v>0.24354874146140801</c:v>
                      </c:pt>
                      <c:pt idx="21">
                        <c:v>-6.0307505822327197E-2</c:v>
                      </c:pt>
                      <c:pt idx="22">
                        <c:v>-8.3805449968240006E-2</c:v>
                      </c:pt>
                      <c:pt idx="23">
                        <c:v>-0.12757686481282099</c:v>
                      </c:pt>
                      <c:pt idx="24">
                        <c:v>-2.9050204673514699E-3</c:v>
                      </c:pt>
                      <c:pt idx="25">
                        <c:v>-0.112682731754311</c:v>
                      </c:pt>
                      <c:pt idx="26">
                        <c:v>-9.0521885393337095E-2</c:v>
                      </c:pt>
                      <c:pt idx="27">
                        <c:v>-8.4210049719442195E-2</c:v>
                      </c:pt>
                      <c:pt idx="28">
                        <c:v>2.22670765892834E-2</c:v>
                      </c:pt>
                      <c:pt idx="29">
                        <c:v>7.3109257006886294E-2</c:v>
                      </c:pt>
                      <c:pt idx="30">
                        <c:v>0.55334194841698103</c:v>
                      </c:pt>
                      <c:pt idx="31">
                        <c:v>-8.5365965545726605E-2</c:v>
                      </c:pt>
                      <c:pt idx="32">
                        <c:v>5.15281211727633E-2</c:v>
                      </c:pt>
                      <c:pt idx="33">
                        <c:v>-0.101270986050966</c:v>
                      </c:pt>
                      <c:pt idx="34">
                        <c:v>5.9231964821932402E-2</c:v>
                      </c:pt>
                      <c:pt idx="35">
                        <c:v>2.6316126590723399E-2</c:v>
                      </c:pt>
                      <c:pt idx="36">
                        <c:v>-4.3871429827818102E-2</c:v>
                      </c:pt>
                      <c:pt idx="37">
                        <c:v>0.100082656302264</c:v>
                      </c:pt>
                      <c:pt idx="38">
                        <c:v>0.12432678348456799</c:v>
                      </c:pt>
                      <c:pt idx="39">
                        <c:v>8.3991303117287905E-2</c:v>
                      </c:pt>
                      <c:pt idx="40">
                        <c:v>-9.3859576391735006E-2</c:v>
                      </c:pt>
                      <c:pt idx="41">
                        <c:v>-7.8549571660667603E-2</c:v>
                      </c:pt>
                      <c:pt idx="42">
                        <c:v>0.118696994383858</c:v>
                      </c:pt>
                      <c:pt idx="43">
                        <c:v>-0.13254149877840801</c:v>
                      </c:pt>
                      <c:pt idx="44">
                        <c:v>6.4617780246901402E-2</c:v>
                      </c:pt>
                      <c:pt idx="45">
                        <c:v>3.5886671896309098E-2</c:v>
                      </c:pt>
                      <c:pt idx="46">
                        <c:v>-1.7322020505956499E-2</c:v>
                      </c:pt>
                      <c:pt idx="47">
                        <c:v>5.2233890859264297E-2</c:v>
                      </c:pt>
                      <c:pt idx="48">
                        <c:v>-5.2966440018737002E-2</c:v>
                      </c:pt>
                      <c:pt idx="49">
                        <c:v>3.3195432915945899E-3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9-DB02-42F5-9079-E030499B7ACF}"/>
                  </c:ext>
                </c:extLst>
              </c15:ser>
            </c15:filteredRadarSeries>
            <c15:filteredRadarSeries>
              <c15:ser>
                <c:idx val="73"/>
                <c:order val="7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'50d_nor'!$A$75</c15:sqref>
                        </c15:formulaRef>
                      </c:ext>
                    </c:extLst>
                    <c:strCache>
                      <c:ptCount val="1"/>
                      <c:pt idx="0">
                        <c:v>Environmental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'50d_nor'!$B$75:$AY$75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4.6281833494513603E-3</c:v>
                      </c:pt>
                      <c:pt idx="1">
                        <c:v>-3.1209368884114099E-2</c:v>
                      </c:pt>
                      <c:pt idx="2">
                        <c:v>0.106891726774982</c:v>
                      </c:pt>
                      <c:pt idx="3">
                        <c:v>-4.4945535391341697E-3</c:v>
                      </c:pt>
                      <c:pt idx="4">
                        <c:v>-0.16601927377658801</c:v>
                      </c:pt>
                      <c:pt idx="5">
                        <c:v>-2.3295518955558502E-2</c:v>
                      </c:pt>
                      <c:pt idx="6">
                        <c:v>-0.115550991661549</c:v>
                      </c:pt>
                      <c:pt idx="7">
                        <c:v>-5.6085786934945203E-2</c:v>
                      </c:pt>
                      <c:pt idx="8">
                        <c:v>0.130531873507613</c:v>
                      </c:pt>
                      <c:pt idx="9">
                        <c:v>-0.11022659936043799</c:v>
                      </c:pt>
                      <c:pt idx="10">
                        <c:v>8.5403410501057306E-2</c:v>
                      </c:pt>
                      <c:pt idx="11">
                        <c:v>5.6450522731063199E-2</c:v>
                      </c:pt>
                      <c:pt idx="12">
                        <c:v>1.48795674073343E-2</c:v>
                      </c:pt>
                      <c:pt idx="13">
                        <c:v>5.3157883827098198E-2</c:v>
                      </c:pt>
                      <c:pt idx="14">
                        <c:v>-8.1935400802162606E-2</c:v>
                      </c:pt>
                      <c:pt idx="15">
                        <c:v>-1.81790630860755E-2</c:v>
                      </c:pt>
                      <c:pt idx="16">
                        <c:v>0.13544567542793301</c:v>
                      </c:pt>
                      <c:pt idx="17">
                        <c:v>0.11195427169717501</c:v>
                      </c:pt>
                      <c:pt idx="18">
                        <c:v>-1.9974298785153801E-2</c:v>
                      </c:pt>
                      <c:pt idx="19">
                        <c:v>-0.20229939573852401</c:v>
                      </c:pt>
                      <c:pt idx="20">
                        <c:v>9.2311228989954294E-2</c:v>
                      </c:pt>
                      <c:pt idx="21">
                        <c:v>3.8498423653628398E-2</c:v>
                      </c:pt>
                      <c:pt idx="22">
                        <c:v>-6.7132128295487398E-2</c:v>
                      </c:pt>
                      <c:pt idx="23">
                        <c:v>-0.16891522235324199</c:v>
                      </c:pt>
                      <c:pt idx="24">
                        <c:v>8.2205194392073994E-2</c:v>
                      </c:pt>
                      <c:pt idx="25">
                        <c:v>-0.19493915144969301</c:v>
                      </c:pt>
                      <c:pt idx="26">
                        <c:v>-0.113961059460384</c:v>
                      </c:pt>
                      <c:pt idx="27">
                        <c:v>-0.160760822918248</c:v>
                      </c:pt>
                      <c:pt idx="28">
                        <c:v>-8.97598265599025E-2</c:v>
                      </c:pt>
                      <c:pt idx="29">
                        <c:v>6.8645033132826605E-2</c:v>
                      </c:pt>
                      <c:pt idx="30">
                        <c:v>0.45077704933581098</c:v>
                      </c:pt>
                      <c:pt idx="31">
                        <c:v>-7.8658917860227107E-2</c:v>
                      </c:pt>
                      <c:pt idx="32">
                        <c:v>-8.2295757093633098E-2</c:v>
                      </c:pt>
                      <c:pt idx="33">
                        <c:v>-0.30303614729318801</c:v>
                      </c:pt>
                      <c:pt idx="34">
                        <c:v>-2.3249440042186102E-2</c:v>
                      </c:pt>
                      <c:pt idx="35">
                        <c:v>4.1176318645686799E-2</c:v>
                      </c:pt>
                      <c:pt idx="36">
                        <c:v>-1.5855797936604701E-2</c:v>
                      </c:pt>
                      <c:pt idx="37">
                        <c:v>2.3645722983208502E-2</c:v>
                      </c:pt>
                      <c:pt idx="38">
                        <c:v>0.156041359394505</c:v>
                      </c:pt>
                      <c:pt idx="39">
                        <c:v>8.9406173923474205E-2</c:v>
                      </c:pt>
                      <c:pt idx="40">
                        <c:v>-9.5372559215400804E-2</c:v>
                      </c:pt>
                      <c:pt idx="41">
                        <c:v>-8.9635262616097999E-2</c:v>
                      </c:pt>
                      <c:pt idx="42">
                        <c:v>0.185179925785213</c:v>
                      </c:pt>
                      <c:pt idx="43">
                        <c:v>3.4205011666060298E-2</c:v>
                      </c:pt>
                      <c:pt idx="44">
                        <c:v>6.1451378327403501E-2</c:v>
                      </c:pt>
                      <c:pt idx="45">
                        <c:v>3.07812010548313E-2</c:v>
                      </c:pt>
                      <c:pt idx="46">
                        <c:v>-5.9051034583335701E-2</c:v>
                      </c:pt>
                      <c:pt idx="47">
                        <c:v>0.16002768418160501</c:v>
                      </c:pt>
                      <c:pt idx="48">
                        <c:v>-2.2401368452739899E-2</c:v>
                      </c:pt>
                      <c:pt idx="49">
                        <c:v>8.9973152497228905E-3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A-DB02-42F5-9079-E030499B7ACF}"/>
                  </c:ext>
                </c:extLst>
              </c15:ser>
            </c15:filteredRadarSeries>
            <c15:filteredRadarSeries>
              <c15:ser>
                <c:idx val="74"/>
                <c:order val="7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'50d_nor'!$A$76</c15:sqref>
                        </c15:formulaRef>
                      </c:ext>
                    </c:extLst>
                    <c:strCache>
                      <c:ptCount val="1"/>
                      <c:pt idx="0">
                        <c:v>Engineering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'50d_nor'!$B$76:$AY$76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5.72883029433158E-2</c:v>
                      </c:pt>
                      <c:pt idx="1">
                        <c:v>-1.6460987727665001E-2</c:v>
                      </c:pt>
                      <c:pt idx="2">
                        <c:v>4.0389684838716002E-2</c:v>
                      </c:pt>
                      <c:pt idx="3">
                        <c:v>-7.0732110244877003E-3</c:v>
                      </c:pt>
                      <c:pt idx="4">
                        <c:v>-5.62606781567301E-4</c:v>
                      </c:pt>
                      <c:pt idx="5">
                        <c:v>-2.0260057221986101E-2</c:v>
                      </c:pt>
                      <c:pt idx="6">
                        <c:v>-7.9918846591703702E-2</c:v>
                      </c:pt>
                      <c:pt idx="7">
                        <c:v>-3.2436270521586097E-2</c:v>
                      </c:pt>
                      <c:pt idx="8">
                        <c:v>1.4905538995723E-2</c:v>
                      </c:pt>
                      <c:pt idx="9">
                        <c:v>-4.1652622915989403E-2</c:v>
                      </c:pt>
                      <c:pt idx="10">
                        <c:v>7.9885045746398903E-2</c:v>
                      </c:pt>
                      <c:pt idx="11">
                        <c:v>-2.1487966079138899E-3</c:v>
                      </c:pt>
                      <c:pt idx="12">
                        <c:v>1.5071821880439099E-2</c:v>
                      </c:pt>
                      <c:pt idx="13">
                        <c:v>-4.8773379495096601E-2</c:v>
                      </c:pt>
                      <c:pt idx="14">
                        <c:v>2.01280412167643E-2</c:v>
                      </c:pt>
                      <c:pt idx="15">
                        <c:v>2.20263009276833E-2</c:v>
                      </c:pt>
                      <c:pt idx="16">
                        <c:v>7.8506593009202309E-3</c:v>
                      </c:pt>
                      <c:pt idx="17">
                        <c:v>6.6851787743698696E-2</c:v>
                      </c:pt>
                      <c:pt idx="18">
                        <c:v>1.14511363602355E-2</c:v>
                      </c:pt>
                      <c:pt idx="19">
                        <c:v>-7.1942764767317494E-2</c:v>
                      </c:pt>
                      <c:pt idx="20">
                        <c:v>4.3126449205305603E-2</c:v>
                      </c:pt>
                      <c:pt idx="21">
                        <c:v>2.0150981505834501E-2</c:v>
                      </c:pt>
                      <c:pt idx="22">
                        <c:v>3.9522323112194002E-2</c:v>
                      </c:pt>
                      <c:pt idx="23">
                        <c:v>3.7515917485425702E-2</c:v>
                      </c:pt>
                      <c:pt idx="24">
                        <c:v>-2.86759255999521E-2</c:v>
                      </c:pt>
                      <c:pt idx="25">
                        <c:v>-0.229421583275457</c:v>
                      </c:pt>
                      <c:pt idx="26">
                        <c:v>-0.103313043865937</c:v>
                      </c:pt>
                      <c:pt idx="27">
                        <c:v>-0.109573923017993</c:v>
                      </c:pt>
                      <c:pt idx="28">
                        <c:v>-2.7612290873770099E-2</c:v>
                      </c:pt>
                      <c:pt idx="29">
                        <c:v>-7.3937294056289401E-3</c:v>
                      </c:pt>
                      <c:pt idx="30">
                        <c:v>0.54870100700165503</c:v>
                      </c:pt>
                      <c:pt idx="31">
                        <c:v>-2.0316966784678599E-2</c:v>
                      </c:pt>
                      <c:pt idx="32">
                        <c:v>2.32736061466449E-2</c:v>
                      </c:pt>
                      <c:pt idx="33">
                        <c:v>-0.235585288819153</c:v>
                      </c:pt>
                      <c:pt idx="34">
                        <c:v>4.6728821403630001E-2</c:v>
                      </c:pt>
                      <c:pt idx="35">
                        <c:v>4.3635844847236802E-2</c:v>
                      </c:pt>
                      <c:pt idx="36">
                        <c:v>-3.9623155146770402E-2</c:v>
                      </c:pt>
                      <c:pt idx="37">
                        <c:v>7.9399694547618804E-2</c:v>
                      </c:pt>
                      <c:pt idx="38">
                        <c:v>-5.9038731644258102E-3</c:v>
                      </c:pt>
                      <c:pt idx="39">
                        <c:v>-1.55763196243381E-2</c:v>
                      </c:pt>
                      <c:pt idx="40">
                        <c:v>-1.53247566458841E-2</c:v>
                      </c:pt>
                      <c:pt idx="41">
                        <c:v>-8.3453419685216204E-2</c:v>
                      </c:pt>
                      <c:pt idx="42">
                        <c:v>0.15313085404566701</c:v>
                      </c:pt>
                      <c:pt idx="43">
                        <c:v>0.11687693060591001</c:v>
                      </c:pt>
                      <c:pt idx="44">
                        <c:v>4.0123758398579998E-2</c:v>
                      </c:pt>
                      <c:pt idx="45">
                        <c:v>-1.47644075795802E-2</c:v>
                      </c:pt>
                      <c:pt idx="46">
                        <c:v>-5.5095651271234898E-2</c:v>
                      </c:pt>
                      <c:pt idx="47">
                        <c:v>0.101436453258804</c:v>
                      </c:pt>
                      <c:pt idx="48">
                        <c:v>-2.2134597862703199E-2</c:v>
                      </c:pt>
                      <c:pt idx="49">
                        <c:v>1.47377926934791E-2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B-DB02-42F5-9079-E030499B7ACF}"/>
                  </c:ext>
                </c:extLst>
              </c15:ser>
            </c15:filteredRadarSeries>
            <c15:filteredRadarSeries>
              <c15:ser>
                <c:idx val="75"/>
                <c:order val="7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'50d_nor'!$A$77</c15:sqref>
                        </c15:formulaRef>
                      </c:ext>
                    </c:extLst>
                    <c:strCache>
                      <c:ptCount val="1"/>
                      <c:pt idx="0">
                        <c:v>Biologists, botanists, zoologists and related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'50d_nor'!$B$77:$AY$77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0.10467419013328</c:v>
                      </c:pt>
                      <c:pt idx="1">
                        <c:v>-4.1020671773478901E-2</c:v>
                      </c:pt>
                      <c:pt idx="2">
                        <c:v>-5.2970802788411299E-2</c:v>
                      </c:pt>
                      <c:pt idx="3">
                        <c:v>-2.2965213802417301E-2</c:v>
                      </c:pt>
                      <c:pt idx="4">
                        <c:v>-5.1617256109193599E-2</c:v>
                      </c:pt>
                      <c:pt idx="5">
                        <c:v>6.3321948907645699E-3</c:v>
                      </c:pt>
                      <c:pt idx="6">
                        <c:v>-0.15731949854007499</c:v>
                      </c:pt>
                      <c:pt idx="7">
                        <c:v>-2.8703553058943999E-2</c:v>
                      </c:pt>
                      <c:pt idx="8">
                        <c:v>-1.46724372896305E-2</c:v>
                      </c:pt>
                      <c:pt idx="9">
                        <c:v>-1.2792530990187101E-3</c:v>
                      </c:pt>
                      <c:pt idx="10">
                        <c:v>7.8002017907461405E-2</c:v>
                      </c:pt>
                      <c:pt idx="11">
                        <c:v>5.08493727508183E-2</c:v>
                      </c:pt>
                      <c:pt idx="12">
                        <c:v>0.179362836734241</c:v>
                      </c:pt>
                      <c:pt idx="13">
                        <c:v>-2.6209605722428099E-3</c:v>
                      </c:pt>
                      <c:pt idx="14">
                        <c:v>5.8958681111079402E-2</c:v>
                      </c:pt>
                      <c:pt idx="15">
                        <c:v>-3.7831124029528103E-2</c:v>
                      </c:pt>
                      <c:pt idx="16">
                        <c:v>9.9335013717449502E-2</c:v>
                      </c:pt>
                      <c:pt idx="17">
                        <c:v>9.7355737800993401E-3</c:v>
                      </c:pt>
                      <c:pt idx="18">
                        <c:v>-3.3132397710871501E-2</c:v>
                      </c:pt>
                      <c:pt idx="19">
                        <c:v>-9.6003493659014796E-2</c:v>
                      </c:pt>
                      <c:pt idx="20">
                        <c:v>-5.28556369828624E-2</c:v>
                      </c:pt>
                      <c:pt idx="21">
                        <c:v>-4.2731747968727203E-2</c:v>
                      </c:pt>
                      <c:pt idx="22">
                        <c:v>4.8694507148395703E-2</c:v>
                      </c:pt>
                      <c:pt idx="23">
                        <c:v>1.4399032696257001E-2</c:v>
                      </c:pt>
                      <c:pt idx="24">
                        <c:v>0.108691763565362</c:v>
                      </c:pt>
                      <c:pt idx="25">
                        <c:v>-6.3107647340371095E-2</c:v>
                      </c:pt>
                      <c:pt idx="26">
                        <c:v>-8.29074952046681E-2</c:v>
                      </c:pt>
                      <c:pt idx="27">
                        <c:v>-0.20742999035165899</c:v>
                      </c:pt>
                      <c:pt idx="28">
                        <c:v>-0.15579139707262099</c:v>
                      </c:pt>
                      <c:pt idx="29">
                        <c:v>-2.23347692464054E-2</c:v>
                      </c:pt>
                      <c:pt idx="30">
                        <c:v>0.21507062487603301</c:v>
                      </c:pt>
                      <c:pt idx="31">
                        <c:v>-4.4922603997045098E-2</c:v>
                      </c:pt>
                      <c:pt idx="32">
                        <c:v>3.0693937603802401E-2</c:v>
                      </c:pt>
                      <c:pt idx="33">
                        <c:v>-0.23121584126630201</c:v>
                      </c:pt>
                      <c:pt idx="34">
                        <c:v>-4.79822871527301E-3</c:v>
                      </c:pt>
                      <c:pt idx="35">
                        <c:v>-3.1358307643544699E-2</c:v>
                      </c:pt>
                      <c:pt idx="36">
                        <c:v>-0.141527824370345</c:v>
                      </c:pt>
                      <c:pt idx="37">
                        <c:v>4.3115305870040602E-2</c:v>
                      </c:pt>
                      <c:pt idx="38">
                        <c:v>7.2657774220089094E-2</c:v>
                      </c:pt>
                      <c:pt idx="39">
                        <c:v>4.14978746260556E-2</c:v>
                      </c:pt>
                      <c:pt idx="40">
                        <c:v>-8.1846952601147799E-2</c:v>
                      </c:pt>
                      <c:pt idx="41">
                        <c:v>-0.109772500303303</c:v>
                      </c:pt>
                      <c:pt idx="42">
                        <c:v>0.16977415542548899</c:v>
                      </c:pt>
                      <c:pt idx="43">
                        <c:v>0.24512159774499301</c:v>
                      </c:pt>
                      <c:pt idx="44">
                        <c:v>0.246846823170004</c:v>
                      </c:pt>
                      <c:pt idx="45">
                        <c:v>-1.81664562643272E-2</c:v>
                      </c:pt>
                      <c:pt idx="46">
                        <c:v>-3.7508107044609501E-4</c:v>
                      </c:pt>
                      <c:pt idx="47">
                        <c:v>0.16885633196341401</c:v>
                      </c:pt>
                      <c:pt idx="48">
                        <c:v>-7.7169079614209907E-2</c:v>
                      </c:pt>
                      <c:pt idx="49">
                        <c:v>-4.7770790225471801E-2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C-DB02-42F5-9079-E030499B7ACF}"/>
                  </c:ext>
                </c:extLst>
              </c15:ser>
            </c15:filteredRadarSeries>
            <c15:filteredRadarSeries>
              <c15:ser>
                <c:idx val="76"/>
                <c:order val="7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'50d_nor'!$A$78</c15:sqref>
                        </c15:formulaRef>
                      </c:ext>
                    </c:extLst>
                    <c:strCache>
                      <c:ptCount val="1"/>
                      <c:pt idx="0">
                        <c:v>Environmental protection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'50d_nor'!$B$78:$AY$78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-2.95423721760344E-2</c:v>
                      </c:pt>
                      <c:pt idx="1">
                        <c:v>1.9766452334086498E-2</c:v>
                      </c:pt>
                      <c:pt idx="2">
                        <c:v>-2.4986236394282602E-2</c:v>
                      </c:pt>
                      <c:pt idx="3">
                        <c:v>2.1529998108157901E-2</c:v>
                      </c:pt>
                      <c:pt idx="4">
                        <c:v>-7.1642473604744197E-2</c:v>
                      </c:pt>
                      <c:pt idx="5">
                        <c:v>-8.55649580972518E-3</c:v>
                      </c:pt>
                      <c:pt idx="6">
                        <c:v>-3.6455207309821498E-2</c:v>
                      </c:pt>
                      <c:pt idx="7">
                        <c:v>-0.10969293891549201</c:v>
                      </c:pt>
                      <c:pt idx="8">
                        <c:v>0.19478133414785301</c:v>
                      </c:pt>
                      <c:pt idx="9">
                        <c:v>-5.5088271459822903E-2</c:v>
                      </c:pt>
                      <c:pt idx="10">
                        <c:v>6.2639130622482705E-2</c:v>
                      </c:pt>
                      <c:pt idx="11">
                        <c:v>2.25824958708295E-2</c:v>
                      </c:pt>
                      <c:pt idx="12">
                        <c:v>9.6874476981512705E-2</c:v>
                      </c:pt>
                      <c:pt idx="13">
                        <c:v>4.9349869913054099E-3</c:v>
                      </c:pt>
                      <c:pt idx="14">
                        <c:v>-1.6278423930007498E-2</c:v>
                      </c:pt>
                      <c:pt idx="15">
                        <c:v>-3.3646762972465501E-2</c:v>
                      </c:pt>
                      <c:pt idx="16">
                        <c:v>0.10885211191687801</c:v>
                      </c:pt>
                      <c:pt idx="17">
                        <c:v>3.42386187686416E-2</c:v>
                      </c:pt>
                      <c:pt idx="18">
                        <c:v>8.5243103937683001E-2</c:v>
                      </c:pt>
                      <c:pt idx="19">
                        <c:v>-0.130040574338845</c:v>
                      </c:pt>
                      <c:pt idx="20">
                        <c:v>1.5528696444040599E-2</c:v>
                      </c:pt>
                      <c:pt idx="21">
                        <c:v>3.9568507852947597E-2</c:v>
                      </c:pt>
                      <c:pt idx="22">
                        <c:v>-0.109296740393896</c:v>
                      </c:pt>
                      <c:pt idx="23">
                        <c:v>-9.2098421815586501E-2</c:v>
                      </c:pt>
                      <c:pt idx="24">
                        <c:v>-4.8406316991421901E-2</c:v>
                      </c:pt>
                      <c:pt idx="25">
                        <c:v>-0.21441196349591199</c:v>
                      </c:pt>
                      <c:pt idx="26">
                        <c:v>-5.8387203429288E-2</c:v>
                      </c:pt>
                      <c:pt idx="27">
                        <c:v>-0.16725839742290999</c:v>
                      </c:pt>
                      <c:pt idx="28">
                        <c:v>-6.5068343093921704E-2</c:v>
                      </c:pt>
                      <c:pt idx="29">
                        <c:v>5.1219154896438697E-2</c:v>
                      </c:pt>
                      <c:pt idx="30">
                        <c:v>0.52663568156959895</c:v>
                      </c:pt>
                      <c:pt idx="31">
                        <c:v>3.7057815620802598E-2</c:v>
                      </c:pt>
                      <c:pt idx="32">
                        <c:v>-6.8612260663576993E-2</c:v>
                      </c:pt>
                      <c:pt idx="33">
                        <c:v>-0.281639597217685</c:v>
                      </c:pt>
                      <c:pt idx="34">
                        <c:v>-8.77203317668767E-2</c:v>
                      </c:pt>
                      <c:pt idx="35">
                        <c:v>6.1717421365160799E-2</c:v>
                      </c:pt>
                      <c:pt idx="36">
                        <c:v>-2.6984474256673899E-2</c:v>
                      </c:pt>
                      <c:pt idx="37">
                        <c:v>-3.3395812125026403E-2</c:v>
                      </c:pt>
                      <c:pt idx="38">
                        <c:v>9.8303343315941497E-2</c:v>
                      </c:pt>
                      <c:pt idx="39">
                        <c:v>-3.1707332206793198E-2</c:v>
                      </c:pt>
                      <c:pt idx="40">
                        <c:v>-7.3097986157613204E-2</c:v>
                      </c:pt>
                      <c:pt idx="41">
                        <c:v>-5.6687892655792597E-2</c:v>
                      </c:pt>
                      <c:pt idx="42">
                        <c:v>0.214668961028704</c:v>
                      </c:pt>
                      <c:pt idx="43">
                        <c:v>0.121415589036641</c:v>
                      </c:pt>
                      <c:pt idx="44">
                        <c:v>6.2261610329030298E-2</c:v>
                      </c:pt>
                      <c:pt idx="45">
                        <c:v>-3.9811901902616E-2</c:v>
                      </c:pt>
                      <c:pt idx="46">
                        <c:v>-0.108280933686382</c:v>
                      </c:pt>
                      <c:pt idx="47">
                        <c:v>0.124283143727059</c:v>
                      </c:pt>
                      <c:pt idx="48">
                        <c:v>2.3775193718212101E-2</c:v>
                      </c:pt>
                      <c:pt idx="49">
                        <c:v>7.7244959079946399E-2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D-DB02-42F5-9079-E030499B7ACF}"/>
                  </c:ext>
                </c:extLst>
              </c15:ser>
            </c15:filteredRadarSeries>
            <c15:filteredRadarSeries>
              <c15:ser>
                <c:idx val="77"/>
                <c:order val="7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'50d_nor'!$A$79</c15:sqref>
                        </c15:formulaRef>
                      </c:ext>
                    </c:extLst>
                    <c:strCache>
                      <c:ptCount val="1"/>
                      <c:pt idx="0">
                        <c:v>Specialist medical practitioners 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'50d_nor'!$B$79:$AY$79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1.9569119275818499E-2</c:v>
                      </c:pt>
                      <c:pt idx="1">
                        <c:v>1.7223890844233501E-2</c:v>
                      </c:pt>
                      <c:pt idx="2">
                        <c:v>-0.104197951738289</c:v>
                      </c:pt>
                      <c:pt idx="3">
                        <c:v>-3.7922306933373402E-2</c:v>
                      </c:pt>
                      <c:pt idx="4">
                        <c:v>-6.0876820065662501E-2</c:v>
                      </c:pt>
                      <c:pt idx="5">
                        <c:v>-1.3684764495055299E-2</c:v>
                      </c:pt>
                      <c:pt idx="6">
                        <c:v>-5.8594315941341298E-2</c:v>
                      </c:pt>
                      <c:pt idx="7">
                        <c:v>-2.65538962571868E-2</c:v>
                      </c:pt>
                      <c:pt idx="8">
                        <c:v>0.21194980590898499</c:v>
                      </c:pt>
                      <c:pt idx="9">
                        <c:v>-2.4585206984214601E-2</c:v>
                      </c:pt>
                      <c:pt idx="10">
                        <c:v>0.10060391367180301</c:v>
                      </c:pt>
                      <c:pt idx="11">
                        <c:v>7.6087533087687903E-3</c:v>
                      </c:pt>
                      <c:pt idx="12">
                        <c:v>5.6297551914706201E-2</c:v>
                      </c:pt>
                      <c:pt idx="13">
                        <c:v>3.10020974624769E-2</c:v>
                      </c:pt>
                      <c:pt idx="14">
                        <c:v>-6.0712330399983298E-2</c:v>
                      </c:pt>
                      <c:pt idx="15">
                        <c:v>-5.7207688795448498E-2</c:v>
                      </c:pt>
                      <c:pt idx="16">
                        <c:v>-5.1191112149151702E-2</c:v>
                      </c:pt>
                      <c:pt idx="17">
                        <c:v>3.5493751697298702E-2</c:v>
                      </c:pt>
                      <c:pt idx="18">
                        <c:v>4.6010304382764601E-3</c:v>
                      </c:pt>
                      <c:pt idx="19">
                        <c:v>2.0433400977407399E-2</c:v>
                      </c:pt>
                      <c:pt idx="20">
                        <c:v>3.5535691705126701E-2</c:v>
                      </c:pt>
                      <c:pt idx="21">
                        <c:v>0.150098259934032</c:v>
                      </c:pt>
                      <c:pt idx="22">
                        <c:v>-9.4648716673046598E-2</c:v>
                      </c:pt>
                      <c:pt idx="23">
                        <c:v>2.1594117978040602E-3</c:v>
                      </c:pt>
                      <c:pt idx="24">
                        <c:v>-2.0565868085282001E-2</c:v>
                      </c:pt>
                      <c:pt idx="25">
                        <c:v>-0.238939946352352</c:v>
                      </c:pt>
                      <c:pt idx="26">
                        <c:v>-7.1144334964441794E-2</c:v>
                      </c:pt>
                      <c:pt idx="27">
                        <c:v>-0.29299395764963898</c:v>
                      </c:pt>
                      <c:pt idx="28">
                        <c:v>-0.19777646810121199</c:v>
                      </c:pt>
                      <c:pt idx="29">
                        <c:v>4.0652202902813399E-2</c:v>
                      </c:pt>
                      <c:pt idx="30">
                        <c:v>0.44811223020113999</c:v>
                      </c:pt>
                      <c:pt idx="31">
                        <c:v>-3.7877996452171199E-3</c:v>
                      </c:pt>
                      <c:pt idx="32">
                        <c:v>2.6907904189225399E-2</c:v>
                      </c:pt>
                      <c:pt idx="33">
                        <c:v>-0.15415125462940399</c:v>
                      </c:pt>
                      <c:pt idx="34">
                        <c:v>3.76472052344217E-2</c:v>
                      </c:pt>
                      <c:pt idx="35">
                        <c:v>0.108556525251381</c:v>
                      </c:pt>
                      <c:pt idx="36">
                        <c:v>3.8233324802485397E-2</c:v>
                      </c:pt>
                      <c:pt idx="37">
                        <c:v>0.140512822454398</c:v>
                      </c:pt>
                      <c:pt idx="38">
                        <c:v>0.21175942576217899</c:v>
                      </c:pt>
                      <c:pt idx="39">
                        <c:v>5.5010983310395903E-2</c:v>
                      </c:pt>
                      <c:pt idx="40">
                        <c:v>2.88592302570959E-2</c:v>
                      </c:pt>
                      <c:pt idx="41">
                        <c:v>-1.48560588539733E-2</c:v>
                      </c:pt>
                      <c:pt idx="42">
                        <c:v>0.12690838473208199</c:v>
                      </c:pt>
                      <c:pt idx="43">
                        <c:v>0.23576744418861101</c:v>
                      </c:pt>
                      <c:pt idx="44">
                        <c:v>0.19234797090285899</c:v>
                      </c:pt>
                      <c:pt idx="45">
                        <c:v>-4.3630959949538303E-3</c:v>
                      </c:pt>
                      <c:pt idx="46">
                        <c:v>2.37565307183932E-2</c:v>
                      </c:pt>
                      <c:pt idx="47">
                        <c:v>9.35203653009027E-2</c:v>
                      </c:pt>
                      <c:pt idx="48">
                        <c:v>-5.5174483500407601E-2</c:v>
                      </c:pt>
                      <c:pt idx="49">
                        <c:v>8.88872003171116E-2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E-DB02-42F5-9079-E030499B7ACF}"/>
                  </c:ext>
                </c:extLst>
              </c15:ser>
            </c15:filteredRadarSeries>
            <c15:filteredRadarSeries>
              <c15:ser>
                <c:idx val="78"/>
                <c:order val="7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'50d_nor'!$A$80</c15:sqref>
                        </c15:formulaRef>
                      </c:ext>
                    </c:extLst>
                    <c:strCache>
                      <c:ptCount val="1"/>
                      <c:pt idx="0">
                        <c:v>Veterinarians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'50d_nor'!$B$80:$AY$80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0.17007903628673199</c:v>
                      </c:pt>
                      <c:pt idx="1">
                        <c:v>-0.291443107929791</c:v>
                      </c:pt>
                      <c:pt idx="2">
                        <c:v>-5.1371863910245098E-2</c:v>
                      </c:pt>
                      <c:pt idx="3">
                        <c:v>-0.16387225501254299</c:v>
                      </c:pt>
                      <c:pt idx="4">
                        <c:v>-0.11723209718201701</c:v>
                      </c:pt>
                      <c:pt idx="5">
                        <c:v>-6.2092066594120497E-2</c:v>
                      </c:pt>
                      <c:pt idx="6">
                        <c:v>-0.24419219400230199</c:v>
                      </c:pt>
                      <c:pt idx="7">
                        <c:v>4.5905927576776001E-2</c:v>
                      </c:pt>
                      <c:pt idx="8">
                        <c:v>0.22181250308471001</c:v>
                      </c:pt>
                      <c:pt idx="9">
                        <c:v>-0.174182347104234</c:v>
                      </c:pt>
                      <c:pt idx="10">
                        <c:v>0.14924497722463001</c:v>
                      </c:pt>
                      <c:pt idx="11">
                        <c:v>-4.8516524034552297E-2</c:v>
                      </c:pt>
                      <c:pt idx="12">
                        <c:v>0.28440949078426198</c:v>
                      </c:pt>
                      <c:pt idx="13">
                        <c:v>4.8022627407405399E-2</c:v>
                      </c:pt>
                      <c:pt idx="14">
                        <c:v>7.5608076970952301E-2</c:v>
                      </c:pt>
                      <c:pt idx="15">
                        <c:v>3.9573467250142901E-2</c:v>
                      </c:pt>
                      <c:pt idx="16">
                        <c:v>4.4858602139745803E-2</c:v>
                      </c:pt>
                      <c:pt idx="17">
                        <c:v>7.3606031714481907E-2</c:v>
                      </c:pt>
                      <c:pt idx="18">
                        <c:v>-3.4762384926774699E-2</c:v>
                      </c:pt>
                      <c:pt idx="19">
                        <c:v>-9.4876660116650899E-2</c:v>
                      </c:pt>
                      <c:pt idx="20">
                        <c:v>-9.0577113585684793E-2</c:v>
                      </c:pt>
                      <c:pt idx="21">
                        <c:v>2.94375619153475E-2</c:v>
                      </c:pt>
                      <c:pt idx="22">
                        <c:v>7.0688954760395703E-2</c:v>
                      </c:pt>
                      <c:pt idx="23">
                        <c:v>5.9642427519298297E-2</c:v>
                      </c:pt>
                      <c:pt idx="24">
                        <c:v>6.5436893305646393E-2</c:v>
                      </c:pt>
                      <c:pt idx="25">
                        <c:v>-0.11073647457677301</c:v>
                      </c:pt>
                      <c:pt idx="26">
                        <c:v>-4.6485815134542197E-2</c:v>
                      </c:pt>
                      <c:pt idx="27">
                        <c:v>-0.161616646755528</c:v>
                      </c:pt>
                      <c:pt idx="28">
                        <c:v>-0.21976415501944399</c:v>
                      </c:pt>
                      <c:pt idx="29">
                        <c:v>-0.111424402021727</c:v>
                      </c:pt>
                      <c:pt idx="30">
                        <c:v>6.1390909775224503E-2</c:v>
                      </c:pt>
                      <c:pt idx="31">
                        <c:v>0.16897879335393601</c:v>
                      </c:pt>
                      <c:pt idx="32">
                        <c:v>-8.5549951487939896E-2</c:v>
                      </c:pt>
                      <c:pt idx="33">
                        <c:v>-3.0039498429682801E-2</c:v>
                      </c:pt>
                      <c:pt idx="34">
                        <c:v>3.3419603471719198E-2</c:v>
                      </c:pt>
                      <c:pt idx="35">
                        <c:v>6.7253727326936699E-2</c:v>
                      </c:pt>
                      <c:pt idx="36">
                        <c:v>8.20132988542632E-2</c:v>
                      </c:pt>
                      <c:pt idx="37">
                        <c:v>0.13842555423619399</c:v>
                      </c:pt>
                      <c:pt idx="38">
                        <c:v>0.20005238784670801</c:v>
                      </c:pt>
                      <c:pt idx="39">
                        <c:v>8.0703590834061298E-2</c:v>
                      </c:pt>
                      <c:pt idx="40">
                        <c:v>-0.116100985710024</c:v>
                      </c:pt>
                      <c:pt idx="41">
                        <c:v>-4.9184607418594699E-2</c:v>
                      </c:pt>
                      <c:pt idx="42">
                        <c:v>0.144275142413965</c:v>
                      </c:pt>
                      <c:pt idx="43">
                        <c:v>0.35201159162499002</c:v>
                      </c:pt>
                      <c:pt idx="44">
                        <c:v>0.32605996974321</c:v>
                      </c:pt>
                      <c:pt idx="45">
                        <c:v>-8.15392462880285E-2</c:v>
                      </c:pt>
                      <c:pt idx="46">
                        <c:v>-7.9854706006152604E-2</c:v>
                      </c:pt>
                      <c:pt idx="47">
                        <c:v>0.20567266687616001</c:v>
                      </c:pt>
                      <c:pt idx="48">
                        <c:v>2.8650414165832201E-2</c:v>
                      </c:pt>
                      <c:pt idx="49">
                        <c:v>-1.27535574586737E-2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F-DB02-42F5-9079-E030499B7ACF}"/>
                  </c:ext>
                </c:extLst>
              </c15:ser>
            </c15:filteredRadarSeries>
            <c15:filteredRadarSeries>
              <c15:ser>
                <c:idx val="79"/>
                <c:order val="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'50d_nor'!$A$81</c15:sqref>
                        </c15:formulaRef>
                      </c:ext>
                    </c:extLst>
                    <c:strCache>
                      <c:ptCount val="1"/>
                      <c:pt idx="0">
                        <c:v>Farming, forestry and fisheries advisers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'50d_nor'!$B$81:$AY$81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-9.7783603417497603E-3</c:v>
                      </c:pt>
                      <c:pt idx="1">
                        <c:v>-9.8782913709815207E-2</c:v>
                      </c:pt>
                      <c:pt idx="2">
                        <c:v>-9.77220005151445E-2</c:v>
                      </c:pt>
                      <c:pt idx="3">
                        <c:v>2.8470819820289199E-2</c:v>
                      </c:pt>
                      <c:pt idx="4">
                        <c:v>-1.8260770985221698E-2</c:v>
                      </c:pt>
                      <c:pt idx="5">
                        <c:v>-4.9934021941553601E-2</c:v>
                      </c:pt>
                      <c:pt idx="6">
                        <c:v>-0.194657625157064</c:v>
                      </c:pt>
                      <c:pt idx="7">
                        <c:v>-0.108026715903229</c:v>
                      </c:pt>
                      <c:pt idx="8">
                        <c:v>7.3498214753061994E-2</c:v>
                      </c:pt>
                      <c:pt idx="9">
                        <c:v>-0.20517733637113</c:v>
                      </c:pt>
                      <c:pt idx="10">
                        <c:v>2.1140822230564599E-2</c:v>
                      </c:pt>
                      <c:pt idx="11">
                        <c:v>5.2530674305556302E-2</c:v>
                      </c:pt>
                      <c:pt idx="12">
                        <c:v>0.14793593582474401</c:v>
                      </c:pt>
                      <c:pt idx="13">
                        <c:v>-4.8982130625197802E-2</c:v>
                      </c:pt>
                      <c:pt idx="14">
                        <c:v>-9.1290632912267106E-2</c:v>
                      </c:pt>
                      <c:pt idx="15">
                        <c:v>2.9598547915385201E-2</c:v>
                      </c:pt>
                      <c:pt idx="16">
                        <c:v>0.159342455485871</c:v>
                      </c:pt>
                      <c:pt idx="17">
                        <c:v>8.8762349254183207E-2</c:v>
                      </c:pt>
                      <c:pt idx="18">
                        <c:v>5.4655307442011802E-2</c:v>
                      </c:pt>
                      <c:pt idx="19">
                        <c:v>-2.4260205682795698E-2</c:v>
                      </c:pt>
                      <c:pt idx="20">
                        <c:v>9.3505808559826598E-2</c:v>
                      </c:pt>
                      <c:pt idx="21">
                        <c:v>-2.56030616569521E-2</c:v>
                      </c:pt>
                      <c:pt idx="22">
                        <c:v>8.1810410249641505E-3</c:v>
                      </c:pt>
                      <c:pt idx="23">
                        <c:v>-0.14003439457328501</c:v>
                      </c:pt>
                      <c:pt idx="24">
                        <c:v>2.1912187083327799E-2</c:v>
                      </c:pt>
                      <c:pt idx="25">
                        <c:v>-9.3505581656777095E-2</c:v>
                      </c:pt>
                      <c:pt idx="26">
                        <c:v>3.7854964135121301E-2</c:v>
                      </c:pt>
                      <c:pt idx="27">
                        <c:v>-7.0287689151503005E-2</c:v>
                      </c:pt>
                      <c:pt idx="28">
                        <c:v>-5.4898692370924998E-2</c:v>
                      </c:pt>
                      <c:pt idx="29">
                        <c:v>8.90085886905609E-2</c:v>
                      </c:pt>
                      <c:pt idx="30">
                        <c:v>0.36855050733119998</c:v>
                      </c:pt>
                      <c:pt idx="31">
                        <c:v>-5.2565332813356597E-2</c:v>
                      </c:pt>
                      <c:pt idx="32">
                        <c:v>-2.4252532229867899E-2</c:v>
                      </c:pt>
                      <c:pt idx="33">
                        <c:v>-7.5063347603916003E-2</c:v>
                      </c:pt>
                      <c:pt idx="34">
                        <c:v>-2.3152249958445399E-2</c:v>
                      </c:pt>
                      <c:pt idx="35">
                        <c:v>3.2810059197897097E-2</c:v>
                      </c:pt>
                      <c:pt idx="36">
                        <c:v>-0.18309060991551901</c:v>
                      </c:pt>
                      <c:pt idx="37">
                        <c:v>7.8397658123008904E-2</c:v>
                      </c:pt>
                      <c:pt idx="38">
                        <c:v>0.13903649597946199</c:v>
                      </c:pt>
                      <c:pt idx="39">
                        <c:v>7.3124146711872007E-2</c:v>
                      </c:pt>
                      <c:pt idx="40">
                        <c:v>-0.17061245522180701</c:v>
                      </c:pt>
                      <c:pt idx="41">
                        <c:v>-6.4282792302410297E-2</c:v>
                      </c:pt>
                      <c:pt idx="42">
                        <c:v>0.11730634732156001</c:v>
                      </c:pt>
                      <c:pt idx="43">
                        <c:v>3.4956067235295797E-2</c:v>
                      </c:pt>
                      <c:pt idx="44">
                        <c:v>7.2229370119109099E-2</c:v>
                      </c:pt>
                      <c:pt idx="45">
                        <c:v>-4.72117302297453E-2</c:v>
                      </c:pt>
                      <c:pt idx="46">
                        <c:v>-0.112480868322394</c:v>
                      </c:pt>
                      <c:pt idx="47">
                        <c:v>0.166421474678704</c:v>
                      </c:pt>
                      <c:pt idx="48">
                        <c:v>6.5824597055647499E-2</c:v>
                      </c:pt>
                      <c:pt idx="49">
                        <c:v>5.8999941700552297E-2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0-DB02-42F5-9079-E030499B7ACF}"/>
                  </c:ext>
                </c:extLst>
              </c15:ser>
            </c15:filteredRadarSeries>
            <c15:filteredRadarSeries>
              <c15:ser>
                <c:idx val="80"/>
                <c:order val="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'50d_nor'!$A$82</c15:sqref>
                        </c15:formulaRef>
                      </c:ext>
                    </c:extLst>
                    <c:strCache>
                      <c:ptCount val="1"/>
                      <c:pt idx="0">
                        <c:v>Generalist medical practitioners 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'50d_nor'!$B$82:$AY$82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8.7893054328965797E-2</c:v>
                      </c:pt>
                      <c:pt idx="1">
                        <c:v>-6.8560064070700005E-2</c:v>
                      </c:pt>
                      <c:pt idx="2">
                        <c:v>-0.105743494863101</c:v>
                      </c:pt>
                      <c:pt idx="3">
                        <c:v>-0.114685414268826</c:v>
                      </c:pt>
                      <c:pt idx="4">
                        <c:v>-4.1493244215740799E-2</c:v>
                      </c:pt>
                      <c:pt idx="5">
                        <c:v>-6.3360953652664897E-3</c:v>
                      </c:pt>
                      <c:pt idx="6">
                        <c:v>-3.7013206932639701E-2</c:v>
                      </c:pt>
                      <c:pt idx="7">
                        <c:v>-6.5722651263010398E-2</c:v>
                      </c:pt>
                      <c:pt idx="8">
                        <c:v>0.17315055677678901</c:v>
                      </c:pt>
                      <c:pt idx="9">
                        <c:v>5.3717059096279003E-2</c:v>
                      </c:pt>
                      <c:pt idx="10">
                        <c:v>9.23644247227597E-2</c:v>
                      </c:pt>
                      <c:pt idx="11">
                        <c:v>2.9168085519603398E-2</c:v>
                      </c:pt>
                      <c:pt idx="12">
                        <c:v>0.15379549162561901</c:v>
                      </c:pt>
                      <c:pt idx="13">
                        <c:v>6.5048438024007005E-2</c:v>
                      </c:pt>
                      <c:pt idx="14">
                        <c:v>-0.10229236240516799</c:v>
                      </c:pt>
                      <c:pt idx="15">
                        <c:v>-6.0942648490469403E-2</c:v>
                      </c:pt>
                      <c:pt idx="16">
                        <c:v>-6.9316195637919497E-3</c:v>
                      </c:pt>
                      <c:pt idx="17">
                        <c:v>9.4375219079100695E-2</c:v>
                      </c:pt>
                      <c:pt idx="18">
                        <c:v>-2.4023066827645501E-3</c:v>
                      </c:pt>
                      <c:pt idx="19">
                        <c:v>2.0846874232672299E-2</c:v>
                      </c:pt>
                      <c:pt idx="20">
                        <c:v>-5.5748256213935303E-2</c:v>
                      </c:pt>
                      <c:pt idx="21">
                        <c:v>0.101082431050773</c:v>
                      </c:pt>
                      <c:pt idx="22">
                        <c:v>-3.26033855018633E-2</c:v>
                      </c:pt>
                      <c:pt idx="23">
                        <c:v>0.102132085026629</c:v>
                      </c:pt>
                      <c:pt idx="24">
                        <c:v>-2.3697448355871498E-2</c:v>
                      </c:pt>
                      <c:pt idx="25">
                        <c:v>-0.112653375242629</c:v>
                      </c:pt>
                      <c:pt idx="26">
                        <c:v>-7.1132371671487393E-2</c:v>
                      </c:pt>
                      <c:pt idx="27">
                        <c:v>-0.215117561008973</c:v>
                      </c:pt>
                      <c:pt idx="28">
                        <c:v>-0.105029035387983</c:v>
                      </c:pt>
                      <c:pt idx="29">
                        <c:v>3.3435554698783398E-2</c:v>
                      </c:pt>
                      <c:pt idx="30">
                        <c:v>0.278801218671757</c:v>
                      </c:pt>
                      <c:pt idx="31">
                        <c:v>2.9715887257104098E-2</c:v>
                      </c:pt>
                      <c:pt idx="32">
                        <c:v>1.98421126984452E-2</c:v>
                      </c:pt>
                      <c:pt idx="33">
                        <c:v>-0.14304669535751799</c:v>
                      </c:pt>
                      <c:pt idx="34">
                        <c:v>2.87381983467721E-2</c:v>
                      </c:pt>
                      <c:pt idx="35">
                        <c:v>8.44245405578707E-2</c:v>
                      </c:pt>
                      <c:pt idx="36">
                        <c:v>7.1004877302304897E-3</c:v>
                      </c:pt>
                      <c:pt idx="37">
                        <c:v>0.101193087110763</c:v>
                      </c:pt>
                      <c:pt idx="38">
                        <c:v>7.9810946244698394E-2</c:v>
                      </c:pt>
                      <c:pt idx="39">
                        <c:v>3.6703672372256697E-2</c:v>
                      </c:pt>
                      <c:pt idx="40">
                        <c:v>5.34987662601355E-2</c:v>
                      </c:pt>
                      <c:pt idx="41">
                        <c:v>-6.5488026831943102E-2</c:v>
                      </c:pt>
                      <c:pt idx="42">
                        <c:v>0.113016779746269</c:v>
                      </c:pt>
                      <c:pt idx="43">
                        <c:v>0.33004252401716999</c:v>
                      </c:pt>
                      <c:pt idx="44">
                        <c:v>0.158064395290092</c:v>
                      </c:pt>
                      <c:pt idx="45">
                        <c:v>-3.4304997406250398E-2</c:v>
                      </c:pt>
                      <c:pt idx="46">
                        <c:v>2.3283394426141602E-3</c:v>
                      </c:pt>
                      <c:pt idx="47">
                        <c:v>0.14842576864819701</c:v>
                      </c:pt>
                      <c:pt idx="48">
                        <c:v>-1.8715058196766599E-2</c:v>
                      </c:pt>
                      <c:pt idx="49">
                        <c:v>0.12585677400747999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1-DB02-42F5-9079-E030499B7ACF}"/>
                  </c:ext>
                </c:extLst>
              </c15:ser>
            </c15:filteredRadarSeries>
            <c15:filteredRadarSeries>
              <c15:ser>
                <c:idx val="81"/>
                <c:order val="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'50d_nor'!$A$83</c15:sqref>
                        </c15:formulaRef>
                      </c:ext>
                    </c:extLst>
                    <c:strCache>
                      <c:ptCount val="1"/>
                      <c:pt idx="0">
                        <c:v>Dentists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'50d_nor'!$B$83:$AY$83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-1.24114373019016E-2</c:v>
                      </c:pt>
                      <c:pt idx="1">
                        <c:v>-0.16865880102793701</c:v>
                      </c:pt>
                      <c:pt idx="2">
                        <c:v>-1.28224565519742E-2</c:v>
                      </c:pt>
                      <c:pt idx="3">
                        <c:v>-0.263672317438439</c:v>
                      </c:pt>
                      <c:pt idx="4">
                        <c:v>-0.108902758684843</c:v>
                      </c:pt>
                      <c:pt idx="5">
                        <c:v>5.6721090074626099E-2</c:v>
                      </c:pt>
                      <c:pt idx="6">
                        <c:v>-2.3614096471733299E-2</c:v>
                      </c:pt>
                      <c:pt idx="7">
                        <c:v>0.121742774603513</c:v>
                      </c:pt>
                      <c:pt idx="8">
                        <c:v>6.8778521872641399E-2</c:v>
                      </c:pt>
                      <c:pt idx="9">
                        <c:v>-6.0224292121658203E-2</c:v>
                      </c:pt>
                      <c:pt idx="10">
                        <c:v>0.12749617697530999</c:v>
                      </c:pt>
                      <c:pt idx="11">
                        <c:v>-4.2801498277600498E-2</c:v>
                      </c:pt>
                      <c:pt idx="12">
                        <c:v>0.28821207435205498</c:v>
                      </c:pt>
                      <c:pt idx="13">
                        <c:v>8.8588088893544595E-2</c:v>
                      </c:pt>
                      <c:pt idx="14">
                        <c:v>-7.0944177098498498E-2</c:v>
                      </c:pt>
                      <c:pt idx="15">
                        <c:v>8.0708052110771297E-2</c:v>
                      </c:pt>
                      <c:pt idx="16">
                        <c:v>-8.4356498302080099E-2</c:v>
                      </c:pt>
                      <c:pt idx="17">
                        <c:v>4.0583815298569602E-2</c:v>
                      </c:pt>
                      <c:pt idx="18">
                        <c:v>0.11100337921923201</c:v>
                      </c:pt>
                      <c:pt idx="19">
                        <c:v>-0.108915765623136</c:v>
                      </c:pt>
                      <c:pt idx="20">
                        <c:v>1.9232058960674599E-2</c:v>
                      </c:pt>
                      <c:pt idx="21">
                        <c:v>9.0122907612170094E-2</c:v>
                      </c:pt>
                      <c:pt idx="22">
                        <c:v>9.2717791801710595E-2</c:v>
                      </c:pt>
                      <c:pt idx="23">
                        <c:v>6.6805802898136896E-2</c:v>
                      </c:pt>
                      <c:pt idx="24">
                        <c:v>-0.14614379084199899</c:v>
                      </c:pt>
                      <c:pt idx="25">
                        <c:v>-5.9862265672490901E-2</c:v>
                      </c:pt>
                      <c:pt idx="26">
                        <c:v>-0.24405351884584001</c:v>
                      </c:pt>
                      <c:pt idx="27">
                        <c:v>-0.23908920406384501</c:v>
                      </c:pt>
                      <c:pt idx="28">
                        <c:v>-0.15072873659043501</c:v>
                      </c:pt>
                      <c:pt idx="29">
                        <c:v>-0.13926745613086899</c:v>
                      </c:pt>
                      <c:pt idx="30">
                        <c:v>0.106815145088746</c:v>
                      </c:pt>
                      <c:pt idx="31">
                        <c:v>0.17624401387605901</c:v>
                      </c:pt>
                      <c:pt idx="32">
                        <c:v>3.2513010087492501E-2</c:v>
                      </c:pt>
                      <c:pt idx="33">
                        <c:v>2.94368691810949E-2</c:v>
                      </c:pt>
                      <c:pt idx="34">
                        <c:v>7.72785560474019E-2</c:v>
                      </c:pt>
                      <c:pt idx="35">
                        <c:v>5.6738432659017297E-2</c:v>
                      </c:pt>
                      <c:pt idx="36">
                        <c:v>9.2223528146560096E-2</c:v>
                      </c:pt>
                      <c:pt idx="37">
                        <c:v>3.9051164402993097E-2</c:v>
                      </c:pt>
                      <c:pt idx="38">
                        <c:v>0.34602791506637898</c:v>
                      </c:pt>
                      <c:pt idx="39">
                        <c:v>4.4654986984415203E-2</c:v>
                      </c:pt>
                      <c:pt idx="40">
                        <c:v>-4.1518147032648098E-2</c:v>
                      </c:pt>
                      <c:pt idx="41">
                        <c:v>-3.6542993135408798E-2</c:v>
                      </c:pt>
                      <c:pt idx="42">
                        <c:v>0.19560917717193699</c:v>
                      </c:pt>
                      <c:pt idx="43">
                        <c:v>0.41620034715946702</c:v>
                      </c:pt>
                      <c:pt idx="44">
                        <c:v>0.19325275351777599</c:v>
                      </c:pt>
                      <c:pt idx="45">
                        <c:v>-2.80147772610125E-3</c:v>
                      </c:pt>
                      <c:pt idx="46">
                        <c:v>-4.90838494733302E-2</c:v>
                      </c:pt>
                      <c:pt idx="47">
                        <c:v>0.178713164328763</c:v>
                      </c:pt>
                      <c:pt idx="48">
                        <c:v>-0.17671659930072101</c:v>
                      </c:pt>
                      <c:pt idx="49">
                        <c:v>3.5335515697168203E-2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2-DB02-42F5-9079-E030499B7ACF}"/>
                  </c:ext>
                </c:extLst>
              </c15:ser>
            </c15:filteredRadarSeries>
            <c15:filteredRadarSeries>
              <c15:ser>
                <c:idx val="82"/>
                <c:order val="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'50d_nor'!$A$84</c15:sqref>
                        </c15:formulaRef>
                      </c:ext>
                    </c:extLst>
                    <c:strCache>
                      <c:ptCount val="1"/>
                      <c:pt idx="0">
                        <c:v>Environmental and occupational health and hygiene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'50d_nor'!$B$84:$AY$84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-7.9058479172648896E-2</c:v>
                      </c:pt>
                      <c:pt idx="1">
                        <c:v>3.7810213989253202E-2</c:v>
                      </c:pt>
                      <c:pt idx="2">
                        <c:v>-9.57689968359344E-2</c:v>
                      </c:pt>
                      <c:pt idx="3">
                        <c:v>-4.8009486345196299E-2</c:v>
                      </c:pt>
                      <c:pt idx="4">
                        <c:v>-0.14927736154426599</c:v>
                      </c:pt>
                      <c:pt idx="5">
                        <c:v>3.6370080696581403E-2</c:v>
                      </c:pt>
                      <c:pt idx="6">
                        <c:v>-2.9537983219701001E-2</c:v>
                      </c:pt>
                      <c:pt idx="7">
                        <c:v>-0.13916263948418001</c:v>
                      </c:pt>
                      <c:pt idx="8">
                        <c:v>0.205179551195427</c:v>
                      </c:pt>
                      <c:pt idx="9">
                        <c:v>-8.5493084644349404E-2</c:v>
                      </c:pt>
                      <c:pt idx="10">
                        <c:v>8.90369798848476E-2</c:v>
                      </c:pt>
                      <c:pt idx="11">
                        <c:v>2.6006286056904099E-3</c:v>
                      </c:pt>
                      <c:pt idx="12">
                        <c:v>9.8249229438530095E-2</c:v>
                      </c:pt>
                      <c:pt idx="13">
                        <c:v>-3.9198729443564201E-2</c:v>
                      </c:pt>
                      <c:pt idx="14">
                        <c:v>-1.1012170859459301E-2</c:v>
                      </c:pt>
                      <c:pt idx="15">
                        <c:v>-2.03580490063053E-2</c:v>
                      </c:pt>
                      <c:pt idx="16">
                        <c:v>-1.52761057395597E-2</c:v>
                      </c:pt>
                      <c:pt idx="17">
                        <c:v>4.8715720819033199E-2</c:v>
                      </c:pt>
                      <c:pt idx="18">
                        <c:v>0.116850395979034</c:v>
                      </c:pt>
                      <c:pt idx="19">
                        <c:v>-7.4597902776411401E-2</c:v>
                      </c:pt>
                      <c:pt idx="20">
                        <c:v>-1.16021400568094E-2</c:v>
                      </c:pt>
                      <c:pt idx="21">
                        <c:v>9.7646559475315697E-2</c:v>
                      </c:pt>
                      <c:pt idx="22">
                        <c:v>-4.7649159635855101E-2</c:v>
                      </c:pt>
                      <c:pt idx="23">
                        <c:v>-5.7076504526106998E-2</c:v>
                      </c:pt>
                      <c:pt idx="24">
                        <c:v>-1.55067735667118E-2</c:v>
                      </c:pt>
                      <c:pt idx="25">
                        <c:v>-0.15039271114378</c:v>
                      </c:pt>
                      <c:pt idx="26">
                        <c:v>-8.2372472375854794E-2</c:v>
                      </c:pt>
                      <c:pt idx="27">
                        <c:v>-0.14197588478616499</c:v>
                      </c:pt>
                      <c:pt idx="28">
                        <c:v>-6.1850721189777198E-2</c:v>
                      </c:pt>
                      <c:pt idx="29">
                        <c:v>0.13324323533674801</c:v>
                      </c:pt>
                      <c:pt idx="30">
                        <c:v>0.42083791754125</c:v>
                      </c:pt>
                      <c:pt idx="31">
                        <c:v>0.10169955283269499</c:v>
                      </c:pt>
                      <c:pt idx="32">
                        <c:v>-2.2754362382985099E-2</c:v>
                      </c:pt>
                      <c:pt idx="33">
                        <c:v>-0.25726098412853998</c:v>
                      </c:pt>
                      <c:pt idx="34">
                        <c:v>-5.3248600915096603E-2</c:v>
                      </c:pt>
                      <c:pt idx="35">
                        <c:v>9.7413990553584601E-2</c:v>
                      </c:pt>
                      <c:pt idx="36">
                        <c:v>4.3405986807012603E-3</c:v>
                      </c:pt>
                      <c:pt idx="37">
                        <c:v>3.3705882894487102E-2</c:v>
                      </c:pt>
                      <c:pt idx="38">
                        <c:v>0.19515170578593599</c:v>
                      </c:pt>
                      <c:pt idx="39">
                        <c:v>4.2383537331813999E-2</c:v>
                      </c:pt>
                      <c:pt idx="40">
                        <c:v>-8.2831645585861105E-2</c:v>
                      </c:pt>
                      <c:pt idx="41">
                        <c:v>-5.2765756324458998E-2</c:v>
                      </c:pt>
                      <c:pt idx="42">
                        <c:v>0.19250613096631999</c:v>
                      </c:pt>
                      <c:pt idx="43">
                        <c:v>0.15713691157611601</c:v>
                      </c:pt>
                      <c:pt idx="44">
                        <c:v>0.127603445492946</c:v>
                      </c:pt>
                      <c:pt idx="45">
                        <c:v>6.0304209351548302E-3</c:v>
                      </c:pt>
                      <c:pt idx="46">
                        <c:v>-6.2015764817511303E-2</c:v>
                      </c:pt>
                      <c:pt idx="47">
                        <c:v>0.15511857221063199</c:v>
                      </c:pt>
                      <c:pt idx="48">
                        <c:v>8.9324216929980896E-2</c:v>
                      </c:pt>
                      <c:pt idx="49">
                        <c:v>0.11698822362391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3-DB02-42F5-9079-E030499B7ACF}"/>
                  </c:ext>
                </c:extLst>
              </c15:ser>
            </c15:filteredRadarSeries>
            <c15:filteredRadarSeries>
              <c15:ser>
                <c:idx val="83"/>
                <c:order val="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'50d_nor'!$A$85</c15:sqref>
                        </c15:formulaRef>
                      </c:ext>
                    </c:extLst>
                    <c:strCache>
                      <c:ptCount val="1"/>
                      <c:pt idx="0">
                        <c:v>Health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'50d_nor'!$B$85:$AY$85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7.8655678526553904E-2</c:v>
                      </c:pt>
                      <c:pt idx="1">
                        <c:v>-1.29342719155362E-2</c:v>
                      </c:pt>
                      <c:pt idx="2">
                        <c:v>3.7466858305385299E-2</c:v>
                      </c:pt>
                      <c:pt idx="3">
                        <c:v>-3.5092138717782599E-2</c:v>
                      </c:pt>
                      <c:pt idx="4">
                        <c:v>6.3152212752076405E-4</c:v>
                      </c:pt>
                      <c:pt idx="5">
                        <c:v>-2.0101495625063099E-2</c:v>
                      </c:pt>
                      <c:pt idx="6">
                        <c:v>-9.4981685394885995E-2</c:v>
                      </c:pt>
                      <c:pt idx="7">
                        <c:v>-2.9987792523816802E-2</c:v>
                      </c:pt>
                      <c:pt idx="8">
                        <c:v>5.1875169007590503E-2</c:v>
                      </c:pt>
                      <c:pt idx="9">
                        <c:v>-4.7148543458703299E-2</c:v>
                      </c:pt>
                      <c:pt idx="10">
                        <c:v>4.71369797946877E-2</c:v>
                      </c:pt>
                      <c:pt idx="11">
                        <c:v>-1.23202425413659E-2</c:v>
                      </c:pt>
                      <c:pt idx="12">
                        <c:v>4.9729245200559602E-2</c:v>
                      </c:pt>
                      <c:pt idx="13">
                        <c:v>-5.0412635836197199E-2</c:v>
                      </c:pt>
                      <c:pt idx="14">
                        <c:v>7.5914642214700997E-2</c:v>
                      </c:pt>
                      <c:pt idx="15">
                        <c:v>3.56974094836136E-2</c:v>
                      </c:pt>
                      <c:pt idx="16">
                        <c:v>-9.1108440371764094E-3</c:v>
                      </c:pt>
                      <c:pt idx="17">
                        <c:v>-1.7506052280486799E-3</c:v>
                      </c:pt>
                      <c:pt idx="18">
                        <c:v>5.8986330169353701E-2</c:v>
                      </c:pt>
                      <c:pt idx="19">
                        <c:v>-5.9272057762914797E-2</c:v>
                      </c:pt>
                      <c:pt idx="20">
                        <c:v>-1.2105863755977201E-2</c:v>
                      </c:pt>
                      <c:pt idx="21">
                        <c:v>2.50022538976706E-2</c:v>
                      </c:pt>
                      <c:pt idx="22">
                        <c:v>6.0746818907292201E-2</c:v>
                      </c:pt>
                      <c:pt idx="23">
                        <c:v>5.9339818964463498E-2</c:v>
                      </c:pt>
                      <c:pt idx="24">
                        <c:v>-2.8910125306902301E-2</c:v>
                      </c:pt>
                      <c:pt idx="25">
                        <c:v>-0.25315195023147802</c:v>
                      </c:pt>
                      <c:pt idx="26">
                        <c:v>-7.7177812087693295E-2</c:v>
                      </c:pt>
                      <c:pt idx="27">
                        <c:v>-8.3842166006369803E-2</c:v>
                      </c:pt>
                      <c:pt idx="28">
                        <c:v>-1.4977601122045299E-2</c:v>
                      </c:pt>
                      <c:pt idx="29">
                        <c:v>1.4379118986399901E-2</c:v>
                      </c:pt>
                      <c:pt idx="30">
                        <c:v>0.57337675937394605</c:v>
                      </c:pt>
                      <c:pt idx="31">
                        <c:v>2.6697199045570299E-2</c:v>
                      </c:pt>
                      <c:pt idx="32">
                        <c:v>1.5601117660777E-2</c:v>
                      </c:pt>
                      <c:pt idx="33">
                        <c:v>-0.23756212733111401</c:v>
                      </c:pt>
                      <c:pt idx="34">
                        <c:v>9.3024196383260007E-3</c:v>
                      </c:pt>
                      <c:pt idx="35">
                        <c:v>2.7418145260613199E-2</c:v>
                      </c:pt>
                      <c:pt idx="36">
                        <c:v>-2.3013025298702101E-2</c:v>
                      </c:pt>
                      <c:pt idx="37">
                        <c:v>4.7728248613022599E-2</c:v>
                      </c:pt>
                      <c:pt idx="38">
                        <c:v>-5.9858166870784197E-4</c:v>
                      </c:pt>
                      <c:pt idx="39">
                        <c:v>-3.2175391748523297E-2</c:v>
                      </c:pt>
                      <c:pt idx="40">
                        <c:v>-4.6032510509699601E-2</c:v>
                      </c:pt>
                      <c:pt idx="41">
                        <c:v>-4.3926610818062602E-2</c:v>
                      </c:pt>
                      <c:pt idx="42">
                        <c:v>0.16293779487930601</c:v>
                      </c:pt>
                      <c:pt idx="43">
                        <c:v>0.13328393823478099</c:v>
                      </c:pt>
                      <c:pt idx="44">
                        <c:v>6.4154438372855796E-2</c:v>
                      </c:pt>
                      <c:pt idx="45">
                        <c:v>-2.73046314886722E-3</c:v>
                      </c:pt>
                      <c:pt idx="46">
                        <c:v>-0.106767058295647</c:v>
                      </c:pt>
                      <c:pt idx="47">
                        <c:v>0.102243043473217</c:v>
                      </c:pt>
                      <c:pt idx="48">
                        <c:v>1.8238224623796501E-2</c:v>
                      </c:pt>
                      <c:pt idx="49">
                        <c:v>4.8442550780287197E-2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4-DB02-42F5-9079-E030499B7ACF}"/>
                  </c:ext>
                </c:extLst>
              </c15:ser>
            </c15:filteredRadarSeries>
            <c15:filteredRadarSeries>
              <c15:ser>
                <c:idx val="84"/>
                <c:order val="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'50d_nor'!$A$86</c15:sqref>
                        </c15:formulaRef>
                      </c:ext>
                    </c:extLst>
                    <c:strCache>
                      <c:ptCount val="1"/>
                      <c:pt idx="0">
                        <c:v>Nursing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'50d_nor'!$B$86:$AY$86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-5.4073299619795803E-2</c:v>
                      </c:pt>
                      <c:pt idx="1">
                        <c:v>4.5605799760301199E-2</c:v>
                      </c:pt>
                      <c:pt idx="2">
                        <c:v>-4.72727554785271E-2</c:v>
                      </c:pt>
                      <c:pt idx="3">
                        <c:v>-0.125013154691553</c:v>
                      </c:pt>
                      <c:pt idx="4">
                        <c:v>-5.3121130637925403E-2</c:v>
                      </c:pt>
                      <c:pt idx="5">
                        <c:v>-1.48038060292674E-2</c:v>
                      </c:pt>
                      <c:pt idx="6">
                        <c:v>-0.136958091394112</c:v>
                      </c:pt>
                      <c:pt idx="7">
                        <c:v>1.2739422274122001E-3</c:v>
                      </c:pt>
                      <c:pt idx="8">
                        <c:v>0.11329963074612</c:v>
                      </c:pt>
                      <c:pt idx="9">
                        <c:v>-8.1997640433224106E-2</c:v>
                      </c:pt>
                      <c:pt idx="10">
                        <c:v>8.38694458339002E-2</c:v>
                      </c:pt>
                      <c:pt idx="11">
                        <c:v>-6.7147661675053705E-2</c:v>
                      </c:pt>
                      <c:pt idx="12">
                        <c:v>8.2331400290357196E-2</c:v>
                      </c:pt>
                      <c:pt idx="13">
                        <c:v>-1.3739554143203899E-2</c:v>
                      </c:pt>
                      <c:pt idx="14">
                        <c:v>-1.42820524289555E-2</c:v>
                      </c:pt>
                      <c:pt idx="15">
                        <c:v>-2.3305147139601998E-2</c:v>
                      </c:pt>
                      <c:pt idx="16">
                        <c:v>-5.6861440616836699E-2</c:v>
                      </c:pt>
                      <c:pt idx="17">
                        <c:v>0.155525283177124</c:v>
                      </c:pt>
                      <c:pt idx="18">
                        <c:v>0.120130133888704</c:v>
                      </c:pt>
                      <c:pt idx="19">
                        <c:v>-4.2431869504192303E-2</c:v>
                      </c:pt>
                      <c:pt idx="20">
                        <c:v>9.5554883797638996E-4</c:v>
                      </c:pt>
                      <c:pt idx="21">
                        <c:v>0.214599393784387</c:v>
                      </c:pt>
                      <c:pt idx="22">
                        <c:v>-0.104739934859074</c:v>
                      </c:pt>
                      <c:pt idx="23">
                        <c:v>0.116413503882432</c:v>
                      </c:pt>
                      <c:pt idx="24">
                        <c:v>-7.5602132282103496E-2</c:v>
                      </c:pt>
                      <c:pt idx="25">
                        <c:v>-0.12819550766282101</c:v>
                      </c:pt>
                      <c:pt idx="26">
                        <c:v>-3.1448429896224199E-2</c:v>
                      </c:pt>
                      <c:pt idx="27">
                        <c:v>-0.239521208977969</c:v>
                      </c:pt>
                      <c:pt idx="28">
                        <c:v>-0.13254516062087601</c:v>
                      </c:pt>
                      <c:pt idx="29">
                        <c:v>4.23349792446076E-2</c:v>
                      </c:pt>
                      <c:pt idx="30">
                        <c:v>0.459723090564924</c:v>
                      </c:pt>
                      <c:pt idx="31">
                        <c:v>0.16457390051418999</c:v>
                      </c:pt>
                      <c:pt idx="32">
                        <c:v>6.1977194719450603E-2</c:v>
                      </c:pt>
                      <c:pt idx="33">
                        <c:v>-0.16683215929010001</c:v>
                      </c:pt>
                      <c:pt idx="34">
                        <c:v>6.9910103376059393E-2</c:v>
                      </c:pt>
                      <c:pt idx="35">
                        <c:v>0.15320674242937399</c:v>
                      </c:pt>
                      <c:pt idx="36">
                        <c:v>-2.0664186940642999E-2</c:v>
                      </c:pt>
                      <c:pt idx="37">
                        <c:v>0.12744823894323201</c:v>
                      </c:pt>
                      <c:pt idx="38">
                        <c:v>0.23796521778176399</c:v>
                      </c:pt>
                      <c:pt idx="39">
                        <c:v>-6.3279972959131195E-2</c:v>
                      </c:pt>
                      <c:pt idx="40">
                        <c:v>-4.2822915506863499E-2</c:v>
                      </c:pt>
                      <c:pt idx="41">
                        <c:v>-9.8431834639750193E-2</c:v>
                      </c:pt>
                      <c:pt idx="42">
                        <c:v>0.15547548503147099</c:v>
                      </c:pt>
                      <c:pt idx="43">
                        <c:v>0.268834214244631</c:v>
                      </c:pt>
                      <c:pt idx="44">
                        <c:v>8.8174487982232402E-2</c:v>
                      </c:pt>
                      <c:pt idx="45">
                        <c:v>-2.3890426725810099E-2</c:v>
                      </c:pt>
                      <c:pt idx="46">
                        <c:v>-2.99135669311896E-2</c:v>
                      </c:pt>
                      <c:pt idx="47">
                        <c:v>6.5838279459953894E-2</c:v>
                      </c:pt>
                      <c:pt idx="48">
                        <c:v>-7.2505848128184794E-2</c:v>
                      </c:pt>
                      <c:pt idx="49">
                        <c:v>0.131783930584873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5-DB02-42F5-9079-E030499B7ACF}"/>
                  </c:ext>
                </c:extLst>
              </c15:ser>
            </c15:filteredRadarSeries>
            <c15:filteredRadarSeries>
              <c15:ser>
                <c:idx val="85"/>
                <c:order val="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'50d_nor'!$A$87</c15:sqref>
                        </c15:formulaRef>
                      </c:ext>
                    </c:extLst>
                    <c:strCache>
                      <c:ptCount val="1"/>
                      <c:pt idx="0">
                        <c:v>Midwifery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'50d_nor'!$B$87:$AY$87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-0.110863627361743</c:v>
                      </c:pt>
                      <c:pt idx="1">
                        <c:v>-4.9035832372872998E-2</c:v>
                      </c:pt>
                      <c:pt idx="2">
                        <c:v>-0.14225030177005701</c:v>
                      </c:pt>
                      <c:pt idx="3">
                        <c:v>-0.15679028617516</c:v>
                      </c:pt>
                      <c:pt idx="4">
                        <c:v>-1.5191632303620301E-2</c:v>
                      </c:pt>
                      <c:pt idx="5">
                        <c:v>-2.02322605504296E-2</c:v>
                      </c:pt>
                      <c:pt idx="6">
                        <c:v>-7.8607726609123296E-2</c:v>
                      </c:pt>
                      <c:pt idx="7">
                        <c:v>-8.4982159262083301E-2</c:v>
                      </c:pt>
                      <c:pt idx="8">
                        <c:v>0.19371814982857599</c:v>
                      </c:pt>
                      <c:pt idx="9">
                        <c:v>-0.142221776264152</c:v>
                      </c:pt>
                      <c:pt idx="10">
                        <c:v>0.12368029873524999</c:v>
                      </c:pt>
                      <c:pt idx="11">
                        <c:v>-4.8904049157961899E-2</c:v>
                      </c:pt>
                      <c:pt idx="12">
                        <c:v>8.2925488688828E-2</c:v>
                      </c:pt>
                      <c:pt idx="13">
                        <c:v>-2.3600286391882901E-3</c:v>
                      </c:pt>
                      <c:pt idx="14">
                        <c:v>-5.7929409732871001E-2</c:v>
                      </c:pt>
                      <c:pt idx="15">
                        <c:v>-6.3444682451273098E-3</c:v>
                      </c:pt>
                      <c:pt idx="16">
                        <c:v>-7.0895569595770605E-2</c:v>
                      </c:pt>
                      <c:pt idx="17">
                        <c:v>0.170113809783832</c:v>
                      </c:pt>
                      <c:pt idx="18">
                        <c:v>0.185138354183538</c:v>
                      </c:pt>
                      <c:pt idx="19">
                        <c:v>-1.1261604798184E-2</c:v>
                      </c:pt>
                      <c:pt idx="20">
                        <c:v>4.7396541903273401E-2</c:v>
                      </c:pt>
                      <c:pt idx="21">
                        <c:v>0.182450322397568</c:v>
                      </c:pt>
                      <c:pt idx="22">
                        <c:v>-9.8044231270328894E-2</c:v>
                      </c:pt>
                      <c:pt idx="23">
                        <c:v>0.120523640097825</c:v>
                      </c:pt>
                      <c:pt idx="24">
                        <c:v>-2.5880850172802599E-2</c:v>
                      </c:pt>
                      <c:pt idx="25">
                        <c:v>-1.9515653785468001E-2</c:v>
                      </c:pt>
                      <c:pt idx="26">
                        <c:v>-5.9262780591858501E-2</c:v>
                      </c:pt>
                      <c:pt idx="27">
                        <c:v>-0.22433740404897201</c:v>
                      </c:pt>
                      <c:pt idx="28">
                        <c:v>-0.155160017803252</c:v>
                      </c:pt>
                      <c:pt idx="29">
                        <c:v>7.1861060849858494E-2</c:v>
                      </c:pt>
                      <c:pt idx="30">
                        <c:v>0.25567962850917803</c:v>
                      </c:pt>
                      <c:pt idx="31">
                        <c:v>0.121068772238534</c:v>
                      </c:pt>
                      <c:pt idx="32">
                        <c:v>7.51988783800821E-3</c:v>
                      </c:pt>
                      <c:pt idx="33">
                        <c:v>-0.108626175571495</c:v>
                      </c:pt>
                      <c:pt idx="34">
                        <c:v>3.9667001991677102E-2</c:v>
                      </c:pt>
                      <c:pt idx="35">
                        <c:v>0.10125666551344301</c:v>
                      </c:pt>
                      <c:pt idx="36">
                        <c:v>-2.2472016680813198E-2</c:v>
                      </c:pt>
                      <c:pt idx="37">
                        <c:v>9.50973445282709E-2</c:v>
                      </c:pt>
                      <c:pt idx="38">
                        <c:v>0.109400707625321</c:v>
                      </c:pt>
                      <c:pt idx="39">
                        <c:v>-2.67176735205913E-2</c:v>
                      </c:pt>
                      <c:pt idx="40">
                        <c:v>-4.1525713470175502E-2</c:v>
                      </c:pt>
                      <c:pt idx="41">
                        <c:v>-0.214786397007763</c:v>
                      </c:pt>
                      <c:pt idx="42">
                        <c:v>0.123052704663849</c:v>
                      </c:pt>
                      <c:pt idx="43">
                        <c:v>0.26236699217694798</c:v>
                      </c:pt>
                      <c:pt idx="44">
                        <c:v>7.79028651049673E-2</c:v>
                      </c:pt>
                      <c:pt idx="45">
                        <c:v>-2.69993010852983E-2</c:v>
                      </c:pt>
                      <c:pt idx="46">
                        <c:v>3.4612142760700002E-2</c:v>
                      </c:pt>
                      <c:pt idx="47">
                        <c:v>0.113539467419617</c:v>
                      </c:pt>
                      <c:pt idx="48">
                        <c:v>-7.0047629008050102E-2</c:v>
                      </c:pt>
                      <c:pt idx="49">
                        <c:v>7.6027978640915206E-2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6-DB02-42F5-9079-E030499B7ACF}"/>
                  </c:ext>
                </c:extLst>
              </c15:ser>
            </c15:filteredRadarSeries>
            <c15:filteredRadarSeries>
              <c15:ser>
                <c:idx val="86"/>
                <c:order val="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'50d_nor'!$A$88</c15:sqref>
                        </c15:formulaRef>
                      </c:ext>
                    </c:extLst>
                    <c:strCache>
                      <c:ptCount val="1"/>
                      <c:pt idx="0">
                        <c:v>Nursing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'50d_nor'!$B$88:$AY$88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-8.74924941115824E-2</c:v>
                      </c:pt>
                      <c:pt idx="1">
                        <c:v>8.6776642679954594E-2</c:v>
                      </c:pt>
                      <c:pt idx="2">
                        <c:v>-6.8889944551062801E-2</c:v>
                      </c:pt>
                      <c:pt idx="3">
                        <c:v>-8.0884213466702701E-2</c:v>
                      </c:pt>
                      <c:pt idx="4">
                        <c:v>2.4680980890673599E-2</c:v>
                      </c:pt>
                      <c:pt idx="5">
                        <c:v>-2.9972340811677399E-2</c:v>
                      </c:pt>
                      <c:pt idx="6">
                        <c:v>-0.13035494550454199</c:v>
                      </c:pt>
                      <c:pt idx="7">
                        <c:v>-3.1668989377669203E-2</c:v>
                      </c:pt>
                      <c:pt idx="8">
                        <c:v>6.9722955121339594E-2</c:v>
                      </c:pt>
                      <c:pt idx="9">
                        <c:v>-9.0358551584963601E-2</c:v>
                      </c:pt>
                      <c:pt idx="10">
                        <c:v>0.10143565542604401</c:v>
                      </c:pt>
                      <c:pt idx="11">
                        <c:v>2.2613242084633799E-2</c:v>
                      </c:pt>
                      <c:pt idx="12">
                        <c:v>3.01553942781265E-2</c:v>
                      </c:pt>
                      <c:pt idx="13">
                        <c:v>3.1566291651447301E-3</c:v>
                      </c:pt>
                      <c:pt idx="14">
                        <c:v>-1.04108058875498E-4</c:v>
                      </c:pt>
                      <c:pt idx="15">
                        <c:v>-2.8621096383029499E-2</c:v>
                      </c:pt>
                      <c:pt idx="16">
                        <c:v>-4.16860838604666E-2</c:v>
                      </c:pt>
                      <c:pt idx="17">
                        <c:v>0.14261972619566601</c:v>
                      </c:pt>
                      <c:pt idx="18">
                        <c:v>0.110197139466504</c:v>
                      </c:pt>
                      <c:pt idx="19">
                        <c:v>7.8037132035535797E-3</c:v>
                      </c:pt>
                      <c:pt idx="20">
                        <c:v>2.87035342215025E-2</c:v>
                      </c:pt>
                      <c:pt idx="21">
                        <c:v>0.18761242464490299</c:v>
                      </c:pt>
                      <c:pt idx="22">
                        <c:v>-4.0579421949262597E-2</c:v>
                      </c:pt>
                      <c:pt idx="23">
                        <c:v>8.7709252138233898E-2</c:v>
                      </c:pt>
                      <c:pt idx="24">
                        <c:v>-0.111662657443574</c:v>
                      </c:pt>
                      <c:pt idx="25">
                        <c:v>-0.19240236170838401</c:v>
                      </c:pt>
                      <c:pt idx="26">
                        <c:v>-5.8650166363394696E-3</c:v>
                      </c:pt>
                      <c:pt idx="27">
                        <c:v>-0.238449819272818</c:v>
                      </c:pt>
                      <c:pt idx="28">
                        <c:v>-0.191400372194206</c:v>
                      </c:pt>
                      <c:pt idx="29">
                        <c:v>4.6362498693181799E-2</c:v>
                      </c:pt>
                      <c:pt idx="30">
                        <c:v>0.41425632235369902</c:v>
                      </c:pt>
                      <c:pt idx="31">
                        <c:v>6.5254055342925901E-2</c:v>
                      </c:pt>
                      <c:pt idx="32">
                        <c:v>3.3226159505957198E-2</c:v>
                      </c:pt>
                      <c:pt idx="33">
                        <c:v>-0.22535331488141699</c:v>
                      </c:pt>
                      <c:pt idx="34">
                        <c:v>4.9302654289896601E-2</c:v>
                      </c:pt>
                      <c:pt idx="35">
                        <c:v>9.0731906594641601E-2</c:v>
                      </c:pt>
                      <c:pt idx="36">
                        <c:v>-5.3102504519967002E-2</c:v>
                      </c:pt>
                      <c:pt idx="37">
                        <c:v>0.13552268737627199</c:v>
                      </c:pt>
                      <c:pt idx="38">
                        <c:v>0.23478225633131899</c:v>
                      </c:pt>
                      <c:pt idx="39">
                        <c:v>-4.1669981748371797E-2</c:v>
                      </c:pt>
                      <c:pt idx="40">
                        <c:v>-3.1031421843348801E-2</c:v>
                      </c:pt>
                      <c:pt idx="41">
                        <c:v>-3.8868386000223902E-2</c:v>
                      </c:pt>
                      <c:pt idx="42">
                        <c:v>0.10321327558028399</c:v>
                      </c:pt>
                      <c:pt idx="43">
                        <c:v>0.20051536492848701</c:v>
                      </c:pt>
                      <c:pt idx="44">
                        <c:v>5.8631884233396103E-2</c:v>
                      </c:pt>
                      <c:pt idx="45">
                        <c:v>-4.1477291084633897E-2</c:v>
                      </c:pt>
                      <c:pt idx="46">
                        <c:v>-4.1909203696411601E-2</c:v>
                      </c:pt>
                      <c:pt idx="47">
                        <c:v>4.0900547755672201E-2</c:v>
                      </c:pt>
                      <c:pt idx="48">
                        <c:v>-9.3081025160429806E-2</c:v>
                      </c:pt>
                      <c:pt idx="49">
                        <c:v>0.17308430220239601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7-DB02-42F5-9079-E030499B7ACF}"/>
                  </c:ext>
                </c:extLst>
              </c15:ser>
            </c15:filteredRadarSeries>
            <c15:filteredRadarSeries>
              <c15:ser>
                <c:idx val="87"/>
                <c:order val="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'50d_nor'!$A$89</c15:sqref>
                        </c15:formulaRef>
                      </c:ext>
                    </c:extLst>
                    <c:strCache>
                      <c:ptCount val="1"/>
                      <c:pt idx="0">
                        <c:v>Midwifery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'50d_nor'!$B$89:$AY$89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-0.125352712606214</c:v>
                      </c:pt>
                      <c:pt idx="1">
                        <c:v>2.3682221257838299E-2</c:v>
                      </c:pt>
                      <c:pt idx="2">
                        <c:v>-0.132208308745416</c:v>
                      </c:pt>
                      <c:pt idx="3">
                        <c:v>-0.102068967789107</c:v>
                      </c:pt>
                      <c:pt idx="4">
                        <c:v>4.9967313113543597E-2</c:v>
                      </c:pt>
                      <c:pt idx="5">
                        <c:v>-3.3591310492452099E-2</c:v>
                      </c:pt>
                      <c:pt idx="6">
                        <c:v>-9.1454702314550093E-2</c:v>
                      </c:pt>
                      <c:pt idx="7">
                        <c:v>-8.9173057037332901E-2</c:v>
                      </c:pt>
                      <c:pt idx="8">
                        <c:v>0.12333530117631</c:v>
                      </c:pt>
                      <c:pt idx="9">
                        <c:v>-0.13050797547224799</c:v>
                      </c:pt>
                      <c:pt idx="10">
                        <c:v>0.127976224026944</c:v>
                      </c:pt>
                      <c:pt idx="11">
                        <c:v>3.4775650429361697E-2</c:v>
                      </c:pt>
                      <c:pt idx="12">
                        <c:v>3.05514532104404E-2</c:v>
                      </c:pt>
                      <c:pt idx="13">
                        <c:v>1.07429795011551E-2</c:v>
                      </c:pt>
                      <c:pt idx="14">
                        <c:v>-2.9202346261485799E-2</c:v>
                      </c:pt>
                      <c:pt idx="15">
                        <c:v>-1.7313977120046301E-2</c:v>
                      </c:pt>
                      <c:pt idx="16">
                        <c:v>-5.1042169846422597E-2</c:v>
                      </c:pt>
                      <c:pt idx="17">
                        <c:v>0.15234541060013801</c:v>
                      </c:pt>
                      <c:pt idx="18">
                        <c:v>0.153535952996394</c:v>
                      </c:pt>
                      <c:pt idx="19">
                        <c:v>2.8583889674225701E-2</c:v>
                      </c:pt>
                      <c:pt idx="20">
                        <c:v>5.96641962650339E-2</c:v>
                      </c:pt>
                      <c:pt idx="21">
                        <c:v>0.16617971038702301</c:v>
                      </c:pt>
                      <c:pt idx="22">
                        <c:v>-3.61156195567656E-2</c:v>
                      </c:pt>
                      <c:pt idx="23">
                        <c:v>9.0449342948496006E-2</c:v>
                      </c:pt>
                      <c:pt idx="24">
                        <c:v>-7.8515136037374103E-2</c:v>
                      </c:pt>
                      <c:pt idx="25">
                        <c:v>-0.11994912579014901</c:v>
                      </c:pt>
                      <c:pt idx="26">
                        <c:v>-2.44079171000956E-2</c:v>
                      </c:pt>
                      <c:pt idx="27">
                        <c:v>-0.22832728265348601</c:v>
                      </c:pt>
                      <c:pt idx="28">
                        <c:v>-0.206476943649123</c:v>
                      </c:pt>
                      <c:pt idx="29">
                        <c:v>6.6046553096682295E-2</c:v>
                      </c:pt>
                      <c:pt idx="30">
                        <c:v>0.27822734764986901</c:v>
                      </c:pt>
                      <c:pt idx="31">
                        <c:v>3.62506364924889E-2</c:v>
                      </c:pt>
                      <c:pt idx="32">
                        <c:v>-3.0787117483377598E-3</c:v>
                      </c:pt>
                      <c:pt idx="33">
                        <c:v>-0.186549325735681</c:v>
                      </c:pt>
                      <c:pt idx="34">
                        <c:v>2.9140586700308401E-2</c:v>
                      </c:pt>
                      <c:pt idx="35">
                        <c:v>5.6098521984020697E-2</c:v>
                      </c:pt>
                      <c:pt idx="36">
                        <c:v>-5.4307724346747098E-2</c:v>
                      </c:pt>
                      <c:pt idx="37">
                        <c:v>0.113955424432965</c:v>
                      </c:pt>
                      <c:pt idx="38">
                        <c:v>0.14907258289369099</c:v>
                      </c:pt>
                      <c:pt idx="39">
                        <c:v>-1.7295115456011902E-2</c:v>
                      </c:pt>
                      <c:pt idx="40">
                        <c:v>-3.0166620485556801E-2</c:v>
                      </c:pt>
                      <c:pt idx="41">
                        <c:v>-0.116438094245565</c:v>
                      </c:pt>
                      <c:pt idx="42">
                        <c:v>8.1598088668536198E-2</c:v>
                      </c:pt>
                      <c:pt idx="43">
                        <c:v>0.19620388355003099</c:v>
                      </c:pt>
                      <c:pt idx="44">
                        <c:v>5.17841356485527E-2</c:v>
                      </c:pt>
                      <c:pt idx="45">
                        <c:v>-4.3549873990959401E-2</c:v>
                      </c:pt>
                      <c:pt idx="46">
                        <c:v>1.1079360981814501E-3</c:v>
                      </c:pt>
                      <c:pt idx="47">
                        <c:v>7.2701339728781206E-2</c:v>
                      </c:pt>
                      <c:pt idx="48">
                        <c:v>-9.1442212413673396E-2</c:v>
                      </c:pt>
                      <c:pt idx="49">
                        <c:v>0.13591366757309001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8-DB02-42F5-9079-E030499B7ACF}"/>
                  </c:ext>
                </c:extLst>
              </c15:ser>
            </c15:filteredRadarSeries>
            <c15:filteredRadarSeries>
              <c15:ser>
                <c:idx val="88"/>
                <c:order val="8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'50d_nor'!$A$90</c15:sqref>
                        </c15:formulaRef>
                      </c:ext>
                    </c:extLst>
                    <c:strCache>
                      <c:ptCount val="1"/>
                      <c:pt idx="0">
                        <c:v>University and higher education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'50d_nor'!$B$90:$AY$90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-0.14191958014985501</c:v>
                      </c:pt>
                      <c:pt idx="1">
                        <c:v>8.8195581056679795E-2</c:v>
                      </c:pt>
                      <c:pt idx="2">
                        <c:v>-7.2857686373099997E-3</c:v>
                      </c:pt>
                      <c:pt idx="3">
                        <c:v>-0.17358886754554601</c:v>
                      </c:pt>
                      <c:pt idx="4">
                        <c:v>8.8206692629310794E-3</c:v>
                      </c:pt>
                      <c:pt idx="5">
                        <c:v>-2.60258918407981E-2</c:v>
                      </c:pt>
                      <c:pt idx="6">
                        <c:v>-6.02985048316605E-2</c:v>
                      </c:pt>
                      <c:pt idx="7">
                        <c:v>-0.10194799165566</c:v>
                      </c:pt>
                      <c:pt idx="8">
                        <c:v>-2.1635688963512902E-2</c:v>
                      </c:pt>
                      <c:pt idx="9">
                        <c:v>-1.21119504413078E-3</c:v>
                      </c:pt>
                      <c:pt idx="10">
                        <c:v>4.9080983811741703E-2</c:v>
                      </c:pt>
                      <c:pt idx="11">
                        <c:v>-7.2295475644005402E-2</c:v>
                      </c:pt>
                      <c:pt idx="12">
                        <c:v>8.25772863519499E-2</c:v>
                      </c:pt>
                      <c:pt idx="13">
                        <c:v>-0.13311739891424601</c:v>
                      </c:pt>
                      <c:pt idx="14">
                        <c:v>-4.0170743605460198E-2</c:v>
                      </c:pt>
                      <c:pt idx="15">
                        <c:v>-1.69621586599678E-3</c:v>
                      </c:pt>
                      <c:pt idx="16">
                        <c:v>-2.70302035046203E-2</c:v>
                      </c:pt>
                      <c:pt idx="17">
                        <c:v>9.6417213579745795E-2</c:v>
                      </c:pt>
                      <c:pt idx="18">
                        <c:v>2.5021030163278099E-2</c:v>
                      </c:pt>
                      <c:pt idx="19">
                        <c:v>1.9877727798588402E-2</c:v>
                      </c:pt>
                      <c:pt idx="20">
                        <c:v>9.6855798976475893E-2</c:v>
                      </c:pt>
                      <c:pt idx="21">
                        <c:v>6.3010957032202899E-2</c:v>
                      </c:pt>
                      <c:pt idx="22">
                        <c:v>-3.3621846858754002E-2</c:v>
                      </c:pt>
                      <c:pt idx="23">
                        <c:v>1.04104729672405E-2</c:v>
                      </c:pt>
                      <c:pt idx="24">
                        <c:v>6.3809089255626198E-3</c:v>
                      </c:pt>
                      <c:pt idx="25">
                        <c:v>-0.257569521417784</c:v>
                      </c:pt>
                      <c:pt idx="26">
                        <c:v>3.2296507329101998E-2</c:v>
                      </c:pt>
                      <c:pt idx="27">
                        <c:v>-0.17072859350494399</c:v>
                      </c:pt>
                      <c:pt idx="28">
                        <c:v>-0.186819847298832</c:v>
                      </c:pt>
                      <c:pt idx="29">
                        <c:v>-1.53365963524114E-3</c:v>
                      </c:pt>
                      <c:pt idx="30">
                        <c:v>0.563623305886091</c:v>
                      </c:pt>
                      <c:pt idx="31">
                        <c:v>9.5635062900553194E-2</c:v>
                      </c:pt>
                      <c:pt idx="32">
                        <c:v>2.6285130462201699E-3</c:v>
                      </c:pt>
                      <c:pt idx="33">
                        <c:v>-0.19909959089151699</c:v>
                      </c:pt>
                      <c:pt idx="34">
                        <c:v>5.8057785698957802E-2</c:v>
                      </c:pt>
                      <c:pt idx="35">
                        <c:v>-1.93657443840375E-2</c:v>
                      </c:pt>
                      <c:pt idx="36">
                        <c:v>-1.6681927810894E-2</c:v>
                      </c:pt>
                      <c:pt idx="37">
                        <c:v>8.2322261766286903E-2</c:v>
                      </c:pt>
                      <c:pt idx="38">
                        <c:v>0.16041852124467601</c:v>
                      </c:pt>
                      <c:pt idx="39">
                        <c:v>3.2598306133095598E-2</c:v>
                      </c:pt>
                      <c:pt idx="40">
                        <c:v>-9.9115713287578094E-2</c:v>
                      </c:pt>
                      <c:pt idx="41">
                        <c:v>-2.72470500038096E-2</c:v>
                      </c:pt>
                      <c:pt idx="42">
                        <c:v>4.4758094713753797E-2</c:v>
                      </c:pt>
                      <c:pt idx="43">
                        <c:v>8.8304245933586198E-2</c:v>
                      </c:pt>
                      <c:pt idx="44">
                        <c:v>-7.2983988344333698E-3</c:v>
                      </c:pt>
                      <c:pt idx="45">
                        <c:v>-8.8257368312609791E-3</c:v>
                      </c:pt>
                      <c:pt idx="46">
                        <c:v>2.9485328540053798E-2</c:v>
                      </c:pt>
                      <c:pt idx="47">
                        <c:v>8.5626593873038406E-2</c:v>
                      </c:pt>
                      <c:pt idx="48">
                        <c:v>1.47841173365699E-3</c:v>
                      </c:pt>
                      <c:pt idx="49">
                        <c:v>5.6355275800686298E-2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9-DB02-42F5-9079-E030499B7ACF}"/>
                  </c:ext>
                </c:extLst>
              </c15:ser>
            </c15:filteredRadarSeries>
            <c15:filteredRadarSeries>
              <c15:ser>
                <c:idx val="89"/>
                <c:order val="8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'50d_nor'!$A$91</c15:sqref>
                        </c15:formulaRef>
                      </c:ext>
                    </c:extLst>
                    <c:strCache>
                      <c:ptCount val="1"/>
                      <c:pt idx="0">
                        <c:v>Vocational education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'50d_nor'!$B$91:$AY$91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-0.14139834756255201</c:v>
                      </c:pt>
                      <c:pt idx="1">
                        <c:v>8.2581070093042205E-2</c:v>
                      </c:pt>
                      <c:pt idx="2">
                        <c:v>-5.6762280827341902E-2</c:v>
                      </c:pt>
                      <c:pt idx="3">
                        <c:v>-0.20759289909709799</c:v>
                      </c:pt>
                      <c:pt idx="4">
                        <c:v>-2.02768965422945E-2</c:v>
                      </c:pt>
                      <c:pt idx="5">
                        <c:v>6.8305650812894997E-3</c:v>
                      </c:pt>
                      <c:pt idx="6">
                        <c:v>-6.5268261950031797E-2</c:v>
                      </c:pt>
                      <c:pt idx="7">
                        <c:v>-0.10268435452392199</c:v>
                      </c:pt>
                      <c:pt idx="8">
                        <c:v>7.6746540422049899E-3</c:v>
                      </c:pt>
                      <c:pt idx="9">
                        <c:v>-5.0685572166440401E-2</c:v>
                      </c:pt>
                      <c:pt idx="10">
                        <c:v>2.61700501074233E-2</c:v>
                      </c:pt>
                      <c:pt idx="11">
                        <c:v>-6.8479674640502503E-2</c:v>
                      </c:pt>
                      <c:pt idx="12">
                        <c:v>0.12989519709995301</c:v>
                      </c:pt>
                      <c:pt idx="13">
                        <c:v>-0.11849578940807599</c:v>
                      </c:pt>
                      <c:pt idx="14">
                        <c:v>-0.10105687330639999</c:v>
                      </c:pt>
                      <c:pt idx="15">
                        <c:v>-6.3660374031551004E-2</c:v>
                      </c:pt>
                      <c:pt idx="16">
                        <c:v>-1.03973380821944E-2</c:v>
                      </c:pt>
                      <c:pt idx="17">
                        <c:v>0.169623594119653</c:v>
                      </c:pt>
                      <c:pt idx="18">
                        <c:v>0.18496892311990801</c:v>
                      </c:pt>
                      <c:pt idx="19">
                        <c:v>3.7969421570669203E-2</c:v>
                      </c:pt>
                      <c:pt idx="20">
                        <c:v>9.1867209892100204E-2</c:v>
                      </c:pt>
                      <c:pt idx="21">
                        <c:v>0.127096979949859</c:v>
                      </c:pt>
                      <c:pt idx="22">
                        <c:v>-8.8793953884317503E-2</c:v>
                      </c:pt>
                      <c:pt idx="23">
                        <c:v>6.2486871865312897E-2</c:v>
                      </c:pt>
                      <c:pt idx="24">
                        <c:v>1.9030559399905299E-2</c:v>
                      </c:pt>
                      <c:pt idx="25">
                        <c:v>-0.13615292702920101</c:v>
                      </c:pt>
                      <c:pt idx="26">
                        <c:v>7.4036945897395803E-2</c:v>
                      </c:pt>
                      <c:pt idx="27">
                        <c:v>-0.25950719223623803</c:v>
                      </c:pt>
                      <c:pt idx="28">
                        <c:v>-0.19745618559212599</c:v>
                      </c:pt>
                      <c:pt idx="29">
                        <c:v>-3.10141944280347E-2</c:v>
                      </c:pt>
                      <c:pt idx="30">
                        <c:v>0.52587591506059606</c:v>
                      </c:pt>
                      <c:pt idx="31">
                        <c:v>0.14675688045336599</c:v>
                      </c:pt>
                      <c:pt idx="32">
                        <c:v>-5.4537870294171897E-2</c:v>
                      </c:pt>
                      <c:pt idx="33">
                        <c:v>-0.19474235792401501</c:v>
                      </c:pt>
                      <c:pt idx="34">
                        <c:v>0.12284224960536</c:v>
                      </c:pt>
                      <c:pt idx="35">
                        <c:v>0.107403519701686</c:v>
                      </c:pt>
                      <c:pt idx="36">
                        <c:v>1.1274064084715299E-2</c:v>
                      </c:pt>
                      <c:pt idx="37">
                        <c:v>0.100413229590341</c:v>
                      </c:pt>
                      <c:pt idx="38">
                        <c:v>0.13879263080548099</c:v>
                      </c:pt>
                      <c:pt idx="39">
                        <c:v>4.7313959356899402E-2</c:v>
                      </c:pt>
                      <c:pt idx="40">
                        <c:v>-0.12023539852220901</c:v>
                      </c:pt>
                      <c:pt idx="41">
                        <c:v>-8.8557520001303597E-2</c:v>
                      </c:pt>
                      <c:pt idx="42">
                        <c:v>5.3061281666394997E-2</c:v>
                      </c:pt>
                      <c:pt idx="43">
                        <c:v>0.105275122354058</c:v>
                      </c:pt>
                      <c:pt idx="44">
                        <c:v>-1.3506786766942501E-2</c:v>
                      </c:pt>
                      <c:pt idx="45">
                        <c:v>-5.0308241717015402E-2</c:v>
                      </c:pt>
                      <c:pt idx="46">
                        <c:v>3.76518505877824E-2</c:v>
                      </c:pt>
                      <c:pt idx="47">
                        <c:v>0.126327544212745</c:v>
                      </c:pt>
                      <c:pt idx="48">
                        <c:v>8.0327967087214704E-3</c:v>
                      </c:pt>
                      <c:pt idx="49">
                        <c:v>0.103940433958502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A-DB02-42F5-9079-E030499B7ACF}"/>
                  </c:ext>
                </c:extLst>
              </c15:ser>
            </c15:filteredRadarSeries>
            <c15:filteredRadarSeries>
              <c15:ser>
                <c:idx val="90"/>
                <c:order val="9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'50d_nor'!$A$92</c15:sqref>
                        </c15:formulaRef>
                      </c:ext>
                    </c:extLst>
                    <c:strCache>
                      <c:ptCount val="1"/>
                      <c:pt idx="0">
                        <c:v>Secondary education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'50d_nor'!$B$92:$AY$92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-0.113736206153467</c:v>
                      </c:pt>
                      <c:pt idx="1">
                        <c:v>0.12437211879173</c:v>
                      </c:pt>
                      <c:pt idx="2">
                        <c:v>-2.0392227667716398E-2</c:v>
                      </c:pt>
                      <c:pt idx="3">
                        <c:v>-0.20749615202555699</c:v>
                      </c:pt>
                      <c:pt idx="4">
                        <c:v>-2.2874339393795701E-2</c:v>
                      </c:pt>
                      <c:pt idx="5">
                        <c:v>3.9866800860776E-2</c:v>
                      </c:pt>
                      <c:pt idx="6">
                        <c:v>-5.8843390648421097E-2</c:v>
                      </c:pt>
                      <c:pt idx="7">
                        <c:v>-9.9495180075113598E-2</c:v>
                      </c:pt>
                      <c:pt idx="8">
                        <c:v>-1.7728578574388199E-2</c:v>
                      </c:pt>
                      <c:pt idx="9">
                        <c:v>-3.2072520123012697E-2</c:v>
                      </c:pt>
                      <c:pt idx="10">
                        <c:v>2.42872835569879E-2</c:v>
                      </c:pt>
                      <c:pt idx="11">
                        <c:v>-3.0421278566493602E-2</c:v>
                      </c:pt>
                      <c:pt idx="12">
                        <c:v>0.104936722560576</c:v>
                      </c:pt>
                      <c:pt idx="13">
                        <c:v>-0.104319327732731</c:v>
                      </c:pt>
                      <c:pt idx="14">
                        <c:v>-0.10113550702641499</c:v>
                      </c:pt>
                      <c:pt idx="15">
                        <c:v>-3.25022839867595E-2</c:v>
                      </c:pt>
                      <c:pt idx="16">
                        <c:v>-2.13584769319855E-2</c:v>
                      </c:pt>
                      <c:pt idx="17">
                        <c:v>0.13788067121903999</c:v>
                      </c:pt>
                      <c:pt idx="18">
                        <c:v>0.1003671834364</c:v>
                      </c:pt>
                      <c:pt idx="19">
                        <c:v>4.0455086243047098E-2</c:v>
                      </c:pt>
                      <c:pt idx="20">
                        <c:v>5.6784141341408099E-2</c:v>
                      </c:pt>
                      <c:pt idx="21">
                        <c:v>5.0025819091650901E-2</c:v>
                      </c:pt>
                      <c:pt idx="22">
                        <c:v>-3.8650152276926197E-2</c:v>
                      </c:pt>
                      <c:pt idx="23">
                        <c:v>8.4548113734075794E-2</c:v>
                      </c:pt>
                      <c:pt idx="24" formatCode="0.00E+00">
                        <c:v>-1.52428509186513E-5</c:v>
                      </c:pt>
                      <c:pt idx="25">
                        <c:v>-0.17433912551470701</c:v>
                      </c:pt>
                      <c:pt idx="26">
                        <c:v>5.7627314448187E-2</c:v>
                      </c:pt>
                      <c:pt idx="27">
                        <c:v>-0.203157723156217</c:v>
                      </c:pt>
                      <c:pt idx="28">
                        <c:v>-0.163147249877377</c:v>
                      </c:pt>
                      <c:pt idx="29">
                        <c:v>-1.4459214121966E-2</c:v>
                      </c:pt>
                      <c:pt idx="30">
                        <c:v>0.58943856991870502</c:v>
                      </c:pt>
                      <c:pt idx="31">
                        <c:v>0.103596533659975</c:v>
                      </c:pt>
                      <c:pt idx="32">
                        <c:v>-1.3783433533808901E-3</c:v>
                      </c:pt>
                      <c:pt idx="33">
                        <c:v>-0.23879028031010499</c:v>
                      </c:pt>
                      <c:pt idx="34">
                        <c:v>0.140809749804999</c:v>
                      </c:pt>
                      <c:pt idx="35">
                        <c:v>9.2872162254335894E-2</c:v>
                      </c:pt>
                      <c:pt idx="36">
                        <c:v>5.4746404300182197E-2</c:v>
                      </c:pt>
                      <c:pt idx="37">
                        <c:v>3.7267779288838801E-2</c:v>
                      </c:pt>
                      <c:pt idx="38">
                        <c:v>0.11463235355649599</c:v>
                      </c:pt>
                      <c:pt idx="39">
                        <c:v>5.29460091160215E-2</c:v>
                      </c:pt>
                      <c:pt idx="40">
                        <c:v>-0.116227916110306</c:v>
                      </c:pt>
                      <c:pt idx="41">
                        <c:v>-6.8748536853439499E-2</c:v>
                      </c:pt>
                      <c:pt idx="42">
                        <c:v>1.1414608088329699E-2</c:v>
                      </c:pt>
                      <c:pt idx="43">
                        <c:v>0.112200488337332</c:v>
                      </c:pt>
                      <c:pt idx="44">
                        <c:v>-9.6773002950834904E-3</c:v>
                      </c:pt>
                      <c:pt idx="45">
                        <c:v>5.2749276634313901E-3</c:v>
                      </c:pt>
                      <c:pt idx="46">
                        <c:v>2.6186674017795002E-2</c:v>
                      </c:pt>
                      <c:pt idx="47">
                        <c:v>8.8491173996317896E-2</c:v>
                      </c:pt>
                      <c:pt idx="48">
                        <c:v>4.7468151423532001E-2</c:v>
                      </c:pt>
                      <c:pt idx="49">
                        <c:v>8.5691742901338394E-2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B-DB02-42F5-9079-E030499B7ACF}"/>
                  </c:ext>
                </c:extLst>
              </c15:ser>
            </c15:filteredRadarSeries>
            <c15:filteredRadarSeries>
              <c15:ser>
                <c:idx val="91"/>
                <c:order val="9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'50d_nor'!$A$93</c15:sqref>
                        </c15:formulaRef>
                      </c:ext>
                    </c:extLst>
                    <c:strCache>
                      <c:ptCount val="1"/>
                      <c:pt idx="0">
                        <c:v>Primary school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'50d_nor'!$B$93:$AY$93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-9.3018453850765098E-2</c:v>
                      </c:pt>
                      <c:pt idx="1">
                        <c:v>0.12287125068760101</c:v>
                      </c:pt>
                      <c:pt idx="2">
                        <c:v>1.18341014860047E-3</c:v>
                      </c:pt>
                      <c:pt idx="3">
                        <c:v>-0.175913254920915</c:v>
                      </c:pt>
                      <c:pt idx="4">
                        <c:v>1.05183954413407E-2</c:v>
                      </c:pt>
                      <c:pt idx="5">
                        <c:v>5.4708697670451001E-2</c:v>
                      </c:pt>
                      <c:pt idx="6">
                        <c:v>-0.134555355817817</c:v>
                      </c:pt>
                      <c:pt idx="7">
                        <c:v>-4.1502955946264297E-2</c:v>
                      </c:pt>
                      <c:pt idx="8">
                        <c:v>-1.59019532028329E-2</c:v>
                      </c:pt>
                      <c:pt idx="9">
                        <c:v>-5.2905865555743503E-2</c:v>
                      </c:pt>
                      <c:pt idx="10">
                        <c:v>-5.07064804570556E-2</c:v>
                      </c:pt>
                      <c:pt idx="11">
                        <c:v>-0.10000900009800701</c:v>
                      </c:pt>
                      <c:pt idx="12">
                        <c:v>8.7309452870419496E-2</c:v>
                      </c:pt>
                      <c:pt idx="13">
                        <c:v>-0.103999395901549</c:v>
                      </c:pt>
                      <c:pt idx="14">
                        <c:v>-8.5667655883152199E-2</c:v>
                      </c:pt>
                      <c:pt idx="15">
                        <c:v>-5.8975820458941501E-2</c:v>
                      </c:pt>
                      <c:pt idx="16">
                        <c:v>-3.0167752748662499E-2</c:v>
                      </c:pt>
                      <c:pt idx="17">
                        <c:v>0.142243479099292</c:v>
                      </c:pt>
                      <c:pt idx="18">
                        <c:v>3.5338715257110097E-2</c:v>
                      </c:pt>
                      <c:pt idx="19">
                        <c:v>-1.26720947137509E-2</c:v>
                      </c:pt>
                      <c:pt idx="20">
                        <c:v>4.3727010013151803E-2</c:v>
                      </c:pt>
                      <c:pt idx="21">
                        <c:v>4.6005848122485003E-2</c:v>
                      </c:pt>
                      <c:pt idx="22">
                        <c:v>-4.1168836132888097E-2</c:v>
                      </c:pt>
                      <c:pt idx="23">
                        <c:v>0.101623702346752</c:v>
                      </c:pt>
                      <c:pt idx="24">
                        <c:v>-2.99744737028893E-2</c:v>
                      </c:pt>
                      <c:pt idx="25">
                        <c:v>-0.24684340613359301</c:v>
                      </c:pt>
                      <c:pt idx="26">
                        <c:v>2.7744370720517799E-2</c:v>
                      </c:pt>
                      <c:pt idx="27">
                        <c:v>-0.16090268020041701</c:v>
                      </c:pt>
                      <c:pt idx="28">
                        <c:v>-0.13212382329477301</c:v>
                      </c:pt>
                      <c:pt idx="29">
                        <c:v>-3.3404380091421798E-2</c:v>
                      </c:pt>
                      <c:pt idx="30">
                        <c:v>0.57308058285302199</c:v>
                      </c:pt>
                      <c:pt idx="31">
                        <c:v>6.6172931216489095E-2</c:v>
                      </c:pt>
                      <c:pt idx="32">
                        <c:v>-4.6597469632671203E-2</c:v>
                      </c:pt>
                      <c:pt idx="33">
                        <c:v>-0.244101259941191</c:v>
                      </c:pt>
                      <c:pt idx="34">
                        <c:v>0.157913904372803</c:v>
                      </c:pt>
                      <c:pt idx="35">
                        <c:v>5.0533531923206101E-2</c:v>
                      </c:pt>
                      <c:pt idx="36">
                        <c:v>4.5879835263666201E-2</c:v>
                      </c:pt>
                      <c:pt idx="37">
                        <c:v>5.4555189650750603E-2</c:v>
                      </c:pt>
                      <c:pt idx="38">
                        <c:v>0.10348802358938899</c:v>
                      </c:pt>
                      <c:pt idx="39">
                        <c:v>-9.6536190216061808E-3</c:v>
                      </c:pt>
                      <c:pt idx="40">
                        <c:v>-0.117937393811959</c:v>
                      </c:pt>
                      <c:pt idx="41">
                        <c:v>-6.8733068892142493E-2</c:v>
                      </c:pt>
                      <c:pt idx="42">
                        <c:v>-5.7626943780012901E-2</c:v>
                      </c:pt>
                      <c:pt idx="43">
                        <c:v>9.8503333735838194E-2</c:v>
                      </c:pt>
                      <c:pt idx="44">
                        <c:v>9.2686986751100205E-3</c:v>
                      </c:pt>
                      <c:pt idx="45">
                        <c:v>1.3580372336970899E-2</c:v>
                      </c:pt>
                      <c:pt idx="46">
                        <c:v>5.5603814966161099E-3</c:v>
                      </c:pt>
                      <c:pt idx="47">
                        <c:v>1.17827677916418E-2</c:v>
                      </c:pt>
                      <c:pt idx="48">
                        <c:v>1.07496460923871E-2</c:v>
                      </c:pt>
                      <c:pt idx="49">
                        <c:v>0.109819561710045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C-DB02-42F5-9079-E030499B7ACF}"/>
                  </c:ext>
                </c:extLst>
              </c15:ser>
            </c15:filteredRadarSeries>
            <c15:filteredRadarSeries>
              <c15:ser>
                <c:idx val="92"/>
                <c:order val="9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'50d_nor'!$A$94</c15:sqref>
                        </c15:formulaRef>
                      </c:ext>
                    </c:extLst>
                    <c:strCache>
                      <c:ptCount val="1"/>
                      <c:pt idx="0">
                        <c:v>Early childhood educators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'50d_nor'!$B$94:$AY$94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1.38925386497737E-2</c:v>
                      </c:pt>
                      <c:pt idx="1">
                        <c:v>5.6229776290850603E-2</c:v>
                      </c:pt>
                      <c:pt idx="2">
                        <c:v>-9.1434596306266699E-2</c:v>
                      </c:pt>
                      <c:pt idx="3">
                        <c:v>-0.17446164215319901</c:v>
                      </c:pt>
                      <c:pt idx="4">
                        <c:v>-8.1840354680818794E-2</c:v>
                      </c:pt>
                      <c:pt idx="5">
                        <c:v>6.12735941535534E-2</c:v>
                      </c:pt>
                      <c:pt idx="6">
                        <c:v>-0.194760881183137</c:v>
                      </c:pt>
                      <c:pt idx="7">
                        <c:v>1.4269037728500101E-3</c:v>
                      </c:pt>
                      <c:pt idx="8">
                        <c:v>-4.31347033035656E-2</c:v>
                      </c:pt>
                      <c:pt idx="9">
                        <c:v>7.9606162320104104E-2</c:v>
                      </c:pt>
                      <c:pt idx="10">
                        <c:v>-1.2910349102535801E-2</c:v>
                      </c:pt>
                      <c:pt idx="11">
                        <c:v>-6.1226986300138002E-2</c:v>
                      </c:pt>
                      <c:pt idx="12">
                        <c:v>4.1318664521241999E-2</c:v>
                      </c:pt>
                      <c:pt idx="13">
                        <c:v>-3.6762554997819698E-2</c:v>
                      </c:pt>
                      <c:pt idx="14">
                        <c:v>7.8671143737496604E-2</c:v>
                      </c:pt>
                      <c:pt idx="15">
                        <c:v>-3.4842949800193E-2</c:v>
                      </c:pt>
                      <c:pt idx="16">
                        <c:v>-9.9132296191089098E-2</c:v>
                      </c:pt>
                      <c:pt idx="17">
                        <c:v>-1.1735760840536499E-2</c:v>
                      </c:pt>
                      <c:pt idx="18">
                        <c:v>2.4884600490999401E-2</c:v>
                      </c:pt>
                      <c:pt idx="19">
                        <c:v>3.9058901458797701E-2</c:v>
                      </c:pt>
                      <c:pt idx="20">
                        <c:v>5.9624832761017701E-4</c:v>
                      </c:pt>
                      <c:pt idx="21">
                        <c:v>0.128089918455566</c:v>
                      </c:pt>
                      <c:pt idx="22">
                        <c:v>-1.9974381826551299E-2</c:v>
                      </c:pt>
                      <c:pt idx="23">
                        <c:v>7.2686676611738804E-2</c:v>
                      </c:pt>
                      <c:pt idx="24">
                        <c:v>0.12216369635902199</c:v>
                      </c:pt>
                      <c:pt idx="25">
                        <c:v>-0.199953390622674</c:v>
                      </c:pt>
                      <c:pt idx="26">
                        <c:v>-0.120393291574317</c:v>
                      </c:pt>
                      <c:pt idx="27">
                        <c:v>-0.17839879664577399</c:v>
                      </c:pt>
                      <c:pt idx="28">
                        <c:v>-4.2559211301015497E-2</c:v>
                      </c:pt>
                      <c:pt idx="29">
                        <c:v>4.6461810580337E-2</c:v>
                      </c:pt>
                      <c:pt idx="30">
                        <c:v>0.47104628954628203</c:v>
                      </c:pt>
                      <c:pt idx="31">
                        <c:v>4.9569891722204398E-2</c:v>
                      </c:pt>
                      <c:pt idx="32">
                        <c:v>1.7384172113339799E-2</c:v>
                      </c:pt>
                      <c:pt idx="33">
                        <c:v>-0.220361614539761</c:v>
                      </c:pt>
                      <c:pt idx="34">
                        <c:v>4.7222535981954798E-2</c:v>
                      </c:pt>
                      <c:pt idx="35">
                        <c:v>3.0540787926698801E-2</c:v>
                      </c:pt>
                      <c:pt idx="36">
                        <c:v>-6.6362531995910898E-2</c:v>
                      </c:pt>
                      <c:pt idx="37">
                        <c:v>4.2733453710400403E-2</c:v>
                      </c:pt>
                      <c:pt idx="38">
                        <c:v>5.4554101250015301E-2</c:v>
                      </c:pt>
                      <c:pt idx="39">
                        <c:v>-2.1893000481273999E-2</c:v>
                      </c:pt>
                      <c:pt idx="40">
                        <c:v>-0.13556690067860799</c:v>
                      </c:pt>
                      <c:pt idx="41">
                        <c:v>-2.7140209481678699E-2</c:v>
                      </c:pt>
                      <c:pt idx="42">
                        <c:v>-1.33621412355089E-2</c:v>
                      </c:pt>
                      <c:pt idx="43">
                        <c:v>8.3294999377616002E-2</c:v>
                      </c:pt>
                      <c:pt idx="44">
                        <c:v>0.136040618436508</c:v>
                      </c:pt>
                      <c:pt idx="45">
                        <c:v>8.3851774939380605E-2</c:v>
                      </c:pt>
                      <c:pt idx="46">
                        <c:v>6.4477645227368097E-2</c:v>
                      </c:pt>
                      <c:pt idx="47">
                        <c:v>-1.2154891715351101E-2</c:v>
                      </c:pt>
                      <c:pt idx="48">
                        <c:v>-8.2815859244731102E-2</c:v>
                      </c:pt>
                      <c:pt idx="49">
                        <c:v>9.1501649262838297E-3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D-DB02-42F5-9079-E030499B7ACF}"/>
                  </c:ext>
                </c:extLst>
              </c15:ser>
            </c15:filteredRadarSeries>
            <c15:filteredRadarSeries>
              <c15:ser>
                <c:idx val="93"/>
                <c:order val="9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'50d_nor'!$A$95</c15:sqref>
                        </c15:formulaRef>
                      </c:ext>
                    </c:extLst>
                    <c:strCache>
                      <c:ptCount val="1"/>
                      <c:pt idx="0">
                        <c:v>Special needs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'50d_nor'!$B$95:$AY$95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-5.3506736206227297E-3</c:v>
                      </c:pt>
                      <c:pt idx="1">
                        <c:v>7.6269126605382903E-2</c:v>
                      </c:pt>
                      <c:pt idx="2">
                        <c:v>1.2063510967332E-2</c:v>
                      </c:pt>
                      <c:pt idx="3">
                        <c:v>-0.11030088341720901</c:v>
                      </c:pt>
                      <c:pt idx="4">
                        <c:v>9.5683981371921994E-2</c:v>
                      </c:pt>
                      <c:pt idx="5">
                        <c:v>-3.14120760644373E-2</c:v>
                      </c:pt>
                      <c:pt idx="6">
                        <c:v>-3.7567909393771602E-2</c:v>
                      </c:pt>
                      <c:pt idx="7">
                        <c:v>-3.8018482555779803E-2</c:v>
                      </c:pt>
                      <c:pt idx="8">
                        <c:v>5.5978521211675798E-2</c:v>
                      </c:pt>
                      <c:pt idx="9">
                        <c:v>-5.2684779993538197E-2</c:v>
                      </c:pt>
                      <c:pt idx="10">
                        <c:v>-3.5677536228768902E-3</c:v>
                      </c:pt>
                      <c:pt idx="11">
                        <c:v>1.0049690908720901E-2</c:v>
                      </c:pt>
                      <c:pt idx="12">
                        <c:v>5.6905881684457101E-2</c:v>
                      </c:pt>
                      <c:pt idx="13">
                        <c:v>-1.22709012150501E-2</c:v>
                      </c:pt>
                      <c:pt idx="14">
                        <c:v>6.4869413457316102E-2</c:v>
                      </c:pt>
                      <c:pt idx="15">
                        <c:v>-3.0453939575785599E-2</c:v>
                      </c:pt>
                      <c:pt idx="16">
                        <c:v>1.36486295696617E-2</c:v>
                      </c:pt>
                      <c:pt idx="17">
                        <c:v>0.110706890290505</c:v>
                      </c:pt>
                      <c:pt idx="18">
                        <c:v>0.124638999628072</c:v>
                      </c:pt>
                      <c:pt idx="19">
                        <c:v>-0.123912526721996</c:v>
                      </c:pt>
                      <c:pt idx="20">
                        <c:v>4.7149122056410801E-2</c:v>
                      </c:pt>
                      <c:pt idx="21">
                        <c:v>7.9692194441466302E-2</c:v>
                      </c:pt>
                      <c:pt idx="22">
                        <c:v>-1.9605337713958001E-2</c:v>
                      </c:pt>
                      <c:pt idx="23">
                        <c:v>1.19947548988368E-2</c:v>
                      </c:pt>
                      <c:pt idx="24">
                        <c:v>3.02597674890696E-3</c:v>
                      </c:pt>
                      <c:pt idx="25">
                        <c:v>-0.24662555826784199</c:v>
                      </c:pt>
                      <c:pt idx="26">
                        <c:v>-2.0146506690002602E-2</c:v>
                      </c:pt>
                      <c:pt idx="27">
                        <c:v>-0.13216230584059899</c:v>
                      </c:pt>
                      <c:pt idx="28">
                        <c:v>-6.3010941306793203E-2</c:v>
                      </c:pt>
                      <c:pt idx="29">
                        <c:v>-2.7070749857557599E-2</c:v>
                      </c:pt>
                      <c:pt idx="30">
                        <c:v>0.64819066799708702</c:v>
                      </c:pt>
                      <c:pt idx="31">
                        <c:v>0.14549926824220399</c:v>
                      </c:pt>
                      <c:pt idx="32">
                        <c:v>-0.128167316473139</c:v>
                      </c:pt>
                      <c:pt idx="33">
                        <c:v>-0.13963777941469099</c:v>
                      </c:pt>
                      <c:pt idx="34">
                        <c:v>6.1292729190587598E-2</c:v>
                      </c:pt>
                      <c:pt idx="35">
                        <c:v>0.11238201995772799</c:v>
                      </c:pt>
                      <c:pt idx="36">
                        <c:v>5.3248962402740997E-2</c:v>
                      </c:pt>
                      <c:pt idx="37">
                        <c:v>2.3386498776943199E-2</c:v>
                      </c:pt>
                      <c:pt idx="38">
                        <c:v>2.87054430120007E-2</c:v>
                      </c:pt>
                      <c:pt idx="39">
                        <c:v>-1.9019950684237098E-2</c:v>
                      </c:pt>
                      <c:pt idx="40">
                        <c:v>-5.2964145891209499E-2</c:v>
                      </c:pt>
                      <c:pt idx="41">
                        <c:v>3.4225398086278599E-2</c:v>
                      </c:pt>
                      <c:pt idx="42">
                        <c:v>4.42629475909673E-2</c:v>
                      </c:pt>
                      <c:pt idx="43">
                        <c:v>2.2256722274623799E-2</c:v>
                      </c:pt>
                      <c:pt idx="44">
                        <c:v>-1.9000692076998199E-2</c:v>
                      </c:pt>
                      <c:pt idx="45">
                        <c:v>1.83554906698538E-2</c:v>
                      </c:pt>
                      <c:pt idx="46">
                        <c:v>-1.9525822270769998E-2</c:v>
                      </c:pt>
                      <c:pt idx="47">
                        <c:v>0.13442700439895</c:v>
                      </c:pt>
                      <c:pt idx="48">
                        <c:v>-6.3181182282418202E-2</c:v>
                      </c:pt>
                      <c:pt idx="49">
                        <c:v>0.12929058376532601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E-DB02-42F5-9079-E030499B7ACF}"/>
                  </c:ext>
                </c:extLst>
              </c15:ser>
            </c15:filteredRadarSeries>
            <c15:filteredRadarSeries>
              <c15:ser>
                <c:idx val="94"/>
                <c:order val="9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'50d_nor'!$A$96</c15:sqref>
                        </c15:formulaRef>
                      </c:ext>
                    </c:extLst>
                    <c:strCache>
                      <c:ptCount val="1"/>
                      <c:pt idx="0">
                        <c:v>Education methods specialists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'50d_nor'!$B$96:$AY$96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3.7223364628507699E-2</c:v>
                      </c:pt>
                      <c:pt idx="1">
                        <c:v>-2.9590595416875799E-2</c:v>
                      </c:pt>
                      <c:pt idx="2">
                        <c:v>-4.1770025057675499E-2</c:v>
                      </c:pt>
                      <c:pt idx="3">
                        <c:v>-9.2580687442456996E-2</c:v>
                      </c:pt>
                      <c:pt idx="4">
                        <c:v>-6.3510225197053696E-2</c:v>
                      </c:pt>
                      <c:pt idx="5">
                        <c:v>8.9077302497893602E-3</c:v>
                      </c:pt>
                      <c:pt idx="6">
                        <c:v>-3.0550983269677898E-2</c:v>
                      </c:pt>
                      <c:pt idx="7">
                        <c:v>-0.138335592844018</c:v>
                      </c:pt>
                      <c:pt idx="8">
                        <c:v>9.0253508184286693E-2</c:v>
                      </c:pt>
                      <c:pt idx="9">
                        <c:v>-2.04136747539004E-2</c:v>
                      </c:pt>
                      <c:pt idx="10">
                        <c:v>5.1013830742440501E-2</c:v>
                      </c:pt>
                      <c:pt idx="11">
                        <c:v>-7.2061451587011596E-3</c:v>
                      </c:pt>
                      <c:pt idx="12">
                        <c:v>5.7362272420017797E-2</c:v>
                      </c:pt>
                      <c:pt idx="13">
                        <c:v>-3.6377333500237901E-3</c:v>
                      </c:pt>
                      <c:pt idx="14">
                        <c:v>-6.2328004222956097E-2</c:v>
                      </c:pt>
                      <c:pt idx="15">
                        <c:v>-2.9148098556098501E-2</c:v>
                      </c:pt>
                      <c:pt idx="16">
                        <c:v>3.5151032096128701E-2</c:v>
                      </c:pt>
                      <c:pt idx="17">
                        <c:v>1.9432006160584998E-2</c:v>
                      </c:pt>
                      <c:pt idx="18">
                        <c:v>9.2735282193721402E-2</c:v>
                      </c:pt>
                      <c:pt idx="19">
                        <c:v>-5.1025886606198098E-2</c:v>
                      </c:pt>
                      <c:pt idx="20">
                        <c:v>6.5271598362483502E-2</c:v>
                      </c:pt>
                      <c:pt idx="21">
                        <c:v>4.7773622178677602E-2</c:v>
                      </c:pt>
                      <c:pt idx="22">
                        <c:v>-3.0864856138179599E-2</c:v>
                      </c:pt>
                      <c:pt idx="23">
                        <c:v>-2.26483490966394E-2</c:v>
                      </c:pt>
                      <c:pt idx="24">
                        <c:v>3.7340132460011798E-2</c:v>
                      </c:pt>
                      <c:pt idx="25">
                        <c:v>-0.18665471631378899</c:v>
                      </c:pt>
                      <c:pt idx="26">
                        <c:v>-4.3396930426602198E-2</c:v>
                      </c:pt>
                      <c:pt idx="27">
                        <c:v>-0.232252069599897</c:v>
                      </c:pt>
                      <c:pt idx="28">
                        <c:v>-9.1669449292287306E-2</c:v>
                      </c:pt>
                      <c:pt idx="29">
                        <c:v>5.1912628709706699E-2</c:v>
                      </c:pt>
                      <c:pt idx="30">
                        <c:v>0.53996142871300801</c:v>
                      </c:pt>
                      <c:pt idx="31">
                        <c:v>-1.43375247926898E-2</c:v>
                      </c:pt>
                      <c:pt idx="32">
                        <c:v>-8.7880243112371095E-2</c:v>
                      </c:pt>
                      <c:pt idx="33">
                        <c:v>-0.241073038552791</c:v>
                      </c:pt>
                      <c:pt idx="34">
                        <c:v>4.1055128536618003E-2</c:v>
                      </c:pt>
                      <c:pt idx="35">
                        <c:v>8.5006746289510202E-2</c:v>
                      </c:pt>
                      <c:pt idx="36">
                        <c:v>-2.4953626978736699E-2</c:v>
                      </c:pt>
                      <c:pt idx="37">
                        <c:v>0.17770205084000501</c:v>
                      </c:pt>
                      <c:pt idx="38">
                        <c:v>8.9004634737575306E-2</c:v>
                      </c:pt>
                      <c:pt idx="39">
                        <c:v>7.5283380433401298E-2</c:v>
                      </c:pt>
                      <c:pt idx="40">
                        <c:v>-2.8811688941641499E-2</c:v>
                      </c:pt>
                      <c:pt idx="41">
                        <c:v>-2.7039632476631301E-2</c:v>
                      </c:pt>
                      <c:pt idx="42">
                        <c:v>0.13775894456329801</c:v>
                      </c:pt>
                      <c:pt idx="43">
                        <c:v>0.16766521214392099</c:v>
                      </c:pt>
                      <c:pt idx="44">
                        <c:v>0.10928417801080299</c:v>
                      </c:pt>
                      <c:pt idx="45">
                        <c:v>-3.1242626418383799E-2</c:v>
                      </c:pt>
                      <c:pt idx="46">
                        <c:v>7.5453866166155001E-2</c:v>
                      </c:pt>
                      <c:pt idx="47">
                        <c:v>0.191076193278714</c:v>
                      </c:pt>
                      <c:pt idx="48">
                        <c:v>1.1014656698343399E-3</c:v>
                      </c:pt>
                      <c:pt idx="49">
                        <c:v>0.103333656440192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F-DB02-42F5-9079-E030499B7ACF}"/>
                  </c:ext>
                </c:extLst>
              </c15:ser>
            </c15:filteredRadarSeries>
            <c15:filteredRadarSeries>
              <c15:ser>
                <c:idx val="95"/>
                <c:order val="9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'50d_nor'!$A$97</c15:sqref>
                        </c15:formulaRef>
                      </c:ext>
                    </c:extLst>
                    <c:strCache>
                      <c:ptCount val="1"/>
                      <c:pt idx="0">
                        <c:v>Other language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'50d_nor'!$B$97:$AY$97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-3.40998532418453E-2</c:v>
                      </c:pt>
                      <c:pt idx="1">
                        <c:v>4.8240245279943996E-3</c:v>
                      </c:pt>
                      <c:pt idx="2">
                        <c:v>-4.4433374693363503E-2</c:v>
                      </c:pt>
                      <c:pt idx="3">
                        <c:v>-8.5142715078211195E-2</c:v>
                      </c:pt>
                      <c:pt idx="4">
                        <c:v>1.1072800626041801E-3</c:v>
                      </c:pt>
                      <c:pt idx="5">
                        <c:v>5.3975915027706697E-2</c:v>
                      </c:pt>
                      <c:pt idx="6">
                        <c:v>-7.9303641476959896E-2</c:v>
                      </c:pt>
                      <c:pt idx="7">
                        <c:v>-8.36662925024899E-2</c:v>
                      </c:pt>
                      <c:pt idx="8">
                        <c:v>-0.121671119645265</c:v>
                      </c:pt>
                      <c:pt idx="9">
                        <c:v>1.8752174952161901E-2</c:v>
                      </c:pt>
                      <c:pt idx="10">
                        <c:v>3.5768635778696697E-2</c:v>
                      </c:pt>
                      <c:pt idx="11">
                        <c:v>-2.3637407747575702E-3</c:v>
                      </c:pt>
                      <c:pt idx="12">
                        <c:v>0.13802394478380101</c:v>
                      </c:pt>
                      <c:pt idx="13">
                        <c:v>-3.2194392744226197E-2</c:v>
                      </c:pt>
                      <c:pt idx="14">
                        <c:v>3.3214912801002999E-3</c:v>
                      </c:pt>
                      <c:pt idx="15">
                        <c:v>-6.8528948541914506E-2</c:v>
                      </c:pt>
                      <c:pt idx="16">
                        <c:v>-4.7211453006438003E-2</c:v>
                      </c:pt>
                      <c:pt idx="17">
                        <c:v>6.3864969445384098E-2</c:v>
                      </c:pt>
                      <c:pt idx="18">
                        <c:v>8.2020791032123397E-2</c:v>
                      </c:pt>
                      <c:pt idx="19">
                        <c:v>-6.1012550856883098E-2</c:v>
                      </c:pt>
                      <c:pt idx="20">
                        <c:v>6.4313197069568303E-3</c:v>
                      </c:pt>
                      <c:pt idx="21">
                        <c:v>8.1066553700382404E-2</c:v>
                      </c:pt>
                      <c:pt idx="22">
                        <c:v>4.6312921799759502E-2</c:v>
                      </c:pt>
                      <c:pt idx="23">
                        <c:v>0.130684385754786</c:v>
                      </c:pt>
                      <c:pt idx="24">
                        <c:v>5.4137123572084798E-2</c:v>
                      </c:pt>
                      <c:pt idx="25">
                        <c:v>-0.22409159442333201</c:v>
                      </c:pt>
                      <c:pt idx="26">
                        <c:v>-8.8296900208771095E-2</c:v>
                      </c:pt>
                      <c:pt idx="27">
                        <c:v>-0.16273515432167401</c:v>
                      </c:pt>
                      <c:pt idx="28">
                        <c:v>-0.112104456457797</c:v>
                      </c:pt>
                      <c:pt idx="29">
                        <c:v>-7.3308560027210201E-2</c:v>
                      </c:pt>
                      <c:pt idx="30">
                        <c:v>0.64666513858968</c:v>
                      </c:pt>
                      <c:pt idx="31">
                        <c:v>1.95205898342183E-2</c:v>
                      </c:pt>
                      <c:pt idx="32">
                        <c:v>-4.3883313000914199E-2</c:v>
                      </c:pt>
                      <c:pt idx="33">
                        <c:v>-0.14516123854670401</c:v>
                      </c:pt>
                      <c:pt idx="34">
                        <c:v>6.8978011913945703E-2</c:v>
                      </c:pt>
                      <c:pt idx="35">
                        <c:v>4.44742361959111E-2</c:v>
                      </c:pt>
                      <c:pt idx="36">
                        <c:v>-2.6530826815583299E-2</c:v>
                      </c:pt>
                      <c:pt idx="37">
                        <c:v>-5.3393533026989702E-2</c:v>
                      </c:pt>
                      <c:pt idx="38">
                        <c:v>-1.49787875667268E-2</c:v>
                      </c:pt>
                      <c:pt idx="39">
                        <c:v>7.8850124345734796E-2</c:v>
                      </c:pt>
                      <c:pt idx="40">
                        <c:v>-1.94687269003989E-2</c:v>
                      </c:pt>
                      <c:pt idx="41">
                        <c:v>4.0084881129076398E-2</c:v>
                      </c:pt>
                      <c:pt idx="42">
                        <c:v>8.6178466992564803E-2</c:v>
                      </c:pt>
                      <c:pt idx="43">
                        <c:v>0.11801176660229599</c:v>
                      </c:pt>
                      <c:pt idx="44">
                        <c:v>3.7438255642355103E-2</c:v>
                      </c:pt>
                      <c:pt idx="45">
                        <c:v>1.04252467324013E-2</c:v>
                      </c:pt>
                      <c:pt idx="46">
                        <c:v>-1.4548726390379E-2</c:v>
                      </c:pt>
                      <c:pt idx="47">
                        <c:v>0.12850779875787899</c:v>
                      </c:pt>
                      <c:pt idx="48">
                        <c:v>-4.9442272001243598E-2</c:v>
                      </c:pt>
                      <c:pt idx="49">
                        <c:v>-1.09663809777256E-2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0-DB02-42F5-9079-E030499B7ACF}"/>
                  </c:ext>
                </c:extLst>
              </c15:ser>
            </c15:filteredRadarSeries>
            <c15:filteredRadarSeries>
              <c15:ser>
                <c:idx val="96"/>
                <c:order val="9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'50d_nor'!$A$98</c15:sqref>
                        </c15:formulaRef>
                      </c:ext>
                    </c:extLst>
                    <c:strCache>
                      <c:ptCount val="1"/>
                      <c:pt idx="0">
                        <c:v>Other music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'50d_nor'!$B$98:$AY$98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-5.2455070649280698E-2</c:v>
                      </c:pt>
                      <c:pt idx="1">
                        <c:v>4.3218104166007E-2</c:v>
                      </c:pt>
                      <c:pt idx="2">
                        <c:v>-3.5138091978431298E-2</c:v>
                      </c:pt>
                      <c:pt idx="3">
                        <c:v>-8.7431517618549198E-2</c:v>
                      </c:pt>
                      <c:pt idx="4">
                        <c:v>-8.6516402232655297E-3</c:v>
                      </c:pt>
                      <c:pt idx="5">
                        <c:v>3.10015114688117E-2</c:v>
                      </c:pt>
                      <c:pt idx="6">
                        <c:v>-0.13199414369585399</c:v>
                      </c:pt>
                      <c:pt idx="7">
                        <c:v>-4.3277514421095002E-2</c:v>
                      </c:pt>
                      <c:pt idx="8">
                        <c:v>-8.5707180953806694E-2</c:v>
                      </c:pt>
                      <c:pt idx="9">
                        <c:v>0.107922608401377</c:v>
                      </c:pt>
                      <c:pt idx="10">
                        <c:v>4.27088885901033E-2</c:v>
                      </c:pt>
                      <c:pt idx="11">
                        <c:v>-9.8321471736690703E-4</c:v>
                      </c:pt>
                      <c:pt idx="12">
                        <c:v>5.8254557687406498E-2</c:v>
                      </c:pt>
                      <c:pt idx="13">
                        <c:v>1.0268695966962499E-2</c:v>
                      </c:pt>
                      <c:pt idx="14">
                        <c:v>3.0077023527941699E-2</c:v>
                      </c:pt>
                      <c:pt idx="15">
                        <c:v>-6.5406642253786895E-2</c:v>
                      </c:pt>
                      <c:pt idx="16">
                        <c:v>-3.7924203498664699E-3</c:v>
                      </c:pt>
                      <c:pt idx="17">
                        <c:v>7.0716140629358604E-2</c:v>
                      </c:pt>
                      <c:pt idx="18">
                        <c:v>4.2914857434505203E-2</c:v>
                      </c:pt>
                      <c:pt idx="19">
                        <c:v>-0.122579456946408</c:v>
                      </c:pt>
                      <c:pt idx="20">
                        <c:v>9.7478032175351295E-2</c:v>
                      </c:pt>
                      <c:pt idx="21">
                        <c:v>0.10991361741352899</c:v>
                      </c:pt>
                      <c:pt idx="22">
                        <c:v>2.3615097996379598E-2</c:v>
                      </c:pt>
                      <c:pt idx="23">
                        <c:v>0.116370834246042</c:v>
                      </c:pt>
                      <c:pt idx="24">
                        <c:v>1.0130674817269999E-2</c:v>
                      </c:pt>
                      <c:pt idx="25">
                        <c:v>-0.17347448633809001</c:v>
                      </c:pt>
                      <c:pt idx="26">
                        <c:v>-0.125271558049181</c:v>
                      </c:pt>
                      <c:pt idx="27">
                        <c:v>-0.167915603257387</c:v>
                      </c:pt>
                      <c:pt idx="28">
                        <c:v>-0.11764286734672801</c:v>
                      </c:pt>
                      <c:pt idx="29">
                        <c:v>-0.10397108997047499</c:v>
                      </c:pt>
                      <c:pt idx="30">
                        <c:v>0.64216201696353004</c:v>
                      </c:pt>
                      <c:pt idx="31">
                        <c:v>4.5327456597531499E-2</c:v>
                      </c:pt>
                      <c:pt idx="32">
                        <c:v>2.0886730201278601E-2</c:v>
                      </c:pt>
                      <c:pt idx="33">
                        <c:v>-0.14652061540627501</c:v>
                      </c:pt>
                      <c:pt idx="34">
                        <c:v>4.9577952289914698E-2</c:v>
                      </c:pt>
                      <c:pt idx="35">
                        <c:v>4.5632737834194199E-2</c:v>
                      </c:pt>
                      <c:pt idx="36">
                        <c:v>1.0190208097154201E-2</c:v>
                      </c:pt>
                      <c:pt idx="37">
                        <c:v>-3.0108664133059699E-2</c:v>
                      </c:pt>
                      <c:pt idx="38">
                        <c:v>2.3409713958588901E-2</c:v>
                      </c:pt>
                      <c:pt idx="39">
                        <c:v>5.9424550845558297E-2</c:v>
                      </c:pt>
                      <c:pt idx="40">
                        <c:v>-3.2441641373666903E-2</c:v>
                      </c:pt>
                      <c:pt idx="41">
                        <c:v>2.3846016204435699E-2</c:v>
                      </c:pt>
                      <c:pt idx="42">
                        <c:v>2.4382570249182799E-2</c:v>
                      </c:pt>
                      <c:pt idx="43">
                        <c:v>5.7803477415351398E-2</c:v>
                      </c:pt>
                      <c:pt idx="44">
                        <c:v>6.3029591781717104E-2</c:v>
                      </c:pt>
                      <c:pt idx="45">
                        <c:v>2.1629803539613E-2</c:v>
                      </c:pt>
                      <c:pt idx="46">
                        <c:v>-4.3351600233254801E-2</c:v>
                      </c:pt>
                      <c:pt idx="47">
                        <c:v>3.8441686763124299E-3</c:v>
                      </c:pt>
                      <c:pt idx="48">
                        <c:v>-0.121114893728987</c:v>
                      </c:pt>
                      <c:pt idx="49">
                        <c:v>1.1357042322133601E-2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1-DB02-42F5-9079-E030499B7ACF}"/>
                  </c:ext>
                </c:extLst>
              </c15:ser>
            </c15:filteredRadarSeries>
            <c15:filteredRadarSeries>
              <c15:ser>
                <c:idx val="97"/>
                <c:order val="9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'50d_nor'!$A$99</c15:sqref>
                        </c15:formulaRef>
                      </c:ext>
                    </c:extLst>
                    <c:strCache>
                      <c:ptCount val="1"/>
                      <c:pt idx="0">
                        <c:v>Other arts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'50d_nor'!$B$99:$AY$99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-6.6603626693754095E-2</c:v>
                      </c:pt>
                      <c:pt idx="1">
                        <c:v>9.8995603419911898E-2</c:v>
                      </c:pt>
                      <c:pt idx="2">
                        <c:v>-6.9893435326412498E-2</c:v>
                      </c:pt>
                      <c:pt idx="3">
                        <c:v>-9.1033776548061801E-2</c:v>
                      </c:pt>
                      <c:pt idx="4">
                        <c:v>-5.07375314467061E-3</c:v>
                      </c:pt>
                      <c:pt idx="5">
                        <c:v>-1.27389790304787E-2</c:v>
                      </c:pt>
                      <c:pt idx="6">
                        <c:v>-8.6016430027306995E-2</c:v>
                      </c:pt>
                      <c:pt idx="7">
                        <c:v>-9.6219469666174298E-2</c:v>
                      </c:pt>
                      <c:pt idx="8">
                        <c:v>-9.1023989680876605E-2</c:v>
                      </c:pt>
                      <c:pt idx="9">
                        <c:v>2.6210161687579701E-2</c:v>
                      </c:pt>
                      <c:pt idx="10">
                        <c:v>7.3858596620876901E-3</c:v>
                      </c:pt>
                      <c:pt idx="11">
                        <c:v>-2.6047923954139001E-2</c:v>
                      </c:pt>
                      <c:pt idx="12">
                        <c:v>8.1006213382467801E-2</c:v>
                      </c:pt>
                      <c:pt idx="13">
                        <c:v>-2.5282137671823302E-2</c:v>
                      </c:pt>
                      <c:pt idx="14">
                        <c:v>-1.5800266978476401E-2</c:v>
                      </c:pt>
                      <c:pt idx="15">
                        <c:v>-8.6104910375114904E-2</c:v>
                      </c:pt>
                      <c:pt idx="16">
                        <c:v>1.57230402887477E-2</c:v>
                      </c:pt>
                      <c:pt idx="17">
                        <c:v>0.123584825846624</c:v>
                      </c:pt>
                      <c:pt idx="18">
                        <c:v>1.8609863571930899E-2</c:v>
                      </c:pt>
                      <c:pt idx="19">
                        <c:v>-7.76032689440002E-2</c:v>
                      </c:pt>
                      <c:pt idx="20">
                        <c:v>0.126922265627399</c:v>
                      </c:pt>
                      <c:pt idx="21">
                        <c:v>9.8504761445967301E-2</c:v>
                      </c:pt>
                      <c:pt idx="22">
                        <c:v>-1.31802901503189E-2</c:v>
                      </c:pt>
                      <c:pt idx="23">
                        <c:v>6.5994394642943502E-2</c:v>
                      </c:pt>
                      <c:pt idx="24">
                        <c:v>-5.2005216891655902E-2</c:v>
                      </c:pt>
                      <c:pt idx="25">
                        <c:v>-0.19313432728962801</c:v>
                      </c:pt>
                      <c:pt idx="26">
                        <c:v>-8.44617556660823E-2</c:v>
                      </c:pt>
                      <c:pt idx="27">
                        <c:v>-0.19976991748194101</c:v>
                      </c:pt>
                      <c:pt idx="28">
                        <c:v>-0.157451074140362</c:v>
                      </c:pt>
                      <c:pt idx="29">
                        <c:v>-8.9326679617597493E-2</c:v>
                      </c:pt>
                      <c:pt idx="30">
                        <c:v>0.60453267221814699</c:v>
                      </c:pt>
                      <c:pt idx="31">
                        <c:v>9.0493245167137304E-2</c:v>
                      </c:pt>
                      <c:pt idx="32">
                        <c:v>-2.78659117908714E-2</c:v>
                      </c:pt>
                      <c:pt idx="33">
                        <c:v>-0.21100047371955299</c:v>
                      </c:pt>
                      <c:pt idx="34">
                        <c:v>4.5459972041400003E-2</c:v>
                      </c:pt>
                      <c:pt idx="35">
                        <c:v>8.52386800620447E-2</c:v>
                      </c:pt>
                      <c:pt idx="36">
                        <c:v>-2.1823388124172099E-2</c:v>
                      </c:pt>
                      <c:pt idx="37">
                        <c:v>2.12591239471948E-2</c:v>
                      </c:pt>
                      <c:pt idx="38">
                        <c:v>5.72805972999244E-2</c:v>
                      </c:pt>
                      <c:pt idx="39">
                        <c:v>5.3383957708265102E-2</c:v>
                      </c:pt>
                      <c:pt idx="40">
                        <c:v>-4.6404692277206297E-2</c:v>
                      </c:pt>
                      <c:pt idx="41">
                        <c:v>-3.8767832401790702E-3</c:v>
                      </c:pt>
                      <c:pt idx="42">
                        <c:v>7.2553187102708999E-2</c:v>
                      </c:pt>
                      <c:pt idx="43">
                        <c:v>8.8551088597037794E-2</c:v>
                      </c:pt>
                      <c:pt idx="44">
                        <c:v>4.5890651282777098E-2</c:v>
                      </c:pt>
                      <c:pt idx="45">
                        <c:v>-1.8484636358770401E-4</c:v>
                      </c:pt>
                      <c:pt idx="46">
                        <c:v>-4.9290921518582498E-2</c:v>
                      </c:pt>
                      <c:pt idx="47">
                        <c:v>1.08430733187465E-2</c:v>
                      </c:pt>
                      <c:pt idx="48">
                        <c:v>-7.2131982342984097E-2</c:v>
                      </c:pt>
                      <c:pt idx="49">
                        <c:v>1.7088765192711099E-2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2-DB02-42F5-9079-E030499B7ACF}"/>
                  </c:ext>
                </c:extLst>
              </c15:ser>
            </c15:filteredRadarSeries>
            <c15:filteredRadarSeries>
              <c15:ser>
                <c:idx val="98"/>
                <c:order val="9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'50d_nor'!$A$100</c15:sqref>
                        </c15:formulaRef>
                      </c:ext>
                    </c:extLst>
                    <c:strCache>
                      <c:ptCount val="1"/>
                      <c:pt idx="0">
                        <c:v>Information technology trainers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'50d_nor'!$B$100:$AY$100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5.04184714670887E-2</c:v>
                      </c:pt>
                      <c:pt idx="1">
                        <c:v>3.23933924657171E-3</c:v>
                      </c:pt>
                      <c:pt idx="2">
                        <c:v>0.16246342258563001</c:v>
                      </c:pt>
                      <c:pt idx="3">
                        <c:v>8.5246619206964899E-2</c:v>
                      </c:pt>
                      <c:pt idx="4">
                        <c:v>-9.8564249647459506E-3</c:v>
                      </c:pt>
                      <c:pt idx="5">
                        <c:v>-0.122188925404539</c:v>
                      </c:pt>
                      <c:pt idx="6">
                        <c:v>-0.11454578928932201</c:v>
                      </c:pt>
                      <c:pt idx="7">
                        <c:v>-0.12433195275081201</c:v>
                      </c:pt>
                      <c:pt idx="8">
                        <c:v>0.134461126980744</c:v>
                      </c:pt>
                      <c:pt idx="9">
                        <c:v>-3.4515488813973497E-2</c:v>
                      </c:pt>
                      <c:pt idx="10">
                        <c:v>7.9882081138902203E-2</c:v>
                      </c:pt>
                      <c:pt idx="11">
                        <c:v>7.0345038336091098E-2</c:v>
                      </c:pt>
                      <c:pt idx="12">
                        <c:v>-1.4951315122160601E-2</c:v>
                      </c:pt>
                      <c:pt idx="13">
                        <c:v>-1.0549012583298E-2</c:v>
                      </c:pt>
                      <c:pt idx="14">
                        <c:v>-4.2923437607804697E-2</c:v>
                      </c:pt>
                      <c:pt idx="15">
                        <c:v>3.1068404853363499E-2</c:v>
                      </c:pt>
                      <c:pt idx="16">
                        <c:v>-6.22172471827925E-2</c:v>
                      </c:pt>
                      <c:pt idx="17">
                        <c:v>0.11889316895324099</c:v>
                      </c:pt>
                      <c:pt idx="18">
                        <c:v>3.9617157286129601E-4</c:v>
                      </c:pt>
                      <c:pt idx="19">
                        <c:v>-0.106852849938216</c:v>
                      </c:pt>
                      <c:pt idx="20">
                        <c:v>5.5309946583258197E-2</c:v>
                      </c:pt>
                      <c:pt idx="21">
                        <c:v>6.05499329717058E-2</c:v>
                      </c:pt>
                      <c:pt idx="22">
                        <c:v>2.4417624998644999E-2</c:v>
                      </c:pt>
                      <c:pt idx="23">
                        <c:v>-4.4746992372528202E-3</c:v>
                      </c:pt>
                      <c:pt idx="24">
                        <c:v>3.1819943826646498E-2</c:v>
                      </c:pt>
                      <c:pt idx="25">
                        <c:v>-0.22512131702397201</c:v>
                      </c:pt>
                      <c:pt idx="26">
                        <c:v>-6.9415012604809395E-2</c:v>
                      </c:pt>
                      <c:pt idx="27">
                        <c:v>-0.17511935659182001</c:v>
                      </c:pt>
                      <c:pt idx="28">
                        <c:v>-1.64350154341853E-2</c:v>
                      </c:pt>
                      <c:pt idx="29">
                        <c:v>9.3691477472439503E-3</c:v>
                      </c:pt>
                      <c:pt idx="30">
                        <c:v>0.45645638296857199</c:v>
                      </c:pt>
                      <c:pt idx="31">
                        <c:v>3.7204503716486703E-2</c:v>
                      </c:pt>
                      <c:pt idx="32">
                        <c:v>-7.1037971958854695E-2</c:v>
                      </c:pt>
                      <c:pt idx="33">
                        <c:v>-0.169934564328694</c:v>
                      </c:pt>
                      <c:pt idx="34">
                        <c:v>6.2887489836313606E-2</c:v>
                      </c:pt>
                      <c:pt idx="35">
                        <c:v>5.8958983554615103E-2</c:v>
                      </c:pt>
                      <c:pt idx="36">
                        <c:v>-7.1285635792560503E-2</c:v>
                      </c:pt>
                      <c:pt idx="37">
                        <c:v>0.116879302288669</c:v>
                      </c:pt>
                      <c:pt idx="38">
                        <c:v>-7.1383720465605302E-3</c:v>
                      </c:pt>
                      <c:pt idx="39">
                        <c:v>1.9443737982844599E-3</c:v>
                      </c:pt>
                      <c:pt idx="40">
                        <c:v>0.114301881376641</c:v>
                      </c:pt>
                      <c:pt idx="41">
                        <c:v>-2.84494168188885E-2</c:v>
                      </c:pt>
                      <c:pt idx="42">
                        <c:v>5.7357161255652503E-2</c:v>
                      </c:pt>
                      <c:pt idx="43">
                        <c:v>0.166193389497414</c:v>
                      </c:pt>
                      <c:pt idx="44">
                        <c:v>0.13086925722989501</c:v>
                      </c:pt>
                      <c:pt idx="45">
                        <c:v>-3.3648581725984797E-2</c:v>
                      </c:pt>
                      <c:pt idx="46">
                        <c:v>4.12841856197739E-2</c:v>
                      </c:pt>
                      <c:pt idx="47">
                        <c:v>0.16305767109309399</c:v>
                      </c:pt>
                      <c:pt idx="48">
                        <c:v>-3.5498985406154399E-2</c:v>
                      </c:pt>
                      <c:pt idx="49">
                        <c:v>7.2384147963911905E-2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3-DB02-42F5-9079-E030499B7ACF}"/>
                  </c:ext>
                </c:extLst>
              </c15:ser>
            </c15:filteredRadarSeries>
            <c15:filteredRadarSeries>
              <c15:ser>
                <c:idx val="99"/>
                <c:order val="9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'50d_nor'!$A$101</c15:sqref>
                        </c15:formulaRef>
                      </c:ext>
                    </c:extLst>
                    <c:strCache>
                      <c:ptCount val="1"/>
                      <c:pt idx="0">
                        <c:v>Teaching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'50d_nor'!$B$101:$AY$101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4.6575380832010099E-2</c:v>
                      </c:pt>
                      <c:pt idx="1">
                        <c:v>-3.16148774701684E-3</c:v>
                      </c:pt>
                      <c:pt idx="2">
                        <c:v>-5.13173970529555E-3</c:v>
                      </c:pt>
                      <c:pt idx="3">
                        <c:v>-8.0132460658196999E-2</c:v>
                      </c:pt>
                      <c:pt idx="4">
                        <c:v>2.6905296956194698E-2</c:v>
                      </c:pt>
                      <c:pt idx="5">
                        <c:v>-3.4927795844444699E-2</c:v>
                      </c:pt>
                      <c:pt idx="6">
                        <c:v>-8.90782396625249E-2</c:v>
                      </c:pt>
                      <c:pt idx="7">
                        <c:v>-3.4160442050436397E-2</c:v>
                      </c:pt>
                      <c:pt idx="8">
                        <c:v>5.1236231922544505E-4</c:v>
                      </c:pt>
                      <c:pt idx="9">
                        <c:v>-1.8062840527216399E-2</c:v>
                      </c:pt>
                      <c:pt idx="10">
                        <c:v>5.5157276428141402E-2</c:v>
                      </c:pt>
                      <c:pt idx="11">
                        <c:v>-4.3784327281237E-3</c:v>
                      </c:pt>
                      <c:pt idx="12">
                        <c:v>4.0866704254153202E-2</c:v>
                      </c:pt>
                      <c:pt idx="13">
                        <c:v>-5.7250377493506102E-2</c:v>
                      </c:pt>
                      <c:pt idx="14">
                        <c:v>5.8120549415202602E-2</c:v>
                      </c:pt>
                      <c:pt idx="15">
                        <c:v>9.5477495833628696E-3</c:v>
                      </c:pt>
                      <c:pt idx="16">
                        <c:v>-6.4294773082279599E-4</c:v>
                      </c:pt>
                      <c:pt idx="17">
                        <c:v>3.6033012100775502E-2</c:v>
                      </c:pt>
                      <c:pt idx="18">
                        <c:v>4.1108599067315198E-2</c:v>
                      </c:pt>
                      <c:pt idx="19">
                        <c:v>-4.9461556862552297E-2</c:v>
                      </c:pt>
                      <c:pt idx="20">
                        <c:v>1.3924225093025201E-2</c:v>
                      </c:pt>
                      <c:pt idx="21">
                        <c:v>4.8970229512192001E-2</c:v>
                      </c:pt>
                      <c:pt idx="22">
                        <c:v>6.1151870975482699E-2</c:v>
                      </c:pt>
                      <c:pt idx="23">
                        <c:v>8.6002774853723596E-2</c:v>
                      </c:pt>
                      <c:pt idx="24">
                        <c:v>-6.7601047298222004E-3</c:v>
                      </c:pt>
                      <c:pt idx="25">
                        <c:v>-0.23853888534184001</c:v>
                      </c:pt>
                      <c:pt idx="26">
                        <c:v>-7.2081926670441707E-2</c:v>
                      </c:pt>
                      <c:pt idx="27">
                        <c:v>-0.10884574786677199</c:v>
                      </c:pt>
                      <c:pt idx="28">
                        <c:v>-1.94165607480399E-2</c:v>
                      </c:pt>
                      <c:pt idx="29">
                        <c:v>-3.2454917643700801E-2</c:v>
                      </c:pt>
                      <c:pt idx="30">
                        <c:v>0.56463190838306998</c:v>
                      </c:pt>
                      <c:pt idx="31">
                        <c:v>4.5707734386716296E-3</c:v>
                      </c:pt>
                      <c:pt idx="32">
                        <c:v>4.2511179403208598E-3</c:v>
                      </c:pt>
                      <c:pt idx="33">
                        <c:v>-0.24659491746242199</c:v>
                      </c:pt>
                      <c:pt idx="34">
                        <c:v>3.2839143749240199E-2</c:v>
                      </c:pt>
                      <c:pt idx="35">
                        <c:v>4.8050124622936202E-2</c:v>
                      </c:pt>
                      <c:pt idx="36">
                        <c:v>-2.5033301393830299E-2</c:v>
                      </c:pt>
                      <c:pt idx="37">
                        <c:v>7.6071667091883899E-2</c:v>
                      </c:pt>
                      <c:pt idx="38">
                        <c:v>-4.6770338437034403E-2</c:v>
                      </c:pt>
                      <c:pt idx="39">
                        <c:v>-1.5482916236259499E-2</c:v>
                      </c:pt>
                      <c:pt idx="40">
                        <c:v>-1.4309914687226999E-2</c:v>
                      </c:pt>
                      <c:pt idx="41">
                        <c:v>-7.4841907239324698E-2</c:v>
                      </c:pt>
                      <c:pt idx="42">
                        <c:v>0.13447377471705599</c:v>
                      </c:pt>
                      <c:pt idx="43">
                        <c:v>0.14694836987548901</c:v>
                      </c:pt>
                      <c:pt idx="44">
                        <c:v>3.5096378296130298E-2</c:v>
                      </c:pt>
                      <c:pt idx="45">
                        <c:v>-2.5686579829054802E-2</c:v>
                      </c:pt>
                      <c:pt idx="46">
                        <c:v>-4.5319709980478497E-2</c:v>
                      </c:pt>
                      <c:pt idx="47">
                        <c:v>8.5955373885991504E-2</c:v>
                      </c:pt>
                      <c:pt idx="48">
                        <c:v>-4.2070280481500598E-2</c:v>
                      </c:pt>
                      <c:pt idx="49">
                        <c:v>3.11694194058003E-2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4-DB02-42F5-9079-E030499B7ACF}"/>
                  </c:ext>
                </c:extLst>
              </c15:ser>
            </c15:filteredRadarSeries>
            <c15:filteredRadarSeries>
              <c15:ser>
                <c:idx val="100"/>
                <c:order val="10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'50d_nor'!$A$102</c15:sqref>
                        </c15:formulaRef>
                      </c:ext>
                    </c:extLst>
                    <c:strCache>
                      <c:ptCount val="1"/>
                      <c:pt idx="0">
                        <c:v>Accountants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'50d_nor'!$B$102:$AY$102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-4.5012883525020003E-2</c:v>
                      </c:pt>
                      <c:pt idx="1">
                        <c:v>-0.28383123778276498</c:v>
                      </c:pt>
                      <c:pt idx="2">
                        <c:v>2.8260041674887798E-3</c:v>
                      </c:pt>
                      <c:pt idx="3">
                        <c:v>-9.7008234312124297E-2</c:v>
                      </c:pt>
                      <c:pt idx="4">
                        <c:v>-5.5863645465035701E-2</c:v>
                      </c:pt>
                      <c:pt idx="5">
                        <c:v>-0.131285623263794</c:v>
                      </c:pt>
                      <c:pt idx="6">
                        <c:v>-6.5114340060997894E-2</c:v>
                      </c:pt>
                      <c:pt idx="7">
                        <c:v>1.6703999745612898E-2</c:v>
                      </c:pt>
                      <c:pt idx="8">
                        <c:v>4.5389944571909299E-2</c:v>
                      </c:pt>
                      <c:pt idx="9">
                        <c:v>-0.17750197624417</c:v>
                      </c:pt>
                      <c:pt idx="10">
                        <c:v>1.6511952590642798E-2</c:v>
                      </c:pt>
                      <c:pt idx="11">
                        <c:v>0.15211189663083899</c:v>
                      </c:pt>
                      <c:pt idx="12">
                        <c:v>-3.12101047878557E-2</c:v>
                      </c:pt>
                      <c:pt idx="13">
                        <c:v>6.16719485344751E-2</c:v>
                      </c:pt>
                      <c:pt idx="14">
                        <c:v>6.3145026406778298E-2</c:v>
                      </c:pt>
                      <c:pt idx="15">
                        <c:v>-1.6158335753922799E-3</c:v>
                      </c:pt>
                      <c:pt idx="16">
                        <c:v>9.8549691130754596E-2</c:v>
                      </c:pt>
                      <c:pt idx="17">
                        <c:v>4.7083788756639898E-2</c:v>
                      </c:pt>
                      <c:pt idx="18">
                        <c:v>8.6372377631993694E-2</c:v>
                      </c:pt>
                      <c:pt idx="19">
                        <c:v>-0.23899418583401399</c:v>
                      </c:pt>
                      <c:pt idx="20">
                        <c:v>0.23325035434254099</c:v>
                      </c:pt>
                      <c:pt idx="21">
                        <c:v>0.12623144228813299</c:v>
                      </c:pt>
                      <c:pt idx="22">
                        <c:v>2.8070534309352701E-2</c:v>
                      </c:pt>
                      <c:pt idx="23">
                        <c:v>1.43707147285151E-2</c:v>
                      </c:pt>
                      <c:pt idx="24">
                        <c:v>-9.3802238571475099E-2</c:v>
                      </c:pt>
                      <c:pt idx="25">
                        <c:v>-0.107288520471354</c:v>
                      </c:pt>
                      <c:pt idx="26">
                        <c:v>-0.24266711209386799</c:v>
                      </c:pt>
                      <c:pt idx="27">
                        <c:v>-0.301004121731763</c:v>
                      </c:pt>
                      <c:pt idx="28">
                        <c:v>-0.33507637384445199</c:v>
                      </c:pt>
                      <c:pt idx="29">
                        <c:v>3.0999106896332099E-3</c:v>
                      </c:pt>
                      <c:pt idx="30">
                        <c:v>0.107919560461744</c:v>
                      </c:pt>
                      <c:pt idx="31">
                        <c:v>1.76198868895595E-2</c:v>
                      </c:pt>
                      <c:pt idx="32">
                        <c:v>1.24269943370636E-3</c:v>
                      </c:pt>
                      <c:pt idx="33">
                        <c:v>-4.9850205556614999E-2</c:v>
                      </c:pt>
                      <c:pt idx="34">
                        <c:v>3.5410525776518598E-2</c:v>
                      </c:pt>
                      <c:pt idx="35">
                        <c:v>-3.0536083745488801E-2</c:v>
                      </c:pt>
                      <c:pt idx="36">
                        <c:v>-7.5377043062600804E-2</c:v>
                      </c:pt>
                      <c:pt idx="37">
                        <c:v>-5.1631965529480399E-3</c:v>
                      </c:pt>
                      <c:pt idx="38">
                        <c:v>0.30159022698599502</c:v>
                      </c:pt>
                      <c:pt idx="39">
                        <c:v>-0.14344339992074701</c:v>
                      </c:pt>
                      <c:pt idx="40">
                        <c:v>-6.4590752700550702E-2</c:v>
                      </c:pt>
                      <c:pt idx="41">
                        <c:v>-0.11579095402608</c:v>
                      </c:pt>
                      <c:pt idx="42">
                        <c:v>0.24094787001478801</c:v>
                      </c:pt>
                      <c:pt idx="43">
                        <c:v>0.36625717336959601</c:v>
                      </c:pt>
                      <c:pt idx="44">
                        <c:v>-2.7105414324050701E-2</c:v>
                      </c:pt>
                      <c:pt idx="45">
                        <c:v>-8.6429034473236202E-2</c:v>
                      </c:pt>
                      <c:pt idx="46">
                        <c:v>-5.8307704375183303E-2</c:v>
                      </c:pt>
                      <c:pt idx="47">
                        <c:v>0.165299264851059</c:v>
                      </c:pt>
                      <c:pt idx="48">
                        <c:v>6.8881043161529099E-2</c:v>
                      </c:pt>
                      <c:pt idx="49">
                        <c:v>-1.10619551999572E-2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5-DB02-42F5-9079-E030499B7ACF}"/>
                  </c:ext>
                </c:extLst>
              </c15:ser>
            </c15:filteredRadarSeries>
            <c15:filteredRadarSeries>
              <c15:ser>
                <c:idx val="101"/>
                <c:order val="10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'50d_nor'!$A$103</c15:sqref>
                        </c15:formulaRef>
                      </c:ext>
                    </c:extLst>
                    <c:strCache>
                      <c:ptCount val="1"/>
                      <c:pt idx="0">
                        <c:v>Financial and investment advisers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'50d_nor'!$B$103:$AY$103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0.14085067747396099</c:v>
                      </c:pt>
                      <c:pt idx="1">
                        <c:v>3.6969748763153697E-2</c:v>
                      </c:pt>
                      <c:pt idx="2">
                        <c:v>9.0815086761400293E-2</c:v>
                      </c:pt>
                      <c:pt idx="3">
                        <c:v>2.6943107594761401E-2</c:v>
                      </c:pt>
                      <c:pt idx="4">
                        <c:v>5.7584800561769699E-2</c:v>
                      </c:pt>
                      <c:pt idx="5">
                        <c:v>-9.1812401686271902E-2</c:v>
                      </c:pt>
                      <c:pt idx="6">
                        <c:v>-7.5581095498237105E-2</c:v>
                      </c:pt>
                      <c:pt idx="7">
                        <c:v>-7.9159093138543399E-2</c:v>
                      </c:pt>
                      <c:pt idx="8">
                        <c:v>-7.7049893970679503E-2</c:v>
                      </c:pt>
                      <c:pt idx="9">
                        <c:v>-6.0913203485606797E-2</c:v>
                      </c:pt>
                      <c:pt idx="10">
                        <c:v>-0.105727303459709</c:v>
                      </c:pt>
                      <c:pt idx="11">
                        <c:v>0.138466302263348</c:v>
                      </c:pt>
                      <c:pt idx="12">
                        <c:v>-0.116179441542881</c:v>
                      </c:pt>
                      <c:pt idx="13">
                        <c:v>-1.4413893575938501E-2</c:v>
                      </c:pt>
                      <c:pt idx="14">
                        <c:v>-4.2726953481254097E-2</c:v>
                      </c:pt>
                      <c:pt idx="15">
                        <c:v>6.7994061473238596E-2</c:v>
                      </c:pt>
                      <c:pt idx="16">
                        <c:v>4.8656787481951402E-2</c:v>
                      </c:pt>
                      <c:pt idx="17">
                        <c:v>-5.2540903761574297E-2</c:v>
                      </c:pt>
                      <c:pt idx="18">
                        <c:v>8.1355231199711303E-2</c:v>
                      </c:pt>
                      <c:pt idx="19">
                        <c:v>-4.3793074323332001E-2</c:v>
                      </c:pt>
                      <c:pt idx="20">
                        <c:v>0.21801463484480499</c:v>
                      </c:pt>
                      <c:pt idx="21">
                        <c:v>8.1946120925792398E-3</c:v>
                      </c:pt>
                      <c:pt idx="22">
                        <c:v>-3.7084777960165898E-2</c:v>
                      </c:pt>
                      <c:pt idx="23">
                        <c:v>-0.158190269143165</c:v>
                      </c:pt>
                      <c:pt idx="24">
                        <c:v>-0.105937869747043</c:v>
                      </c:pt>
                      <c:pt idx="25">
                        <c:v>-0.21995116691585101</c:v>
                      </c:pt>
                      <c:pt idx="26">
                        <c:v>-7.5723925356016098E-3</c:v>
                      </c:pt>
                      <c:pt idx="27">
                        <c:v>-7.64630637182033E-2</c:v>
                      </c:pt>
                      <c:pt idx="28">
                        <c:v>-0.118263179723511</c:v>
                      </c:pt>
                      <c:pt idx="29">
                        <c:v>0.103885120889643</c:v>
                      </c:pt>
                      <c:pt idx="30">
                        <c:v>0.49338027886684099</c:v>
                      </c:pt>
                      <c:pt idx="31">
                        <c:v>0.109306262674381</c:v>
                      </c:pt>
                      <c:pt idx="32">
                        <c:v>0.117424910062336</c:v>
                      </c:pt>
                      <c:pt idx="33">
                        <c:v>-0.12190472855790201</c:v>
                      </c:pt>
                      <c:pt idx="34">
                        <c:v>-4.9247108588911299E-2</c:v>
                      </c:pt>
                      <c:pt idx="35">
                        <c:v>-0.12075602432018701</c:v>
                      </c:pt>
                      <c:pt idx="36">
                        <c:v>-0.23012720882592999</c:v>
                      </c:pt>
                      <c:pt idx="37">
                        <c:v>-2.2897324525010701E-3</c:v>
                      </c:pt>
                      <c:pt idx="38">
                        <c:v>9.9850265528686102E-2</c:v>
                      </c:pt>
                      <c:pt idx="39">
                        <c:v>-0.137032936349367</c:v>
                      </c:pt>
                      <c:pt idx="40">
                        <c:v>-0.114257835326526</c:v>
                      </c:pt>
                      <c:pt idx="41">
                        <c:v>-4.2957171431246E-2</c:v>
                      </c:pt>
                      <c:pt idx="42">
                        <c:v>9.7392605198426005E-2</c:v>
                      </c:pt>
                      <c:pt idx="43">
                        <c:v>7.9169567222412598E-2</c:v>
                      </c:pt>
                      <c:pt idx="44">
                        <c:v>4.25634360513384E-4</c:v>
                      </c:pt>
                      <c:pt idx="45">
                        <c:v>-9.1862626747650902E-2</c:v>
                      </c:pt>
                      <c:pt idx="46">
                        <c:v>-9.2102679844799307E-2</c:v>
                      </c:pt>
                      <c:pt idx="47">
                        <c:v>0.196218270445537</c:v>
                      </c:pt>
                      <c:pt idx="48">
                        <c:v>4.4482154571140103E-2</c:v>
                      </c:pt>
                      <c:pt idx="49">
                        <c:v>0.14327133922018201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6-DB02-42F5-9079-E030499B7ACF}"/>
                  </c:ext>
                </c:extLst>
              </c15:ser>
            </c15:filteredRadarSeries>
            <c15:filteredRadarSeries>
              <c15:ser>
                <c:idx val="102"/>
                <c:order val="10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'50d_nor'!$A$104</c15:sqref>
                        </c15:formulaRef>
                      </c:ext>
                    </c:extLst>
                    <c:strCache>
                      <c:ptCount val="1"/>
                      <c:pt idx="0">
                        <c:v>Personnel and careers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'50d_nor'!$B$104:$AY$104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-1.28311478453987E-2</c:v>
                      </c:pt>
                      <c:pt idx="1">
                        <c:v>-4.5538859386692601E-3</c:v>
                      </c:pt>
                      <c:pt idx="2">
                        <c:v>3.99312425799642E-2</c:v>
                      </c:pt>
                      <c:pt idx="3">
                        <c:v>-9.1822935013181603E-2</c:v>
                      </c:pt>
                      <c:pt idx="4">
                        <c:v>-2.6136436076811698E-2</c:v>
                      </c:pt>
                      <c:pt idx="5">
                        <c:v>-8.87149149516199E-2</c:v>
                      </c:pt>
                      <c:pt idx="6">
                        <c:v>-0.12768739743136301</c:v>
                      </c:pt>
                      <c:pt idx="7">
                        <c:v>3.11529417725953E-2</c:v>
                      </c:pt>
                      <c:pt idx="8">
                        <c:v>1.83818342777003E-2</c:v>
                      </c:pt>
                      <c:pt idx="9">
                        <c:v>-0.10253277823613</c:v>
                      </c:pt>
                      <c:pt idx="10">
                        <c:v>5.3880946153241301E-2</c:v>
                      </c:pt>
                      <c:pt idx="11">
                        <c:v>1.8311155186754999E-2</c:v>
                      </c:pt>
                      <c:pt idx="12">
                        <c:v>-3.5362697097278899E-2</c:v>
                      </c:pt>
                      <c:pt idx="13">
                        <c:v>7.1833747927850106E-2</c:v>
                      </c:pt>
                      <c:pt idx="14">
                        <c:v>-7.7949151920701197E-3</c:v>
                      </c:pt>
                      <c:pt idx="15">
                        <c:v>-8.2127404026553094E-2</c:v>
                      </c:pt>
                      <c:pt idx="16">
                        <c:v>3.4187615057373E-2</c:v>
                      </c:pt>
                      <c:pt idx="17">
                        <c:v>0.13278705967915</c:v>
                      </c:pt>
                      <c:pt idx="18">
                        <c:v>5.66739998531555E-2</c:v>
                      </c:pt>
                      <c:pt idx="19">
                        <c:v>-0.120804837151768</c:v>
                      </c:pt>
                      <c:pt idx="20">
                        <c:v>5.9141042577423197E-2</c:v>
                      </c:pt>
                      <c:pt idx="21">
                        <c:v>0.14534161349498001</c:v>
                      </c:pt>
                      <c:pt idx="22">
                        <c:v>-3.2006265516961903E-2</c:v>
                      </c:pt>
                      <c:pt idx="23">
                        <c:v>4.07078531393259E-2</c:v>
                      </c:pt>
                      <c:pt idx="24">
                        <c:v>-6.5291148551082895E-2</c:v>
                      </c:pt>
                      <c:pt idx="25">
                        <c:v>-0.10977652349205699</c:v>
                      </c:pt>
                      <c:pt idx="26">
                        <c:v>-6.1321038820685299E-2</c:v>
                      </c:pt>
                      <c:pt idx="27">
                        <c:v>-0.25366698168839702</c:v>
                      </c:pt>
                      <c:pt idx="28">
                        <c:v>-4.8926824162721497E-2</c:v>
                      </c:pt>
                      <c:pt idx="29">
                        <c:v>4.2409542141433103E-2</c:v>
                      </c:pt>
                      <c:pt idx="30">
                        <c:v>0.49128023816946598</c:v>
                      </c:pt>
                      <c:pt idx="31">
                        <c:v>0.16877387332066601</c:v>
                      </c:pt>
                      <c:pt idx="32">
                        <c:v>2.9311225061807701E-2</c:v>
                      </c:pt>
                      <c:pt idx="33">
                        <c:v>-0.227590687813023</c:v>
                      </c:pt>
                      <c:pt idx="34">
                        <c:v>6.5787634231494099E-2</c:v>
                      </c:pt>
                      <c:pt idx="35">
                        <c:v>0.174632137558761</c:v>
                      </c:pt>
                      <c:pt idx="36">
                        <c:v>-6.2792708380021101E-2</c:v>
                      </c:pt>
                      <c:pt idx="37">
                        <c:v>5.5427432085152398E-2</c:v>
                      </c:pt>
                      <c:pt idx="38">
                        <c:v>-3.1076781909452001E-2</c:v>
                      </c:pt>
                      <c:pt idx="39">
                        <c:v>-1.9456273692396699E-2</c:v>
                      </c:pt>
                      <c:pt idx="40">
                        <c:v>-8.8423042082640804E-2</c:v>
                      </c:pt>
                      <c:pt idx="41">
                        <c:v>-9.1382463205310904E-2</c:v>
                      </c:pt>
                      <c:pt idx="42">
                        <c:v>0.13562878597779199</c:v>
                      </c:pt>
                      <c:pt idx="43">
                        <c:v>0.13360650617401201</c:v>
                      </c:pt>
                      <c:pt idx="44">
                        <c:v>4.3931224449153698E-2</c:v>
                      </c:pt>
                      <c:pt idx="45">
                        <c:v>-0.10613934334736499</c:v>
                      </c:pt>
                      <c:pt idx="46">
                        <c:v>-4.37579893340782E-2</c:v>
                      </c:pt>
                      <c:pt idx="47">
                        <c:v>9.90599090577719E-2</c:v>
                      </c:pt>
                      <c:pt idx="48">
                        <c:v>-0.15065585305933599</c:v>
                      </c:pt>
                      <c:pt idx="49">
                        <c:v>9.8978089773988906E-2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7-DB02-42F5-9079-E030499B7ACF}"/>
                  </c:ext>
                </c:extLst>
              </c15:ser>
            </c15:filteredRadarSeries>
            <c15:filteredRadarSeries>
              <c15:ser>
                <c:idx val="103"/>
                <c:order val="10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'50d_nor'!$A$105</c15:sqref>
                        </c15:formulaRef>
                      </c:ext>
                    </c:extLst>
                    <c:strCache>
                      <c:ptCount val="1"/>
                      <c:pt idx="0">
                        <c:v>Training and staff development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'50d_nor'!$B$105:$AY$105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3.6820332963573399E-2</c:v>
                      </c:pt>
                      <c:pt idx="1">
                        <c:v>3.2015315925340598E-2</c:v>
                      </c:pt>
                      <c:pt idx="2">
                        <c:v>-2.8215775966683E-2</c:v>
                      </c:pt>
                      <c:pt idx="3">
                        <c:v>-1.03543049771065E-2</c:v>
                      </c:pt>
                      <c:pt idx="4">
                        <c:v>-6.8313596699679799E-3</c:v>
                      </c:pt>
                      <c:pt idx="5">
                        <c:v>-0.114851149883245</c:v>
                      </c:pt>
                      <c:pt idx="6">
                        <c:v>-0.11670843921519999</c:v>
                      </c:pt>
                      <c:pt idx="7">
                        <c:v>-5.1935655606125203E-2</c:v>
                      </c:pt>
                      <c:pt idx="8">
                        <c:v>7.3160893186037496E-2</c:v>
                      </c:pt>
                      <c:pt idx="9">
                        <c:v>-0.134840190627803</c:v>
                      </c:pt>
                      <c:pt idx="10">
                        <c:v>6.9187294978821007E-2</c:v>
                      </c:pt>
                      <c:pt idx="11">
                        <c:v>2.4412585356050499E-3</c:v>
                      </c:pt>
                      <c:pt idx="12">
                        <c:v>-2.2726180334809502E-2</c:v>
                      </c:pt>
                      <c:pt idx="13">
                        <c:v>-1.04772606819532E-3</c:v>
                      </c:pt>
                      <c:pt idx="14">
                        <c:v>-3.3400515931933099E-2</c:v>
                      </c:pt>
                      <c:pt idx="15">
                        <c:v>-3.4786753814433503E-2</c:v>
                      </c:pt>
                      <c:pt idx="16">
                        <c:v>2.4117828629310101E-2</c:v>
                      </c:pt>
                      <c:pt idx="17">
                        <c:v>0.141194410999855</c:v>
                      </c:pt>
                      <c:pt idx="18">
                        <c:v>2.9545856750244699E-2</c:v>
                      </c:pt>
                      <c:pt idx="19">
                        <c:v>-3.9979860861398799E-2</c:v>
                      </c:pt>
                      <c:pt idx="20">
                        <c:v>4.3133201315916497E-2</c:v>
                      </c:pt>
                      <c:pt idx="21">
                        <c:v>0.10112892968123501</c:v>
                      </c:pt>
                      <c:pt idx="22">
                        <c:v>-5.2088848758377999E-2</c:v>
                      </c:pt>
                      <c:pt idx="23">
                        <c:v>-1.81063405405127E-3</c:v>
                      </c:pt>
                      <c:pt idx="24">
                        <c:v>-4.3963687017912097E-2</c:v>
                      </c:pt>
                      <c:pt idx="25">
                        <c:v>-0.17337362555911301</c:v>
                      </c:pt>
                      <c:pt idx="26">
                        <c:v>3.3830375342762801E-3</c:v>
                      </c:pt>
                      <c:pt idx="27">
                        <c:v>-0.1965108667289</c:v>
                      </c:pt>
                      <c:pt idx="28">
                        <c:v>-0.115217915172869</c:v>
                      </c:pt>
                      <c:pt idx="29">
                        <c:v>6.8015152927541095E-2</c:v>
                      </c:pt>
                      <c:pt idx="30">
                        <c:v>0.585233686158664</c:v>
                      </c:pt>
                      <c:pt idx="31">
                        <c:v>9.8062648627306001E-2</c:v>
                      </c:pt>
                      <c:pt idx="32">
                        <c:v>-2.9471504760669801E-2</c:v>
                      </c:pt>
                      <c:pt idx="33">
                        <c:v>-0.18878901058305</c:v>
                      </c:pt>
                      <c:pt idx="34">
                        <c:v>4.15343634580825E-2</c:v>
                      </c:pt>
                      <c:pt idx="35">
                        <c:v>0.12674451496248901</c:v>
                      </c:pt>
                      <c:pt idx="36">
                        <c:v>-1.8247955029135499E-2</c:v>
                      </c:pt>
                      <c:pt idx="37">
                        <c:v>9.3088418204546899E-2</c:v>
                      </c:pt>
                      <c:pt idx="38">
                        <c:v>3.57897345628716E-2</c:v>
                      </c:pt>
                      <c:pt idx="39">
                        <c:v>1.38949359627528E-2</c:v>
                      </c:pt>
                      <c:pt idx="40">
                        <c:v>-5.2052401834314498E-2</c:v>
                      </c:pt>
                      <c:pt idx="41">
                        <c:v>-4.39204096363362E-2</c:v>
                      </c:pt>
                      <c:pt idx="42">
                        <c:v>6.1359915444152903E-2</c:v>
                      </c:pt>
                      <c:pt idx="43">
                        <c:v>5.75637428955088E-2</c:v>
                      </c:pt>
                      <c:pt idx="44">
                        <c:v>8.9490081647503106E-2</c:v>
                      </c:pt>
                      <c:pt idx="45">
                        <c:v>-7.3238406651472604E-2</c:v>
                      </c:pt>
                      <c:pt idx="46">
                        <c:v>-2.4430921908783099E-2</c:v>
                      </c:pt>
                      <c:pt idx="47">
                        <c:v>0.11462448381562799</c:v>
                      </c:pt>
                      <c:pt idx="48">
                        <c:v>-8.4515737018133696E-2</c:v>
                      </c:pt>
                      <c:pt idx="49">
                        <c:v>0.16937504002126799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8-DB02-42F5-9079-E030499B7ACF}"/>
                  </c:ext>
                </c:extLst>
              </c15:ser>
            </c15:filteredRadarSeries>
            <c15:filteredRadarSeries>
              <c15:ser>
                <c:idx val="104"/>
                <c:order val="10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'50d_nor'!$A$106</c15:sqref>
                        </c15:formulaRef>
                      </c:ext>
                    </c:extLst>
                    <c:strCache>
                      <c:ptCount val="1"/>
                      <c:pt idx="0">
                        <c:v>Financial analysts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'50d_nor'!$B$106:$AY$106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0.107079715489977</c:v>
                      </c:pt>
                      <c:pt idx="1">
                        <c:v>-6.2363190268214498E-2</c:v>
                      </c:pt>
                      <c:pt idx="2">
                        <c:v>0.15538726248784199</c:v>
                      </c:pt>
                      <c:pt idx="3">
                        <c:v>3.8174986469488699E-2</c:v>
                      </c:pt>
                      <c:pt idx="4">
                        <c:v>1.36860835519306E-2</c:v>
                      </c:pt>
                      <c:pt idx="5">
                        <c:v>-0.10611972525471799</c:v>
                      </c:pt>
                      <c:pt idx="6">
                        <c:v>-7.4204602822710006E-2</c:v>
                      </c:pt>
                      <c:pt idx="7">
                        <c:v>-5.7202183701544701E-2</c:v>
                      </c:pt>
                      <c:pt idx="8">
                        <c:v>-6.4938865922073596E-2</c:v>
                      </c:pt>
                      <c:pt idx="9">
                        <c:v>3.6772086343591802E-3</c:v>
                      </c:pt>
                      <c:pt idx="10">
                        <c:v>-4.7033132697554401E-2</c:v>
                      </c:pt>
                      <c:pt idx="11">
                        <c:v>4.9284366741955903E-2</c:v>
                      </c:pt>
                      <c:pt idx="12">
                        <c:v>-0.18477320501626601</c:v>
                      </c:pt>
                      <c:pt idx="13">
                        <c:v>-2.1141594997798E-2</c:v>
                      </c:pt>
                      <c:pt idx="14">
                        <c:v>4.91924067957571E-2</c:v>
                      </c:pt>
                      <c:pt idx="15">
                        <c:v>0.109688008783073</c:v>
                      </c:pt>
                      <c:pt idx="16">
                        <c:v>-1.8181018719963301E-2</c:v>
                      </c:pt>
                      <c:pt idx="17">
                        <c:v>-0.14129587648484701</c:v>
                      </c:pt>
                      <c:pt idx="18">
                        <c:v>4.7685660522105901E-3</c:v>
                      </c:pt>
                      <c:pt idx="19">
                        <c:v>-8.7491788381396193E-2</c:v>
                      </c:pt>
                      <c:pt idx="20">
                        <c:v>0.16258236962006001</c:v>
                      </c:pt>
                      <c:pt idx="21">
                        <c:v>-3.4411926465842999E-2</c:v>
                      </c:pt>
                      <c:pt idx="22">
                        <c:v>-2.9242028827673901E-2</c:v>
                      </c:pt>
                      <c:pt idx="23">
                        <c:v>-0.13663076593347001</c:v>
                      </c:pt>
                      <c:pt idx="24">
                        <c:v>-5.6097742451715303E-2</c:v>
                      </c:pt>
                      <c:pt idx="25">
                        <c:v>-0.21293674575233201</c:v>
                      </c:pt>
                      <c:pt idx="26">
                        <c:v>-9.6926913920089994E-2</c:v>
                      </c:pt>
                      <c:pt idx="27">
                        <c:v>-2.60859793081177E-2</c:v>
                      </c:pt>
                      <c:pt idx="28">
                        <c:v>-7.2594233548918294E-2</c:v>
                      </c:pt>
                      <c:pt idx="29">
                        <c:v>0.18527524344803201</c:v>
                      </c:pt>
                      <c:pt idx="30">
                        <c:v>0.560732469043697</c:v>
                      </c:pt>
                      <c:pt idx="31">
                        <c:v>7.9096976778708694E-2</c:v>
                      </c:pt>
                      <c:pt idx="32">
                        <c:v>0.18934760034652401</c:v>
                      </c:pt>
                      <c:pt idx="33">
                        <c:v>-6.5884779342506306E-2</c:v>
                      </c:pt>
                      <c:pt idx="34">
                        <c:v>-6.5083626760656405E-2</c:v>
                      </c:pt>
                      <c:pt idx="35">
                        <c:v>-0.184157778756881</c:v>
                      </c:pt>
                      <c:pt idx="36">
                        <c:v>-0.18780056711326801</c:v>
                      </c:pt>
                      <c:pt idx="37">
                        <c:v>-3.6836070015441397E-2</c:v>
                      </c:pt>
                      <c:pt idx="38">
                        <c:v>9.5600685646260994E-2</c:v>
                      </c:pt>
                      <c:pt idx="39">
                        <c:v>-0.15092265224272999</c:v>
                      </c:pt>
                      <c:pt idx="40">
                        <c:v>-0.111263849040171</c:v>
                      </c:pt>
                      <c:pt idx="41">
                        <c:v>-1.43229410508765E-2</c:v>
                      </c:pt>
                      <c:pt idx="42">
                        <c:v>8.1732968148727797E-2</c:v>
                      </c:pt>
                      <c:pt idx="43">
                        <c:v>5.7683383658258099E-2</c:v>
                      </c:pt>
                      <c:pt idx="44">
                        <c:v>3.5877965098122203E-2</c:v>
                      </c:pt>
                      <c:pt idx="45">
                        <c:v>-8.9197468948920295E-3</c:v>
                      </c:pt>
                      <c:pt idx="46">
                        <c:v>-5.0878286209305498E-2</c:v>
                      </c:pt>
                      <c:pt idx="47">
                        <c:v>0.25609188544131301</c:v>
                      </c:pt>
                      <c:pt idx="48">
                        <c:v>6.4038067197122905E-2</c:v>
                      </c:pt>
                      <c:pt idx="49">
                        <c:v>9.3394295849319603E-2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9-DB02-42F5-9079-E030499B7ACF}"/>
                  </c:ext>
                </c:extLst>
              </c15:ser>
            </c15:filteredRadarSeries>
            <c15:filteredRadarSeries>
              <c15:ser>
                <c:idx val="105"/>
                <c:order val="10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'50d_nor'!$A$107</c15:sqref>
                        </c15:formulaRef>
                      </c:ext>
                    </c:extLst>
                    <c:strCache>
                      <c:ptCount val="1"/>
                      <c:pt idx="0">
                        <c:v>Management and organization analysts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'50d_nor'!$B$107:$AY$107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6.3971858828255596E-2</c:v>
                      </c:pt>
                      <c:pt idx="1">
                        <c:v>-4.2928212127366097E-2</c:v>
                      </c:pt>
                      <c:pt idx="2">
                        <c:v>4.1900261068995102E-2</c:v>
                      </c:pt>
                      <c:pt idx="3">
                        <c:v>4.2004259725295999E-2</c:v>
                      </c:pt>
                      <c:pt idx="4">
                        <c:v>4.6288258015375498E-2</c:v>
                      </c:pt>
                      <c:pt idx="5">
                        <c:v>-9.6059782264256793E-2</c:v>
                      </c:pt>
                      <c:pt idx="6">
                        <c:v>-0.128932841017704</c:v>
                      </c:pt>
                      <c:pt idx="7">
                        <c:v>-0.110729076251879</c:v>
                      </c:pt>
                      <c:pt idx="8">
                        <c:v>5.5689033152852799E-2</c:v>
                      </c:pt>
                      <c:pt idx="9">
                        <c:v>-2.67900770141636E-2</c:v>
                      </c:pt>
                      <c:pt idx="10">
                        <c:v>5.9908230852440597E-2</c:v>
                      </c:pt>
                      <c:pt idx="11">
                        <c:v>4.4410962205781203E-2</c:v>
                      </c:pt>
                      <c:pt idx="12">
                        <c:v>-0.13724409002115201</c:v>
                      </c:pt>
                      <c:pt idx="13">
                        <c:v>5.2195889664262201E-3</c:v>
                      </c:pt>
                      <c:pt idx="14">
                        <c:v>-2.1575700229214199E-2</c:v>
                      </c:pt>
                      <c:pt idx="15">
                        <c:v>3.2124434709496802E-2</c:v>
                      </c:pt>
                      <c:pt idx="16">
                        <c:v>3.8787836620851897E-2</c:v>
                      </c:pt>
                      <c:pt idx="17">
                        <c:v>7.1917445800423804E-3</c:v>
                      </c:pt>
                      <c:pt idx="18">
                        <c:v>1.6226486624558799E-2</c:v>
                      </c:pt>
                      <c:pt idx="19">
                        <c:v>-4.5306498559137098E-2</c:v>
                      </c:pt>
                      <c:pt idx="20">
                        <c:v>5.5255082454969698E-2</c:v>
                      </c:pt>
                      <c:pt idx="21">
                        <c:v>-1.8277625453754099E-2</c:v>
                      </c:pt>
                      <c:pt idx="22">
                        <c:v>-2.5020672922912001E-2</c:v>
                      </c:pt>
                      <c:pt idx="23">
                        <c:v>-8.4198979689070294E-2</c:v>
                      </c:pt>
                      <c:pt idx="24">
                        <c:v>-0.11602198104070301</c:v>
                      </c:pt>
                      <c:pt idx="25">
                        <c:v>-0.21896556181186699</c:v>
                      </c:pt>
                      <c:pt idx="26">
                        <c:v>-4.4604105184792901E-2</c:v>
                      </c:pt>
                      <c:pt idx="27">
                        <c:v>-6.6670013641640699E-2</c:v>
                      </c:pt>
                      <c:pt idx="28">
                        <c:v>-0.123939489867812</c:v>
                      </c:pt>
                      <c:pt idx="29">
                        <c:v>0.10212077098278501</c:v>
                      </c:pt>
                      <c:pt idx="30">
                        <c:v>0.57458055420811005</c:v>
                      </c:pt>
                      <c:pt idx="31">
                        <c:v>3.7527912491159797E-2</c:v>
                      </c:pt>
                      <c:pt idx="32">
                        <c:v>5.7896864870316603E-3</c:v>
                      </c:pt>
                      <c:pt idx="33">
                        <c:v>-0.131912387374196</c:v>
                      </c:pt>
                      <c:pt idx="34">
                        <c:v>-0.102152920614087</c:v>
                      </c:pt>
                      <c:pt idx="35">
                        <c:v>-0.124190662670877</c:v>
                      </c:pt>
                      <c:pt idx="36">
                        <c:v>-0.102406729889103</c:v>
                      </c:pt>
                      <c:pt idx="37">
                        <c:v>-1.4727877044922301E-2</c:v>
                      </c:pt>
                      <c:pt idx="38">
                        <c:v>9.1692576475223095E-2</c:v>
                      </c:pt>
                      <c:pt idx="39">
                        <c:v>-3.7437214307738401E-2</c:v>
                      </c:pt>
                      <c:pt idx="40">
                        <c:v>-7.2501959515981804E-2</c:v>
                      </c:pt>
                      <c:pt idx="41">
                        <c:v>-9.2282939581689705E-2</c:v>
                      </c:pt>
                      <c:pt idx="42">
                        <c:v>-1.56014509580415E-3</c:v>
                      </c:pt>
                      <c:pt idx="43">
                        <c:v>6.4295771039163493E-2</c:v>
                      </c:pt>
                      <c:pt idx="44">
                        <c:v>1.9746419697338501E-2</c:v>
                      </c:pt>
                      <c:pt idx="45">
                        <c:v>-2.36302159602278E-2</c:v>
                      </c:pt>
                      <c:pt idx="46">
                        <c:v>-0.102716644930633</c:v>
                      </c:pt>
                      <c:pt idx="47">
                        <c:v>0.21887978306012301</c:v>
                      </c:pt>
                      <c:pt idx="48">
                        <c:v>-6.4939721027725099E-3</c:v>
                      </c:pt>
                      <c:pt idx="49">
                        <c:v>0.13048765239457799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A-DB02-42F5-9079-E030499B7ACF}"/>
                  </c:ext>
                </c:extLst>
              </c15:ser>
            </c15:filteredRadarSeries>
            <c15:filteredRadarSeries>
              <c15:ser>
                <c:idx val="106"/>
                <c:order val="10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'50d_nor'!$A$108</c15:sqref>
                        </c15:formulaRef>
                      </c:ext>
                    </c:extLst>
                    <c:strCache>
                      <c:ptCount val="1"/>
                      <c:pt idx="0">
                        <c:v>Policy administration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'50d_nor'!$B$108:$AY$108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-2.8437113669691799E-2</c:v>
                      </c:pt>
                      <c:pt idx="1">
                        <c:v>-2.7991247879833401E-2</c:v>
                      </c:pt>
                      <c:pt idx="2">
                        <c:v>-8.7885267754173099E-3</c:v>
                      </c:pt>
                      <c:pt idx="3">
                        <c:v>-9.3788954600422803E-2</c:v>
                      </c:pt>
                      <c:pt idx="4">
                        <c:v>-4.5048263735514599E-2</c:v>
                      </c:pt>
                      <c:pt idx="5">
                        <c:v>-5.4474494356518501E-2</c:v>
                      </c:pt>
                      <c:pt idx="6">
                        <c:v>-4.6987984731537903E-2</c:v>
                      </c:pt>
                      <c:pt idx="7">
                        <c:v>-9.6723447297409601E-2</c:v>
                      </c:pt>
                      <c:pt idx="8">
                        <c:v>-1.91895858076947E-3</c:v>
                      </c:pt>
                      <c:pt idx="9">
                        <c:v>-8.2894870334070794E-2</c:v>
                      </c:pt>
                      <c:pt idx="10">
                        <c:v>-3.4290651241279502E-2</c:v>
                      </c:pt>
                      <c:pt idx="11">
                        <c:v>2.1403383689545499E-2</c:v>
                      </c:pt>
                      <c:pt idx="12">
                        <c:v>3.04432825346299E-3</c:v>
                      </c:pt>
                      <c:pt idx="13">
                        <c:v>3.1439485464739098E-2</c:v>
                      </c:pt>
                      <c:pt idx="14">
                        <c:v>-3.3434159490373601E-2</c:v>
                      </c:pt>
                      <c:pt idx="15">
                        <c:v>1.6627074163208699E-2</c:v>
                      </c:pt>
                      <c:pt idx="16">
                        <c:v>2.6781483489988E-2</c:v>
                      </c:pt>
                      <c:pt idx="17">
                        <c:v>2.21763682509785E-2</c:v>
                      </c:pt>
                      <c:pt idx="18">
                        <c:v>0.149762510495589</c:v>
                      </c:pt>
                      <c:pt idx="19">
                        <c:v>-5.1505167756793903E-2</c:v>
                      </c:pt>
                      <c:pt idx="20">
                        <c:v>5.3400210270037801E-2</c:v>
                      </c:pt>
                      <c:pt idx="21">
                        <c:v>4.8894657456695099E-2</c:v>
                      </c:pt>
                      <c:pt idx="22">
                        <c:v>-5.2131240695122802E-2</c:v>
                      </c:pt>
                      <c:pt idx="23">
                        <c:v>-6.1209120795974098E-2</c:v>
                      </c:pt>
                      <c:pt idx="24">
                        <c:v>-1.38206214109175E-2</c:v>
                      </c:pt>
                      <c:pt idx="25">
                        <c:v>-0.338229667450268</c:v>
                      </c:pt>
                      <c:pt idx="26">
                        <c:v>1.01761109708466E-2</c:v>
                      </c:pt>
                      <c:pt idx="27">
                        <c:v>-0.103375693908836</c:v>
                      </c:pt>
                      <c:pt idx="28">
                        <c:v>-0.115127857200937</c:v>
                      </c:pt>
                      <c:pt idx="29">
                        <c:v>9.4158998839452807E-2</c:v>
                      </c:pt>
                      <c:pt idx="30">
                        <c:v>0.546184664092908</c:v>
                      </c:pt>
                      <c:pt idx="31">
                        <c:v>5.2722816291421698E-2</c:v>
                      </c:pt>
                      <c:pt idx="32">
                        <c:v>-9.5460375880058998E-2</c:v>
                      </c:pt>
                      <c:pt idx="33">
                        <c:v>-0.23541706694754999</c:v>
                      </c:pt>
                      <c:pt idx="34">
                        <c:v>-6.2942423999966399E-2</c:v>
                      </c:pt>
                      <c:pt idx="35">
                        <c:v>-7.5713118953222103E-3</c:v>
                      </c:pt>
                      <c:pt idx="36">
                        <c:v>-8.2987390017218804E-2</c:v>
                      </c:pt>
                      <c:pt idx="37">
                        <c:v>6.5919896066213193E-2</c:v>
                      </c:pt>
                      <c:pt idx="38">
                        <c:v>-2.30398947212841E-2</c:v>
                      </c:pt>
                      <c:pt idx="39">
                        <c:v>-4.9531319554613602E-2</c:v>
                      </c:pt>
                      <c:pt idx="40">
                        <c:v>-9.3903810851691194E-2</c:v>
                      </c:pt>
                      <c:pt idx="41">
                        <c:v>-7.6936815993371502E-3</c:v>
                      </c:pt>
                      <c:pt idx="42">
                        <c:v>0.108611020970819</c:v>
                      </c:pt>
                      <c:pt idx="43">
                        <c:v>0.101854444792345</c:v>
                      </c:pt>
                      <c:pt idx="44">
                        <c:v>2.3544997512891699E-2</c:v>
                      </c:pt>
                      <c:pt idx="45">
                        <c:v>-3.5264894389420598E-2</c:v>
                      </c:pt>
                      <c:pt idx="46">
                        <c:v>-7.2348028257665897E-2</c:v>
                      </c:pt>
                      <c:pt idx="47">
                        <c:v>0.204312668868884</c:v>
                      </c:pt>
                      <c:pt idx="48">
                        <c:v>-2.6027164099809001E-3</c:v>
                      </c:pt>
                      <c:pt idx="49">
                        <c:v>0.123474276774537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B-DB02-42F5-9079-E030499B7ACF}"/>
                  </c:ext>
                </c:extLst>
              </c15:ser>
            </c15:filteredRadarSeries>
            <c15:filteredRadarSeries>
              <c15:ser>
                <c:idx val="107"/>
                <c:order val="10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'50d_nor'!$A$109</c15:sqref>
                        </c15:formulaRef>
                      </c:ext>
                    </c:extLst>
                    <c:strCache>
                      <c:ptCount val="1"/>
                      <c:pt idx="0">
                        <c:v>Advertising and marketing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'50d_nor'!$B$109:$AY$109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-4.63554023156365E-2</c:v>
                      </c:pt>
                      <c:pt idx="1">
                        <c:v>-6.3359968571064504E-2</c:v>
                      </c:pt>
                      <c:pt idx="2">
                        <c:v>-8.5119386225458499E-4</c:v>
                      </c:pt>
                      <c:pt idx="3">
                        <c:v>3.7004556374682897E-2</c:v>
                      </c:pt>
                      <c:pt idx="4">
                        <c:v>-6.0048751376416E-2</c:v>
                      </c:pt>
                      <c:pt idx="5">
                        <c:v>-2.7194639063523499E-2</c:v>
                      </c:pt>
                      <c:pt idx="6">
                        <c:v>-0.19982851369618301</c:v>
                      </c:pt>
                      <c:pt idx="7">
                        <c:v>-0.22512999390295699</c:v>
                      </c:pt>
                      <c:pt idx="8">
                        <c:v>0.13273970072906899</c:v>
                      </c:pt>
                      <c:pt idx="9">
                        <c:v>5.35763250959784E-2</c:v>
                      </c:pt>
                      <c:pt idx="10">
                        <c:v>3.6330492616855701E-3</c:v>
                      </c:pt>
                      <c:pt idx="11">
                        <c:v>2.0153492245412401E-2</c:v>
                      </c:pt>
                      <c:pt idx="12">
                        <c:v>-2.9794290164345798E-2</c:v>
                      </c:pt>
                      <c:pt idx="13">
                        <c:v>-3.38566430638048E-2</c:v>
                      </c:pt>
                      <c:pt idx="14">
                        <c:v>-4.0594993179713599E-4</c:v>
                      </c:pt>
                      <c:pt idx="15">
                        <c:v>-6.6949841480927794E-2</c:v>
                      </c:pt>
                      <c:pt idx="16">
                        <c:v>3.1420286192525202E-3</c:v>
                      </c:pt>
                      <c:pt idx="17">
                        <c:v>0.112782398432375</c:v>
                      </c:pt>
                      <c:pt idx="18">
                        <c:v>3.9221390326548498E-2</c:v>
                      </c:pt>
                      <c:pt idx="19">
                        <c:v>-0.15204661799205099</c:v>
                      </c:pt>
                      <c:pt idx="20">
                        <c:v>0.17537539416766301</c:v>
                      </c:pt>
                      <c:pt idx="21">
                        <c:v>2.9241671737473302E-2</c:v>
                      </c:pt>
                      <c:pt idx="22">
                        <c:v>-4.9521443821825502E-2</c:v>
                      </c:pt>
                      <c:pt idx="23">
                        <c:v>7.3995847900629394E-2</c:v>
                      </c:pt>
                      <c:pt idx="24">
                        <c:v>-0.13387626010437401</c:v>
                      </c:pt>
                      <c:pt idx="25">
                        <c:v>-0.188184642863197</c:v>
                      </c:pt>
                      <c:pt idx="26">
                        <c:v>-0.12856974013442901</c:v>
                      </c:pt>
                      <c:pt idx="27">
                        <c:v>-0.143145762684834</c:v>
                      </c:pt>
                      <c:pt idx="28">
                        <c:v>-1.96611615095953E-2</c:v>
                      </c:pt>
                      <c:pt idx="29">
                        <c:v>-1.9171066513852899E-3</c:v>
                      </c:pt>
                      <c:pt idx="30">
                        <c:v>0.48400310045795197</c:v>
                      </c:pt>
                      <c:pt idx="31">
                        <c:v>0.15224059748890501</c:v>
                      </c:pt>
                      <c:pt idx="32">
                        <c:v>4.4276853073016001E-2</c:v>
                      </c:pt>
                      <c:pt idx="33">
                        <c:v>-0.16413718752456199</c:v>
                      </c:pt>
                      <c:pt idx="34">
                        <c:v>-8.9202665497074604E-2</c:v>
                      </c:pt>
                      <c:pt idx="35">
                        <c:v>1.86235529041698E-2</c:v>
                      </c:pt>
                      <c:pt idx="36">
                        <c:v>-0.16112297251089</c:v>
                      </c:pt>
                      <c:pt idx="37">
                        <c:v>0.104434063287857</c:v>
                      </c:pt>
                      <c:pt idx="38">
                        <c:v>-2.9323725044859202E-2</c:v>
                      </c:pt>
                      <c:pt idx="39">
                        <c:v>-9.3077697060408193E-2</c:v>
                      </c:pt>
                      <c:pt idx="40">
                        <c:v>8.27277119471439E-2</c:v>
                      </c:pt>
                      <c:pt idx="41">
                        <c:v>-1.36246811788324E-2</c:v>
                      </c:pt>
                      <c:pt idx="42">
                        <c:v>2.7900471060015599E-3</c:v>
                      </c:pt>
                      <c:pt idx="43">
                        <c:v>0.14044897949368099</c:v>
                      </c:pt>
                      <c:pt idx="44">
                        <c:v>6.8150227621392195E-2</c:v>
                      </c:pt>
                      <c:pt idx="45">
                        <c:v>-8.2197667542554101E-2</c:v>
                      </c:pt>
                      <c:pt idx="46">
                        <c:v>-6.5948385735652801E-2</c:v>
                      </c:pt>
                      <c:pt idx="47">
                        <c:v>0.12274095649074</c:v>
                      </c:pt>
                      <c:pt idx="48">
                        <c:v>-2.0528239489881601E-2</c:v>
                      </c:pt>
                      <c:pt idx="49">
                        <c:v>0.21070709892362899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C-DB02-42F5-9079-E030499B7ACF}"/>
                  </c:ext>
                </c:extLst>
              </c15:ser>
            </c15:filteredRadarSeries>
            <c15:filteredRadarSeries>
              <c15:ser>
                <c:idx val="108"/>
                <c:order val="10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'50d_nor'!$A$110</c15:sqref>
                        </c15:formulaRef>
                      </c:ext>
                    </c:extLst>
                    <c:strCache>
                      <c:ptCount val="1"/>
                      <c:pt idx="0">
                        <c:v>Public relations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'50d_nor'!$B$110:$AY$110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-2.1872015562121299E-2</c:v>
                      </c:pt>
                      <c:pt idx="1">
                        <c:v>8.5561219298530097E-2</c:v>
                      </c:pt>
                      <c:pt idx="2">
                        <c:v>-8.7533703825087503E-2</c:v>
                      </c:pt>
                      <c:pt idx="3">
                        <c:v>9.2584727964405804E-3</c:v>
                      </c:pt>
                      <c:pt idx="4">
                        <c:v>-8.79027145691616E-3</c:v>
                      </c:pt>
                      <c:pt idx="5">
                        <c:v>-2.22514985585366E-2</c:v>
                      </c:pt>
                      <c:pt idx="6">
                        <c:v>-5.39945570364571E-2</c:v>
                      </c:pt>
                      <c:pt idx="7">
                        <c:v>-2.1633306854202401E-2</c:v>
                      </c:pt>
                      <c:pt idx="8">
                        <c:v>1.09120151749688E-2</c:v>
                      </c:pt>
                      <c:pt idx="9">
                        <c:v>-5.03114051809576E-2</c:v>
                      </c:pt>
                      <c:pt idx="10">
                        <c:v>7.8184361403219708E-3</c:v>
                      </c:pt>
                      <c:pt idx="11">
                        <c:v>-1.4692698243568E-2</c:v>
                      </c:pt>
                      <c:pt idx="12">
                        <c:v>3.7508774787734398E-3</c:v>
                      </c:pt>
                      <c:pt idx="13">
                        <c:v>1.0895300308667E-2</c:v>
                      </c:pt>
                      <c:pt idx="14">
                        <c:v>-2.3036052657965201E-2</c:v>
                      </c:pt>
                      <c:pt idx="15">
                        <c:v>-9.2897942347377697E-3</c:v>
                      </c:pt>
                      <c:pt idx="16">
                        <c:v>-1.9783176660208901E-2</c:v>
                      </c:pt>
                      <c:pt idx="17">
                        <c:v>3.5216187328576599E-2</c:v>
                      </c:pt>
                      <c:pt idx="18">
                        <c:v>0.12694044919198999</c:v>
                      </c:pt>
                      <c:pt idx="19">
                        <c:v>-3.0686561646823901E-2</c:v>
                      </c:pt>
                      <c:pt idx="20">
                        <c:v>0.111447385403515</c:v>
                      </c:pt>
                      <c:pt idx="21">
                        <c:v>0.126255240494617</c:v>
                      </c:pt>
                      <c:pt idx="22">
                        <c:v>-5.5268986444423698E-2</c:v>
                      </c:pt>
                      <c:pt idx="23">
                        <c:v>2.4712645325850199E-2</c:v>
                      </c:pt>
                      <c:pt idx="24">
                        <c:v>-2.17464582932522E-2</c:v>
                      </c:pt>
                      <c:pt idx="25">
                        <c:v>-0.26639901135076299</c:v>
                      </c:pt>
                      <c:pt idx="26">
                        <c:v>-2.14126506833321E-3</c:v>
                      </c:pt>
                      <c:pt idx="27">
                        <c:v>-0.11850276679140399</c:v>
                      </c:pt>
                      <c:pt idx="28">
                        <c:v>-6.8941945728089996E-2</c:v>
                      </c:pt>
                      <c:pt idx="29">
                        <c:v>8.0497393172120096E-2</c:v>
                      </c:pt>
                      <c:pt idx="30">
                        <c:v>0.56796331946640999</c:v>
                      </c:pt>
                      <c:pt idx="31">
                        <c:v>0.13616976594774399</c:v>
                      </c:pt>
                      <c:pt idx="32">
                        <c:v>1.0948220139239399E-2</c:v>
                      </c:pt>
                      <c:pt idx="33">
                        <c:v>-0.24801383327465101</c:v>
                      </c:pt>
                      <c:pt idx="34">
                        <c:v>-0.105120315265975</c:v>
                      </c:pt>
                      <c:pt idx="35">
                        <c:v>-4.5188433699382699E-3</c:v>
                      </c:pt>
                      <c:pt idx="36">
                        <c:v>-0.11044489640779299</c:v>
                      </c:pt>
                      <c:pt idx="37">
                        <c:v>4.4714837747495802E-2</c:v>
                      </c:pt>
                      <c:pt idx="38">
                        <c:v>-8.4670086408258904E-3</c:v>
                      </c:pt>
                      <c:pt idx="39">
                        <c:v>-1.78833517011967E-2</c:v>
                      </c:pt>
                      <c:pt idx="40">
                        <c:v>-5.9443342160308603E-2</c:v>
                      </c:pt>
                      <c:pt idx="41">
                        <c:v>-5.8151555186108997E-2</c:v>
                      </c:pt>
                      <c:pt idx="42">
                        <c:v>8.77026056413516E-2</c:v>
                      </c:pt>
                      <c:pt idx="43">
                        <c:v>8.88007451108032E-2</c:v>
                      </c:pt>
                      <c:pt idx="44">
                        <c:v>4.6236004945467798E-2</c:v>
                      </c:pt>
                      <c:pt idx="45">
                        <c:v>-1.2345872496841499E-2</c:v>
                      </c:pt>
                      <c:pt idx="46">
                        <c:v>-0.120724017211436</c:v>
                      </c:pt>
                      <c:pt idx="47">
                        <c:v>0.116396374779728</c:v>
                      </c:pt>
                      <c:pt idx="48">
                        <c:v>-2.91042182457921E-2</c:v>
                      </c:pt>
                      <c:pt idx="49">
                        <c:v>8.0103405258027102E-2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D-DB02-42F5-9079-E030499B7ACF}"/>
                  </c:ext>
                </c:extLst>
              </c15:ser>
            </c15:filteredRadarSeries>
            <c15:filteredRadarSeries>
              <c15:ser>
                <c:idx val="109"/>
                <c:order val="10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'50d_nor'!$A$111</c15:sqref>
                        </c15:formulaRef>
                      </c:ext>
                    </c:extLst>
                    <c:strCache>
                      <c:ptCount val="1"/>
                      <c:pt idx="0">
                        <c:v>Business services agents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'50d_nor'!$B$111:$AY$111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0.115938890071761</c:v>
                      </c:pt>
                      <c:pt idx="1">
                        <c:v>-2.1748082663681799E-2</c:v>
                      </c:pt>
                      <c:pt idx="2">
                        <c:v>6.1099350587635097E-2</c:v>
                      </c:pt>
                      <c:pt idx="3">
                        <c:v>1.09783585702932E-2</c:v>
                      </c:pt>
                      <c:pt idx="4">
                        <c:v>1.44565538830769E-2</c:v>
                      </c:pt>
                      <c:pt idx="5">
                        <c:v>-3.5629908723333603E-2</c:v>
                      </c:pt>
                      <c:pt idx="6">
                        <c:v>-0.14050198131862299</c:v>
                      </c:pt>
                      <c:pt idx="7">
                        <c:v>-2.6989959265192501E-2</c:v>
                      </c:pt>
                      <c:pt idx="8">
                        <c:v>3.9867360176108403E-2</c:v>
                      </c:pt>
                      <c:pt idx="9">
                        <c:v>-5.66942015190985E-2</c:v>
                      </c:pt>
                      <c:pt idx="10">
                        <c:v>4.8944940170194198E-2</c:v>
                      </c:pt>
                      <c:pt idx="11">
                        <c:v>4.3963052853607298E-2</c:v>
                      </c:pt>
                      <c:pt idx="12">
                        <c:v>-1.00313800221509E-2</c:v>
                      </c:pt>
                      <c:pt idx="13">
                        <c:v>-2.8520561166083098E-2</c:v>
                      </c:pt>
                      <c:pt idx="14">
                        <c:v>5.3966952474851101E-2</c:v>
                      </c:pt>
                      <c:pt idx="15">
                        <c:v>4.0869234703577499E-2</c:v>
                      </c:pt>
                      <c:pt idx="16">
                        <c:v>-6.4890399811007304E-2</c:v>
                      </c:pt>
                      <c:pt idx="17">
                        <c:v>-3.5555955299591299E-3</c:v>
                      </c:pt>
                      <c:pt idx="18">
                        <c:v>2.0243211646822998E-2</c:v>
                      </c:pt>
                      <c:pt idx="19">
                        <c:v>-5.1349061680801202E-2</c:v>
                      </c:pt>
                      <c:pt idx="20">
                        <c:v>0.105947784610729</c:v>
                      </c:pt>
                      <c:pt idx="21">
                        <c:v>-1.403361997664E-2</c:v>
                      </c:pt>
                      <c:pt idx="22">
                        <c:v>5.1160467031304099E-2</c:v>
                      </c:pt>
                      <c:pt idx="23">
                        <c:v>6.08120984001458E-2</c:v>
                      </c:pt>
                      <c:pt idx="24">
                        <c:v>-9.0992254151206597E-2</c:v>
                      </c:pt>
                      <c:pt idx="25">
                        <c:v>-0.28910821362056</c:v>
                      </c:pt>
                      <c:pt idx="26">
                        <c:v>-2.8504201178972802E-2</c:v>
                      </c:pt>
                      <c:pt idx="27">
                        <c:v>-5.1230440103832403E-2</c:v>
                      </c:pt>
                      <c:pt idx="28">
                        <c:v>5.4423755047442103E-2</c:v>
                      </c:pt>
                      <c:pt idx="29">
                        <c:v>-1.7864617498028201E-2</c:v>
                      </c:pt>
                      <c:pt idx="30">
                        <c:v>0.581316038369453</c:v>
                      </c:pt>
                      <c:pt idx="31">
                        <c:v>-6.6573424822808196E-3</c:v>
                      </c:pt>
                      <c:pt idx="32">
                        <c:v>2.17154975467625E-2</c:v>
                      </c:pt>
                      <c:pt idx="33">
                        <c:v>-0.210068563790927</c:v>
                      </c:pt>
                      <c:pt idx="34">
                        <c:v>8.7704437930221594E-3</c:v>
                      </c:pt>
                      <c:pt idx="35">
                        <c:v>1.6163420747946401E-2</c:v>
                      </c:pt>
                      <c:pt idx="36">
                        <c:v>-5.84119068152468E-2</c:v>
                      </c:pt>
                      <c:pt idx="37">
                        <c:v>1.5854953440915202E-2</c:v>
                      </c:pt>
                      <c:pt idx="38">
                        <c:v>-3.3820128620437297E-2</c:v>
                      </c:pt>
                      <c:pt idx="39">
                        <c:v>2.0195248022221401E-2</c:v>
                      </c:pt>
                      <c:pt idx="40">
                        <c:v>1.3529278763949999E-2</c:v>
                      </c:pt>
                      <c:pt idx="41">
                        <c:v>-2.2108252716948999E-2</c:v>
                      </c:pt>
                      <c:pt idx="42">
                        <c:v>0.123284030837673</c:v>
                      </c:pt>
                      <c:pt idx="43">
                        <c:v>0.10236623264741</c:v>
                      </c:pt>
                      <c:pt idx="44">
                        <c:v>3.3658656570276703E-2</c:v>
                      </c:pt>
                      <c:pt idx="45">
                        <c:v>-5.7543947620010402E-2</c:v>
                      </c:pt>
                      <c:pt idx="46">
                        <c:v>-9.48698744566316E-2</c:v>
                      </c:pt>
                      <c:pt idx="47">
                        <c:v>9.25430754560152E-2</c:v>
                      </c:pt>
                      <c:pt idx="48">
                        <c:v>1.22419295726454E-2</c:v>
                      </c:pt>
                      <c:pt idx="49">
                        <c:v>3.9146499360343603E-2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E-DB02-42F5-9079-E030499B7ACF}"/>
                  </c:ext>
                </c:extLst>
              </c15:ser>
            </c15:filteredRadarSeries>
            <c15:filteredRadarSeries>
              <c15:ser>
                <c:idx val="110"/>
                <c:order val="1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'50d_nor'!$A$112</c15:sqref>
                        </c15:formulaRef>
                      </c:ext>
                    </c:extLst>
                    <c:strCache>
                      <c:ptCount val="1"/>
                      <c:pt idx="0">
                        <c:v>Lawyers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'50d_nor'!$B$112:$AY$112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5.1516571453876697E-2</c:v>
                      </c:pt>
                      <c:pt idx="1">
                        <c:v>-0.117714918563128</c:v>
                      </c:pt>
                      <c:pt idx="2">
                        <c:v>1.0630823505330101E-3</c:v>
                      </c:pt>
                      <c:pt idx="3">
                        <c:v>4.1383006273724703E-2</c:v>
                      </c:pt>
                      <c:pt idx="4">
                        <c:v>8.9995573884425598E-2</c:v>
                      </c:pt>
                      <c:pt idx="5">
                        <c:v>-1.42313315468038E-2</c:v>
                      </c:pt>
                      <c:pt idx="6">
                        <c:v>-2.0586837205424199E-2</c:v>
                      </c:pt>
                      <c:pt idx="7">
                        <c:v>0.17496718305981801</c:v>
                      </c:pt>
                      <c:pt idx="8">
                        <c:v>-6.2498882187145603E-2</c:v>
                      </c:pt>
                      <c:pt idx="9">
                        <c:v>2.0539261782043201E-2</c:v>
                      </c:pt>
                      <c:pt idx="10">
                        <c:v>-0.14650946781024199</c:v>
                      </c:pt>
                      <c:pt idx="11">
                        <c:v>-1.8178378972184699E-2</c:v>
                      </c:pt>
                      <c:pt idx="12">
                        <c:v>-8.0990497746870796E-2</c:v>
                      </c:pt>
                      <c:pt idx="13">
                        <c:v>-2.3085498441394001E-2</c:v>
                      </c:pt>
                      <c:pt idx="14">
                        <c:v>0.149394441484065</c:v>
                      </c:pt>
                      <c:pt idx="15">
                        <c:v>-5.2462370870690903E-2</c:v>
                      </c:pt>
                      <c:pt idx="16">
                        <c:v>-2.8157038573808101E-2</c:v>
                      </c:pt>
                      <c:pt idx="17">
                        <c:v>-0.15240501427561401</c:v>
                      </c:pt>
                      <c:pt idx="18">
                        <c:v>0.123292661200316</c:v>
                      </c:pt>
                      <c:pt idx="19">
                        <c:v>-0.23115946712357899</c:v>
                      </c:pt>
                      <c:pt idx="20">
                        <c:v>0.13293524801117601</c:v>
                      </c:pt>
                      <c:pt idx="21">
                        <c:v>0.23418526405060999</c:v>
                      </c:pt>
                      <c:pt idx="22">
                        <c:v>3.2122925866847798E-2</c:v>
                      </c:pt>
                      <c:pt idx="23">
                        <c:v>-1.62584251862212E-3</c:v>
                      </c:pt>
                      <c:pt idx="24">
                        <c:v>-0.184021737637689</c:v>
                      </c:pt>
                      <c:pt idx="25">
                        <c:v>-0.40201232756940802</c:v>
                      </c:pt>
                      <c:pt idx="26">
                        <c:v>-2.9799342188920001E-2</c:v>
                      </c:pt>
                      <c:pt idx="27">
                        <c:v>-0.17067017082004601</c:v>
                      </c:pt>
                      <c:pt idx="28">
                        <c:v>-0.23136879898645499</c:v>
                      </c:pt>
                      <c:pt idx="29">
                        <c:v>-0.100007345980722</c:v>
                      </c:pt>
                      <c:pt idx="30">
                        <c:v>0.35812875704277802</c:v>
                      </c:pt>
                      <c:pt idx="31">
                        <c:v>-0.10723119826689199</c:v>
                      </c:pt>
                      <c:pt idx="32">
                        <c:v>-8.4465406670618706E-2</c:v>
                      </c:pt>
                      <c:pt idx="33">
                        <c:v>-0.22640192478547899</c:v>
                      </c:pt>
                      <c:pt idx="34">
                        <c:v>5.6477736604046903E-2</c:v>
                      </c:pt>
                      <c:pt idx="35">
                        <c:v>-0.124143309770368</c:v>
                      </c:pt>
                      <c:pt idx="36">
                        <c:v>1.8874121963708301E-2</c:v>
                      </c:pt>
                      <c:pt idx="37">
                        <c:v>-3.4151541919813497E-2</c:v>
                      </c:pt>
                      <c:pt idx="38">
                        <c:v>4.8513610730068303E-2</c:v>
                      </c:pt>
                      <c:pt idx="39">
                        <c:v>-3.7892873214494902E-2</c:v>
                      </c:pt>
                      <c:pt idx="40">
                        <c:v>-1.8243652453063398E-2</c:v>
                      </c:pt>
                      <c:pt idx="41">
                        <c:v>0.128634429737534</c:v>
                      </c:pt>
                      <c:pt idx="42">
                        <c:v>0.12151524338280199</c:v>
                      </c:pt>
                      <c:pt idx="43">
                        <c:v>0.30840292452496199</c:v>
                      </c:pt>
                      <c:pt idx="44">
                        <c:v>5.9296104685136998E-2</c:v>
                      </c:pt>
                      <c:pt idx="45">
                        <c:v>-0.11860362747188501</c:v>
                      </c:pt>
                      <c:pt idx="46">
                        <c:v>-0.197114494152138</c:v>
                      </c:pt>
                      <c:pt idx="47">
                        <c:v>7.4973158197642498E-2</c:v>
                      </c:pt>
                      <c:pt idx="48">
                        <c:v>-0.13338626302482801</c:v>
                      </c:pt>
                      <c:pt idx="49">
                        <c:v>1.57931375455551E-2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F-DB02-42F5-9079-E030499B7ACF}"/>
                  </c:ext>
                </c:extLst>
              </c15:ser>
            </c15:filteredRadarSeries>
            <c15:filteredRadarSeries>
              <c15:ser>
                <c:idx val="111"/>
                <c:order val="1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'50d_nor'!$A$113</c15:sqref>
                        </c15:formulaRef>
                      </c:ext>
                    </c:extLst>
                    <c:strCache>
                      <c:ptCount val="1"/>
                      <c:pt idx="0">
                        <c:v>Judges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'50d_nor'!$B$113:$AY$113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-0.10816111835231999</c:v>
                      </c:pt>
                      <c:pt idx="1">
                        <c:v>-0.16958127087993399</c:v>
                      </c:pt>
                      <c:pt idx="2">
                        <c:v>-6.3024581699001603E-2</c:v>
                      </c:pt>
                      <c:pt idx="3">
                        <c:v>-4.7487657205186697E-2</c:v>
                      </c:pt>
                      <c:pt idx="4">
                        <c:v>0.11647811157488699</c:v>
                      </c:pt>
                      <c:pt idx="5">
                        <c:v>-2.3287198104531101E-2</c:v>
                      </c:pt>
                      <c:pt idx="6">
                        <c:v>0.20103229474436901</c:v>
                      </c:pt>
                      <c:pt idx="7">
                        <c:v>0.18428726188880501</c:v>
                      </c:pt>
                      <c:pt idx="8">
                        <c:v>-9.3259838828554806E-2</c:v>
                      </c:pt>
                      <c:pt idx="9">
                        <c:v>-8.8406344855440702E-3</c:v>
                      </c:pt>
                      <c:pt idx="10">
                        <c:v>-8.6154783154303805E-2</c:v>
                      </c:pt>
                      <c:pt idx="11">
                        <c:v>-2.6025066499621101E-2</c:v>
                      </c:pt>
                      <c:pt idx="12">
                        <c:v>-5.4686527950318399E-2</c:v>
                      </c:pt>
                      <c:pt idx="13">
                        <c:v>0.106217806169791</c:v>
                      </c:pt>
                      <c:pt idx="14">
                        <c:v>0.16282658577652301</c:v>
                      </c:pt>
                      <c:pt idx="15">
                        <c:v>-5.5073275793540898E-2</c:v>
                      </c:pt>
                      <c:pt idx="16">
                        <c:v>4.6953485679151703E-2</c:v>
                      </c:pt>
                      <c:pt idx="17">
                        <c:v>-0.205225254034752</c:v>
                      </c:pt>
                      <c:pt idx="18">
                        <c:v>7.5858100476825494E-2</c:v>
                      </c:pt>
                      <c:pt idx="19">
                        <c:v>-0.28245994708225602</c:v>
                      </c:pt>
                      <c:pt idx="20">
                        <c:v>7.6844116017714598E-2</c:v>
                      </c:pt>
                      <c:pt idx="21">
                        <c:v>0.14231554793274701</c:v>
                      </c:pt>
                      <c:pt idx="22">
                        <c:v>0.11375938911263</c:v>
                      </c:pt>
                      <c:pt idx="23">
                        <c:v>6.9076611067448696E-2</c:v>
                      </c:pt>
                      <c:pt idx="24">
                        <c:v>-0.14816845959973299</c:v>
                      </c:pt>
                      <c:pt idx="25">
                        <c:v>-0.299576411034776</c:v>
                      </c:pt>
                      <c:pt idx="26">
                        <c:v>-4.1002929754718302E-2</c:v>
                      </c:pt>
                      <c:pt idx="27">
                        <c:v>-0.16158210014239099</c:v>
                      </c:pt>
                      <c:pt idx="28">
                        <c:v>-0.29505797088623598</c:v>
                      </c:pt>
                      <c:pt idx="29">
                        <c:v>-5.12249432941487E-2</c:v>
                      </c:pt>
                      <c:pt idx="30">
                        <c:v>0.36767849412103598</c:v>
                      </c:pt>
                      <c:pt idx="31">
                        <c:v>7.3686951693586302E-3</c:v>
                      </c:pt>
                      <c:pt idx="32">
                        <c:v>-0.12622913516663101</c:v>
                      </c:pt>
                      <c:pt idx="33">
                        <c:v>-0.27474413615063797</c:v>
                      </c:pt>
                      <c:pt idx="34">
                        <c:v>0.115821406078722</c:v>
                      </c:pt>
                      <c:pt idx="35">
                        <c:v>-3.01912214840378E-2</c:v>
                      </c:pt>
                      <c:pt idx="36">
                        <c:v>0.16220434295945699</c:v>
                      </c:pt>
                      <c:pt idx="37">
                        <c:v>1.3224287266941301E-3</c:v>
                      </c:pt>
                      <c:pt idx="38">
                        <c:v>-7.4389607428549998E-2</c:v>
                      </c:pt>
                      <c:pt idx="39">
                        <c:v>-0.112782946538158</c:v>
                      </c:pt>
                      <c:pt idx="40">
                        <c:v>-7.9559009293405203E-2</c:v>
                      </c:pt>
                      <c:pt idx="41">
                        <c:v>0.18366501907173899</c:v>
                      </c:pt>
                      <c:pt idx="42">
                        <c:v>8.6302206837116299E-2</c:v>
                      </c:pt>
                      <c:pt idx="43">
                        <c:v>0.194273780454392</c:v>
                      </c:pt>
                      <c:pt idx="44">
                        <c:v>-0.13865101638855001</c:v>
                      </c:pt>
                      <c:pt idx="45" formatCode="0.00E+00">
                        <c:v>1.76525500718389E-6</c:v>
                      </c:pt>
                      <c:pt idx="46">
                        <c:v>-0.10185827726376399</c:v>
                      </c:pt>
                      <c:pt idx="47">
                        <c:v>5.2429222469331602E-3</c:v>
                      </c:pt>
                      <c:pt idx="48">
                        <c:v>-1.05413676990814E-2</c:v>
                      </c:pt>
                      <c:pt idx="49">
                        <c:v>-2.6264390660031101E-2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0-DB02-42F5-9079-E030499B7ACF}"/>
                  </c:ext>
                </c:extLst>
              </c15:ser>
            </c15:filteredRadarSeries>
            <c15:filteredRadarSeries>
              <c15:ser>
                <c:idx val="112"/>
                <c:order val="1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'50d_nor'!$A$114</c15:sqref>
                        </c15:formulaRef>
                      </c:ext>
                    </c:extLst>
                    <c:strCache>
                      <c:ptCount val="1"/>
                      <c:pt idx="0">
                        <c:v>Legal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'50d_nor'!$B$114:$AY$114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7.0046919552954695E-2</c:v>
                      </c:pt>
                      <c:pt idx="1">
                        <c:v>-3.06216449994338E-2</c:v>
                      </c:pt>
                      <c:pt idx="2">
                        <c:v>6.4072290792949998E-3</c:v>
                      </c:pt>
                      <c:pt idx="3">
                        <c:v>-4.6557259474306299E-3</c:v>
                      </c:pt>
                      <c:pt idx="4">
                        <c:v>1.5528924895846201E-2</c:v>
                      </c:pt>
                      <c:pt idx="5">
                        <c:v>-4.14035286265973E-3</c:v>
                      </c:pt>
                      <c:pt idx="6">
                        <c:v>-5.9375643045264798E-2</c:v>
                      </c:pt>
                      <c:pt idx="7">
                        <c:v>2.5138797520629801E-3</c:v>
                      </c:pt>
                      <c:pt idx="8">
                        <c:v>1.8187888788363998E-2</c:v>
                      </c:pt>
                      <c:pt idx="9">
                        <c:v>-3.7573807406467402E-2</c:v>
                      </c:pt>
                      <c:pt idx="10">
                        <c:v>2.3056829082403401E-2</c:v>
                      </c:pt>
                      <c:pt idx="11">
                        <c:v>3.1986174602757298E-3</c:v>
                      </c:pt>
                      <c:pt idx="12">
                        <c:v>2.3273470417298901E-2</c:v>
                      </c:pt>
                      <c:pt idx="13">
                        <c:v>-3.7122311707371403E-2</c:v>
                      </c:pt>
                      <c:pt idx="14">
                        <c:v>9.4036929657552004E-2</c:v>
                      </c:pt>
                      <c:pt idx="15">
                        <c:v>2.1495439486567701E-2</c:v>
                      </c:pt>
                      <c:pt idx="16">
                        <c:v>1.6374772729045702E-2</c:v>
                      </c:pt>
                      <c:pt idx="17">
                        <c:v>-2.6636912930553199E-2</c:v>
                      </c:pt>
                      <c:pt idx="18">
                        <c:v>5.2277876954609101E-2</c:v>
                      </c:pt>
                      <c:pt idx="19">
                        <c:v>-8.2804042297493996E-2</c:v>
                      </c:pt>
                      <c:pt idx="20">
                        <c:v>1.8965986362374E-2</c:v>
                      </c:pt>
                      <c:pt idx="21">
                        <c:v>1.9307601627112501E-2</c:v>
                      </c:pt>
                      <c:pt idx="22">
                        <c:v>4.5074953161379702E-2</c:v>
                      </c:pt>
                      <c:pt idx="23">
                        <c:v>6.2843384501107102E-2</c:v>
                      </c:pt>
                      <c:pt idx="24">
                        <c:v>-4.18557596465369E-2</c:v>
                      </c:pt>
                      <c:pt idx="25">
                        <c:v>-0.27666714762188199</c:v>
                      </c:pt>
                      <c:pt idx="26">
                        <c:v>-7.3121383927044606E-2</c:v>
                      </c:pt>
                      <c:pt idx="27">
                        <c:v>-8.9507144204821198E-2</c:v>
                      </c:pt>
                      <c:pt idx="28">
                        <c:v>-6.6525866340424599E-4</c:v>
                      </c:pt>
                      <c:pt idx="29">
                        <c:v>7.5630980021442404E-3</c:v>
                      </c:pt>
                      <c:pt idx="30">
                        <c:v>0.57386056273558494</c:v>
                      </c:pt>
                      <c:pt idx="31">
                        <c:v>-3.3613640041501698E-2</c:v>
                      </c:pt>
                      <c:pt idx="32">
                        <c:v>-4.5193137617895599E-3</c:v>
                      </c:pt>
                      <c:pt idx="33">
                        <c:v>-0.236008408214507</c:v>
                      </c:pt>
                      <c:pt idx="34">
                        <c:v>1.08893854931699E-2</c:v>
                      </c:pt>
                      <c:pt idx="35">
                        <c:v>1.99250285394185E-2</c:v>
                      </c:pt>
                      <c:pt idx="36">
                        <c:v>-3.9404934692400799E-2</c:v>
                      </c:pt>
                      <c:pt idx="37">
                        <c:v>2.9902327821456801E-2</c:v>
                      </c:pt>
                      <c:pt idx="38">
                        <c:v>-6.2618739097226303E-2</c:v>
                      </c:pt>
                      <c:pt idx="39">
                        <c:v>-4.3677189569124003E-2</c:v>
                      </c:pt>
                      <c:pt idx="40">
                        <c:v>-1.9171975350280201E-2</c:v>
                      </c:pt>
                      <c:pt idx="41">
                        <c:v>-4.1782420273750301E-2</c:v>
                      </c:pt>
                      <c:pt idx="42">
                        <c:v>0.16826171738474299</c:v>
                      </c:pt>
                      <c:pt idx="43">
                        <c:v>0.17478572117220201</c:v>
                      </c:pt>
                      <c:pt idx="44">
                        <c:v>1.04063910410075E-2</c:v>
                      </c:pt>
                      <c:pt idx="45">
                        <c:v>-3.8691065498231599E-2</c:v>
                      </c:pt>
                      <c:pt idx="46">
                        <c:v>-8.1860886686451001E-2</c:v>
                      </c:pt>
                      <c:pt idx="47">
                        <c:v>0.10385775632019</c:v>
                      </c:pt>
                      <c:pt idx="48">
                        <c:v>-1.8079695206027101E-2</c:v>
                      </c:pt>
                      <c:pt idx="49">
                        <c:v>1.4695820012128999E-2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1-DB02-42F5-9079-E030499B7ACF}"/>
                  </c:ext>
                </c:extLst>
              </c15:ser>
            </c15:filteredRadarSeries>
            <c15:filteredRadarSeries>
              <c15:ser>
                <c:idx val="113"/>
                <c:order val="1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'50d_nor'!$A$115</c15:sqref>
                        </c15:formulaRef>
                      </c:ext>
                    </c:extLst>
                    <c:strCache>
                      <c:ptCount val="1"/>
                      <c:pt idx="0">
                        <c:v>Archivists and curators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'50d_nor'!$B$115:$AY$115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-4.6022680761446201E-2</c:v>
                      </c:pt>
                      <c:pt idx="1">
                        <c:v>-5.5772186812188103E-2</c:v>
                      </c:pt>
                      <c:pt idx="2">
                        <c:v>-1.4667807531392101E-3</c:v>
                      </c:pt>
                      <c:pt idx="3">
                        <c:v>-0.136456500271532</c:v>
                      </c:pt>
                      <c:pt idx="4">
                        <c:v>-1.52862606312034E-2</c:v>
                      </c:pt>
                      <c:pt idx="5">
                        <c:v>-0.25423762722807602</c:v>
                      </c:pt>
                      <c:pt idx="6">
                        <c:v>-0.18831647554907999</c:v>
                      </c:pt>
                      <c:pt idx="7">
                        <c:v>2.68603594413982E-2</c:v>
                      </c:pt>
                      <c:pt idx="8">
                        <c:v>-8.3414903130979198E-2</c:v>
                      </c:pt>
                      <c:pt idx="9">
                        <c:v>3.1928545538012998E-2</c:v>
                      </c:pt>
                      <c:pt idx="10">
                        <c:v>3.9221503599362002E-2</c:v>
                      </c:pt>
                      <c:pt idx="11">
                        <c:v>5.4595885535835997E-2</c:v>
                      </c:pt>
                      <c:pt idx="12">
                        <c:v>0.17259277560202799</c:v>
                      </c:pt>
                      <c:pt idx="13">
                        <c:v>0.200766157468178</c:v>
                      </c:pt>
                      <c:pt idx="14">
                        <c:v>0.119922178799928</c:v>
                      </c:pt>
                      <c:pt idx="15">
                        <c:v>-1.4949740015225499E-2</c:v>
                      </c:pt>
                      <c:pt idx="16">
                        <c:v>0.12042731284036901</c:v>
                      </c:pt>
                      <c:pt idx="17">
                        <c:v>-5.8712761197563697E-2</c:v>
                      </c:pt>
                      <c:pt idx="18">
                        <c:v>8.1042127080070595E-2</c:v>
                      </c:pt>
                      <c:pt idx="19">
                        <c:v>-0.13513175112966799</c:v>
                      </c:pt>
                      <c:pt idx="20">
                        <c:v>0.14624889083583201</c:v>
                      </c:pt>
                      <c:pt idx="21">
                        <c:v>2.0939326159145399E-2</c:v>
                      </c:pt>
                      <c:pt idx="22">
                        <c:v>-7.2515163467770205E-2</c:v>
                      </c:pt>
                      <c:pt idx="23">
                        <c:v>-4.2012700416822299E-2</c:v>
                      </c:pt>
                      <c:pt idx="24">
                        <c:v>2.2715724172827599E-2</c:v>
                      </c:pt>
                      <c:pt idx="25">
                        <c:v>-3.02138079969737E-2</c:v>
                      </c:pt>
                      <c:pt idx="26">
                        <c:v>-0.278307410596214</c:v>
                      </c:pt>
                      <c:pt idx="27">
                        <c:v>-0.150955650958705</c:v>
                      </c:pt>
                      <c:pt idx="28">
                        <c:v>-0.23637273481110299</c:v>
                      </c:pt>
                      <c:pt idx="29">
                        <c:v>-0.22195518831515701</c:v>
                      </c:pt>
                      <c:pt idx="30">
                        <c:v>-9.9874237588240197E-2</c:v>
                      </c:pt>
                      <c:pt idx="31">
                        <c:v>-6.9074079395975194E-2</c:v>
                      </c:pt>
                      <c:pt idx="32">
                        <c:v>6.2890216502712204E-2</c:v>
                      </c:pt>
                      <c:pt idx="33">
                        <c:v>-0.38586887730900499</c:v>
                      </c:pt>
                      <c:pt idx="34">
                        <c:v>-0.103336891739189</c:v>
                      </c:pt>
                      <c:pt idx="35">
                        <c:v>8.4621695037334896E-2</c:v>
                      </c:pt>
                      <c:pt idx="36">
                        <c:v>-6.0694907262884797E-2</c:v>
                      </c:pt>
                      <c:pt idx="37">
                        <c:v>7.5451326334258398E-2</c:v>
                      </c:pt>
                      <c:pt idx="38">
                        <c:v>4.9688759047025501E-2</c:v>
                      </c:pt>
                      <c:pt idx="39">
                        <c:v>-3.4715936629879103E-2</c:v>
                      </c:pt>
                      <c:pt idx="40">
                        <c:v>-1.0218735016852901E-2</c:v>
                      </c:pt>
                      <c:pt idx="41">
                        <c:v>-5.5858305070432601E-2</c:v>
                      </c:pt>
                      <c:pt idx="42">
                        <c:v>0.22800601539073201</c:v>
                      </c:pt>
                      <c:pt idx="43">
                        <c:v>0.18885895322695601</c:v>
                      </c:pt>
                      <c:pt idx="44">
                        <c:v>1.38116300134313E-3</c:v>
                      </c:pt>
                      <c:pt idx="45">
                        <c:v>3.6380289171518997E-2</c:v>
                      </c:pt>
                      <c:pt idx="46">
                        <c:v>-3.0861741227262301E-2</c:v>
                      </c:pt>
                      <c:pt idx="47">
                        <c:v>0.146647448409613</c:v>
                      </c:pt>
                      <c:pt idx="48">
                        <c:v>-0.23979387189238299</c:v>
                      </c:pt>
                      <c:pt idx="49">
                        <c:v>-0.12555417071862299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2-DB02-42F5-9079-E030499B7ACF}"/>
                  </c:ext>
                </c:extLst>
              </c15:ser>
            </c15:filteredRadarSeries>
            <c15:filteredRadarSeries>
              <c15:ser>
                <c:idx val="114"/>
                <c:order val="1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'50d_nor'!$A$116</c15:sqref>
                        </c15:formulaRef>
                      </c:ext>
                    </c:extLst>
                    <c:strCache>
                      <c:ptCount val="1"/>
                      <c:pt idx="0">
                        <c:v>Librarians and related information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'50d_nor'!$B$116:$AY$116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1.1379439290322001E-2</c:v>
                      </c:pt>
                      <c:pt idx="1">
                        <c:v>-5.0366420323240202E-3</c:v>
                      </c:pt>
                      <c:pt idx="2">
                        <c:v>3.7410431257736097E-2</c:v>
                      </c:pt>
                      <c:pt idx="3">
                        <c:v>-2.4142826775097902E-2</c:v>
                      </c:pt>
                      <c:pt idx="4">
                        <c:v>1.6360024724247801E-2</c:v>
                      </c:pt>
                      <c:pt idx="5">
                        <c:v>-6.8348556296590299E-2</c:v>
                      </c:pt>
                      <c:pt idx="6">
                        <c:v>-8.2250278261117901E-2</c:v>
                      </c:pt>
                      <c:pt idx="7">
                        <c:v>-9.9985265634913806E-2</c:v>
                      </c:pt>
                      <c:pt idx="8">
                        <c:v>9.4160079824143303E-2</c:v>
                      </c:pt>
                      <c:pt idx="9">
                        <c:v>-1.19581359070682E-2</c:v>
                      </c:pt>
                      <c:pt idx="10">
                        <c:v>1.4917030007578E-2</c:v>
                      </c:pt>
                      <c:pt idx="11">
                        <c:v>4.0156036322071202E-2</c:v>
                      </c:pt>
                      <c:pt idx="12">
                        <c:v>8.5570547616281994E-2</c:v>
                      </c:pt>
                      <c:pt idx="13">
                        <c:v>-2.7987254967882301E-3</c:v>
                      </c:pt>
                      <c:pt idx="14">
                        <c:v>5.9913376449294703E-2</c:v>
                      </c:pt>
                      <c:pt idx="15">
                        <c:v>-5.73845671382677E-2</c:v>
                      </c:pt>
                      <c:pt idx="16">
                        <c:v>-2.2693437312397698E-2</c:v>
                      </c:pt>
                      <c:pt idx="17">
                        <c:v>1.8702521582107799E-2</c:v>
                      </c:pt>
                      <c:pt idx="18">
                        <c:v>0.112287428599501</c:v>
                      </c:pt>
                      <c:pt idx="19">
                        <c:v>-8.5133955379810999E-2</c:v>
                      </c:pt>
                      <c:pt idx="20">
                        <c:v>0.105163532973045</c:v>
                      </c:pt>
                      <c:pt idx="21">
                        <c:v>6.1999007522135698E-2</c:v>
                      </c:pt>
                      <c:pt idx="22">
                        <c:v>3.2087407593683302E-2</c:v>
                      </c:pt>
                      <c:pt idx="23">
                        <c:v>9.0101760312354395E-2</c:v>
                      </c:pt>
                      <c:pt idx="24">
                        <c:v>-1.9933071670168601E-2</c:v>
                      </c:pt>
                      <c:pt idx="25">
                        <c:v>-0.14782488008008801</c:v>
                      </c:pt>
                      <c:pt idx="26">
                        <c:v>-0.13573378535003999</c:v>
                      </c:pt>
                      <c:pt idx="27">
                        <c:v>-0.22793579785222301</c:v>
                      </c:pt>
                      <c:pt idx="28">
                        <c:v>-9.0477723693592901E-2</c:v>
                      </c:pt>
                      <c:pt idx="29">
                        <c:v>-2.0583054058685799E-2</c:v>
                      </c:pt>
                      <c:pt idx="30">
                        <c:v>0.45195332537635102</c:v>
                      </c:pt>
                      <c:pt idx="31">
                        <c:v>1.25893418439485E-2</c:v>
                      </c:pt>
                      <c:pt idx="32">
                        <c:v>2.0504632675243599E-2</c:v>
                      </c:pt>
                      <c:pt idx="33">
                        <c:v>-0.274077226706405</c:v>
                      </c:pt>
                      <c:pt idx="34">
                        <c:v>-6.5648884399437798E-3</c:v>
                      </c:pt>
                      <c:pt idx="35">
                        <c:v>7.5373308419691101E-2</c:v>
                      </c:pt>
                      <c:pt idx="36">
                        <c:v>-6.1872549967016001E-2</c:v>
                      </c:pt>
                      <c:pt idx="37">
                        <c:v>-1.0554364037214501E-2</c:v>
                      </c:pt>
                      <c:pt idx="38">
                        <c:v>5.1472959712162702E-2</c:v>
                      </c:pt>
                      <c:pt idx="39">
                        <c:v>1.7101343527190699E-2</c:v>
                      </c:pt>
                      <c:pt idx="40">
                        <c:v>2.8104607270287501E-2</c:v>
                      </c:pt>
                      <c:pt idx="41">
                        <c:v>-4.8025566853775403E-2</c:v>
                      </c:pt>
                      <c:pt idx="42">
                        <c:v>0.15504448173448501</c:v>
                      </c:pt>
                      <c:pt idx="43">
                        <c:v>0.214017558891749</c:v>
                      </c:pt>
                      <c:pt idx="44">
                        <c:v>8.0041693709710496E-2</c:v>
                      </c:pt>
                      <c:pt idx="45">
                        <c:v>-3.50100502099729E-3</c:v>
                      </c:pt>
                      <c:pt idx="46">
                        <c:v>-2.3231845437989899E-2</c:v>
                      </c:pt>
                      <c:pt idx="47">
                        <c:v>0.18158104151033799</c:v>
                      </c:pt>
                      <c:pt idx="48">
                        <c:v>-2.1350255644031001E-2</c:v>
                      </c:pt>
                      <c:pt idx="49">
                        <c:v>2.78767898215652E-2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3-DB02-42F5-9079-E030499B7ACF}"/>
                  </c:ext>
                </c:extLst>
              </c15:ser>
            </c15:filteredRadarSeries>
            <c15:filteredRadarSeries>
              <c15:ser>
                <c:idx val="116"/>
                <c:order val="1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'50d_nor'!$A$118</c15:sqref>
                        </c15:formulaRef>
                      </c:ext>
                    </c:extLst>
                    <c:strCache>
                      <c:ptCount val="1"/>
                      <c:pt idx="0">
                        <c:v>Sociologists, anthropologists and related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'50d_nor'!$B$118:$AY$118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3.6918665128738502E-2</c:v>
                      </c:pt>
                      <c:pt idx="1">
                        <c:v>-7.28891616693912E-3</c:v>
                      </c:pt>
                      <c:pt idx="2">
                        <c:v>-3.7071318902246499E-2</c:v>
                      </c:pt>
                      <c:pt idx="3">
                        <c:v>-5.2263108336907498E-2</c:v>
                      </c:pt>
                      <c:pt idx="4">
                        <c:v>-3.5164468084589798E-2</c:v>
                      </c:pt>
                      <c:pt idx="5">
                        <c:v>2.7478821514035901E-2</c:v>
                      </c:pt>
                      <c:pt idx="6">
                        <c:v>-8.2185350110419997E-2</c:v>
                      </c:pt>
                      <c:pt idx="7">
                        <c:v>-7.8635967129585496E-2</c:v>
                      </c:pt>
                      <c:pt idx="8">
                        <c:v>-7.3930031677049701E-2</c:v>
                      </c:pt>
                      <c:pt idx="9">
                        <c:v>-9.9187211099060098E-3</c:v>
                      </c:pt>
                      <c:pt idx="10">
                        <c:v>6.3893825944612598E-2</c:v>
                      </c:pt>
                      <c:pt idx="11">
                        <c:v>-5.6078697061747503E-3</c:v>
                      </c:pt>
                      <c:pt idx="12">
                        <c:v>7.5422906381411997E-2</c:v>
                      </c:pt>
                      <c:pt idx="13">
                        <c:v>2.38704249025544E-2</c:v>
                      </c:pt>
                      <c:pt idx="14">
                        <c:v>7.6490746710452598E-2</c:v>
                      </c:pt>
                      <c:pt idx="15">
                        <c:v>-6.3554013629033802E-3</c:v>
                      </c:pt>
                      <c:pt idx="16">
                        <c:v>5.61035293878792E-2</c:v>
                      </c:pt>
                      <c:pt idx="17">
                        <c:v>-2.66512931686851E-2</c:v>
                      </c:pt>
                      <c:pt idx="18">
                        <c:v>6.2971193668092604E-2</c:v>
                      </c:pt>
                      <c:pt idx="19">
                        <c:v>-9.9688657425077196E-2</c:v>
                      </c:pt>
                      <c:pt idx="20">
                        <c:v>-1.6044348307035099E-2</c:v>
                      </c:pt>
                      <c:pt idx="21">
                        <c:v>4.7800672494954503E-2</c:v>
                      </c:pt>
                      <c:pt idx="22">
                        <c:v>-1.43410500553961E-2</c:v>
                      </c:pt>
                      <c:pt idx="23">
                        <c:v>6.0078668898932402E-2</c:v>
                      </c:pt>
                      <c:pt idx="24">
                        <c:v>5.7226556472341997E-2</c:v>
                      </c:pt>
                      <c:pt idx="25">
                        <c:v>-8.7683688784440703E-2</c:v>
                      </c:pt>
                      <c:pt idx="26">
                        <c:v>-0.20042069889646599</c:v>
                      </c:pt>
                      <c:pt idx="27">
                        <c:v>-0.25081465564952299</c:v>
                      </c:pt>
                      <c:pt idx="28">
                        <c:v>-0.15072694078747201</c:v>
                      </c:pt>
                      <c:pt idx="29">
                        <c:v>4.1874047726707997E-2</c:v>
                      </c:pt>
                      <c:pt idx="30">
                        <c:v>0.27575783052886399</c:v>
                      </c:pt>
                      <c:pt idx="31">
                        <c:v>-3.0383571497183601E-2</c:v>
                      </c:pt>
                      <c:pt idx="32">
                        <c:v>3.6971328808713497E-2</c:v>
                      </c:pt>
                      <c:pt idx="33">
                        <c:v>-0.29721648202781198</c:v>
                      </c:pt>
                      <c:pt idx="34">
                        <c:v>7.47589771411321E-3</c:v>
                      </c:pt>
                      <c:pt idx="35">
                        <c:v>-8.9192246531966408E-3</c:v>
                      </c:pt>
                      <c:pt idx="36">
                        <c:v>-0.14853240097037301</c:v>
                      </c:pt>
                      <c:pt idx="37">
                        <c:v>1.5099714965217999E-2</c:v>
                      </c:pt>
                      <c:pt idx="38">
                        <c:v>8.6791039200579595E-2</c:v>
                      </c:pt>
                      <c:pt idx="39">
                        <c:v>9.8403487724269101E-2</c:v>
                      </c:pt>
                      <c:pt idx="40">
                        <c:v>-0.100844302890021</c:v>
                      </c:pt>
                      <c:pt idx="41">
                        <c:v>-2.4665381433351299E-2</c:v>
                      </c:pt>
                      <c:pt idx="42">
                        <c:v>0.20723959259469499</c:v>
                      </c:pt>
                      <c:pt idx="43">
                        <c:v>0.24647617868036001</c:v>
                      </c:pt>
                      <c:pt idx="44">
                        <c:v>0.16928840093352801</c:v>
                      </c:pt>
                      <c:pt idx="45">
                        <c:v>-2.32253249743903E-2</c:v>
                      </c:pt>
                      <c:pt idx="46">
                        <c:v>3.2242440359106901E-2</c:v>
                      </c:pt>
                      <c:pt idx="47">
                        <c:v>0.17874251154755999</c:v>
                      </c:pt>
                      <c:pt idx="48">
                        <c:v>-8.5837390610007697E-2</c:v>
                      </c:pt>
                      <c:pt idx="49">
                        <c:v>-1.62279821798418E-2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4-DB02-42F5-9079-E030499B7ACF}"/>
                  </c:ext>
                </c:extLst>
              </c15:ser>
            </c15:filteredRadarSeries>
            <c15:filteredRadarSeries>
              <c15:ser>
                <c:idx val="117"/>
                <c:order val="1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'50d_nor'!$A$119</c15:sqref>
                        </c15:formulaRef>
                      </c:ext>
                    </c:extLst>
                    <c:strCache>
                      <c:ptCount val="1"/>
                      <c:pt idx="0">
                        <c:v>Philosophers, historians and political scientists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'50d_nor'!$B$119:$AY$119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7.0427081662253005E-2</c:v>
                      </c:pt>
                      <c:pt idx="1">
                        <c:v>4.3390217650233903E-2</c:v>
                      </c:pt>
                      <c:pt idx="2">
                        <c:v>-2.5646136648630601E-2</c:v>
                      </c:pt>
                      <c:pt idx="3">
                        <c:v>-0.112890628346057</c:v>
                      </c:pt>
                      <c:pt idx="4">
                        <c:v>1.3766655137806999E-2</c:v>
                      </c:pt>
                      <c:pt idx="5">
                        <c:v>1.97849141916243E-2</c:v>
                      </c:pt>
                      <c:pt idx="6">
                        <c:v>-5.7456493610482398E-2</c:v>
                      </c:pt>
                      <c:pt idx="7">
                        <c:v>-2.3357972299009499E-2</c:v>
                      </c:pt>
                      <c:pt idx="8">
                        <c:v>-0.154439033867241</c:v>
                      </c:pt>
                      <c:pt idx="9">
                        <c:v>2.43786505206901E-2</c:v>
                      </c:pt>
                      <c:pt idx="10">
                        <c:v>-7.14488109140291E-3</c:v>
                      </c:pt>
                      <c:pt idx="11">
                        <c:v>3.57023767436127E-2</c:v>
                      </c:pt>
                      <c:pt idx="12">
                        <c:v>2.1347558730378999E-4</c:v>
                      </c:pt>
                      <c:pt idx="13">
                        <c:v>7.4768917653410594E-2</c:v>
                      </c:pt>
                      <c:pt idx="14">
                        <c:v>3.0650631622233498E-2</c:v>
                      </c:pt>
                      <c:pt idx="15">
                        <c:v>-1.4687769183549399E-2</c:v>
                      </c:pt>
                      <c:pt idx="16">
                        <c:v>0.16468913437736199</c:v>
                      </c:pt>
                      <c:pt idx="17">
                        <c:v>-7.3274407999049204E-2</c:v>
                      </c:pt>
                      <c:pt idx="18">
                        <c:v>-2.1300616104425098E-2</c:v>
                      </c:pt>
                      <c:pt idx="19">
                        <c:v>-5.2215507674238701E-2</c:v>
                      </c:pt>
                      <c:pt idx="20">
                        <c:v>-1.44199551978875E-2</c:v>
                      </c:pt>
                      <c:pt idx="21">
                        <c:v>2.85639594711329E-2</c:v>
                      </c:pt>
                      <c:pt idx="22">
                        <c:v>5.4991374789010602E-2</c:v>
                      </c:pt>
                      <c:pt idx="23">
                        <c:v>5.9288075947583896E-3</c:v>
                      </c:pt>
                      <c:pt idx="24">
                        <c:v>0.16698644122897399</c:v>
                      </c:pt>
                      <c:pt idx="25">
                        <c:v>-0.235384565402281</c:v>
                      </c:pt>
                      <c:pt idx="26">
                        <c:v>-0.23850037680741501</c:v>
                      </c:pt>
                      <c:pt idx="27">
                        <c:v>-0.18672965527174601</c:v>
                      </c:pt>
                      <c:pt idx="28">
                        <c:v>-0.16319580392327299</c:v>
                      </c:pt>
                      <c:pt idx="29">
                        <c:v>9.9653918789516502E-2</c:v>
                      </c:pt>
                      <c:pt idx="30">
                        <c:v>0.33614970268203298</c:v>
                      </c:pt>
                      <c:pt idx="31">
                        <c:v>-0.103325065664528</c:v>
                      </c:pt>
                      <c:pt idx="32">
                        <c:v>-5.8607799313536699E-2</c:v>
                      </c:pt>
                      <c:pt idx="33">
                        <c:v>-0.25922217839925099</c:v>
                      </c:pt>
                      <c:pt idx="34">
                        <c:v>-7.6590249198669094E-2</c:v>
                      </c:pt>
                      <c:pt idx="35">
                        <c:v>-8.2849502748018805E-2</c:v>
                      </c:pt>
                      <c:pt idx="36">
                        <c:v>-0.15696845697313</c:v>
                      </c:pt>
                      <c:pt idx="37">
                        <c:v>5.2806202941932202E-2</c:v>
                      </c:pt>
                      <c:pt idx="38">
                        <c:v>-1.6613044120625899E-2</c:v>
                      </c:pt>
                      <c:pt idx="39">
                        <c:v>8.6459170029489996E-2</c:v>
                      </c:pt>
                      <c:pt idx="40">
                        <c:v>-3.8273522855672398E-2</c:v>
                      </c:pt>
                      <c:pt idx="41">
                        <c:v>6.1062869640045201E-3</c:v>
                      </c:pt>
                      <c:pt idx="42">
                        <c:v>8.1844896191039102E-2</c:v>
                      </c:pt>
                      <c:pt idx="43">
                        <c:v>0.19214363986508201</c:v>
                      </c:pt>
                      <c:pt idx="44">
                        <c:v>7.3920121936264696E-2</c:v>
                      </c:pt>
                      <c:pt idx="45">
                        <c:v>4.6982118266335901E-2</c:v>
                      </c:pt>
                      <c:pt idx="46">
                        <c:v>-2.2797359319013E-2</c:v>
                      </c:pt>
                      <c:pt idx="47">
                        <c:v>0.14925286408234401</c:v>
                      </c:pt>
                      <c:pt idx="48">
                        <c:v>-0.11114890756092199</c:v>
                      </c:pt>
                      <c:pt idx="49">
                        <c:v>-0.14049125796458101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5-DB02-42F5-9079-E030499B7ACF}"/>
                  </c:ext>
                </c:extLst>
              </c15:ser>
            </c15:filteredRadarSeries>
            <c15:filteredRadarSeries>
              <c15:ser>
                <c:idx val="118"/>
                <c:order val="1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'50d_nor'!$A$120</c15:sqref>
                        </c15:formulaRef>
                      </c:ext>
                    </c:extLst>
                    <c:strCache>
                      <c:ptCount val="1"/>
                      <c:pt idx="0">
                        <c:v>Translators, interpreters and other linguists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'50d_nor'!$B$120:$AY$120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-1.7423742796650701E-3</c:v>
                      </c:pt>
                      <c:pt idx="1">
                        <c:v>-6.5107933058714304E-2</c:v>
                      </c:pt>
                      <c:pt idx="2">
                        <c:v>3.91456075950515E-2</c:v>
                      </c:pt>
                      <c:pt idx="3">
                        <c:v>-0.12905104704065701</c:v>
                      </c:pt>
                      <c:pt idx="4">
                        <c:v>-3.2086589553804903E-2</c:v>
                      </c:pt>
                      <c:pt idx="5">
                        <c:v>-7.6001314938272793E-2</c:v>
                      </c:pt>
                      <c:pt idx="6">
                        <c:v>-0.117313529311443</c:v>
                      </c:pt>
                      <c:pt idx="7">
                        <c:v>2.0065926986141E-2</c:v>
                      </c:pt>
                      <c:pt idx="8">
                        <c:v>-0.12731597713024101</c:v>
                      </c:pt>
                      <c:pt idx="9">
                        <c:v>-2.2110501206406102E-2</c:v>
                      </c:pt>
                      <c:pt idx="10">
                        <c:v>8.7350649222344798E-2</c:v>
                      </c:pt>
                      <c:pt idx="11">
                        <c:v>4.41567758617223E-2</c:v>
                      </c:pt>
                      <c:pt idx="12">
                        <c:v>0.15081107442873801</c:v>
                      </c:pt>
                      <c:pt idx="13">
                        <c:v>5.6627974159759099E-2</c:v>
                      </c:pt>
                      <c:pt idx="14">
                        <c:v>-2.7933502455440601E-2</c:v>
                      </c:pt>
                      <c:pt idx="15">
                        <c:v>-6.2647248102128295E-2</c:v>
                      </c:pt>
                      <c:pt idx="16">
                        <c:v>-3.6954517823107901E-2</c:v>
                      </c:pt>
                      <c:pt idx="17">
                        <c:v>2.8735105861339601E-2</c:v>
                      </c:pt>
                      <c:pt idx="18">
                        <c:v>8.7873147523874207E-2</c:v>
                      </c:pt>
                      <c:pt idx="19">
                        <c:v>-9.1812600436980696E-2</c:v>
                      </c:pt>
                      <c:pt idx="20">
                        <c:v>-3.46733983742347E-2</c:v>
                      </c:pt>
                      <c:pt idx="21">
                        <c:v>7.13251598923762E-2</c:v>
                      </c:pt>
                      <c:pt idx="22">
                        <c:v>4.0608126603599498E-2</c:v>
                      </c:pt>
                      <c:pt idx="23">
                        <c:v>0.16215708148448499</c:v>
                      </c:pt>
                      <c:pt idx="24">
                        <c:v>8.8351425140896694E-2</c:v>
                      </c:pt>
                      <c:pt idx="25">
                        <c:v>-9.0271610369050098E-2</c:v>
                      </c:pt>
                      <c:pt idx="26">
                        <c:v>-0.16884430661233699</c:v>
                      </c:pt>
                      <c:pt idx="27">
                        <c:v>-0.23936287723991301</c:v>
                      </c:pt>
                      <c:pt idx="28">
                        <c:v>-0.11034136013866699</c:v>
                      </c:pt>
                      <c:pt idx="29">
                        <c:v>-5.2671269741227301E-2</c:v>
                      </c:pt>
                      <c:pt idx="30">
                        <c:v>0.31963784948858898</c:v>
                      </c:pt>
                      <c:pt idx="31">
                        <c:v>-1.09381194292747E-2</c:v>
                      </c:pt>
                      <c:pt idx="32">
                        <c:v>-1.5792372290034499E-2</c:v>
                      </c:pt>
                      <c:pt idx="33">
                        <c:v>-0.12370491010618</c:v>
                      </c:pt>
                      <c:pt idx="34">
                        <c:v>0.16753964210460501</c:v>
                      </c:pt>
                      <c:pt idx="35">
                        <c:v>8.5577003029950902E-2</c:v>
                      </c:pt>
                      <c:pt idx="36">
                        <c:v>-2.9754422050485001E-2</c:v>
                      </c:pt>
                      <c:pt idx="37">
                        <c:v>-4.9249126046187801E-2</c:v>
                      </c:pt>
                      <c:pt idx="38">
                        <c:v>-0.111546641537952</c:v>
                      </c:pt>
                      <c:pt idx="39">
                        <c:v>0.15719995003421</c:v>
                      </c:pt>
                      <c:pt idx="40">
                        <c:v>9.0508162435872494E-2</c:v>
                      </c:pt>
                      <c:pt idx="41">
                        <c:v>3.6874593694394997E-2</c:v>
                      </c:pt>
                      <c:pt idx="42">
                        <c:v>0.135307406479519</c:v>
                      </c:pt>
                      <c:pt idx="43">
                        <c:v>0.171699127432799</c:v>
                      </c:pt>
                      <c:pt idx="44">
                        <c:v>2.87613343880305E-2</c:v>
                      </c:pt>
                      <c:pt idx="45">
                        <c:v>-3.1371320287931401E-3</c:v>
                      </c:pt>
                      <c:pt idx="46">
                        <c:v>2.4317236655516099E-2</c:v>
                      </c:pt>
                      <c:pt idx="47">
                        <c:v>0.28194707360084298</c:v>
                      </c:pt>
                      <c:pt idx="48">
                        <c:v>-0.17934838232922201</c:v>
                      </c:pt>
                      <c:pt idx="49">
                        <c:v>-7.1311549102865801E-2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6-DB02-42F5-9079-E030499B7ACF}"/>
                  </c:ext>
                </c:extLst>
              </c15:ser>
            </c15:filteredRadarSeries>
            <c15:filteredRadarSeries>
              <c15:ser>
                <c:idx val="119"/>
                <c:order val="1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'50d_nor'!$A$121</c15:sqref>
                        </c15:formulaRef>
                      </c:ext>
                    </c:extLst>
                    <c:strCache>
                      <c:ptCount val="1"/>
                      <c:pt idx="0">
                        <c:v>Psychologists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'50d_nor'!$B$121:$AY$121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7.9148551812082704E-2</c:v>
                      </c:pt>
                      <c:pt idx="1">
                        <c:v>-5.3654086265673299E-2</c:v>
                      </c:pt>
                      <c:pt idx="2">
                        <c:v>-5.57233420547276E-2</c:v>
                      </c:pt>
                      <c:pt idx="3">
                        <c:v>-0.200195194279331</c:v>
                      </c:pt>
                      <c:pt idx="4">
                        <c:v>-7.2240747304727307E-2</c:v>
                      </c:pt>
                      <c:pt idx="5">
                        <c:v>6.7865033059280794E-2</c:v>
                      </c:pt>
                      <c:pt idx="6">
                        <c:v>-7.8124530540891801E-2</c:v>
                      </c:pt>
                      <c:pt idx="7">
                        <c:v>-6.9473382852450602E-3</c:v>
                      </c:pt>
                      <c:pt idx="8">
                        <c:v>-0.106397931401399</c:v>
                      </c:pt>
                      <c:pt idx="9">
                        <c:v>-1.2088272192477901E-2</c:v>
                      </c:pt>
                      <c:pt idx="10">
                        <c:v>0.13842221996899901</c:v>
                      </c:pt>
                      <c:pt idx="11">
                        <c:v>1.9639609464798201E-3</c:v>
                      </c:pt>
                      <c:pt idx="12">
                        <c:v>4.1878805885463298E-2</c:v>
                      </c:pt>
                      <c:pt idx="13">
                        <c:v>7.7503560956478507E-2</c:v>
                      </c:pt>
                      <c:pt idx="14">
                        <c:v>3.7616871781260303E-2</c:v>
                      </c:pt>
                      <c:pt idx="15">
                        <c:v>-3.8467330125130698E-2</c:v>
                      </c:pt>
                      <c:pt idx="16">
                        <c:v>-1.5333898933371001E-2</c:v>
                      </c:pt>
                      <c:pt idx="17">
                        <c:v>6.2262807460769498E-4</c:v>
                      </c:pt>
                      <c:pt idx="18">
                        <c:v>3.76284426430816E-2</c:v>
                      </c:pt>
                      <c:pt idx="19">
                        <c:v>-0.17097491122644101</c:v>
                      </c:pt>
                      <c:pt idx="20">
                        <c:v>-0.107923356684849</c:v>
                      </c:pt>
                      <c:pt idx="21">
                        <c:v>0.25980441742906701</c:v>
                      </c:pt>
                      <c:pt idx="22">
                        <c:v>1.7049279198388501E-2</c:v>
                      </c:pt>
                      <c:pt idx="23">
                        <c:v>9.9889321626880898E-2</c:v>
                      </c:pt>
                      <c:pt idx="24">
                        <c:v>7.3230055990454096E-2</c:v>
                      </c:pt>
                      <c:pt idx="25">
                        <c:v>-7.5426591259543305E-2</c:v>
                      </c:pt>
                      <c:pt idx="26">
                        <c:v>-0.17082641849973401</c:v>
                      </c:pt>
                      <c:pt idx="27">
                        <c:v>-0.29683117525743802</c:v>
                      </c:pt>
                      <c:pt idx="28">
                        <c:v>-0.23857188598686099</c:v>
                      </c:pt>
                      <c:pt idx="29">
                        <c:v>4.5890037983536802E-2</c:v>
                      </c:pt>
                      <c:pt idx="30">
                        <c:v>0.158729082465496</c:v>
                      </c:pt>
                      <c:pt idx="31">
                        <c:v>5.8577487970664498E-2</c:v>
                      </c:pt>
                      <c:pt idx="32">
                        <c:v>-6.6005981259981306E-2</c:v>
                      </c:pt>
                      <c:pt idx="33">
                        <c:v>-0.38691033453677098</c:v>
                      </c:pt>
                      <c:pt idx="34">
                        <c:v>6.5466007708317606E-2</c:v>
                      </c:pt>
                      <c:pt idx="35">
                        <c:v>-2.05768492723289E-2</c:v>
                      </c:pt>
                      <c:pt idx="36">
                        <c:v>-6.4160428799473507E-2</c:v>
                      </c:pt>
                      <c:pt idx="37">
                        <c:v>-3.9379499732048302E-2</c:v>
                      </c:pt>
                      <c:pt idx="38">
                        <c:v>0.23473421681610801</c:v>
                      </c:pt>
                      <c:pt idx="39">
                        <c:v>9.7764140005690101E-2</c:v>
                      </c:pt>
                      <c:pt idx="40">
                        <c:v>-7.6705171490804303E-2</c:v>
                      </c:pt>
                      <c:pt idx="41">
                        <c:v>-2.5199408569964499E-2</c:v>
                      </c:pt>
                      <c:pt idx="42">
                        <c:v>0.153564621139226</c:v>
                      </c:pt>
                      <c:pt idx="43">
                        <c:v>0.35510974929771699</c:v>
                      </c:pt>
                      <c:pt idx="44">
                        <c:v>0.20603847949911999</c:v>
                      </c:pt>
                      <c:pt idx="45">
                        <c:v>-3.8696818884587703E-2</c:v>
                      </c:pt>
                      <c:pt idx="46">
                        <c:v>0.133645382513745</c:v>
                      </c:pt>
                      <c:pt idx="47">
                        <c:v>0.26881040488003</c:v>
                      </c:pt>
                      <c:pt idx="48">
                        <c:v>-0.156254846512694</c:v>
                      </c:pt>
                      <c:pt idx="49">
                        <c:v>0.10169630454798401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7-DB02-42F5-9079-E030499B7ACF}"/>
                  </c:ext>
                </c:extLst>
              </c15:ser>
            </c15:filteredRadarSeries>
            <c15:filteredRadarSeries>
              <c15:ser>
                <c:idx val="120"/>
                <c:order val="1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'50d_nor'!$A$122</c15:sqref>
                        </c15:formulaRef>
                      </c:ext>
                    </c:extLst>
                    <c:strCache>
                      <c:ptCount val="1"/>
                      <c:pt idx="0">
                        <c:v>Social work and counselling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'50d_nor'!$B$122:$AY$122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3.7757460702264302E-2</c:v>
                      </c:pt>
                      <c:pt idx="1">
                        <c:v>6.20806466357786E-2</c:v>
                      </c:pt>
                      <c:pt idx="2">
                        <c:v>-8.0121333977713302E-2</c:v>
                      </c:pt>
                      <c:pt idx="3">
                        <c:v>-0.122036299888317</c:v>
                      </c:pt>
                      <c:pt idx="4">
                        <c:v>-6.3467723682902799E-3</c:v>
                      </c:pt>
                      <c:pt idx="5">
                        <c:v>3.7828050739102698E-2</c:v>
                      </c:pt>
                      <c:pt idx="6">
                        <c:v>-8.1695920990149995E-2</c:v>
                      </c:pt>
                      <c:pt idx="7">
                        <c:v>-7.3657813188285598E-2</c:v>
                      </c:pt>
                      <c:pt idx="8">
                        <c:v>3.4790260452564399E-2</c:v>
                      </c:pt>
                      <c:pt idx="9">
                        <c:v>1.32234144662738E-2</c:v>
                      </c:pt>
                      <c:pt idx="10">
                        <c:v>1.73261020220646E-2</c:v>
                      </c:pt>
                      <c:pt idx="11">
                        <c:v>-5.2425081489917303E-3</c:v>
                      </c:pt>
                      <c:pt idx="12">
                        <c:v>5.3833523462452097E-3</c:v>
                      </c:pt>
                      <c:pt idx="13">
                        <c:v>-1.28152328284909E-3</c:v>
                      </c:pt>
                      <c:pt idx="14">
                        <c:v>1.30945203166645E-2</c:v>
                      </c:pt>
                      <c:pt idx="15">
                        <c:v>-7.99266347321025E-2</c:v>
                      </c:pt>
                      <c:pt idx="16">
                        <c:v>1.9225486338254E-3</c:v>
                      </c:pt>
                      <c:pt idx="17">
                        <c:v>3.1528108609810999E-2</c:v>
                      </c:pt>
                      <c:pt idx="18">
                        <c:v>0.161541897853441</c:v>
                      </c:pt>
                      <c:pt idx="19">
                        <c:v>-5.6148139367057197E-2</c:v>
                      </c:pt>
                      <c:pt idx="20">
                        <c:v>6.82049342691326E-2</c:v>
                      </c:pt>
                      <c:pt idx="21">
                        <c:v>0.16075984184851699</c:v>
                      </c:pt>
                      <c:pt idx="22">
                        <c:v>-6.9406138858742694E-2</c:v>
                      </c:pt>
                      <c:pt idx="23">
                        <c:v>6.1277364643944003E-2</c:v>
                      </c:pt>
                      <c:pt idx="24">
                        <c:v>1.22305937936137E-2</c:v>
                      </c:pt>
                      <c:pt idx="25">
                        <c:v>-0.15045295328292599</c:v>
                      </c:pt>
                      <c:pt idx="26">
                        <c:v>-5.6900279415000199E-2</c:v>
                      </c:pt>
                      <c:pt idx="27">
                        <c:v>-0.22290110754273501</c:v>
                      </c:pt>
                      <c:pt idx="28">
                        <c:v>-6.1959121321999197E-2</c:v>
                      </c:pt>
                      <c:pt idx="29">
                        <c:v>5.6101954393134E-2</c:v>
                      </c:pt>
                      <c:pt idx="30">
                        <c:v>0.57138622711246501</c:v>
                      </c:pt>
                      <c:pt idx="31">
                        <c:v>0.12091465625900701</c:v>
                      </c:pt>
                      <c:pt idx="32">
                        <c:v>-4.9295560378170102E-2</c:v>
                      </c:pt>
                      <c:pt idx="33">
                        <c:v>-0.231273059182178</c:v>
                      </c:pt>
                      <c:pt idx="34">
                        <c:v>-5.3321827032895897E-2</c:v>
                      </c:pt>
                      <c:pt idx="35">
                        <c:v>8.6640926513886996E-2</c:v>
                      </c:pt>
                      <c:pt idx="36">
                        <c:v>-5.9493529759123899E-2</c:v>
                      </c:pt>
                      <c:pt idx="37">
                        <c:v>5.4800308225344298E-2</c:v>
                      </c:pt>
                      <c:pt idx="38">
                        <c:v>0.11714383762729901</c:v>
                      </c:pt>
                      <c:pt idx="39">
                        <c:v>-2.0500005546321101E-2</c:v>
                      </c:pt>
                      <c:pt idx="40">
                        <c:v>-2.6843783647233499E-2</c:v>
                      </c:pt>
                      <c:pt idx="41">
                        <c:v>-7.4923651721145498E-2</c:v>
                      </c:pt>
                      <c:pt idx="42">
                        <c:v>5.3956363745344002E-2</c:v>
                      </c:pt>
                      <c:pt idx="43">
                        <c:v>0.161294792406177</c:v>
                      </c:pt>
                      <c:pt idx="44">
                        <c:v>5.70224559569956E-2</c:v>
                      </c:pt>
                      <c:pt idx="45">
                        <c:v>-6.1091622077926698E-2</c:v>
                      </c:pt>
                      <c:pt idx="46">
                        <c:v>3.73145326996947E-3</c:v>
                      </c:pt>
                      <c:pt idx="47">
                        <c:v>7.9910224352786205E-2</c:v>
                      </c:pt>
                      <c:pt idx="48">
                        <c:v>-2.7266864865349998E-2</c:v>
                      </c:pt>
                      <c:pt idx="49">
                        <c:v>0.115827532096011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8-DB02-42F5-9079-E030499B7ACF}"/>
                  </c:ext>
                </c:extLst>
              </c15:ser>
            </c15:filteredRadarSeries>
            <c15:filteredRadarSeries>
              <c15:ser>
                <c:idx val="121"/>
                <c:order val="1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'50d_nor'!$A$123</c15:sqref>
                        </c15:formulaRef>
                      </c:ext>
                    </c:extLst>
                    <c:strCache>
                      <c:ptCount val="1"/>
                      <c:pt idx="0">
                        <c:v>Authors and related writers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'50d_nor'!$B$123:$AY$123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1.19246726057808E-3</c:v>
                      </c:pt>
                      <c:pt idx="1">
                        <c:v>0.129818845165553</c:v>
                      </c:pt>
                      <c:pt idx="2">
                        <c:v>-4.8727370783547698E-2</c:v>
                      </c:pt>
                      <c:pt idx="3">
                        <c:v>2.1526366776457198E-3</c:v>
                      </c:pt>
                      <c:pt idx="4">
                        <c:v>-2.0187301351593499E-2</c:v>
                      </c:pt>
                      <c:pt idx="5">
                        <c:v>9.0847872280490793E-2</c:v>
                      </c:pt>
                      <c:pt idx="6">
                        <c:v>-0.12249625398578901</c:v>
                      </c:pt>
                      <c:pt idx="7">
                        <c:v>-0.114759338549872</c:v>
                      </c:pt>
                      <c:pt idx="8">
                        <c:v>-3.4827658838079201E-2</c:v>
                      </c:pt>
                      <c:pt idx="9">
                        <c:v>4.7829339284771497E-2</c:v>
                      </c:pt>
                      <c:pt idx="10">
                        <c:v>-4.11739779938671E-2</c:v>
                      </c:pt>
                      <c:pt idx="11">
                        <c:v>0.10494684518504201</c:v>
                      </c:pt>
                      <c:pt idx="12">
                        <c:v>-1.01356712420881E-2</c:v>
                      </c:pt>
                      <c:pt idx="13">
                        <c:v>-9.5537379360987901E-3</c:v>
                      </c:pt>
                      <c:pt idx="14">
                        <c:v>0.178106129151298</c:v>
                      </c:pt>
                      <c:pt idx="15">
                        <c:v>-8.5401025316787602E-2</c:v>
                      </c:pt>
                      <c:pt idx="16">
                        <c:v>4.3465216783806701E-2</c:v>
                      </c:pt>
                      <c:pt idx="17">
                        <c:v>-0.15536498329620699</c:v>
                      </c:pt>
                      <c:pt idx="18">
                        <c:v>5.31409640313888E-2</c:v>
                      </c:pt>
                      <c:pt idx="19">
                        <c:v>-3.2391460602541597E-2</c:v>
                      </c:pt>
                      <c:pt idx="20">
                        <c:v>9.6218858506573704E-2</c:v>
                      </c:pt>
                      <c:pt idx="21">
                        <c:v>2.9136800864595902E-4</c:v>
                      </c:pt>
                      <c:pt idx="22">
                        <c:v>0.13362882275694801</c:v>
                      </c:pt>
                      <c:pt idx="23">
                        <c:v>0.106633987994275</c:v>
                      </c:pt>
                      <c:pt idx="24">
                        <c:v>6.5503729610658007E-2</c:v>
                      </c:pt>
                      <c:pt idx="25">
                        <c:v>-0.16352639023106399</c:v>
                      </c:pt>
                      <c:pt idx="26">
                        <c:v>-0.22590452387026499</c:v>
                      </c:pt>
                      <c:pt idx="27">
                        <c:v>-0.23528607235865401</c:v>
                      </c:pt>
                      <c:pt idx="28">
                        <c:v>-0.12519702230732799</c:v>
                      </c:pt>
                      <c:pt idx="29">
                        <c:v>-1.39150083975007E-2</c:v>
                      </c:pt>
                      <c:pt idx="30">
                        <c:v>0.46616171203341999</c:v>
                      </c:pt>
                      <c:pt idx="31">
                        <c:v>-0.10227337391888799</c:v>
                      </c:pt>
                      <c:pt idx="32">
                        <c:v>8.1469693814094496E-2</c:v>
                      </c:pt>
                      <c:pt idx="33">
                        <c:v>-0.23695077519515301</c:v>
                      </c:pt>
                      <c:pt idx="34">
                        <c:v>-2.49910876413173E-2</c:v>
                      </c:pt>
                      <c:pt idx="35">
                        <c:v>-2.5717754041530601E-3</c:v>
                      </c:pt>
                      <c:pt idx="36">
                        <c:v>-0.101851570880237</c:v>
                      </c:pt>
                      <c:pt idx="37">
                        <c:v>-3.9354663808568403E-3</c:v>
                      </c:pt>
                      <c:pt idx="38">
                        <c:v>-5.11719381206849E-2</c:v>
                      </c:pt>
                      <c:pt idx="39">
                        <c:v>9.7254090867780904E-2</c:v>
                      </c:pt>
                      <c:pt idx="40">
                        <c:v>2.8926457264091199E-2</c:v>
                      </c:pt>
                      <c:pt idx="41">
                        <c:v>0.110488837410593</c:v>
                      </c:pt>
                      <c:pt idx="42">
                        <c:v>0.103708846427618</c:v>
                      </c:pt>
                      <c:pt idx="43">
                        <c:v>6.7484894424448605E-2</c:v>
                      </c:pt>
                      <c:pt idx="44">
                        <c:v>8.0705183873681197E-2</c:v>
                      </c:pt>
                      <c:pt idx="45">
                        <c:v>1.6884857440821899E-2</c:v>
                      </c:pt>
                      <c:pt idx="46">
                        <c:v>-3.9604129590602603E-2</c:v>
                      </c:pt>
                      <c:pt idx="47">
                        <c:v>0.11555317355257801</c:v>
                      </c:pt>
                      <c:pt idx="48">
                        <c:v>-6.17890994701773E-2</c:v>
                      </c:pt>
                      <c:pt idx="49">
                        <c:v>1.1539122347369399E-2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9-DB02-42F5-9079-E030499B7ACF}"/>
                  </c:ext>
                </c:extLst>
              </c15:ser>
            </c15:filteredRadarSeries>
            <c15:filteredRadarSeries>
              <c15:ser>
                <c:idx val="122"/>
                <c:order val="1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'50d_nor'!$A$124</c15:sqref>
                        </c15:formulaRef>
                      </c:ext>
                    </c:extLst>
                    <c:strCache>
                      <c:ptCount val="1"/>
                      <c:pt idx="0">
                        <c:v>Journalists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'50d_nor'!$B$124:$AY$124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-2.4542145256263099E-2</c:v>
                      </c:pt>
                      <c:pt idx="1">
                        <c:v>8.1198010123252097E-3</c:v>
                      </c:pt>
                      <c:pt idx="2">
                        <c:v>8.7722042145866402E-2</c:v>
                      </c:pt>
                      <c:pt idx="3">
                        <c:v>-2.98376257940994E-2</c:v>
                      </c:pt>
                      <c:pt idx="4">
                        <c:v>-5.4268084551746401E-3</c:v>
                      </c:pt>
                      <c:pt idx="5">
                        <c:v>-0.176616792527202</c:v>
                      </c:pt>
                      <c:pt idx="6">
                        <c:v>-9.1604110787422005E-2</c:v>
                      </c:pt>
                      <c:pt idx="7">
                        <c:v>8.4533200047445703E-2</c:v>
                      </c:pt>
                      <c:pt idx="8">
                        <c:v>-2.9415912980359001E-2</c:v>
                      </c:pt>
                      <c:pt idx="9">
                        <c:v>-0.104072560417418</c:v>
                      </c:pt>
                      <c:pt idx="10">
                        <c:v>-4.7245314543932201E-2</c:v>
                      </c:pt>
                      <c:pt idx="11">
                        <c:v>-0.13716064844710599</c:v>
                      </c:pt>
                      <c:pt idx="12">
                        <c:v>-1.33482696509918E-2</c:v>
                      </c:pt>
                      <c:pt idx="13">
                        <c:v>0.136527116411852</c:v>
                      </c:pt>
                      <c:pt idx="14">
                        <c:v>0.192620697527187</c:v>
                      </c:pt>
                      <c:pt idx="15">
                        <c:v>-0.128060124439173</c:v>
                      </c:pt>
                      <c:pt idx="16">
                        <c:v>1.6380365525492501E-2</c:v>
                      </c:pt>
                      <c:pt idx="17">
                        <c:v>-5.9001281337928799E-2</c:v>
                      </c:pt>
                      <c:pt idx="18">
                        <c:v>5.0998366023293301E-2</c:v>
                      </c:pt>
                      <c:pt idx="19">
                        <c:v>-0.131170015736848</c:v>
                      </c:pt>
                      <c:pt idx="20">
                        <c:v>0.10717860045652</c:v>
                      </c:pt>
                      <c:pt idx="21">
                        <c:v>0.33163187571860597</c:v>
                      </c:pt>
                      <c:pt idx="22">
                        <c:v>0.115225805244744</c:v>
                      </c:pt>
                      <c:pt idx="23">
                        <c:v>0.15007584407156699</c:v>
                      </c:pt>
                      <c:pt idx="24">
                        <c:v>4.3873537663295298E-2</c:v>
                      </c:pt>
                      <c:pt idx="25">
                        <c:v>-0.27854227629018902</c:v>
                      </c:pt>
                      <c:pt idx="26">
                        <c:v>-4.1953685264668798E-2</c:v>
                      </c:pt>
                      <c:pt idx="27">
                        <c:v>-8.9229809877184901E-2</c:v>
                      </c:pt>
                      <c:pt idx="28">
                        <c:v>-0.195509141456916</c:v>
                      </c:pt>
                      <c:pt idx="29">
                        <c:v>5.2708324829692801E-2</c:v>
                      </c:pt>
                      <c:pt idx="30">
                        <c:v>0.41997974738257998</c:v>
                      </c:pt>
                      <c:pt idx="31">
                        <c:v>3.58995067879571E-2</c:v>
                      </c:pt>
                      <c:pt idx="32">
                        <c:v>-6.5904662329980795E-2</c:v>
                      </c:pt>
                      <c:pt idx="33">
                        <c:v>-0.188476743302669</c:v>
                      </c:pt>
                      <c:pt idx="34">
                        <c:v>-0.151525842924291</c:v>
                      </c:pt>
                      <c:pt idx="35">
                        <c:v>2.78638557754513E-2</c:v>
                      </c:pt>
                      <c:pt idx="36">
                        <c:v>2.4022225348911901E-2</c:v>
                      </c:pt>
                      <c:pt idx="37">
                        <c:v>-0.13694305233773299</c:v>
                      </c:pt>
                      <c:pt idx="38">
                        <c:v>-0.15287763468340401</c:v>
                      </c:pt>
                      <c:pt idx="39">
                        <c:v>0.13522346538490099</c:v>
                      </c:pt>
                      <c:pt idx="40">
                        <c:v>5.6492186377637602E-2</c:v>
                      </c:pt>
                      <c:pt idx="41">
                        <c:v>0.172403515648371</c:v>
                      </c:pt>
                      <c:pt idx="42">
                        <c:v>0.21407220777864</c:v>
                      </c:pt>
                      <c:pt idx="43">
                        <c:v>5.0800026206785198E-2</c:v>
                      </c:pt>
                      <c:pt idx="44">
                        <c:v>8.9470513537995594E-2</c:v>
                      </c:pt>
                      <c:pt idx="45">
                        <c:v>-0.15417550882249501</c:v>
                      </c:pt>
                      <c:pt idx="46">
                        <c:v>-0.27386299712402801</c:v>
                      </c:pt>
                      <c:pt idx="47">
                        <c:v>0.147503203344822</c:v>
                      </c:pt>
                      <c:pt idx="48">
                        <c:v>4.6295979305694601E-3</c:v>
                      </c:pt>
                      <c:pt idx="49">
                        <c:v>-0.12541238417025499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A-DB02-42F5-9079-E030499B7ACF}"/>
                  </c:ext>
                </c:extLst>
              </c15:ser>
            </c15:filteredRadarSeries>
            <c15:filteredRadarSeries>
              <c15:ser>
                <c:idx val="123"/>
                <c:order val="1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'50d_nor'!$A$125</c15:sqref>
                        </c15:formulaRef>
                      </c:ext>
                    </c:extLst>
                    <c:strCache>
                      <c:ptCount val="1"/>
                      <c:pt idx="0">
                        <c:v>Visual artists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'50d_nor'!$B$125:$AY$125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-1.4978725344820301E-2</c:v>
                      </c:pt>
                      <c:pt idx="1">
                        <c:v>0.11499778767094999</c:v>
                      </c:pt>
                      <c:pt idx="2">
                        <c:v>-0.102708173840221</c:v>
                      </c:pt>
                      <c:pt idx="3">
                        <c:v>1.7422603151460402E-2</c:v>
                      </c:pt>
                      <c:pt idx="4">
                        <c:v>-2.20988675171374E-2</c:v>
                      </c:pt>
                      <c:pt idx="5">
                        <c:v>3.9367093265025799E-2</c:v>
                      </c:pt>
                      <c:pt idx="6">
                        <c:v>-7.96808557970239E-2</c:v>
                      </c:pt>
                      <c:pt idx="7">
                        <c:v>-0.15683830215504499</c:v>
                      </c:pt>
                      <c:pt idx="8">
                        <c:v>-6.2321661324943198E-2</c:v>
                      </c:pt>
                      <c:pt idx="9">
                        <c:v>0.260295117032038</c:v>
                      </c:pt>
                      <c:pt idx="10">
                        <c:v>0.11032427404659501</c:v>
                      </c:pt>
                      <c:pt idx="11">
                        <c:v>4.2970468962653899E-2</c:v>
                      </c:pt>
                      <c:pt idx="12">
                        <c:v>8.7704189684395306E-2</c:v>
                      </c:pt>
                      <c:pt idx="13">
                        <c:v>4.8801278801603197E-2</c:v>
                      </c:pt>
                      <c:pt idx="14">
                        <c:v>-4.5271965367542301E-4</c:v>
                      </c:pt>
                      <c:pt idx="15">
                        <c:v>-9.9078769934006397E-2</c:v>
                      </c:pt>
                      <c:pt idx="16">
                        <c:v>4.4113757884791799E-2</c:v>
                      </c:pt>
                      <c:pt idx="17">
                        <c:v>-1.7732032050992799E-3</c:v>
                      </c:pt>
                      <c:pt idx="18">
                        <c:v>-6.6947986739312997E-3</c:v>
                      </c:pt>
                      <c:pt idx="19">
                        <c:v>-0.13981382255396699</c:v>
                      </c:pt>
                      <c:pt idx="20">
                        <c:v>8.9886884038652096E-2</c:v>
                      </c:pt>
                      <c:pt idx="21">
                        <c:v>0.119984014945984</c:v>
                      </c:pt>
                      <c:pt idx="22">
                        <c:v>-9.4323218699291805E-2</c:v>
                      </c:pt>
                      <c:pt idx="23">
                        <c:v>5.0263750406705499E-3</c:v>
                      </c:pt>
                      <c:pt idx="24">
                        <c:v>7.4282436276633806E-2</c:v>
                      </c:pt>
                      <c:pt idx="25">
                        <c:v>-7.3276336974228704E-3</c:v>
                      </c:pt>
                      <c:pt idx="26">
                        <c:v>-0.288714787427858</c:v>
                      </c:pt>
                      <c:pt idx="27">
                        <c:v>-0.137871395952157</c:v>
                      </c:pt>
                      <c:pt idx="28">
                        <c:v>-6.5689514679270505E-2</c:v>
                      </c:pt>
                      <c:pt idx="29">
                        <c:v>-0.15197902584060399</c:v>
                      </c:pt>
                      <c:pt idx="30">
                        <c:v>0.48398550198088203</c:v>
                      </c:pt>
                      <c:pt idx="31">
                        <c:v>-2.9914759625384299E-2</c:v>
                      </c:pt>
                      <c:pt idx="32">
                        <c:v>0.10228146268944099</c:v>
                      </c:pt>
                      <c:pt idx="33">
                        <c:v>-0.31306472865387802</c:v>
                      </c:pt>
                      <c:pt idx="34">
                        <c:v>-2.73621446225366E-2</c:v>
                      </c:pt>
                      <c:pt idx="35">
                        <c:v>0.13074064907428901</c:v>
                      </c:pt>
                      <c:pt idx="36">
                        <c:v>1.44513498536381E-2</c:v>
                      </c:pt>
                      <c:pt idx="37">
                        <c:v>-1.2671783100076901E-2</c:v>
                      </c:pt>
                      <c:pt idx="38">
                        <c:v>-6.6424210165571498E-2</c:v>
                      </c:pt>
                      <c:pt idx="39">
                        <c:v>-2.1955197817855099E-2</c:v>
                      </c:pt>
                      <c:pt idx="40">
                        <c:v>9.7137696579967001E-2</c:v>
                      </c:pt>
                      <c:pt idx="41">
                        <c:v>6.5052127448381403E-2</c:v>
                      </c:pt>
                      <c:pt idx="42">
                        <c:v>2.2952049729376402E-2</c:v>
                      </c:pt>
                      <c:pt idx="43">
                        <c:v>-7.83402956116699E-2</c:v>
                      </c:pt>
                      <c:pt idx="44">
                        <c:v>1.50021700396414E-2</c:v>
                      </c:pt>
                      <c:pt idx="45">
                        <c:v>-2.6284388752097598E-2</c:v>
                      </c:pt>
                      <c:pt idx="46">
                        <c:v>6.22255448636631E-2</c:v>
                      </c:pt>
                      <c:pt idx="47">
                        <c:v>-5.0051061237628897E-2</c:v>
                      </c:pt>
                      <c:pt idx="48">
                        <c:v>-8.7088849718352498E-2</c:v>
                      </c:pt>
                      <c:pt idx="49">
                        <c:v>2.61302822993753E-2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B-DB02-42F5-9079-E030499B7ACF}"/>
                  </c:ext>
                </c:extLst>
              </c15:ser>
            </c15:filteredRadarSeries>
            <c15:filteredRadarSeries>
              <c15:ser>
                <c:idx val="124"/>
                <c:order val="1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'50d_nor'!$A$126</c15:sqref>
                        </c15:formulaRef>
                      </c:ext>
                    </c:extLst>
                    <c:strCache>
                      <c:ptCount val="1"/>
                      <c:pt idx="0">
                        <c:v>Musicians, singers and composers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'50d_nor'!$B$126:$AY$126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-7.2264478619494102E-2</c:v>
                      </c:pt>
                      <c:pt idx="1">
                        <c:v>0.119041010345596</c:v>
                      </c:pt>
                      <c:pt idx="2">
                        <c:v>-0.139711909373058</c:v>
                      </c:pt>
                      <c:pt idx="3">
                        <c:v>-0.128245931450265</c:v>
                      </c:pt>
                      <c:pt idx="4">
                        <c:v>-3.8549605238788698E-2</c:v>
                      </c:pt>
                      <c:pt idx="5">
                        <c:v>3.7789884311310799E-2</c:v>
                      </c:pt>
                      <c:pt idx="6">
                        <c:v>-0.159440855856056</c:v>
                      </c:pt>
                      <c:pt idx="7">
                        <c:v>7.4365245017119802E-2</c:v>
                      </c:pt>
                      <c:pt idx="8">
                        <c:v>-0.197534834258105</c:v>
                      </c:pt>
                      <c:pt idx="9">
                        <c:v>0.242679068327572</c:v>
                      </c:pt>
                      <c:pt idx="10">
                        <c:v>9.6577897498884097E-2</c:v>
                      </c:pt>
                      <c:pt idx="11">
                        <c:v>5.9781050996006897E-2</c:v>
                      </c:pt>
                      <c:pt idx="12">
                        <c:v>8.0505265386035196E-2</c:v>
                      </c:pt>
                      <c:pt idx="13">
                        <c:v>0.16093948945372899</c:v>
                      </c:pt>
                      <c:pt idx="14">
                        <c:v>1.46452788172317E-2</c:v>
                      </c:pt>
                      <c:pt idx="15">
                        <c:v>-0.148107669861476</c:v>
                      </c:pt>
                      <c:pt idx="16">
                        <c:v>0.13254164390293399</c:v>
                      </c:pt>
                      <c:pt idx="17">
                        <c:v>-8.65964294062351E-3</c:v>
                      </c:pt>
                      <c:pt idx="18">
                        <c:v>5.40182901361905E-2</c:v>
                      </c:pt>
                      <c:pt idx="19">
                        <c:v>-0.18319696035590199</c:v>
                      </c:pt>
                      <c:pt idx="20">
                        <c:v>5.8388738496861901E-2</c:v>
                      </c:pt>
                      <c:pt idx="21">
                        <c:v>0.114334994379549</c:v>
                      </c:pt>
                      <c:pt idx="22">
                        <c:v>-2.0714520045622499E-2</c:v>
                      </c:pt>
                      <c:pt idx="23">
                        <c:v>0.138413112110329</c:v>
                      </c:pt>
                      <c:pt idx="24">
                        <c:v>5.5094411525849499E-2</c:v>
                      </c:pt>
                      <c:pt idx="25">
                        <c:v>6.8958604653821198E-2</c:v>
                      </c:pt>
                      <c:pt idx="26">
                        <c:v>-0.25077176407339102</c:v>
                      </c:pt>
                      <c:pt idx="27">
                        <c:v>-0.26551099163168801</c:v>
                      </c:pt>
                      <c:pt idx="28">
                        <c:v>-0.22995475730015599</c:v>
                      </c:pt>
                      <c:pt idx="29">
                        <c:v>-0.107929689297264</c:v>
                      </c:pt>
                      <c:pt idx="30">
                        <c:v>0.37337278720265299</c:v>
                      </c:pt>
                      <c:pt idx="31">
                        <c:v>1.40197102407083E-2</c:v>
                      </c:pt>
                      <c:pt idx="32">
                        <c:v>0.13848628518081099</c:v>
                      </c:pt>
                      <c:pt idx="33">
                        <c:v>-9.8687422456032403E-2</c:v>
                      </c:pt>
                      <c:pt idx="34">
                        <c:v>7.3110385197074496E-2</c:v>
                      </c:pt>
                      <c:pt idx="35">
                        <c:v>4.3732518299197803E-2</c:v>
                      </c:pt>
                      <c:pt idx="36">
                        <c:v>5.0878192443805301E-2</c:v>
                      </c:pt>
                      <c:pt idx="37">
                        <c:v>1.4225353396476299E-2</c:v>
                      </c:pt>
                      <c:pt idx="38">
                        <c:v>-8.3202356662754703E-2</c:v>
                      </c:pt>
                      <c:pt idx="39">
                        <c:v>7.5247684781686003E-2</c:v>
                      </c:pt>
                      <c:pt idx="40">
                        <c:v>-1.3656137060311701E-2</c:v>
                      </c:pt>
                      <c:pt idx="41">
                        <c:v>0.104644587033843</c:v>
                      </c:pt>
                      <c:pt idx="42">
                        <c:v>-3.6431917969273399E-2</c:v>
                      </c:pt>
                      <c:pt idx="43">
                        <c:v>-7.8651174231436999E-2</c:v>
                      </c:pt>
                      <c:pt idx="44">
                        <c:v>5.8178279142338502E-2</c:v>
                      </c:pt>
                      <c:pt idx="45">
                        <c:v>2.2224994976375499E-2</c:v>
                      </c:pt>
                      <c:pt idx="46">
                        <c:v>-8.9211503406201806E-2</c:v>
                      </c:pt>
                      <c:pt idx="47">
                        <c:v>-0.139127388707286</c:v>
                      </c:pt>
                      <c:pt idx="48">
                        <c:v>-0.31388220999292199</c:v>
                      </c:pt>
                      <c:pt idx="49">
                        <c:v>1.8632877119522499E-2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C-DB02-42F5-9079-E030499B7ACF}"/>
                  </c:ext>
                </c:extLst>
              </c15:ser>
            </c15:filteredRadarSeries>
            <c15:filteredRadarSeries>
              <c15:ser>
                <c:idx val="125"/>
                <c:order val="1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'50d_nor'!$A$127</c15:sqref>
                        </c15:formulaRef>
                      </c:ext>
                    </c:extLst>
                    <c:strCache>
                      <c:ptCount val="1"/>
                      <c:pt idx="0">
                        <c:v>Dancers and choreographers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'50d_nor'!$B$127:$AY$127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-4.5804561308749298E-2</c:v>
                      </c:pt>
                      <c:pt idx="1">
                        <c:v>5.0482712220364802E-2</c:v>
                      </c:pt>
                      <c:pt idx="2">
                        <c:v>-0.20118487367749499</c:v>
                      </c:pt>
                      <c:pt idx="3">
                        <c:v>-0.100271237557313</c:v>
                      </c:pt>
                      <c:pt idx="4">
                        <c:v>-1.9240735349848999E-2</c:v>
                      </c:pt>
                      <c:pt idx="5">
                        <c:v>5.0628214523284303E-2</c:v>
                      </c:pt>
                      <c:pt idx="6">
                        <c:v>-5.3781830201922003E-2</c:v>
                      </c:pt>
                      <c:pt idx="7">
                        <c:v>-2.92755001181868E-2</c:v>
                      </c:pt>
                      <c:pt idx="8">
                        <c:v>-0.17969982750993599</c:v>
                      </c:pt>
                      <c:pt idx="9">
                        <c:v>0.14235844373769399</c:v>
                      </c:pt>
                      <c:pt idx="10">
                        <c:v>9.82732219045271E-2</c:v>
                      </c:pt>
                      <c:pt idx="11">
                        <c:v>2.0662277678518901E-2</c:v>
                      </c:pt>
                      <c:pt idx="12">
                        <c:v>3.57126000773791E-2</c:v>
                      </c:pt>
                      <c:pt idx="13">
                        <c:v>0.28282239424703898</c:v>
                      </c:pt>
                      <c:pt idx="14">
                        <c:v>-3.0173716717157399E-2</c:v>
                      </c:pt>
                      <c:pt idx="15">
                        <c:v>-6.8494515266563596E-2</c:v>
                      </c:pt>
                      <c:pt idx="16">
                        <c:v>0.17555558970451501</c:v>
                      </c:pt>
                      <c:pt idx="17">
                        <c:v>8.8776469014984899E-2</c:v>
                      </c:pt>
                      <c:pt idx="18">
                        <c:v>-1.8209479268844898E-2</c:v>
                      </c:pt>
                      <c:pt idx="19">
                        <c:v>-0.31410354228894499</c:v>
                      </c:pt>
                      <c:pt idx="20">
                        <c:v>0.129524701588768</c:v>
                      </c:pt>
                      <c:pt idx="21">
                        <c:v>0.196598769898399</c:v>
                      </c:pt>
                      <c:pt idx="22">
                        <c:v>-6.3460519074512903E-2</c:v>
                      </c:pt>
                      <c:pt idx="23">
                        <c:v>5.1011072794982397E-2</c:v>
                      </c:pt>
                      <c:pt idx="24">
                        <c:v>9.8964497389905006E-3</c:v>
                      </c:pt>
                      <c:pt idx="25">
                        <c:v>7.9175662932503194E-2</c:v>
                      </c:pt>
                      <c:pt idx="26">
                        <c:v>-0.23052111133143299</c:v>
                      </c:pt>
                      <c:pt idx="27">
                        <c:v>-0.194357762080832</c:v>
                      </c:pt>
                      <c:pt idx="28">
                        <c:v>-0.203451376620469</c:v>
                      </c:pt>
                      <c:pt idx="29">
                        <c:v>-0.17988021211097899</c:v>
                      </c:pt>
                      <c:pt idx="30">
                        <c:v>0.18387299867172099</c:v>
                      </c:pt>
                      <c:pt idx="31">
                        <c:v>0.18595124084146</c:v>
                      </c:pt>
                      <c:pt idx="32">
                        <c:v>2.7878232544963501E-2</c:v>
                      </c:pt>
                      <c:pt idx="33">
                        <c:v>-7.2711222975321302E-2</c:v>
                      </c:pt>
                      <c:pt idx="34">
                        <c:v>8.2420977298719306E-2</c:v>
                      </c:pt>
                      <c:pt idx="35">
                        <c:v>5.5637835064203001E-2</c:v>
                      </c:pt>
                      <c:pt idx="36">
                        <c:v>-4.5895296964808402E-2</c:v>
                      </c:pt>
                      <c:pt idx="37">
                        <c:v>7.6717295756092693E-2</c:v>
                      </c:pt>
                      <c:pt idx="38">
                        <c:v>-9.0796302256772904E-2</c:v>
                      </c:pt>
                      <c:pt idx="39">
                        <c:v>8.5805185212065996E-2</c:v>
                      </c:pt>
                      <c:pt idx="40">
                        <c:v>-0.1107217995962</c:v>
                      </c:pt>
                      <c:pt idx="41">
                        <c:v>0.104364280213308</c:v>
                      </c:pt>
                      <c:pt idx="42">
                        <c:v>0.11111112674535201</c:v>
                      </c:pt>
                      <c:pt idx="43">
                        <c:v>-3.8502530400257903E-2</c:v>
                      </c:pt>
                      <c:pt idx="44">
                        <c:v>9.9607671329792993E-2</c:v>
                      </c:pt>
                      <c:pt idx="45">
                        <c:v>-0.10197535840352299</c:v>
                      </c:pt>
                      <c:pt idx="46">
                        <c:v>2.6593206491598499E-2</c:v>
                      </c:pt>
                      <c:pt idx="47">
                        <c:v>-0.218643711441838</c:v>
                      </c:pt>
                      <c:pt idx="48">
                        <c:v>-0.27746214061088897</c:v>
                      </c:pt>
                      <c:pt idx="49">
                        <c:v>1.51578526870162E-2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D-DB02-42F5-9079-E030499B7ACF}"/>
                  </c:ext>
                </c:extLst>
              </c15:ser>
            </c15:filteredRadarSeries>
            <c15:filteredRadarSeries>
              <c15:ser>
                <c:idx val="126"/>
                <c:order val="1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'50d_nor'!$A$128</c15:sqref>
                        </c15:formulaRef>
                      </c:ext>
                    </c:extLst>
                    <c:strCache>
                      <c:ptCount val="1"/>
                      <c:pt idx="0">
                        <c:v>Actors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'50d_nor'!$B$128:$AY$128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9.1493639471577695E-3</c:v>
                      </c:pt>
                      <c:pt idx="1">
                        <c:v>6.1804065499178898E-2</c:v>
                      </c:pt>
                      <c:pt idx="2">
                        <c:v>-8.7469833443594797E-2</c:v>
                      </c:pt>
                      <c:pt idx="3">
                        <c:v>-0.107499614464436</c:v>
                      </c:pt>
                      <c:pt idx="4">
                        <c:v>8.5185435778817306E-2</c:v>
                      </c:pt>
                      <c:pt idx="5">
                        <c:v>0.13851463280093701</c:v>
                      </c:pt>
                      <c:pt idx="6">
                        <c:v>-5.4552099845159699E-2</c:v>
                      </c:pt>
                      <c:pt idx="7">
                        <c:v>-4.7812841896452104E-3</c:v>
                      </c:pt>
                      <c:pt idx="8">
                        <c:v>-0.19636705113436201</c:v>
                      </c:pt>
                      <c:pt idx="9">
                        <c:v>0.14512286544717601</c:v>
                      </c:pt>
                      <c:pt idx="10">
                        <c:v>1.0247697786980901E-2</c:v>
                      </c:pt>
                      <c:pt idx="11">
                        <c:v>0.11916466421899</c:v>
                      </c:pt>
                      <c:pt idx="12">
                        <c:v>2.4144735085324599E-2</c:v>
                      </c:pt>
                      <c:pt idx="13">
                        <c:v>0.24319435488616001</c:v>
                      </c:pt>
                      <c:pt idx="14">
                        <c:v>0.123254932356921</c:v>
                      </c:pt>
                      <c:pt idx="15">
                        <c:v>-4.9527564333105498E-2</c:v>
                      </c:pt>
                      <c:pt idx="16">
                        <c:v>0.237573559302002</c:v>
                      </c:pt>
                      <c:pt idx="17">
                        <c:v>5.5484468301856098E-2</c:v>
                      </c:pt>
                      <c:pt idx="18">
                        <c:v>-2.3825716957575099E-2</c:v>
                      </c:pt>
                      <c:pt idx="19">
                        <c:v>-0.20430452597955701</c:v>
                      </c:pt>
                      <c:pt idx="20">
                        <c:v>0.105327252927856</c:v>
                      </c:pt>
                      <c:pt idx="21">
                        <c:v>0.20381080744851601</c:v>
                      </c:pt>
                      <c:pt idx="22">
                        <c:v>4.8359730115451201E-2</c:v>
                      </c:pt>
                      <c:pt idx="23">
                        <c:v>0.172117875590548</c:v>
                      </c:pt>
                      <c:pt idx="24">
                        <c:v>4.0070955546246102E-2</c:v>
                      </c:pt>
                      <c:pt idx="25">
                        <c:v>-7.26240969986819E-2</c:v>
                      </c:pt>
                      <c:pt idx="26">
                        <c:v>-0.14284416453467999</c:v>
                      </c:pt>
                      <c:pt idx="27">
                        <c:v>-0.157864601382884</c:v>
                      </c:pt>
                      <c:pt idx="28">
                        <c:v>-0.14097752870385999</c:v>
                      </c:pt>
                      <c:pt idx="29">
                        <c:v>-0.12745533770562201</c:v>
                      </c:pt>
                      <c:pt idx="30">
                        <c:v>0.39993099931735898</c:v>
                      </c:pt>
                      <c:pt idx="31">
                        <c:v>0.16607741925500599</c:v>
                      </c:pt>
                      <c:pt idx="32">
                        <c:v>0.120541379353623</c:v>
                      </c:pt>
                      <c:pt idx="33">
                        <c:v>-0.228534712349101</c:v>
                      </c:pt>
                      <c:pt idx="34">
                        <c:v>9.4376196125885506E-2</c:v>
                      </c:pt>
                      <c:pt idx="35">
                        <c:v>0.120397061629165</c:v>
                      </c:pt>
                      <c:pt idx="36">
                        <c:v>-1.6489629261536201E-2</c:v>
                      </c:pt>
                      <c:pt idx="37">
                        <c:v>-6.5412008610631303E-2</c:v>
                      </c:pt>
                      <c:pt idx="38">
                        <c:v>-0.16951445979802099</c:v>
                      </c:pt>
                      <c:pt idx="39">
                        <c:v>-0.10195857341221599</c:v>
                      </c:pt>
                      <c:pt idx="40">
                        <c:v>-6.7246362845190796E-2</c:v>
                      </c:pt>
                      <c:pt idx="41">
                        <c:v>0.28848353552202199</c:v>
                      </c:pt>
                      <c:pt idx="42">
                        <c:v>2.1607781402745399E-2</c:v>
                      </c:pt>
                      <c:pt idx="43">
                        <c:v>-9.5371228857675502E-2</c:v>
                      </c:pt>
                      <c:pt idx="44">
                        <c:v>-4.6550061807443803E-2</c:v>
                      </c:pt>
                      <c:pt idx="45">
                        <c:v>-0.12506839849978199</c:v>
                      </c:pt>
                      <c:pt idx="46">
                        <c:v>-1.27580666255809E-2</c:v>
                      </c:pt>
                      <c:pt idx="47">
                        <c:v>-0.10888962202105899</c:v>
                      </c:pt>
                      <c:pt idx="48">
                        <c:v>-0.22475586666921099</c:v>
                      </c:pt>
                      <c:pt idx="49">
                        <c:v>0.14960620949251199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E-DB02-42F5-9079-E030499B7ACF}"/>
                  </c:ext>
                </c:extLst>
              </c15:ser>
            </c15:filteredRadarSeries>
            <c15:filteredRadarSeries>
              <c15:ser>
                <c:idx val="127"/>
                <c:order val="1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'50d_nor'!$A$129</c15:sqref>
                        </c15:formulaRef>
                      </c:ext>
                    </c:extLst>
                    <c:strCache>
                      <c:ptCount val="1"/>
                      <c:pt idx="0">
                        <c:v>Religious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'50d_nor'!$B$129:$AY$129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-6.2210585921905398E-2</c:v>
                      </c:pt>
                      <c:pt idx="1">
                        <c:v>3.5876601909277502E-2</c:v>
                      </c:pt>
                      <c:pt idx="2">
                        <c:v>-9.5329283584604102E-2</c:v>
                      </c:pt>
                      <c:pt idx="3">
                        <c:v>-0.122464771577571</c:v>
                      </c:pt>
                      <c:pt idx="4">
                        <c:v>0.105808361341083</c:v>
                      </c:pt>
                      <c:pt idx="5">
                        <c:v>-3.10505235916952E-2</c:v>
                      </c:pt>
                      <c:pt idx="6">
                        <c:v>-3.0440830381710301E-2</c:v>
                      </c:pt>
                      <c:pt idx="7">
                        <c:v>-0.109103422624916</c:v>
                      </c:pt>
                      <c:pt idx="8">
                        <c:v>-7.4232258057061696E-3</c:v>
                      </c:pt>
                      <c:pt idx="9">
                        <c:v>4.2421191489210197E-2</c:v>
                      </c:pt>
                      <c:pt idx="10">
                        <c:v>9.9656378668742905E-3</c:v>
                      </c:pt>
                      <c:pt idx="11">
                        <c:v>-9.0520851489395607E-2</c:v>
                      </c:pt>
                      <c:pt idx="12">
                        <c:v>7.9118872050544395E-2</c:v>
                      </c:pt>
                      <c:pt idx="13">
                        <c:v>7.2526626668238002E-3</c:v>
                      </c:pt>
                      <c:pt idx="14">
                        <c:v>-2.98225128634798E-2</c:v>
                      </c:pt>
                      <c:pt idx="15">
                        <c:v>-3.7957798696929501E-2</c:v>
                      </c:pt>
                      <c:pt idx="16">
                        <c:v>3.6842029893600997E-2</c:v>
                      </c:pt>
                      <c:pt idx="17">
                        <c:v>3.01760297813852E-2</c:v>
                      </c:pt>
                      <c:pt idx="18">
                        <c:v>0.10854142502601</c:v>
                      </c:pt>
                      <c:pt idx="19">
                        <c:v>-3.4224957734081102E-2</c:v>
                      </c:pt>
                      <c:pt idx="20">
                        <c:v>4.90069195594387E-2</c:v>
                      </c:pt>
                      <c:pt idx="21">
                        <c:v>0.14142515656382099</c:v>
                      </c:pt>
                      <c:pt idx="22">
                        <c:v>-5.4289922188043099E-2</c:v>
                      </c:pt>
                      <c:pt idx="23">
                        <c:v>0.13318376193409701</c:v>
                      </c:pt>
                      <c:pt idx="24">
                        <c:v>-6.2199245371779198E-2</c:v>
                      </c:pt>
                      <c:pt idx="25">
                        <c:v>-0.18265979156831799</c:v>
                      </c:pt>
                      <c:pt idx="26">
                        <c:v>-0.12511274649049001</c:v>
                      </c:pt>
                      <c:pt idx="27">
                        <c:v>-0.25154321328701301</c:v>
                      </c:pt>
                      <c:pt idx="28">
                        <c:v>-0.104395627391074</c:v>
                      </c:pt>
                      <c:pt idx="29">
                        <c:v>5.4345374178563603E-2</c:v>
                      </c:pt>
                      <c:pt idx="30">
                        <c:v>0.50565992919716496</c:v>
                      </c:pt>
                      <c:pt idx="31">
                        <c:v>0.121224006621309</c:v>
                      </c:pt>
                      <c:pt idx="32">
                        <c:v>-2.1502647464787299E-2</c:v>
                      </c:pt>
                      <c:pt idx="33">
                        <c:v>-0.23133145263860599</c:v>
                      </c:pt>
                      <c:pt idx="34">
                        <c:v>-5.35807773450553E-2</c:v>
                      </c:pt>
                      <c:pt idx="35">
                        <c:v>5.4903475503104801E-2</c:v>
                      </c:pt>
                      <c:pt idx="36">
                        <c:v>-6.8969650205665103E-2</c:v>
                      </c:pt>
                      <c:pt idx="37">
                        <c:v>-6.5480753113193596E-3</c:v>
                      </c:pt>
                      <c:pt idx="38">
                        <c:v>-4.99781313414576E-2</c:v>
                      </c:pt>
                      <c:pt idx="39">
                        <c:v>7.6342327285047404E-2</c:v>
                      </c:pt>
                      <c:pt idx="40">
                        <c:v>-3.1107779699883799E-2</c:v>
                      </c:pt>
                      <c:pt idx="41">
                        <c:v>-4.85469406498183E-2</c:v>
                      </c:pt>
                      <c:pt idx="42">
                        <c:v>6.6204034620858804E-2</c:v>
                      </c:pt>
                      <c:pt idx="43">
                        <c:v>0.26685709206396602</c:v>
                      </c:pt>
                      <c:pt idx="44">
                        <c:v>0.111112900007795</c:v>
                      </c:pt>
                      <c:pt idx="45">
                        <c:v>8.8781754632593496E-4</c:v>
                      </c:pt>
                      <c:pt idx="46">
                        <c:v>-0.12403222435323</c:v>
                      </c:pt>
                      <c:pt idx="47">
                        <c:v>7.0829262870108906E-2</c:v>
                      </c:pt>
                      <c:pt idx="48">
                        <c:v>-7.7406898377115799E-2</c:v>
                      </c:pt>
                      <c:pt idx="49">
                        <c:v>-2.5080667617830101E-2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F-DB02-42F5-9079-E030499B7ACF}"/>
                  </c:ext>
                </c:extLst>
              </c15:ser>
            </c15:filteredRadarSeries>
            <c15:filteredRadarSeries>
              <c15:ser>
                <c:idx val="128"/>
                <c:order val="1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'50d_nor'!$A$130</c15:sqref>
                        </c15:formulaRef>
                      </c:ext>
                    </c:extLst>
                    <c:strCache>
                      <c:ptCount val="1"/>
                      <c:pt idx="0">
                        <c:v>Chemical and physical science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'50d_nor'!$B$130:$AY$130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1.8947967579189401E-2</c:v>
                      </c:pt>
                      <c:pt idx="1">
                        <c:v>1.9341423216793299E-2</c:v>
                      </c:pt>
                      <c:pt idx="2">
                        <c:v>2.4502051427125499E-2</c:v>
                      </c:pt>
                      <c:pt idx="3">
                        <c:v>2.06339350182453E-2</c:v>
                      </c:pt>
                      <c:pt idx="4">
                        <c:v>-9.8830878512984003E-3</c:v>
                      </c:pt>
                      <c:pt idx="5">
                        <c:v>2.01113208951984E-2</c:v>
                      </c:pt>
                      <c:pt idx="6">
                        <c:v>1.8451563795806501E-2</c:v>
                      </c:pt>
                      <c:pt idx="7">
                        <c:v>-7.3058210363209503E-2</c:v>
                      </c:pt>
                      <c:pt idx="8">
                        <c:v>6.9624371984381497E-2</c:v>
                      </c:pt>
                      <c:pt idx="9">
                        <c:v>3.6126633724795298E-2</c:v>
                      </c:pt>
                      <c:pt idx="10">
                        <c:v>0.16573993952886401</c:v>
                      </c:pt>
                      <c:pt idx="11">
                        <c:v>2.8298628277666901E-3</c:v>
                      </c:pt>
                      <c:pt idx="12">
                        <c:v>5.3430968526869699E-3</c:v>
                      </c:pt>
                      <c:pt idx="13">
                        <c:v>5.3953673661249701E-2</c:v>
                      </c:pt>
                      <c:pt idx="14">
                        <c:v>-2.8145618629146E-2</c:v>
                      </c:pt>
                      <c:pt idx="15">
                        <c:v>2.1122253906911598E-2</c:v>
                      </c:pt>
                      <c:pt idx="16">
                        <c:v>-2.54225892481275E-2</c:v>
                      </c:pt>
                      <c:pt idx="17">
                        <c:v>0.142537790193624</c:v>
                      </c:pt>
                      <c:pt idx="18">
                        <c:v>-5.2029517615190299E-2</c:v>
                      </c:pt>
                      <c:pt idx="19">
                        <c:v>-7.8456695882392499E-2</c:v>
                      </c:pt>
                      <c:pt idx="20">
                        <c:v>0.104548716839028</c:v>
                      </c:pt>
                      <c:pt idx="21">
                        <c:v>9.6808756886458E-2</c:v>
                      </c:pt>
                      <c:pt idx="22">
                        <c:v>2.11264669572611E-2</c:v>
                      </c:pt>
                      <c:pt idx="23">
                        <c:v>-8.42657891651548E-2</c:v>
                      </c:pt>
                      <c:pt idx="24">
                        <c:v>4.4049718191723599E-3</c:v>
                      </c:pt>
                      <c:pt idx="25">
                        <c:v>-0.187600898073847</c:v>
                      </c:pt>
                      <c:pt idx="26">
                        <c:v>-0.13327676993711199</c:v>
                      </c:pt>
                      <c:pt idx="27">
                        <c:v>-0.12117546744457899</c:v>
                      </c:pt>
                      <c:pt idx="28">
                        <c:v>6.36178554566833E-3</c:v>
                      </c:pt>
                      <c:pt idx="29">
                        <c:v>9.4254730203617593E-3</c:v>
                      </c:pt>
                      <c:pt idx="30">
                        <c:v>0.44835162070621398</c:v>
                      </c:pt>
                      <c:pt idx="31">
                        <c:v>-5.7201608311126202E-2</c:v>
                      </c:pt>
                      <c:pt idx="32">
                        <c:v>-4.2507305378814399E-2</c:v>
                      </c:pt>
                      <c:pt idx="33">
                        <c:v>-0.27785279033647697</c:v>
                      </c:pt>
                      <c:pt idx="34">
                        <c:v>4.03208130426859E-2</c:v>
                      </c:pt>
                      <c:pt idx="35">
                        <c:v>0.13483250911435399</c:v>
                      </c:pt>
                      <c:pt idx="36">
                        <c:v>-3.7291536056347999E-3</c:v>
                      </c:pt>
                      <c:pt idx="37">
                        <c:v>0.10488624699532199</c:v>
                      </c:pt>
                      <c:pt idx="38">
                        <c:v>0.15891111937101299</c:v>
                      </c:pt>
                      <c:pt idx="39">
                        <c:v>7.0989796941839906E-2</c:v>
                      </c:pt>
                      <c:pt idx="40">
                        <c:v>1.8857544198009401E-2</c:v>
                      </c:pt>
                      <c:pt idx="41">
                        <c:v>-6.1924799393695502E-2</c:v>
                      </c:pt>
                      <c:pt idx="42">
                        <c:v>0.115047321077375</c:v>
                      </c:pt>
                      <c:pt idx="43">
                        <c:v>7.6166159970751698E-2</c:v>
                      </c:pt>
                      <c:pt idx="44">
                        <c:v>0.114858351619819</c:v>
                      </c:pt>
                      <c:pt idx="45">
                        <c:v>1.8798518745730401E-2</c:v>
                      </c:pt>
                      <c:pt idx="46">
                        <c:v>8.3868237154319E-2</c:v>
                      </c:pt>
                      <c:pt idx="47">
                        <c:v>0.157162154028712</c:v>
                      </c:pt>
                      <c:pt idx="48">
                        <c:v>-6.58601847965197E-2</c:v>
                      </c:pt>
                      <c:pt idx="49">
                        <c:v>2.4758999383805099E-2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0-DB02-42F5-9079-E030499B7ACF}"/>
                  </c:ext>
                </c:extLst>
              </c15:ser>
            </c15:filteredRadarSeries>
            <c15:filteredRadarSeries>
              <c15:ser>
                <c:idx val="129"/>
                <c:order val="1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'50d_nor'!$A$131</c15:sqref>
                        </c15:formulaRef>
                      </c:ext>
                    </c:extLst>
                    <c:strCache>
                      <c:ptCount val="1"/>
                      <c:pt idx="0">
                        <c:v>Civil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'50d_nor'!$B$131:$AY$131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-4.7265418325059504E-3</c:v>
                      </c:pt>
                      <c:pt idx="1">
                        <c:v>-8.89075168511783E-2</c:v>
                      </c:pt>
                      <c:pt idx="2">
                        <c:v>3.4677326188757199E-2</c:v>
                      </c:pt>
                      <c:pt idx="3">
                        <c:v>-7.3936867247127204E-3</c:v>
                      </c:pt>
                      <c:pt idx="4">
                        <c:v>-6.7571782917433404E-2</c:v>
                      </c:pt>
                      <c:pt idx="5">
                        <c:v>-1.5213891307661299E-2</c:v>
                      </c:pt>
                      <c:pt idx="6">
                        <c:v>-4.5762538447548899E-2</c:v>
                      </c:pt>
                      <c:pt idx="7">
                        <c:v>-5.9271498160117604E-3</c:v>
                      </c:pt>
                      <c:pt idx="8">
                        <c:v>5.0046747857189898E-2</c:v>
                      </c:pt>
                      <c:pt idx="9">
                        <c:v>-0.12233296830158701</c:v>
                      </c:pt>
                      <c:pt idx="10">
                        <c:v>0.12629727232003901</c:v>
                      </c:pt>
                      <c:pt idx="11">
                        <c:v>-2.9695370079199701E-2</c:v>
                      </c:pt>
                      <c:pt idx="12">
                        <c:v>-2.06361456597139E-2</c:v>
                      </c:pt>
                      <c:pt idx="13">
                        <c:v>3.3348482483066197E-2</c:v>
                      </c:pt>
                      <c:pt idx="14">
                        <c:v>-8.0426167604242801E-2</c:v>
                      </c:pt>
                      <c:pt idx="15">
                        <c:v>-7.7366705097942204E-2</c:v>
                      </c:pt>
                      <c:pt idx="16">
                        <c:v>-5.38996287609513E-2</c:v>
                      </c:pt>
                      <c:pt idx="17">
                        <c:v>0.19298051084614501</c:v>
                      </c:pt>
                      <c:pt idx="18">
                        <c:v>6.5291785853081501E-3</c:v>
                      </c:pt>
                      <c:pt idx="19">
                        <c:v>-9.3321002372034403E-2</c:v>
                      </c:pt>
                      <c:pt idx="20">
                        <c:v>0.14507459530464401</c:v>
                      </c:pt>
                      <c:pt idx="21">
                        <c:v>0.13044093768977999</c:v>
                      </c:pt>
                      <c:pt idx="22">
                        <c:v>-0.118193462417154</c:v>
                      </c:pt>
                      <c:pt idx="23">
                        <c:v>-9.40687149341842E-2</c:v>
                      </c:pt>
                      <c:pt idx="24">
                        <c:v>-2.3188479286153699E-2</c:v>
                      </c:pt>
                      <c:pt idx="25">
                        <c:v>-0.202417078762405</c:v>
                      </c:pt>
                      <c:pt idx="26">
                        <c:v>-8.12877969982643E-2</c:v>
                      </c:pt>
                      <c:pt idx="27">
                        <c:v>-0.22325010030528999</c:v>
                      </c:pt>
                      <c:pt idx="28">
                        <c:v>-0.103913114807306</c:v>
                      </c:pt>
                      <c:pt idx="29">
                        <c:v>8.0083831238624698E-2</c:v>
                      </c:pt>
                      <c:pt idx="30">
                        <c:v>0.44792617209504298</c:v>
                      </c:pt>
                      <c:pt idx="31">
                        <c:v>-5.3697558007055599E-2</c:v>
                      </c:pt>
                      <c:pt idx="32">
                        <c:v>-5.9158042419048602E-2</c:v>
                      </c:pt>
                      <c:pt idx="33">
                        <c:v>-0.16871953487482799</c:v>
                      </c:pt>
                      <c:pt idx="34">
                        <c:v>4.5904043863748002E-2</c:v>
                      </c:pt>
                      <c:pt idx="35">
                        <c:v>0.12468907206233899</c:v>
                      </c:pt>
                      <c:pt idx="36">
                        <c:v>-3.6616476971502797E-2</c:v>
                      </c:pt>
                      <c:pt idx="37">
                        <c:v>4.4421773109961399E-2</c:v>
                      </c:pt>
                      <c:pt idx="38">
                        <c:v>0.14356333319546699</c:v>
                      </c:pt>
                      <c:pt idx="39">
                        <c:v>7.5298188002501099E-2</c:v>
                      </c:pt>
                      <c:pt idx="40">
                        <c:v>-5.3992365387531799E-2</c:v>
                      </c:pt>
                      <c:pt idx="41">
                        <c:v>-3.44270164511533E-2</c:v>
                      </c:pt>
                      <c:pt idx="42">
                        <c:v>0.122206609429796</c:v>
                      </c:pt>
                      <c:pt idx="43">
                        <c:v>4.3420746067180403E-2</c:v>
                      </c:pt>
                      <c:pt idx="44">
                        <c:v>2.22782277920498E-3</c:v>
                      </c:pt>
                      <c:pt idx="45">
                        <c:v>4.1229611483345396E-3</c:v>
                      </c:pt>
                      <c:pt idx="46">
                        <c:v>-1.31863947268529E-2</c:v>
                      </c:pt>
                      <c:pt idx="47">
                        <c:v>9.3517677667918298E-2</c:v>
                      </c:pt>
                      <c:pt idx="48">
                        <c:v>-0.11778933323077601</c:v>
                      </c:pt>
                      <c:pt idx="49">
                        <c:v>-1.51671440941631E-2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1-DB02-42F5-9079-E030499B7ACF}"/>
                  </c:ext>
                </c:extLst>
              </c15:ser>
            </c15:filteredRadarSeries>
            <c15:filteredRadarSeries>
              <c15:ser>
                <c:idx val="130"/>
                <c:order val="1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'50d_nor'!$A$132</c15:sqref>
                        </c15:formulaRef>
                      </c:ext>
                    </c:extLst>
                    <c:strCache>
                      <c:ptCount val="1"/>
                      <c:pt idx="0">
                        <c:v>Electrical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'50d_nor'!$B$132:$AY$132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-2.16309945811732E-2</c:v>
                      </c:pt>
                      <c:pt idx="1">
                        <c:v>-6.7053383371117797E-2</c:v>
                      </c:pt>
                      <c:pt idx="2">
                        <c:v>0.16041921760958999</c:v>
                      </c:pt>
                      <c:pt idx="3">
                        <c:v>5.2207901683196598E-2</c:v>
                      </c:pt>
                      <c:pt idx="4">
                        <c:v>-0.106006030931482</c:v>
                      </c:pt>
                      <c:pt idx="5">
                        <c:v>2.48070514541677E-2</c:v>
                      </c:pt>
                      <c:pt idx="6">
                        <c:v>-4.0771212701623302E-2</c:v>
                      </c:pt>
                      <c:pt idx="7">
                        <c:v>-9.0477788364005107E-3</c:v>
                      </c:pt>
                      <c:pt idx="8">
                        <c:v>4.0344608437931598E-2</c:v>
                      </c:pt>
                      <c:pt idx="9">
                        <c:v>-4.2812375290742499E-2</c:v>
                      </c:pt>
                      <c:pt idx="10">
                        <c:v>0.22406772632248501</c:v>
                      </c:pt>
                      <c:pt idx="11">
                        <c:v>-1.8665932648726902E-2</c:v>
                      </c:pt>
                      <c:pt idx="12">
                        <c:v>7.1930879953072298E-3</c:v>
                      </c:pt>
                      <c:pt idx="13">
                        <c:v>0.10190126855111099</c:v>
                      </c:pt>
                      <c:pt idx="14">
                        <c:v>-0.14138686271034401</c:v>
                      </c:pt>
                      <c:pt idx="15">
                        <c:v>1.01137439292072E-2</c:v>
                      </c:pt>
                      <c:pt idx="16">
                        <c:v>-0.109737140905352</c:v>
                      </c:pt>
                      <c:pt idx="17">
                        <c:v>0.25405297213205802</c:v>
                      </c:pt>
                      <c:pt idx="18">
                        <c:v>-9.1402716267569295E-3</c:v>
                      </c:pt>
                      <c:pt idx="19">
                        <c:v>-0.163178494944902</c:v>
                      </c:pt>
                      <c:pt idx="20">
                        <c:v>0.223852318410483</c:v>
                      </c:pt>
                      <c:pt idx="21">
                        <c:v>7.2023538303474605E-2</c:v>
                      </c:pt>
                      <c:pt idx="22">
                        <c:v>-9.7439501500885803E-2</c:v>
                      </c:pt>
                      <c:pt idx="23">
                        <c:v>-7.9810018731504201E-2</c:v>
                      </c:pt>
                      <c:pt idx="24">
                        <c:v>3.7338661746080297E-2</c:v>
                      </c:pt>
                      <c:pt idx="25">
                        <c:v>-0.13182686439342201</c:v>
                      </c:pt>
                      <c:pt idx="26">
                        <c:v>-9.2289532299354604E-2</c:v>
                      </c:pt>
                      <c:pt idx="27">
                        <c:v>-0.17012472114791999</c:v>
                      </c:pt>
                      <c:pt idx="28">
                        <c:v>-4.5533256214736598E-2</c:v>
                      </c:pt>
                      <c:pt idx="29">
                        <c:v>1.30903246575379E-2</c:v>
                      </c:pt>
                      <c:pt idx="30">
                        <c:v>0.41890107711304198</c:v>
                      </c:pt>
                      <c:pt idx="31">
                        <c:v>-3.49170257198387E-2</c:v>
                      </c:pt>
                      <c:pt idx="32">
                        <c:v>4.43452977891865E-2</c:v>
                      </c:pt>
                      <c:pt idx="33">
                        <c:v>-0.174751557716533</c:v>
                      </c:pt>
                      <c:pt idx="34">
                        <c:v>7.5158236762933997E-2</c:v>
                      </c:pt>
                      <c:pt idx="35">
                        <c:v>0.16613556255077</c:v>
                      </c:pt>
                      <c:pt idx="36">
                        <c:v>6.8272018101800903E-3</c:v>
                      </c:pt>
                      <c:pt idx="37">
                        <c:v>0.14638887601123099</c:v>
                      </c:pt>
                      <c:pt idx="38">
                        <c:v>0.23162665248466099</c:v>
                      </c:pt>
                      <c:pt idx="39">
                        <c:v>0.132610200583411</c:v>
                      </c:pt>
                      <c:pt idx="40">
                        <c:v>3.5645886218471701E-2</c:v>
                      </c:pt>
                      <c:pt idx="41">
                        <c:v>-3.5412907160445602E-2</c:v>
                      </c:pt>
                      <c:pt idx="42">
                        <c:v>8.5004759905841998E-2</c:v>
                      </c:pt>
                      <c:pt idx="43">
                        <c:v>5.8046123542746901E-2</c:v>
                      </c:pt>
                      <c:pt idx="44">
                        <c:v>4.283413503742E-2</c:v>
                      </c:pt>
                      <c:pt idx="45">
                        <c:v>4.7684158422306201E-3</c:v>
                      </c:pt>
                      <c:pt idx="46">
                        <c:v>5.1918042837306597E-2</c:v>
                      </c:pt>
                      <c:pt idx="47">
                        <c:v>0.100144194660601</c:v>
                      </c:pt>
                      <c:pt idx="48">
                        <c:v>-7.4835573910859099E-2</c:v>
                      </c:pt>
                      <c:pt idx="49">
                        <c:v>-2.51918069648954E-2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2-DB02-42F5-9079-E030499B7ACF}"/>
                  </c:ext>
                </c:extLst>
              </c15:ser>
            </c15:filteredRadarSeries>
            <c15:filteredRadarSeries>
              <c15:ser>
                <c:idx val="131"/>
                <c:order val="1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'50d_nor'!$A$133</c15:sqref>
                        </c15:formulaRef>
                      </c:ext>
                    </c:extLst>
                    <c:strCache>
                      <c:ptCount val="1"/>
                      <c:pt idx="0">
                        <c:v>Electronics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'50d_nor'!$B$133:$AY$133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-2.9888434237248299E-2</c:v>
                      </c:pt>
                      <c:pt idx="1">
                        <c:v>-0.113154333362361</c:v>
                      </c:pt>
                      <c:pt idx="2">
                        <c:v>0.14280070651632801</c:v>
                      </c:pt>
                      <c:pt idx="3">
                        <c:v>9.2224125302556595E-2</c:v>
                      </c:pt>
                      <c:pt idx="4">
                        <c:v>-6.4225755991467501E-2</c:v>
                      </c:pt>
                      <c:pt idx="5">
                        <c:v>-6.4070504552539598E-2</c:v>
                      </c:pt>
                      <c:pt idx="6">
                        <c:v>-9.6949856721560798E-2</c:v>
                      </c:pt>
                      <c:pt idx="7">
                        <c:v>-8.1224689560886604E-2</c:v>
                      </c:pt>
                      <c:pt idx="8">
                        <c:v>3.3251360369591997E-2</c:v>
                      </c:pt>
                      <c:pt idx="9">
                        <c:v>-2.33972678280202E-2</c:v>
                      </c:pt>
                      <c:pt idx="10">
                        <c:v>0.22832623486024001</c:v>
                      </c:pt>
                      <c:pt idx="11">
                        <c:v>-2.39899847396851E-2</c:v>
                      </c:pt>
                      <c:pt idx="12">
                        <c:v>-2.2335369982247898E-2</c:v>
                      </c:pt>
                      <c:pt idx="13">
                        <c:v>8.3054309322725894E-2</c:v>
                      </c:pt>
                      <c:pt idx="14">
                        <c:v>-0.129024070972835</c:v>
                      </c:pt>
                      <c:pt idx="15">
                        <c:v>3.6096160887967098E-2</c:v>
                      </c:pt>
                      <c:pt idx="16">
                        <c:v>-0.107527720787621</c:v>
                      </c:pt>
                      <c:pt idx="17">
                        <c:v>0.24826988862614299</c:v>
                      </c:pt>
                      <c:pt idx="18">
                        <c:v>-1.2421630412194601E-2</c:v>
                      </c:pt>
                      <c:pt idx="19">
                        <c:v>-0.153166906982033</c:v>
                      </c:pt>
                      <c:pt idx="20">
                        <c:v>0.23379456772589499</c:v>
                      </c:pt>
                      <c:pt idx="21">
                        <c:v>8.5793125288228397E-2</c:v>
                      </c:pt>
                      <c:pt idx="22">
                        <c:v>-0.120235116611271</c:v>
                      </c:pt>
                      <c:pt idx="23">
                        <c:v>-0.10513227678937299</c:v>
                      </c:pt>
                      <c:pt idx="24">
                        <c:v>-1.4742217328936699E-2</c:v>
                      </c:pt>
                      <c:pt idx="25">
                        <c:v>-0.113956711350351</c:v>
                      </c:pt>
                      <c:pt idx="26">
                        <c:v>-0.137490609811177</c:v>
                      </c:pt>
                      <c:pt idx="27">
                        <c:v>-0.18900332595824701</c:v>
                      </c:pt>
                      <c:pt idx="28">
                        <c:v>-0.10253927594856301</c:v>
                      </c:pt>
                      <c:pt idx="29">
                        <c:v>-8.0579763780644093E-3</c:v>
                      </c:pt>
                      <c:pt idx="30">
                        <c:v>0.40702837690930299</c:v>
                      </c:pt>
                      <c:pt idx="31">
                        <c:v>-1.56987106249191E-2</c:v>
                      </c:pt>
                      <c:pt idx="32">
                        <c:v>6.7720263373893405E-2</c:v>
                      </c:pt>
                      <c:pt idx="33">
                        <c:v>-0.100946183314275</c:v>
                      </c:pt>
                      <c:pt idx="34">
                        <c:v>9.2168370220968202E-2</c:v>
                      </c:pt>
                      <c:pt idx="35">
                        <c:v>9.5268891980879705E-2</c:v>
                      </c:pt>
                      <c:pt idx="36">
                        <c:v>-4.1682506371823101E-2</c:v>
                      </c:pt>
                      <c:pt idx="37">
                        <c:v>0.14928051714926299</c:v>
                      </c:pt>
                      <c:pt idx="38">
                        <c:v>0.183427654416736</c:v>
                      </c:pt>
                      <c:pt idx="39">
                        <c:v>5.4585146591244998E-2</c:v>
                      </c:pt>
                      <c:pt idx="40">
                        <c:v>2.5684622522702202E-2</c:v>
                      </c:pt>
                      <c:pt idx="41">
                        <c:v>-6.0205595958018297E-2</c:v>
                      </c:pt>
                      <c:pt idx="42">
                        <c:v>0.121889492323975</c:v>
                      </c:pt>
                      <c:pt idx="43">
                        <c:v>1.2197436139798901E-2</c:v>
                      </c:pt>
                      <c:pt idx="44">
                        <c:v>0.11441240524901999</c:v>
                      </c:pt>
                      <c:pt idx="45">
                        <c:v>1.7627021087274299E-2</c:v>
                      </c:pt>
                      <c:pt idx="46">
                        <c:v>4.5551573029091103E-2</c:v>
                      </c:pt>
                      <c:pt idx="47">
                        <c:v>0.13590329389429501</c:v>
                      </c:pt>
                      <c:pt idx="48">
                        <c:v>-0.10699327291928799</c:v>
                      </c:pt>
                      <c:pt idx="49">
                        <c:v>1.9076526538340102E-2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3-DB02-42F5-9079-E030499B7ACF}"/>
                  </c:ext>
                </c:extLst>
              </c15:ser>
            </c15:filteredRadarSeries>
            <c15:filteredRadarSeries>
              <c15:ser>
                <c:idx val="132"/>
                <c:order val="1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'50d_nor'!$A$134</c15:sqref>
                        </c15:formulaRef>
                      </c:ext>
                    </c:extLst>
                    <c:strCache>
                      <c:ptCount val="1"/>
                      <c:pt idx="0">
                        <c:v>Telecommunications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'50d_nor'!$B$134:$AY$134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1.9935095011700901E-2</c:v>
                      </c:pt>
                      <c:pt idx="1">
                        <c:v>-9.6029839439961406E-2</c:v>
                      </c:pt>
                      <c:pt idx="2">
                        <c:v>0.14342953962857999</c:v>
                      </c:pt>
                      <c:pt idx="3">
                        <c:v>0.12825342888024999</c:v>
                      </c:pt>
                      <c:pt idx="4">
                        <c:v>-0.11025679164331099</c:v>
                      </c:pt>
                      <c:pt idx="5">
                        <c:v>-4.2841187156598702E-2</c:v>
                      </c:pt>
                      <c:pt idx="6">
                        <c:v>-9.8585615343806707E-2</c:v>
                      </c:pt>
                      <c:pt idx="7">
                        <c:v>-6.6288345862227496E-2</c:v>
                      </c:pt>
                      <c:pt idx="8">
                        <c:v>7.0909930800499704E-2</c:v>
                      </c:pt>
                      <c:pt idx="9">
                        <c:v>-6.80889045113241E-2</c:v>
                      </c:pt>
                      <c:pt idx="10">
                        <c:v>0.20135268496168901</c:v>
                      </c:pt>
                      <c:pt idx="11">
                        <c:v>1.0750219441895701E-2</c:v>
                      </c:pt>
                      <c:pt idx="12">
                        <c:v>-2.74618121079797E-2</c:v>
                      </c:pt>
                      <c:pt idx="13">
                        <c:v>0.117224319994766</c:v>
                      </c:pt>
                      <c:pt idx="14">
                        <c:v>-0.14698549390319601</c:v>
                      </c:pt>
                      <c:pt idx="15">
                        <c:v>2.6538241120758099E-2</c:v>
                      </c:pt>
                      <c:pt idx="16">
                        <c:v>-8.3723808008560205E-2</c:v>
                      </c:pt>
                      <c:pt idx="17">
                        <c:v>0.19640911712650599</c:v>
                      </c:pt>
                      <c:pt idx="18">
                        <c:v>2.0442928214138699E-2</c:v>
                      </c:pt>
                      <c:pt idx="19">
                        <c:v>-0.115204956275148</c:v>
                      </c:pt>
                      <c:pt idx="20">
                        <c:v>0.227472960380742</c:v>
                      </c:pt>
                      <c:pt idx="21">
                        <c:v>8.7887571532796194E-2</c:v>
                      </c:pt>
                      <c:pt idx="22">
                        <c:v>-0.13451047494048499</c:v>
                      </c:pt>
                      <c:pt idx="23">
                        <c:v>-7.1737536006462002E-2</c:v>
                      </c:pt>
                      <c:pt idx="24">
                        <c:v>-1.6146761086206201E-3</c:v>
                      </c:pt>
                      <c:pt idx="25">
                        <c:v>-0.13856940522348499</c:v>
                      </c:pt>
                      <c:pt idx="26">
                        <c:v>-5.9071233757518299E-2</c:v>
                      </c:pt>
                      <c:pt idx="27">
                        <c:v>-0.208528783837586</c:v>
                      </c:pt>
                      <c:pt idx="28">
                        <c:v>-0.120749079550237</c:v>
                      </c:pt>
                      <c:pt idx="29">
                        <c:v>5.1733808463737999E-2</c:v>
                      </c:pt>
                      <c:pt idx="30">
                        <c:v>0.411978863668641</c:v>
                      </c:pt>
                      <c:pt idx="31">
                        <c:v>-1.24993872145723E-2</c:v>
                      </c:pt>
                      <c:pt idx="32">
                        <c:v>2.1958837599831801E-2</c:v>
                      </c:pt>
                      <c:pt idx="33">
                        <c:v>-8.4366953294234506E-2</c:v>
                      </c:pt>
                      <c:pt idx="34">
                        <c:v>3.5199804220641902E-2</c:v>
                      </c:pt>
                      <c:pt idx="35">
                        <c:v>5.8507580202752402E-2</c:v>
                      </c:pt>
                      <c:pt idx="36">
                        <c:v>-5.2461881142636703E-2</c:v>
                      </c:pt>
                      <c:pt idx="37">
                        <c:v>0.147765592873778</c:v>
                      </c:pt>
                      <c:pt idx="38">
                        <c:v>0.16674397800929</c:v>
                      </c:pt>
                      <c:pt idx="39">
                        <c:v>8.3009658926463697E-2</c:v>
                      </c:pt>
                      <c:pt idx="40">
                        <c:v>3.2557548339367297E-2</c:v>
                      </c:pt>
                      <c:pt idx="41">
                        <c:v>-3.13601973171359E-2</c:v>
                      </c:pt>
                      <c:pt idx="42">
                        <c:v>0.137366611415982</c:v>
                      </c:pt>
                      <c:pt idx="43">
                        <c:v>6.4267817042833603E-2</c:v>
                      </c:pt>
                      <c:pt idx="44">
                        <c:v>1.5898476460722701E-2</c:v>
                      </c:pt>
                      <c:pt idx="45">
                        <c:v>2.0449272956458701E-2</c:v>
                      </c:pt>
                      <c:pt idx="46">
                        <c:v>-9.8052883658911807E-3</c:v>
                      </c:pt>
                      <c:pt idx="47">
                        <c:v>0.13427978935155899</c:v>
                      </c:pt>
                      <c:pt idx="48">
                        <c:v>-6.7499068401489795E-2</c:v>
                      </c:pt>
                      <c:pt idx="49">
                        <c:v>1.5703560687857599E-2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4-DB02-42F5-9079-E030499B7ACF}"/>
                  </c:ext>
                </c:extLst>
              </c15:ser>
            </c15:filteredRadarSeries>
            <c15:filteredRadarSeries>
              <c15:ser>
                <c:idx val="133"/>
                <c:order val="1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'50d_nor'!$A$135</c15:sqref>
                        </c15:formulaRef>
                      </c:ext>
                    </c:extLst>
                    <c:strCache>
                      <c:ptCount val="1"/>
                      <c:pt idx="0">
                        <c:v>Mechanical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'50d_nor'!$B$135:$AY$135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2.9535198996905698E-3</c:v>
                      </c:pt>
                      <c:pt idx="1">
                        <c:v>-9.5784047079504803E-2</c:v>
                      </c:pt>
                      <c:pt idx="2">
                        <c:v>8.0264289042549897E-2</c:v>
                      </c:pt>
                      <c:pt idx="3">
                        <c:v>1.9237942121211701E-2</c:v>
                      </c:pt>
                      <c:pt idx="4">
                        <c:v>-0.101200135504851</c:v>
                      </c:pt>
                      <c:pt idx="5">
                        <c:v>3.7776610735273698E-2</c:v>
                      </c:pt>
                      <c:pt idx="6">
                        <c:v>-3.4595987590225703E-2</c:v>
                      </c:pt>
                      <c:pt idx="7">
                        <c:v>-2.9095093111753002E-2</c:v>
                      </c:pt>
                      <c:pt idx="8">
                        <c:v>4.6683977950620299E-2</c:v>
                      </c:pt>
                      <c:pt idx="9">
                        <c:v>-7.0987250923897502E-2</c:v>
                      </c:pt>
                      <c:pt idx="10">
                        <c:v>0.217448171029965</c:v>
                      </c:pt>
                      <c:pt idx="11">
                        <c:v>2.69793402600105E-2</c:v>
                      </c:pt>
                      <c:pt idx="12">
                        <c:v>-1.18022124434062E-2</c:v>
                      </c:pt>
                      <c:pt idx="13">
                        <c:v>9.0955893008044103E-2</c:v>
                      </c:pt>
                      <c:pt idx="14">
                        <c:v>-0.13498441910869199</c:v>
                      </c:pt>
                      <c:pt idx="15">
                        <c:v>-4.7692510529229199E-3</c:v>
                      </c:pt>
                      <c:pt idx="16">
                        <c:v>-7.2282697101979501E-2</c:v>
                      </c:pt>
                      <c:pt idx="17">
                        <c:v>0.26331515759998902</c:v>
                      </c:pt>
                      <c:pt idx="18">
                        <c:v>-4.1554546815846999E-2</c:v>
                      </c:pt>
                      <c:pt idx="19">
                        <c:v>-0.17866607529659001</c:v>
                      </c:pt>
                      <c:pt idx="20">
                        <c:v>0.17329462685935201</c:v>
                      </c:pt>
                      <c:pt idx="21">
                        <c:v>8.3773986057216698E-2</c:v>
                      </c:pt>
                      <c:pt idx="22">
                        <c:v>-0.106130771062572</c:v>
                      </c:pt>
                      <c:pt idx="23">
                        <c:v>-0.111342666790832</c:v>
                      </c:pt>
                      <c:pt idx="24">
                        <c:v>8.0688343969493606E-2</c:v>
                      </c:pt>
                      <c:pt idx="25">
                        <c:v>-0.14115917658069699</c:v>
                      </c:pt>
                      <c:pt idx="26">
                        <c:v>-0.15233825903094</c:v>
                      </c:pt>
                      <c:pt idx="27">
                        <c:v>-0.182097042178131</c:v>
                      </c:pt>
                      <c:pt idx="28">
                        <c:v>-6.1659937484867901E-2</c:v>
                      </c:pt>
                      <c:pt idx="29">
                        <c:v>1.7559674579032299E-2</c:v>
                      </c:pt>
                      <c:pt idx="30">
                        <c:v>0.41466075428759902</c:v>
                      </c:pt>
                      <c:pt idx="31">
                        <c:v>-5.26528379340723E-2</c:v>
                      </c:pt>
                      <c:pt idx="32">
                        <c:v>-3.4400803469311599E-3</c:v>
                      </c:pt>
                      <c:pt idx="33">
                        <c:v>-0.15783890783896101</c:v>
                      </c:pt>
                      <c:pt idx="34">
                        <c:v>9.8002026214802695E-2</c:v>
                      </c:pt>
                      <c:pt idx="35">
                        <c:v>0.17627473835527099</c:v>
                      </c:pt>
                      <c:pt idx="36">
                        <c:v>1.9559199986700498E-2</c:v>
                      </c:pt>
                      <c:pt idx="37">
                        <c:v>0.155399948642194</c:v>
                      </c:pt>
                      <c:pt idx="38">
                        <c:v>0.22300796890382099</c:v>
                      </c:pt>
                      <c:pt idx="39">
                        <c:v>0.10888152863829199</c:v>
                      </c:pt>
                      <c:pt idx="40">
                        <c:v>4.44980331470497E-3</c:v>
                      </c:pt>
                      <c:pt idx="41">
                        <c:v>-6.0586624202067001E-2</c:v>
                      </c:pt>
                      <c:pt idx="42">
                        <c:v>8.2456138742799695E-2</c:v>
                      </c:pt>
                      <c:pt idx="43">
                        <c:v>9.2763733420667405E-2</c:v>
                      </c:pt>
                      <c:pt idx="44">
                        <c:v>6.6013700134140402E-2</c:v>
                      </c:pt>
                      <c:pt idx="45">
                        <c:v>-5.2769072172466399E-3</c:v>
                      </c:pt>
                      <c:pt idx="46">
                        <c:v>0.106979808019354</c:v>
                      </c:pt>
                      <c:pt idx="47">
                        <c:v>0.130315491344419</c:v>
                      </c:pt>
                      <c:pt idx="48">
                        <c:v>-7.1226459310219897E-2</c:v>
                      </c:pt>
                      <c:pt idx="49">
                        <c:v>-2.51154549451287E-2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5-DB02-42F5-9079-E030499B7ACF}"/>
                  </c:ext>
                </c:extLst>
              </c15:ser>
            </c15:filteredRadarSeries>
            <c15:filteredRadarSeries>
              <c15:ser>
                <c:idx val="134"/>
                <c:order val="1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'50d_nor'!$A$136</c15:sqref>
                        </c15:formulaRef>
                      </c:ext>
                    </c:extLst>
                    <c:strCache>
                      <c:ptCount val="1"/>
                      <c:pt idx="0">
                        <c:v>Chemical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'50d_nor'!$B$136:$AY$136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5.0671899320128701E-2</c:v>
                      </c:pt>
                      <c:pt idx="1">
                        <c:v>-7.6545500592405696E-2</c:v>
                      </c:pt>
                      <c:pt idx="2">
                        <c:v>9.6024672912028902E-2</c:v>
                      </c:pt>
                      <c:pt idx="3">
                        <c:v>4.9615609310353997E-2</c:v>
                      </c:pt>
                      <c:pt idx="4">
                        <c:v>-5.3359368396803698E-2</c:v>
                      </c:pt>
                      <c:pt idx="5">
                        <c:v>1.31371845167689E-2</c:v>
                      </c:pt>
                      <c:pt idx="6">
                        <c:v>-2.1435585887833598E-2</c:v>
                      </c:pt>
                      <c:pt idx="7">
                        <c:v>-4.6412713123963299E-2</c:v>
                      </c:pt>
                      <c:pt idx="8">
                        <c:v>6.1126623432155497E-2</c:v>
                      </c:pt>
                      <c:pt idx="9">
                        <c:v>-9.9793264657858406E-3</c:v>
                      </c:pt>
                      <c:pt idx="10">
                        <c:v>0.21887556664322999</c:v>
                      </c:pt>
                      <c:pt idx="11">
                        <c:v>-1.1303228084284399E-2</c:v>
                      </c:pt>
                      <c:pt idx="12">
                        <c:v>2.6235577118900702E-3</c:v>
                      </c:pt>
                      <c:pt idx="13">
                        <c:v>5.41194109466216E-2</c:v>
                      </c:pt>
                      <c:pt idx="14">
                        <c:v>-0.11546400312831601</c:v>
                      </c:pt>
                      <c:pt idx="15">
                        <c:v>2.1652127830819198E-2</c:v>
                      </c:pt>
                      <c:pt idx="16">
                        <c:v>-3.6545599865803101E-2</c:v>
                      </c:pt>
                      <c:pt idx="17">
                        <c:v>0.23183055564061</c:v>
                      </c:pt>
                      <c:pt idx="18">
                        <c:v>-4.4370672324484599E-2</c:v>
                      </c:pt>
                      <c:pt idx="19">
                        <c:v>-0.12900575816729601</c:v>
                      </c:pt>
                      <c:pt idx="20">
                        <c:v>0.19038961374463401</c:v>
                      </c:pt>
                      <c:pt idx="21">
                        <c:v>6.6117481499486999E-2</c:v>
                      </c:pt>
                      <c:pt idx="22">
                        <c:v>-1.6068396159510601E-2</c:v>
                      </c:pt>
                      <c:pt idx="23">
                        <c:v>-0.12572186947987299</c:v>
                      </c:pt>
                      <c:pt idx="24">
                        <c:v>-6.1727862575754897E-2</c:v>
                      </c:pt>
                      <c:pt idx="25">
                        <c:v>-0.160470840103101</c:v>
                      </c:pt>
                      <c:pt idx="26">
                        <c:v>-0.11741747283809401</c:v>
                      </c:pt>
                      <c:pt idx="27">
                        <c:v>-0.14803259674094901</c:v>
                      </c:pt>
                      <c:pt idx="28">
                        <c:v>-4.6917045425346998E-2</c:v>
                      </c:pt>
                      <c:pt idx="29">
                        <c:v>6.7001493626742299E-3</c:v>
                      </c:pt>
                      <c:pt idx="30">
                        <c:v>0.393841858841045</c:v>
                      </c:pt>
                      <c:pt idx="31">
                        <c:v>-8.2800956165813594E-2</c:v>
                      </c:pt>
                      <c:pt idx="32">
                        <c:v>-3.8990191168836799E-2</c:v>
                      </c:pt>
                      <c:pt idx="33">
                        <c:v>-0.19087349585937399</c:v>
                      </c:pt>
                      <c:pt idx="34">
                        <c:v>0.102725362141319</c:v>
                      </c:pt>
                      <c:pt idx="35">
                        <c:v>0.120588468057491</c:v>
                      </c:pt>
                      <c:pt idx="36">
                        <c:v>-2.1967502442706999E-2</c:v>
                      </c:pt>
                      <c:pt idx="37">
                        <c:v>0.12498058516819099</c:v>
                      </c:pt>
                      <c:pt idx="38">
                        <c:v>0.22664173989580499</c:v>
                      </c:pt>
                      <c:pt idx="39">
                        <c:v>0.10337474008217799</c:v>
                      </c:pt>
                      <c:pt idx="40">
                        <c:v>1.9337625429399902E-2</c:v>
                      </c:pt>
                      <c:pt idx="41">
                        <c:v>-9.6893882620751201E-2</c:v>
                      </c:pt>
                      <c:pt idx="42">
                        <c:v>0.152976149367197</c:v>
                      </c:pt>
                      <c:pt idx="43">
                        <c:v>9.3871844057543102E-3</c:v>
                      </c:pt>
                      <c:pt idx="44">
                        <c:v>0.15056193528331199</c:v>
                      </c:pt>
                      <c:pt idx="45">
                        <c:v>2.1007733856609801E-2</c:v>
                      </c:pt>
                      <c:pt idx="46">
                        <c:v>3.05549814096008E-2</c:v>
                      </c:pt>
                      <c:pt idx="47">
                        <c:v>0.18079430242550601</c:v>
                      </c:pt>
                      <c:pt idx="48">
                        <c:v>-8.8600739208059706E-2</c:v>
                      </c:pt>
                      <c:pt idx="49">
                        <c:v>-1.01735918798549E-2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6-DB02-42F5-9079-E030499B7ACF}"/>
                  </c:ext>
                </c:extLst>
              </c15:ser>
            </c15:filteredRadarSeries>
            <c15:filteredRadarSeries>
              <c15:ser>
                <c:idx val="135"/>
                <c:order val="1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'50d_nor'!$A$137</c15:sqref>
                        </c15:formulaRef>
                      </c:ext>
                    </c:extLst>
                    <c:strCache>
                      <c:ptCount val="1"/>
                      <c:pt idx="0">
                        <c:v>Mining and metallurgical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'50d_nor'!$B$137:$AY$137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-2.57383447302625E-2</c:v>
                      </c:pt>
                      <c:pt idx="1">
                        <c:v>-0.122543617720099</c:v>
                      </c:pt>
                      <c:pt idx="2">
                        <c:v>6.7423415840855705E-2</c:v>
                      </c:pt>
                      <c:pt idx="3">
                        <c:v>0.15170606957777599</c:v>
                      </c:pt>
                      <c:pt idx="4">
                        <c:v>-0.10723241239223399</c:v>
                      </c:pt>
                      <c:pt idx="5">
                        <c:v>-3.5950498111596597E-2</c:v>
                      </c:pt>
                      <c:pt idx="6">
                        <c:v>-8.1635689799854999E-2</c:v>
                      </c:pt>
                      <c:pt idx="7">
                        <c:v>5.1712911626331397E-2</c:v>
                      </c:pt>
                      <c:pt idx="8">
                        <c:v>8.0985316663782503E-2</c:v>
                      </c:pt>
                      <c:pt idx="9">
                        <c:v>8.7065440503385303E-3</c:v>
                      </c:pt>
                      <c:pt idx="10">
                        <c:v>0.175429014317043</c:v>
                      </c:pt>
                      <c:pt idx="11">
                        <c:v>-5.3252867966043199E-2</c:v>
                      </c:pt>
                      <c:pt idx="12">
                        <c:v>8.75960561928283E-2</c:v>
                      </c:pt>
                      <c:pt idx="13">
                        <c:v>4.9459764083385503E-2</c:v>
                      </c:pt>
                      <c:pt idx="14">
                        <c:v>-0.102394828183955</c:v>
                      </c:pt>
                      <c:pt idx="15">
                        <c:v>4.66819076656345E-4</c:v>
                      </c:pt>
                      <c:pt idx="16">
                        <c:v>3.29023907837908E-2</c:v>
                      </c:pt>
                      <c:pt idx="17">
                        <c:v>0.23383677547538301</c:v>
                      </c:pt>
                      <c:pt idx="18">
                        <c:v>1.43784023796428E-2</c:v>
                      </c:pt>
                      <c:pt idx="19">
                        <c:v>-0.144956600858416</c:v>
                      </c:pt>
                      <c:pt idx="20">
                        <c:v>0.23717544078720301</c:v>
                      </c:pt>
                      <c:pt idx="21">
                        <c:v>1.1412099701002799E-2</c:v>
                      </c:pt>
                      <c:pt idx="22">
                        <c:v>-4.7900784367424197E-2</c:v>
                      </c:pt>
                      <c:pt idx="23">
                        <c:v>-0.13609252793170801</c:v>
                      </c:pt>
                      <c:pt idx="24">
                        <c:v>1.50555909564194E-3</c:v>
                      </c:pt>
                      <c:pt idx="25">
                        <c:v>-5.4050738564493397E-2</c:v>
                      </c:pt>
                      <c:pt idx="26">
                        <c:v>-0.124749603039671</c:v>
                      </c:pt>
                      <c:pt idx="27">
                        <c:v>-0.13272815251426501</c:v>
                      </c:pt>
                      <c:pt idx="28">
                        <c:v>-1.53846300492679E-2</c:v>
                      </c:pt>
                      <c:pt idx="29">
                        <c:v>4.9281336982506301E-2</c:v>
                      </c:pt>
                      <c:pt idx="30">
                        <c:v>0.30445520940929199</c:v>
                      </c:pt>
                      <c:pt idx="31">
                        <c:v>-0.168573315908676</c:v>
                      </c:pt>
                      <c:pt idx="32">
                        <c:v>1.3824018741535399E-2</c:v>
                      </c:pt>
                      <c:pt idx="33">
                        <c:v>-6.7314835945523302E-2</c:v>
                      </c:pt>
                      <c:pt idx="34">
                        <c:v>9.7702623683877499E-2</c:v>
                      </c:pt>
                      <c:pt idx="35">
                        <c:v>6.6727211605535894E-2</c:v>
                      </c:pt>
                      <c:pt idx="36">
                        <c:v>-8.2411878410144898E-2</c:v>
                      </c:pt>
                      <c:pt idx="37">
                        <c:v>0.130447981997172</c:v>
                      </c:pt>
                      <c:pt idx="38">
                        <c:v>0.23561638196854501</c:v>
                      </c:pt>
                      <c:pt idx="39">
                        <c:v>0.111474345779942</c:v>
                      </c:pt>
                      <c:pt idx="40">
                        <c:v>-8.20598336964002E-2</c:v>
                      </c:pt>
                      <c:pt idx="41">
                        <c:v>-0.108853587326135</c:v>
                      </c:pt>
                      <c:pt idx="42">
                        <c:v>0.14952172851478701</c:v>
                      </c:pt>
                      <c:pt idx="43">
                        <c:v>-1.9200011043312301E-2</c:v>
                      </c:pt>
                      <c:pt idx="44">
                        <c:v>0.13051613743117399</c:v>
                      </c:pt>
                      <c:pt idx="45">
                        <c:v>-6.1781033783270996E-3</c:v>
                      </c:pt>
                      <c:pt idx="46">
                        <c:v>-6.9976854562570703E-2</c:v>
                      </c:pt>
                      <c:pt idx="47">
                        <c:v>0.125867260397168</c:v>
                      </c:pt>
                      <c:pt idx="48">
                        <c:v>-2.08918012783985E-2</c:v>
                      </c:pt>
                      <c:pt idx="49">
                        <c:v>-6.98135750393101E-2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7-DB02-42F5-9079-E030499B7ACF}"/>
                  </c:ext>
                </c:extLst>
              </c15:ser>
            </c15:filteredRadarSeries>
            <c15:filteredRadarSeries>
              <c15:ser>
                <c:idx val="136"/>
                <c:order val="1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'50d_nor'!$A$138</c15:sqref>
                        </c15:formulaRef>
                      </c:ext>
                    </c:extLst>
                    <c:strCache>
                      <c:ptCount val="1"/>
                      <c:pt idx="0">
                        <c:v>Draughtspersons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'50d_nor'!$B$138:$AY$138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-0.221696501442254</c:v>
                      </c:pt>
                      <c:pt idx="1">
                        <c:v>3.0429446918724099E-2</c:v>
                      </c:pt>
                      <c:pt idx="2">
                        <c:v>-0.13214572704461799</c:v>
                      </c:pt>
                      <c:pt idx="3">
                        <c:v>0.13473526847329001</c:v>
                      </c:pt>
                      <c:pt idx="4">
                        <c:v>-3.1433823655267701E-2</c:v>
                      </c:pt>
                      <c:pt idx="5">
                        <c:v>4.96423383202972E-2</c:v>
                      </c:pt>
                      <c:pt idx="6">
                        <c:v>-5.77893904752564E-2</c:v>
                      </c:pt>
                      <c:pt idx="7">
                        <c:v>7.0988338496686496E-2</c:v>
                      </c:pt>
                      <c:pt idx="8">
                        <c:v>-0.16457955974737101</c:v>
                      </c:pt>
                      <c:pt idx="9">
                        <c:v>4.3585178604623902E-2</c:v>
                      </c:pt>
                      <c:pt idx="10">
                        <c:v>0.123692810985003</c:v>
                      </c:pt>
                      <c:pt idx="11">
                        <c:v>0.137420367847012</c:v>
                      </c:pt>
                      <c:pt idx="12">
                        <c:v>-8.8507137350338397E-2</c:v>
                      </c:pt>
                      <c:pt idx="13">
                        <c:v>0.14183347153659001</c:v>
                      </c:pt>
                      <c:pt idx="14">
                        <c:v>0.11162031128859499</c:v>
                      </c:pt>
                      <c:pt idx="15">
                        <c:v>-1.53437712997921E-2</c:v>
                      </c:pt>
                      <c:pt idx="16">
                        <c:v>-9.4127620695411404E-2</c:v>
                      </c:pt>
                      <c:pt idx="17">
                        <c:v>0.113060203544608</c:v>
                      </c:pt>
                      <c:pt idx="18">
                        <c:v>-0.112706682407178</c:v>
                      </c:pt>
                      <c:pt idx="19">
                        <c:v>-2.7669449919257301E-2</c:v>
                      </c:pt>
                      <c:pt idx="20">
                        <c:v>-0.129876662461372</c:v>
                      </c:pt>
                      <c:pt idx="21">
                        <c:v>-7.62624460247147E-2</c:v>
                      </c:pt>
                      <c:pt idx="22">
                        <c:v>-6.7205807925557207E-2</c:v>
                      </c:pt>
                      <c:pt idx="23">
                        <c:v>0.19112519555313001</c:v>
                      </c:pt>
                      <c:pt idx="24">
                        <c:v>8.6090231487528299E-2</c:v>
                      </c:pt>
                      <c:pt idx="25">
                        <c:v>-0.21900917252642799</c:v>
                      </c:pt>
                      <c:pt idx="26">
                        <c:v>-1.6347964391877001E-3</c:v>
                      </c:pt>
                      <c:pt idx="27">
                        <c:v>-7.0883924219409505E-2</c:v>
                      </c:pt>
                      <c:pt idx="28">
                        <c:v>-2.2397427314571301E-2</c:v>
                      </c:pt>
                      <c:pt idx="29">
                        <c:v>-0.216705448696877</c:v>
                      </c:pt>
                      <c:pt idx="30">
                        <c:v>0.257061035050203</c:v>
                      </c:pt>
                      <c:pt idx="31">
                        <c:v>0.13601239671618801</c:v>
                      </c:pt>
                      <c:pt idx="32">
                        <c:v>7.1818504823918106E-2</c:v>
                      </c:pt>
                      <c:pt idx="33">
                        <c:v>1.15204088023076E-2</c:v>
                      </c:pt>
                      <c:pt idx="34">
                        <c:v>0.12642054806078401</c:v>
                      </c:pt>
                      <c:pt idx="35">
                        <c:v>0.116814863747024</c:v>
                      </c:pt>
                      <c:pt idx="36">
                        <c:v>9.5473074970678501E-2</c:v>
                      </c:pt>
                      <c:pt idx="37">
                        <c:v>0.16657783854791999</c:v>
                      </c:pt>
                      <c:pt idx="38">
                        <c:v>-5.2047705236241602E-2</c:v>
                      </c:pt>
                      <c:pt idx="39">
                        <c:v>-0.119908585483332</c:v>
                      </c:pt>
                      <c:pt idx="40">
                        <c:v>5.1559694673356603E-2</c:v>
                      </c:pt>
                      <c:pt idx="41">
                        <c:v>-2.8964256831385999E-2</c:v>
                      </c:pt>
                      <c:pt idx="42">
                        <c:v>8.7996289403470002E-3</c:v>
                      </c:pt>
                      <c:pt idx="43">
                        <c:v>0.187213253037119</c:v>
                      </c:pt>
                      <c:pt idx="44">
                        <c:v>1.37259525052346E-2</c:v>
                      </c:pt>
                      <c:pt idx="45">
                        <c:v>0.16206888462276101</c:v>
                      </c:pt>
                      <c:pt idx="46">
                        <c:v>0.150730281515214</c:v>
                      </c:pt>
                      <c:pt idx="47">
                        <c:v>0.113657527211817</c:v>
                      </c:pt>
                      <c:pt idx="48">
                        <c:v>-7.8318632502473E-3</c:v>
                      </c:pt>
                      <c:pt idx="49">
                        <c:v>2.2361469234136001E-2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8-DB02-42F5-9079-E030499B7ACF}"/>
                  </c:ext>
                </c:extLst>
              </c15:ser>
            </c15:filteredRadarSeries>
            <c15:filteredRadarSeries>
              <c15:ser>
                <c:idx val="137"/>
                <c:order val="1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'50d_nor'!$A$139</c15:sqref>
                        </c15:formulaRef>
                      </c:ext>
                    </c:extLst>
                    <c:strCache>
                      <c:ptCount val="1"/>
                      <c:pt idx="0">
                        <c:v>Physical and engineering science technicians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'50d_nor'!$B$139:$AY$139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4.6247049775601699E-2</c:v>
                      </c:pt>
                      <c:pt idx="1">
                        <c:v>5.8459962893046098E-3</c:v>
                      </c:pt>
                      <c:pt idx="2">
                        <c:v>3.4094169992312601E-2</c:v>
                      </c:pt>
                      <c:pt idx="3">
                        <c:v>-2.2210324131438598E-3</c:v>
                      </c:pt>
                      <c:pt idx="4">
                        <c:v>-7.06792583928744E-3</c:v>
                      </c:pt>
                      <c:pt idx="5">
                        <c:v>-5.6514321402452699E-3</c:v>
                      </c:pt>
                      <c:pt idx="6">
                        <c:v>-4.7307721323527598E-2</c:v>
                      </c:pt>
                      <c:pt idx="7">
                        <c:v>-4.6080281030909602E-2</c:v>
                      </c:pt>
                      <c:pt idx="8">
                        <c:v>3.4242935296940898E-2</c:v>
                      </c:pt>
                      <c:pt idx="9">
                        <c:v>-2.7276524517995501E-2</c:v>
                      </c:pt>
                      <c:pt idx="10">
                        <c:v>0.10751212910098699</c:v>
                      </c:pt>
                      <c:pt idx="11">
                        <c:v>1.04132360614652E-2</c:v>
                      </c:pt>
                      <c:pt idx="12">
                        <c:v>-2.6154139348094699E-3</c:v>
                      </c:pt>
                      <c:pt idx="13">
                        <c:v>-5.8064755614150596E-3</c:v>
                      </c:pt>
                      <c:pt idx="14">
                        <c:v>8.3337147982798804E-3</c:v>
                      </c:pt>
                      <c:pt idx="15">
                        <c:v>2.1142983078649799E-2</c:v>
                      </c:pt>
                      <c:pt idx="16">
                        <c:v>-2.1747372003706501E-2</c:v>
                      </c:pt>
                      <c:pt idx="17">
                        <c:v>8.41867911457167E-2</c:v>
                      </c:pt>
                      <c:pt idx="18">
                        <c:v>-1.90908597821496E-2</c:v>
                      </c:pt>
                      <c:pt idx="19">
                        <c:v>-5.9727994567655603E-2</c:v>
                      </c:pt>
                      <c:pt idx="20">
                        <c:v>5.7307071485516198E-2</c:v>
                      </c:pt>
                      <c:pt idx="21">
                        <c:v>5.45450434789677E-2</c:v>
                      </c:pt>
                      <c:pt idx="22">
                        <c:v>3.4277686463560997E-2</c:v>
                      </c:pt>
                      <c:pt idx="23">
                        <c:v>-1.7321554854735001E-2</c:v>
                      </c:pt>
                      <c:pt idx="24">
                        <c:v>2.2355781990507199E-2</c:v>
                      </c:pt>
                      <c:pt idx="25">
                        <c:v>-0.22338309859587399</c:v>
                      </c:pt>
                      <c:pt idx="26">
                        <c:v>-0.115312076166369</c:v>
                      </c:pt>
                      <c:pt idx="27">
                        <c:v>-9.7725752286218395E-2</c:v>
                      </c:pt>
                      <c:pt idx="28">
                        <c:v>-1.18120478289353E-2</c:v>
                      </c:pt>
                      <c:pt idx="29">
                        <c:v>-1.1182858870110699E-2</c:v>
                      </c:pt>
                      <c:pt idx="30">
                        <c:v>0.52285947588327697</c:v>
                      </c:pt>
                      <c:pt idx="31">
                        <c:v>-4.55413007725715E-2</c:v>
                      </c:pt>
                      <c:pt idx="32">
                        <c:v>2.7691594712343602E-4</c:v>
                      </c:pt>
                      <c:pt idx="33">
                        <c:v>-0.25817544933840197</c:v>
                      </c:pt>
                      <c:pt idx="34">
                        <c:v>3.88074224675155E-2</c:v>
                      </c:pt>
                      <c:pt idx="35">
                        <c:v>8.9093743419364296E-2</c:v>
                      </c:pt>
                      <c:pt idx="36">
                        <c:v>-8.2526008073684799E-3</c:v>
                      </c:pt>
                      <c:pt idx="37">
                        <c:v>9.6953962460204199E-2</c:v>
                      </c:pt>
                      <c:pt idx="38">
                        <c:v>4.1862440407820403E-2</c:v>
                      </c:pt>
                      <c:pt idx="39">
                        <c:v>2.2761294147639999E-2</c:v>
                      </c:pt>
                      <c:pt idx="40">
                        <c:v>-3.9323563451686503E-3</c:v>
                      </c:pt>
                      <c:pt idx="41">
                        <c:v>-6.2123683994658001E-2</c:v>
                      </c:pt>
                      <c:pt idx="42">
                        <c:v>0.118064343262171</c:v>
                      </c:pt>
                      <c:pt idx="43">
                        <c:v>9.6845043614078696E-2</c:v>
                      </c:pt>
                      <c:pt idx="44">
                        <c:v>2.7619431770162701E-2</c:v>
                      </c:pt>
                      <c:pt idx="45">
                        <c:v>-1.0260353493653999E-3</c:v>
                      </c:pt>
                      <c:pt idx="46">
                        <c:v>2.1812536830073601E-2</c:v>
                      </c:pt>
                      <c:pt idx="47">
                        <c:v>0.113946536892696</c:v>
                      </c:pt>
                      <c:pt idx="48">
                        <c:v>-3.5741435679237703E-2</c:v>
                      </c:pt>
                      <c:pt idx="49">
                        <c:v>1.2980658676959401E-2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9-DB02-42F5-9079-E030499B7ACF}"/>
                  </c:ext>
                </c:extLst>
              </c15:ser>
            </c15:filteredRadarSeries>
            <c15:filteredRadarSeries>
              <c15:ser>
                <c:idx val="138"/>
                <c:order val="1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'50d_nor'!$A$140</c15:sqref>
                        </c15:formulaRef>
                      </c:ext>
                    </c:extLst>
                    <c:strCache>
                      <c:ptCount val="1"/>
                      <c:pt idx="0">
                        <c:v>Information and communications technology user support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'50d_nor'!$B$140:$AY$140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7.0073787485761097E-2</c:v>
                      </c:pt>
                      <c:pt idx="1">
                        <c:v>-4.0964463319253297E-2</c:v>
                      </c:pt>
                      <c:pt idx="2">
                        <c:v>0.197609617638006</c:v>
                      </c:pt>
                      <c:pt idx="3">
                        <c:v>0.11023262038944701</c:v>
                      </c:pt>
                      <c:pt idx="4">
                        <c:v>-3.1866093117691599E-3</c:v>
                      </c:pt>
                      <c:pt idx="5">
                        <c:v>-6.6341670919457002E-2</c:v>
                      </c:pt>
                      <c:pt idx="6">
                        <c:v>-9.6362569276882595E-2</c:v>
                      </c:pt>
                      <c:pt idx="7">
                        <c:v>-0.11250120872628</c:v>
                      </c:pt>
                      <c:pt idx="8">
                        <c:v>9.0227481326992598E-2</c:v>
                      </c:pt>
                      <c:pt idx="9">
                        <c:v>-7.2322359758296602E-3</c:v>
                      </c:pt>
                      <c:pt idx="10">
                        <c:v>9.3921951887622201E-2</c:v>
                      </c:pt>
                      <c:pt idx="11">
                        <c:v>5.59001526904516E-2</c:v>
                      </c:pt>
                      <c:pt idx="12">
                        <c:v>2.29835949392093E-2</c:v>
                      </c:pt>
                      <c:pt idx="13">
                        <c:v>3.4190890807524403E-2</c:v>
                      </c:pt>
                      <c:pt idx="14">
                        <c:v>-8.4538199380711804E-2</c:v>
                      </c:pt>
                      <c:pt idx="15">
                        <c:v>3.032001248914E-2</c:v>
                      </c:pt>
                      <c:pt idx="16">
                        <c:v>-0.10607806813185799</c:v>
                      </c:pt>
                      <c:pt idx="17">
                        <c:v>5.1776780126968597E-2</c:v>
                      </c:pt>
                      <c:pt idx="18">
                        <c:v>8.2770111345008807E-2</c:v>
                      </c:pt>
                      <c:pt idx="19">
                        <c:v>-9.5934725109555904E-2</c:v>
                      </c:pt>
                      <c:pt idx="20">
                        <c:v>0.131915826777076</c:v>
                      </c:pt>
                      <c:pt idx="21">
                        <c:v>5.5339776505003498E-2</c:v>
                      </c:pt>
                      <c:pt idx="22">
                        <c:v>-3.4474787451725303E-2</c:v>
                      </c:pt>
                      <c:pt idx="23">
                        <c:v>-4.2182850688327004E-3</c:v>
                      </c:pt>
                      <c:pt idx="24">
                        <c:v>4.9725012493114201E-2</c:v>
                      </c:pt>
                      <c:pt idx="25">
                        <c:v>-0.20939889634735001</c:v>
                      </c:pt>
                      <c:pt idx="26">
                        <c:v>1.5592151947818201E-3</c:v>
                      </c:pt>
                      <c:pt idx="27">
                        <c:v>-0.15103970144100601</c:v>
                      </c:pt>
                      <c:pt idx="28">
                        <c:v>-1.7635609199681799E-2</c:v>
                      </c:pt>
                      <c:pt idx="29">
                        <c:v>2.0543297760833301E-3</c:v>
                      </c:pt>
                      <c:pt idx="30">
                        <c:v>0.53923374144776504</c:v>
                      </c:pt>
                      <c:pt idx="31">
                        <c:v>-8.0885800457158007E-3</c:v>
                      </c:pt>
                      <c:pt idx="32">
                        <c:v>-6.1230120444311698E-2</c:v>
                      </c:pt>
                      <c:pt idx="33">
                        <c:v>-0.19835061974132001</c:v>
                      </c:pt>
                      <c:pt idx="34">
                        <c:v>-1.1733103791413501E-2</c:v>
                      </c:pt>
                      <c:pt idx="35">
                        <c:v>5.2209535337128701E-2</c:v>
                      </c:pt>
                      <c:pt idx="36">
                        <c:v>-4.1851352932863101E-2</c:v>
                      </c:pt>
                      <c:pt idx="37">
                        <c:v>4.5772402019746701E-2</c:v>
                      </c:pt>
                      <c:pt idx="38">
                        <c:v>-8.0084489174750396E-4</c:v>
                      </c:pt>
                      <c:pt idx="39">
                        <c:v>-3.5365858430262899E-3</c:v>
                      </c:pt>
                      <c:pt idx="40">
                        <c:v>0.130199785113573</c:v>
                      </c:pt>
                      <c:pt idx="41">
                        <c:v>3.7812430832371499E-3</c:v>
                      </c:pt>
                      <c:pt idx="42">
                        <c:v>3.0826043792730001E-2</c:v>
                      </c:pt>
                      <c:pt idx="43">
                        <c:v>7.6274282661346504E-2</c:v>
                      </c:pt>
                      <c:pt idx="44">
                        <c:v>5.4990850848604302E-3</c:v>
                      </c:pt>
                      <c:pt idx="45">
                        <c:v>-1.6909425709721499E-2</c:v>
                      </c:pt>
                      <c:pt idx="46">
                        <c:v>2.0859081222372899E-2</c:v>
                      </c:pt>
                      <c:pt idx="47">
                        <c:v>0.12887405508914301</c:v>
                      </c:pt>
                      <c:pt idx="48">
                        <c:v>6.4763039434158299E-4</c:v>
                      </c:pt>
                      <c:pt idx="49">
                        <c:v>5.2368283318398698E-2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A-DB02-42F5-9079-E030499B7ACF}"/>
                  </c:ext>
                </c:extLst>
              </c15:ser>
            </c15:filteredRadarSeries>
            <c15:filteredRadarSeries>
              <c15:ser>
                <c:idx val="139"/>
                <c:order val="1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'50d_nor'!$A$141</c15:sqref>
                        </c15:formulaRef>
                      </c:ext>
                    </c:extLst>
                    <c:strCache>
                      <c:ptCount val="1"/>
                      <c:pt idx="0">
                        <c:v>Computer network and systems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'50d_nor'!$B$141:$AY$141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0.104584109944269</c:v>
                      </c:pt>
                      <c:pt idx="1">
                        <c:v>-9.2814809903447107E-2</c:v>
                      </c:pt>
                      <c:pt idx="2">
                        <c:v>0.240520684383348</c:v>
                      </c:pt>
                      <c:pt idx="3">
                        <c:v>0.11896565062988</c:v>
                      </c:pt>
                      <c:pt idx="4">
                        <c:v>-9.62167694227265E-2</c:v>
                      </c:pt>
                      <c:pt idx="5">
                        <c:v>-5.4496666687905003E-2</c:v>
                      </c:pt>
                      <c:pt idx="6">
                        <c:v>-0.12542241699918699</c:v>
                      </c:pt>
                      <c:pt idx="7">
                        <c:v>-0.13545031801671401</c:v>
                      </c:pt>
                      <c:pt idx="8">
                        <c:v>6.9644738339623202E-2</c:v>
                      </c:pt>
                      <c:pt idx="9">
                        <c:v>-1.9433131287023601E-3</c:v>
                      </c:pt>
                      <c:pt idx="10">
                        <c:v>0.137444630055333</c:v>
                      </c:pt>
                      <c:pt idx="11">
                        <c:v>2.8168893847028299E-2</c:v>
                      </c:pt>
                      <c:pt idx="12">
                        <c:v>-2.9111415118463602E-2</c:v>
                      </c:pt>
                      <c:pt idx="13">
                        <c:v>0.138079563698288</c:v>
                      </c:pt>
                      <c:pt idx="14">
                        <c:v>-7.5645657792856105E-2</c:v>
                      </c:pt>
                      <c:pt idx="15">
                        <c:v>4.0714641551222799E-2</c:v>
                      </c:pt>
                      <c:pt idx="16">
                        <c:v>-0.15626318556285199</c:v>
                      </c:pt>
                      <c:pt idx="17">
                        <c:v>0.169698456039653</c:v>
                      </c:pt>
                      <c:pt idx="18">
                        <c:v>1.3418734945078401E-2</c:v>
                      </c:pt>
                      <c:pt idx="19">
                        <c:v>-8.5750005412101801E-2</c:v>
                      </c:pt>
                      <c:pt idx="20">
                        <c:v>0.117005628522067</c:v>
                      </c:pt>
                      <c:pt idx="21">
                        <c:v>4.7876705783510699E-2</c:v>
                      </c:pt>
                      <c:pt idx="22">
                        <c:v>-5.29558938166921E-2</c:v>
                      </c:pt>
                      <c:pt idx="23">
                        <c:v>6.1938431050504797E-2</c:v>
                      </c:pt>
                      <c:pt idx="24">
                        <c:v>6.9948519387664602E-3</c:v>
                      </c:pt>
                      <c:pt idx="25">
                        <c:v>-0.174853376441267</c:v>
                      </c:pt>
                      <c:pt idx="26">
                        <c:v>-6.3279767997424505E-2</c:v>
                      </c:pt>
                      <c:pt idx="27">
                        <c:v>-0.13259039041812801</c:v>
                      </c:pt>
                      <c:pt idx="28">
                        <c:v>5.72901255969651E-3</c:v>
                      </c:pt>
                      <c:pt idx="29">
                        <c:v>-2.0781143479792801E-2</c:v>
                      </c:pt>
                      <c:pt idx="30">
                        <c:v>0.52544707218168896</c:v>
                      </c:pt>
                      <c:pt idx="31">
                        <c:v>-2.1085683338820101E-2</c:v>
                      </c:pt>
                      <c:pt idx="32">
                        <c:v>6.7154223212485802E-3</c:v>
                      </c:pt>
                      <c:pt idx="33">
                        <c:v>-0.17347506873364499</c:v>
                      </c:pt>
                      <c:pt idx="34">
                        <c:v>-1.33456891220656E-2</c:v>
                      </c:pt>
                      <c:pt idx="35">
                        <c:v>0.110013013273248</c:v>
                      </c:pt>
                      <c:pt idx="36">
                        <c:v>-1.7434938494822801E-2</c:v>
                      </c:pt>
                      <c:pt idx="37">
                        <c:v>5.6808728734511899E-2</c:v>
                      </c:pt>
                      <c:pt idx="38">
                        <c:v>5.1643113576028098E-2</c:v>
                      </c:pt>
                      <c:pt idx="39">
                        <c:v>1.68055045654107E-2</c:v>
                      </c:pt>
                      <c:pt idx="40">
                        <c:v>8.9535453790147601E-2</c:v>
                      </c:pt>
                      <c:pt idx="41">
                        <c:v>-8.2145927060715898E-3</c:v>
                      </c:pt>
                      <c:pt idx="42">
                        <c:v>4.2676635236631601E-2</c:v>
                      </c:pt>
                      <c:pt idx="43">
                        <c:v>0.140938718710304</c:v>
                      </c:pt>
                      <c:pt idx="44">
                        <c:v>3.2901411164228101E-4</c:v>
                      </c:pt>
                      <c:pt idx="45">
                        <c:v>2.6322815948229501E-2</c:v>
                      </c:pt>
                      <c:pt idx="46">
                        <c:v>4.8601666617101497E-2</c:v>
                      </c:pt>
                      <c:pt idx="47">
                        <c:v>8.6585396747995397E-2</c:v>
                      </c:pt>
                      <c:pt idx="48">
                        <c:v>-5.85437536576447E-2</c:v>
                      </c:pt>
                      <c:pt idx="49">
                        <c:v>5.4934695332601202E-2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B-DB02-42F5-9079-E030499B7ACF}"/>
                  </c:ext>
                </c:extLst>
              </c15:ser>
            </c15:filteredRadarSeries>
            <c15:filteredRadarSeries>
              <c15:ser>
                <c:idx val="140"/>
                <c:order val="1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'50d_nor'!$A$142</c15:sqref>
                        </c15:formulaRef>
                      </c:ext>
                    </c:extLst>
                    <c:strCache>
                      <c:ptCount val="1"/>
                      <c:pt idx="0">
                        <c:v>Web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'50d_nor'!$B$142:$AY$142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0.11057884425419499</c:v>
                      </c:pt>
                      <c:pt idx="1">
                        <c:v>-9.6226821948506097E-2</c:v>
                      </c:pt>
                      <c:pt idx="2">
                        <c:v>0.210709977191332</c:v>
                      </c:pt>
                      <c:pt idx="3">
                        <c:v>4.7682385046160701E-2</c:v>
                      </c:pt>
                      <c:pt idx="4">
                        <c:v>-7.3669410173481303E-2</c:v>
                      </c:pt>
                      <c:pt idx="5">
                        <c:v>-0.13774740941123101</c:v>
                      </c:pt>
                      <c:pt idx="6">
                        <c:v>-0.20985754150240399</c:v>
                      </c:pt>
                      <c:pt idx="7">
                        <c:v>-8.4612296656522396E-2</c:v>
                      </c:pt>
                      <c:pt idx="8">
                        <c:v>9.2392402095115803E-2</c:v>
                      </c:pt>
                      <c:pt idx="9">
                        <c:v>-1.53532890912277E-2</c:v>
                      </c:pt>
                      <c:pt idx="10">
                        <c:v>7.5001755785183796E-2</c:v>
                      </c:pt>
                      <c:pt idx="11">
                        <c:v>-3.89895050144125E-2</c:v>
                      </c:pt>
                      <c:pt idx="12">
                        <c:v>4.5044986141529797E-2</c:v>
                      </c:pt>
                      <c:pt idx="13">
                        <c:v>0.160021228979493</c:v>
                      </c:pt>
                      <c:pt idx="14">
                        <c:v>3.02404863616366E-2</c:v>
                      </c:pt>
                      <c:pt idx="15">
                        <c:v>-2.79661515655437E-2</c:v>
                      </c:pt>
                      <c:pt idx="16">
                        <c:v>-9.9588641758827506E-2</c:v>
                      </c:pt>
                      <c:pt idx="17">
                        <c:v>0.109000120087534</c:v>
                      </c:pt>
                      <c:pt idx="18">
                        <c:v>6.6615604840009404E-2</c:v>
                      </c:pt>
                      <c:pt idx="19">
                        <c:v>-0.16001735759820901</c:v>
                      </c:pt>
                      <c:pt idx="20">
                        <c:v>0.12978273698269099</c:v>
                      </c:pt>
                      <c:pt idx="21">
                        <c:v>0.110536874935682</c:v>
                      </c:pt>
                      <c:pt idx="22">
                        <c:v>-2.2399680976197898E-2</c:v>
                      </c:pt>
                      <c:pt idx="23">
                        <c:v>0.12555094961362501</c:v>
                      </c:pt>
                      <c:pt idx="24">
                        <c:v>3.9471400475474601E-2</c:v>
                      </c:pt>
                      <c:pt idx="25">
                        <c:v>-0.13123404449187501</c:v>
                      </c:pt>
                      <c:pt idx="26">
                        <c:v>-9.9818839723120403E-2</c:v>
                      </c:pt>
                      <c:pt idx="27">
                        <c:v>-0.12619505171048201</c:v>
                      </c:pt>
                      <c:pt idx="28">
                        <c:v>-6.8549824294625999E-2</c:v>
                      </c:pt>
                      <c:pt idx="29">
                        <c:v>-7.9126795368983205E-2</c:v>
                      </c:pt>
                      <c:pt idx="30">
                        <c:v>0.44074997779882702</c:v>
                      </c:pt>
                      <c:pt idx="31">
                        <c:v>-2.5194693751849899E-2</c:v>
                      </c:pt>
                      <c:pt idx="32">
                        <c:v>-3.8644552338382501E-2</c:v>
                      </c:pt>
                      <c:pt idx="33">
                        <c:v>-0.159360286337109</c:v>
                      </c:pt>
                      <c:pt idx="34">
                        <c:v>-5.3192396294897498E-2</c:v>
                      </c:pt>
                      <c:pt idx="35">
                        <c:v>0.15002257953265899</c:v>
                      </c:pt>
                      <c:pt idx="36">
                        <c:v>-1.3526190395926599E-2</c:v>
                      </c:pt>
                      <c:pt idx="37">
                        <c:v>3.7690936055635303E-2</c:v>
                      </c:pt>
                      <c:pt idx="38">
                        <c:v>4.3646584302211099E-2</c:v>
                      </c:pt>
                      <c:pt idx="39">
                        <c:v>-1.47275325836698E-2</c:v>
                      </c:pt>
                      <c:pt idx="40">
                        <c:v>0.14117808910378299</c:v>
                      </c:pt>
                      <c:pt idx="41">
                        <c:v>9.9671770368592195E-3</c:v>
                      </c:pt>
                      <c:pt idx="42">
                        <c:v>7.2906297899302197E-2</c:v>
                      </c:pt>
                      <c:pt idx="43">
                        <c:v>0.114204341289088</c:v>
                      </c:pt>
                      <c:pt idx="44">
                        <c:v>0.10491935371048799</c:v>
                      </c:pt>
                      <c:pt idx="45">
                        <c:v>-4.1785738429078699E-2</c:v>
                      </c:pt>
                      <c:pt idx="46">
                        <c:v>4.2314581168683002E-2</c:v>
                      </c:pt>
                      <c:pt idx="47">
                        <c:v>0.129907365276033</c:v>
                      </c:pt>
                      <c:pt idx="48">
                        <c:v>-4.4742675073128298E-2</c:v>
                      </c:pt>
                      <c:pt idx="49">
                        <c:v>2.0634697193988399E-2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C-DB02-42F5-9079-E030499B7ACF}"/>
                  </c:ext>
                </c:extLst>
              </c15:ser>
            </c15:filteredRadarSeries>
            <c15:filteredRadarSeries>
              <c15:ser>
                <c:idx val="141"/>
                <c:order val="1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'50d_nor'!$A$143</c15:sqref>
                        </c15:formulaRef>
                      </c:ext>
                    </c:extLst>
                    <c:strCache>
                      <c:ptCount val="1"/>
                      <c:pt idx="0">
                        <c:v>Information and communications technology operations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'50d_nor'!$B$143:$AY$143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8.8755857129472801E-2</c:v>
                      </c:pt>
                      <c:pt idx="1">
                        <c:v>-8.5530809665931795E-2</c:v>
                      </c:pt>
                      <c:pt idx="2">
                        <c:v>0.17042059753646299</c:v>
                      </c:pt>
                      <c:pt idx="3">
                        <c:v>0.14503418033712401</c:v>
                      </c:pt>
                      <c:pt idx="4">
                        <c:v>-4.1705113526927198E-2</c:v>
                      </c:pt>
                      <c:pt idx="5">
                        <c:v>-0.100246061280049</c:v>
                      </c:pt>
                      <c:pt idx="6">
                        <c:v>-0.11110764201121399</c:v>
                      </c:pt>
                      <c:pt idx="7">
                        <c:v>-9.0020092540954097E-2</c:v>
                      </c:pt>
                      <c:pt idx="8">
                        <c:v>0.116175311456892</c:v>
                      </c:pt>
                      <c:pt idx="9">
                        <c:v>-6.6667025822191597E-2</c:v>
                      </c:pt>
                      <c:pt idx="10">
                        <c:v>0.110660817636952</c:v>
                      </c:pt>
                      <c:pt idx="11">
                        <c:v>5.57709740675136E-2</c:v>
                      </c:pt>
                      <c:pt idx="12">
                        <c:v>-3.3565434236929502E-2</c:v>
                      </c:pt>
                      <c:pt idx="13">
                        <c:v>6.1012381182501803E-2</c:v>
                      </c:pt>
                      <c:pt idx="14">
                        <c:v>-0.10280451665039</c:v>
                      </c:pt>
                      <c:pt idx="15">
                        <c:v>4.3592934257809003E-2</c:v>
                      </c:pt>
                      <c:pt idx="16">
                        <c:v>-0.10012199758295</c:v>
                      </c:pt>
                      <c:pt idx="17">
                        <c:v>9.0499030961301394E-2</c:v>
                      </c:pt>
                      <c:pt idx="18">
                        <c:v>1.14839907132053E-2</c:v>
                      </c:pt>
                      <c:pt idx="19">
                        <c:v>-5.6575100668980298E-2</c:v>
                      </c:pt>
                      <c:pt idx="20">
                        <c:v>0.199811370887295</c:v>
                      </c:pt>
                      <c:pt idx="21">
                        <c:v>7.0577374924460395E-2</c:v>
                      </c:pt>
                      <c:pt idx="22">
                        <c:v>-2.87716425202597E-2</c:v>
                      </c:pt>
                      <c:pt idx="23">
                        <c:v>-4.80968958950692E-2</c:v>
                      </c:pt>
                      <c:pt idx="24">
                        <c:v>-1.48145082740887E-2</c:v>
                      </c:pt>
                      <c:pt idx="25">
                        <c:v>-0.20388586890476901</c:v>
                      </c:pt>
                      <c:pt idx="26">
                        <c:v>-3.1755588214935203E-2</c:v>
                      </c:pt>
                      <c:pt idx="27">
                        <c:v>-0.15441919669595899</c:v>
                      </c:pt>
                      <c:pt idx="28">
                        <c:v>1.7358380513442299E-2</c:v>
                      </c:pt>
                      <c:pt idx="29">
                        <c:v>7.9472095304150905E-3</c:v>
                      </c:pt>
                      <c:pt idx="30">
                        <c:v>0.52067905109429002</c:v>
                      </c:pt>
                      <c:pt idx="31">
                        <c:v>-2.70622871412486E-2</c:v>
                      </c:pt>
                      <c:pt idx="32">
                        <c:v>-3.4215646377066998E-2</c:v>
                      </c:pt>
                      <c:pt idx="33">
                        <c:v>-0.186209233888326</c:v>
                      </c:pt>
                      <c:pt idx="34">
                        <c:v>1.7200959691534301E-3</c:v>
                      </c:pt>
                      <c:pt idx="35">
                        <c:v>6.7585186777238695E-2</c:v>
                      </c:pt>
                      <c:pt idx="36">
                        <c:v>-6.7899021178921506E-2</c:v>
                      </c:pt>
                      <c:pt idx="37">
                        <c:v>5.1266979608818798E-2</c:v>
                      </c:pt>
                      <c:pt idx="38">
                        <c:v>5.1218225913171198E-2</c:v>
                      </c:pt>
                      <c:pt idx="39">
                        <c:v>6.8440105322318395E-2</c:v>
                      </c:pt>
                      <c:pt idx="40">
                        <c:v>7.76347189363122E-2</c:v>
                      </c:pt>
                      <c:pt idx="41">
                        <c:v>2.18320147041738E-3</c:v>
                      </c:pt>
                      <c:pt idx="42">
                        <c:v>8.7898607984323196E-2</c:v>
                      </c:pt>
                      <c:pt idx="43">
                        <c:v>3.7872082396699501E-2</c:v>
                      </c:pt>
                      <c:pt idx="44">
                        <c:v>2.6116078624401001E-2</c:v>
                      </c:pt>
                      <c:pt idx="45">
                        <c:v>-2.3678336230519299E-2</c:v>
                      </c:pt>
                      <c:pt idx="46">
                        <c:v>1.1016925389171799E-2</c:v>
                      </c:pt>
                      <c:pt idx="47">
                        <c:v>0.14881229510201899</c:v>
                      </c:pt>
                      <c:pt idx="48">
                        <c:v>-4.0207773719712098E-2</c:v>
                      </c:pt>
                      <c:pt idx="49">
                        <c:v>8.5681750046346206E-2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D-DB02-42F5-9079-E030499B7ACF}"/>
                  </c:ext>
                </c:extLst>
              </c15:ser>
            </c15:filteredRadarSeries>
            <c15:filteredRadarSeries>
              <c15:ser>
                <c:idx val="142"/>
                <c:order val="1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'50d_nor'!$A$144</c15:sqref>
                        </c15:formulaRef>
                      </c:ext>
                    </c:extLst>
                    <c:strCache>
                      <c:ptCount val="1"/>
                      <c:pt idx="0">
                        <c:v>Process control technicians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'50d_nor'!$B$144:$AY$144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0.128898824207556</c:v>
                      </c:pt>
                      <c:pt idx="1">
                        <c:v>-0.109216943728523</c:v>
                      </c:pt>
                      <c:pt idx="2">
                        <c:v>6.63987984688581E-2</c:v>
                      </c:pt>
                      <c:pt idx="3">
                        <c:v>-1.2956477069565301E-2</c:v>
                      </c:pt>
                      <c:pt idx="4">
                        <c:v>-1.1439497258752899E-2</c:v>
                      </c:pt>
                      <c:pt idx="5">
                        <c:v>-1.0667215622548199E-2</c:v>
                      </c:pt>
                      <c:pt idx="6">
                        <c:v>-4.8423509080065603E-2</c:v>
                      </c:pt>
                      <c:pt idx="7">
                        <c:v>2.3241008266717801E-2</c:v>
                      </c:pt>
                      <c:pt idx="8">
                        <c:v>3.7265947479482302E-2</c:v>
                      </c:pt>
                      <c:pt idx="9">
                        <c:v>-4.3814320776376203E-2</c:v>
                      </c:pt>
                      <c:pt idx="10">
                        <c:v>8.7751413629643005E-2</c:v>
                      </c:pt>
                      <c:pt idx="11">
                        <c:v>-1.31673473743944E-2</c:v>
                      </c:pt>
                      <c:pt idx="12">
                        <c:v>-6.6632416425060998E-3</c:v>
                      </c:pt>
                      <c:pt idx="13">
                        <c:v>1.25282786310991E-2</c:v>
                      </c:pt>
                      <c:pt idx="14">
                        <c:v>3.1999178473463501E-2</c:v>
                      </c:pt>
                      <c:pt idx="15">
                        <c:v>7.2190132948244598E-2</c:v>
                      </c:pt>
                      <c:pt idx="16">
                        <c:v>-1.3509617123178899E-3</c:v>
                      </c:pt>
                      <c:pt idx="17">
                        <c:v>1.32316271357859E-3</c:v>
                      </c:pt>
                      <c:pt idx="18">
                        <c:v>3.8153685014168902E-2</c:v>
                      </c:pt>
                      <c:pt idx="19">
                        <c:v>-9.7847761381443799E-2</c:v>
                      </c:pt>
                      <c:pt idx="20">
                        <c:v>3.5693971633230501E-2</c:v>
                      </c:pt>
                      <c:pt idx="21">
                        <c:v>-3.8196556647181398E-3</c:v>
                      </c:pt>
                      <c:pt idx="22">
                        <c:v>5.8571376954330699E-2</c:v>
                      </c:pt>
                      <c:pt idx="23">
                        <c:v>7.6606097525246698E-3</c:v>
                      </c:pt>
                      <c:pt idx="24">
                        <c:v>-3.1364235853098498E-3</c:v>
                      </c:pt>
                      <c:pt idx="25">
                        <c:v>-0.25388785215214099</c:v>
                      </c:pt>
                      <c:pt idx="26">
                        <c:v>-5.4473840490047498E-2</c:v>
                      </c:pt>
                      <c:pt idx="27">
                        <c:v>-4.3235678483489297E-2</c:v>
                      </c:pt>
                      <c:pt idx="28">
                        <c:v>5.0201389072722702E-2</c:v>
                      </c:pt>
                      <c:pt idx="29">
                        <c:v>1.77348531333777E-3</c:v>
                      </c:pt>
                      <c:pt idx="30">
                        <c:v>0.59067826880018304</c:v>
                      </c:pt>
                      <c:pt idx="31">
                        <c:v>-4.6600401702966698E-2</c:v>
                      </c:pt>
                      <c:pt idx="32">
                        <c:v>-7.3561456981969101E-2</c:v>
                      </c:pt>
                      <c:pt idx="33">
                        <c:v>-0.19888261076545399</c:v>
                      </c:pt>
                      <c:pt idx="34">
                        <c:v>1.31023175444798E-2</c:v>
                      </c:pt>
                      <c:pt idx="35">
                        <c:v>5.0609919305241099E-2</c:v>
                      </c:pt>
                      <c:pt idx="36">
                        <c:v>3.4662840698648198E-4</c:v>
                      </c:pt>
                      <c:pt idx="37">
                        <c:v>5.3939749485325199E-2</c:v>
                      </c:pt>
                      <c:pt idx="38">
                        <c:v>-1.7767822137409101E-2</c:v>
                      </c:pt>
                      <c:pt idx="39">
                        <c:v>1.49082605741357E-2</c:v>
                      </c:pt>
                      <c:pt idx="40">
                        <c:v>-2.2376326713451099E-2</c:v>
                      </c:pt>
                      <c:pt idx="41">
                        <c:v>-2.9372431792408501E-2</c:v>
                      </c:pt>
                      <c:pt idx="42">
                        <c:v>0.100535480652741</c:v>
                      </c:pt>
                      <c:pt idx="43">
                        <c:v>6.3983945043935897E-2</c:v>
                      </c:pt>
                      <c:pt idx="44">
                        <c:v>1.6551471930621401E-3</c:v>
                      </c:pt>
                      <c:pt idx="45">
                        <c:v>-1.6933534438357101E-2</c:v>
                      </c:pt>
                      <c:pt idx="46">
                        <c:v>-2.75312436644389E-2</c:v>
                      </c:pt>
                      <c:pt idx="47">
                        <c:v>8.9019707921403304E-2</c:v>
                      </c:pt>
                      <c:pt idx="48">
                        <c:v>-2.81547497839249E-2</c:v>
                      </c:pt>
                      <c:pt idx="49">
                        <c:v>-1.62553362536406E-2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E-DB02-42F5-9079-E030499B7ACF}"/>
                  </c:ext>
                </c:extLst>
              </c15:ser>
            </c15:filteredRadarSeries>
            <c15:filteredRadarSeries>
              <c15:ser>
                <c:idx val="143"/>
                <c:order val="1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'50d_nor'!$A$145</c15:sqref>
                        </c15:formulaRef>
                      </c:ext>
                    </c:extLst>
                    <c:strCache>
                      <c:ptCount val="1"/>
                      <c:pt idx="0">
                        <c:v>Photographers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'50d_nor'!$B$145:$AY$145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-2.6940665690590501E-2</c:v>
                      </c:pt>
                      <c:pt idx="1">
                        <c:v>2.7505320502185699E-2</c:v>
                      </c:pt>
                      <c:pt idx="2">
                        <c:v>0.135728146794282</c:v>
                      </c:pt>
                      <c:pt idx="3">
                        <c:v>-7.5496960592315795E-2</c:v>
                      </c:pt>
                      <c:pt idx="4">
                        <c:v>-3.3294539406831899E-2</c:v>
                      </c:pt>
                      <c:pt idx="5">
                        <c:v>-0.15105420461647401</c:v>
                      </c:pt>
                      <c:pt idx="6">
                        <c:v>-0.23602973014222101</c:v>
                      </c:pt>
                      <c:pt idx="7">
                        <c:v>2.5698826994626899E-2</c:v>
                      </c:pt>
                      <c:pt idx="8">
                        <c:v>-3.8545226320348201E-2</c:v>
                      </c:pt>
                      <c:pt idx="9">
                        <c:v>-8.4023047302629494E-2</c:v>
                      </c:pt>
                      <c:pt idx="10">
                        <c:v>-6.7063308477494504E-3</c:v>
                      </c:pt>
                      <c:pt idx="11">
                        <c:v>-9.96264089112993E-2</c:v>
                      </c:pt>
                      <c:pt idx="12">
                        <c:v>-5.13052193937613E-2</c:v>
                      </c:pt>
                      <c:pt idx="13">
                        <c:v>0.22618343627454801</c:v>
                      </c:pt>
                      <c:pt idx="14">
                        <c:v>5.2772116235271803E-2</c:v>
                      </c:pt>
                      <c:pt idx="15">
                        <c:v>-0.13761702765869199</c:v>
                      </c:pt>
                      <c:pt idx="16">
                        <c:v>1.9782811938337801E-2</c:v>
                      </c:pt>
                      <c:pt idx="17">
                        <c:v>-0.10240145622379999</c:v>
                      </c:pt>
                      <c:pt idx="18">
                        <c:v>-0.16541170863372401</c:v>
                      </c:pt>
                      <c:pt idx="19">
                        <c:v>-0.28915952807309497</c:v>
                      </c:pt>
                      <c:pt idx="20">
                        <c:v>0.21125323965479101</c:v>
                      </c:pt>
                      <c:pt idx="21">
                        <c:v>0.326012799406385</c:v>
                      </c:pt>
                      <c:pt idx="22">
                        <c:v>-1.9930506346352898E-2</c:v>
                      </c:pt>
                      <c:pt idx="23">
                        <c:v>9.9990118950084805E-2</c:v>
                      </c:pt>
                      <c:pt idx="24">
                        <c:v>8.4935336571185294E-2</c:v>
                      </c:pt>
                      <c:pt idx="25">
                        <c:v>-0.10402107109264599</c:v>
                      </c:pt>
                      <c:pt idx="26">
                        <c:v>-0.21951206981726801</c:v>
                      </c:pt>
                      <c:pt idx="27">
                        <c:v>-0.10412355292677899</c:v>
                      </c:pt>
                      <c:pt idx="28">
                        <c:v>-8.2427545806520799E-2</c:v>
                      </c:pt>
                      <c:pt idx="29">
                        <c:v>-5.6021393211603897E-2</c:v>
                      </c:pt>
                      <c:pt idx="30">
                        <c:v>0.13218749989737599</c:v>
                      </c:pt>
                      <c:pt idx="31">
                        <c:v>0.102594363205697</c:v>
                      </c:pt>
                      <c:pt idx="32">
                        <c:v>6.2803279293929801E-2</c:v>
                      </c:pt>
                      <c:pt idx="33">
                        <c:v>-0.28809452077720299</c:v>
                      </c:pt>
                      <c:pt idx="34">
                        <c:v>-0.10019106372289401</c:v>
                      </c:pt>
                      <c:pt idx="35">
                        <c:v>0.14887596327921701</c:v>
                      </c:pt>
                      <c:pt idx="36">
                        <c:v>-4.3004190828994399E-2</c:v>
                      </c:pt>
                      <c:pt idx="37">
                        <c:v>2.4282166346318801E-2</c:v>
                      </c:pt>
                      <c:pt idx="38">
                        <c:v>-0.18699317723348099</c:v>
                      </c:pt>
                      <c:pt idx="39">
                        <c:v>5.5539125756860798E-2</c:v>
                      </c:pt>
                      <c:pt idx="40">
                        <c:v>0.21712082702083299</c:v>
                      </c:pt>
                      <c:pt idx="41">
                        <c:v>0.13344541417516401</c:v>
                      </c:pt>
                      <c:pt idx="42">
                        <c:v>0.181298402372055</c:v>
                      </c:pt>
                      <c:pt idx="43">
                        <c:v>0.106974959252948</c:v>
                      </c:pt>
                      <c:pt idx="44">
                        <c:v>0.13667057777875899</c:v>
                      </c:pt>
                      <c:pt idx="45">
                        <c:v>-0.25881686737883602</c:v>
                      </c:pt>
                      <c:pt idx="46">
                        <c:v>-8.0297531214738496E-2</c:v>
                      </c:pt>
                      <c:pt idx="47">
                        <c:v>-0.106004396000277</c:v>
                      </c:pt>
                      <c:pt idx="48">
                        <c:v>-7.2703828250261599E-3</c:v>
                      </c:pt>
                      <c:pt idx="49">
                        <c:v>-0.17209513177737301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F-DB02-42F5-9079-E030499B7ACF}"/>
                  </c:ext>
                </c:extLst>
              </c15:ser>
            </c15:filteredRadarSeries>
            <c15:filteredRadarSeries>
              <c15:ser>
                <c:idx val="144"/>
                <c:order val="1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'50d_nor'!$A$146</c15:sqref>
                        </c15:formulaRef>
                      </c:ext>
                    </c:extLst>
                    <c:strCache>
                      <c:ptCount val="1"/>
                      <c:pt idx="0">
                        <c:v>Broadcasting and audio-visual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'50d_nor'!$B$146:$AY$146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-1.6548596591530601E-2</c:v>
                      </c:pt>
                      <c:pt idx="1">
                        <c:v>-3.6050552897694599E-2</c:v>
                      </c:pt>
                      <c:pt idx="2">
                        <c:v>7.7642790681214394E-2</c:v>
                      </c:pt>
                      <c:pt idx="3">
                        <c:v>0.10776585098913</c:v>
                      </c:pt>
                      <c:pt idx="4">
                        <c:v>-8.8643055600087506E-2</c:v>
                      </c:pt>
                      <c:pt idx="5">
                        <c:v>-4.3417955551052503E-2</c:v>
                      </c:pt>
                      <c:pt idx="6">
                        <c:v>-7.8569113715962799E-2</c:v>
                      </c:pt>
                      <c:pt idx="7">
                        <c:v>-9.4291053178624407E-2</c:v>
                      </c:pt>
                      <c:pt idx="8">
                        <c:v>5.3036984605661697E-2</c:v>
                      </c:pt>
                      <c:pt idx="9">
                        <c:v>9.4515128778661903E-2</c:v>
                      </c:pt>
                      <c:pt idx="10">
                        <c:v>0.14256690217474699</c:v>
                      </c:pt>
                      <c:pt idx="11">
                        <c:v>1.9627760945344599E-2</c:v>
                      </c:pt>
                      <c:pt idx="12">
                        <c:v>7.6600580846043695E-2</c:v>
                      </c:pt>
                      <c:pt idx="13">
                        <c:v>9.3989511209301005E-2</c:v>
                      </c:pt>
                      <c:pt idx="14">
                        <c:v>-4.9463551574982903E-2</c:v>
                      </c:pt>
                      <c:pt idx="15">
                        <c:v>1.5529863071811799E-2</c:v>
                      </c:pt>
                      <c:pt idx="16">
                        <c:v>-0.128339223716252</c:v>
                      </c:pt>
                      <c:pt idx="17">
                        <c:v>0.14236529046240501</c:v>
                      </c:pt>
                      <c:pt idx="18">
                        <c:v>-2.9683042824322801E-2</c:v>
                      </c:pt>
                      <c:pt idx="19">
                        <c:v>-9.5647137040633698E-2</c:v>
                      </c:pt>
                      <c:pt idx="20">
                        <c:v>0.182623548781392</c:v>
                      </c:pt>
                      <c:pt idx="21">
                        <c:v>0.16078077678559699</c:v>
                      </c:pt>
                      <c:pt idx="22">
                        <c:v>3.1519275788773199E-3</c:v>
                      </c:pt>
                      <c:pt idx="23">
                        <c:v>1.38911107007048E-2</c:v>
                      </c:pt>
                      <c:pt idx="24">
                        <c:v>4.9685230981190098E-2</c:v>
                      </c:pt>
                      <c:pt idx="25">
                        <c:v>-6.9001889230062799E-2</c:v>
                      </c:pt>
                      <c:pt idx="26">
                        <c:v>-0.111777176409943</c:v>
                      </c:pt>
                      <c:pt idx="27">
                        <c:v>-7.3066349011403395E-2</c:v>
                      </c:pt>
                      <c:pt idx="28">
                        <c:v>-4.9017211685115802E-2</c:v>
                      </c:pt>
                      <c:pt idx="29">
                        <c:v>-5.5958168484144699E-2</c:v>
                      </c:pt>
                      <c:pt idx="30">
                        <c:v>0.44676815848211399</c:v>
                      </c:pt>
                      <c:pt idx="31">
                        <c:v>-4.7105442396535697E-2</c:v>
                      </c:pt>
                      <c:pt idx="32">
                        <c:v>4.08293572903283E-2</c:v>
                      </c:pt>
                      <c:pt idx="33">
                        <c:v>-0.19863302833555499</c:v>
                      </c:pt>
                      <c:pt idx="34" formatCode="0.00E+00">
                        <c:v>3.9082434297774097E-5</c:v>
                      </c:pt>
                      <c:pt idx="35">
                        <c:v>0.126101882467933</c:v>
                      </c:pt>
                      <c:pt idx="36">
                        <c:v>6.8255711538785499E-2</c:v>
                      </c:pt>
                      <c:pt idx="37">
                        <c:v>-4.9482872512172003E-2</c:v>
                      </c:pt>
                      <c:pt idx="38">
                        <c:v>-1.8925609784864201E-2</c:v>
                      </c:pt>
                      <c:pt idx="39">
                        <c:v>-3.9943901852864004E-3</c:v>
                      </c:pt>
                      <c:pt idx="40">
                        <c:v>0.16653474146191199</c:v>
                      </c:pt>
                      <c:pt idx="41">
                        <c:v>6.5497996523981597E-2</c:v>
                      </c:pt>
                      <c:pt idx="42">
                        <c:v>-4.1402990876195797E-2</c:v>
                      </c:pt>
                      <c:pt idx="43">
                        <c:v>1.6603404561680801E-2</c:v>
                      </c:pt>
                      <c:pt idx="44">
                        <c:v>-6.7382184761558495E-2</c:v>
                      </c:pt>
                      <c:pt idx="45">
                        <c:v>6.3735848496717798E-3</c:v>
                      </c:pt>
                      <c:pt idx="46">
                        <c:v>6.2279106810556401E-2</c:v>
                      </c:pt>
                      <c:pt idx="47">
                        <c:v>0.122544834035253</c:v>
                      </c:pt>
                      <c:pt idx="48">
                        <c:v>-0.10843241025709199</c:v>
                      </c:pt>
                      <c:pt idx="49">
                        <c:v>4.0520651082459398E-2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0-DB02-42F5-9079-E030499B7ACF}"/>
                  </c:ext>
                </c:extLst>
              </c15:ser>
            </c15:filteredRadarSeries>
            <c15:filteredRadarSeries>
              <c15:ser>
                <c:idx val="145"/>
                <c:order val="1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'50d_nor'!$A$147</c15:sqref>
                        </c15:formulaRef>
                      </c:ext>
                    </c:extLst>
                    <c:strCache>
                      <c:ptCount val="1"/>
                      <c:pt idx="0">
                        <c:v>Medical imaging and therapeutic equipment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'50d_nor'!$B$147:$AY$147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0.145622732149055</c:v>
                      </c:pt>
                      <c:pt idx="1">
                        <c:v>-5.0146604097447998E-2</c:v>
                      </c:pt>
                      <c:pt idx="2">
                        <c:v>6.8630098271143594E-2</c:v>
                      </c:pt>
                      <c:pt idx="3">
                        <c:v>-3.9517080436373298E-3</c:v>
                      </c:pt>
                      <c:pt idx="4">
                        <c:v>-7.9551885740266795E-2</c:v>
                      </c:pt>
                      <c:pt idx="5">
                        <c:v>6.7449648416633096E-4</c:v>
                      </c:pt>
                      <c:pt idx="6">
                        <c:v>-5.8457201764365301E-2</c:v>
                      </c:pt>
                      <c:pt idx="7">
                        <c:v>-9.1825075903494299E-2</c:v>
                      </c:pt>
                      <c:pt idx="8">
                        <c:v>0.19309178639573099</c:v>
                      </c:pt>
                      <c:pt idx="9">
                        <c:v>4.4437087265036798E-2</c:v>
                      </c:pt>
                      <c:pt idx="10">
                        <c:v>0.17578662593100999</c:v>
                      </c:pt>
                      <c:pt idx="11">
                        <c:v>-1.4365918015704301E-2</c:v>
                      </c:pt>
                      <c:pt idx="12">
                        <c:v>9.3651794366661906E-2</c:v>
                      </c:pt>
                      <c:pt idx="13">
                        <c:v>4.98298014530036E-2</c:v>
                      </c:pt>
                      <c:pt idx="14">
                        <c:v>-9.6928371572175001E-2</c:v>
                      </c:pt>
                      <c:pt idx="15">
                        <c:v>7.95968772691618E-2</c:v>
                      </c:pt>
                      <c:pt idx="16">
                        <c:v>-0.122863702372855</c:v>
                      </c:pt>
                      <c:pt idx="17">
                        <c:v>8.4768394549518497E-2</c:v>
                      </c:pt>
                      <c:pt idx="18">
                        <c:v>-2.2053098007388899E-2</c:v>
                      </c:pt>
                      <c:pt idx="19">
                        <c:v>-0.100679471433732</c:v>
                      </c:pt>
                      <c:pt idx="20">
                        <c:v>0.104025673127425</c:v>
                      </c:pt>
                      <c:pt idx="21">
                        <c:v>0.113296020641151</c:v>
                      </c:pt>
                      <c:pt idx="22">
                        <c:v>-5.5839602857011103E-2</c:v>
                      </c:pt>
                      <c:pt idx="23">
                        <c:v>-9.2439998521700595E-2</c:v>
                      </c:pt>
                      <c:pt idx="24">
                        <c:v>-2.8932958302084699E-2</c:v>
                      </c:pt>
                      <c:pt idx="25">
                        <c:v>-0.129923789766932</c:v>
                      </c:pt>
                      <c:pt idx="26">
                        <c:v>-9.4858517400435105E-2</c:v>
                      </c:pt>
                      <c:pt idx="27">
                        <c:v>-0.117761613033638</c:v>
                      </c:pt>
                      <c:pt idx="28">
                        <c:v>-7.0374441617741101E-3</c:v>
                      </c:pt>
                      <c:pt idx="29">
                        <c:v>-3.7657479895302597E-2</c:v>
                      </c:pt>
                      <c:pt idx="30">
                        <c:v>0.399356717737683</c:v>
                      </c:pt>
                      <c:pt idx="31">
                        <c:v>2.4892907108943998E-2</c:v>
                      </c:pt>
                      <c:pt idx="32">
                        <c:v>-4.8109133890704599E-2</c:v>
                      </c:pt>
                      <c:pt idx="33">
                        <c:v>-0.19516864440792001</c:v>
                      </c:pt>
                      <c:pt idx="34">
                        <c:v>8.3252239898742794E-2</c:v>
                      </c:pt>
                      <c:pt idx="35">
                        <c:v>0.13299396031678201</c:v>
                      </c:pt>
                      <c:pt idx="36">
                        <c:v>8.4259599846234601E-2</c:v>
                      </c:pt>
                      <c:pt idx="37">
                        <c:v>0.17829731383233099</c:v>
                      </c:pt>
                      <c:pt idx="38">
                        <c:v>0.13910685985679599</c:v>
                      </c:pt>
                      <c:pt idx="39">
                        <c:v>4.5199766193393699E-2</c:v>
                      </c:pt>
                      <c:pt idx="40">
                        <c:v>6.5833781451942103E-2</c:v>
                      </c:pt>
                      <c:pt idx="41">
                        <c:v>1.5661053873895402E-2</c:v>
                      </c:pt>
                      <c:pt idx="42">
                        <c:v>0.103224659043084</c:v>
                      </c:pt>
                      <c:pt idx="43">
                        <c:v>0.15114973603088699</c:v>
                      </c:pt>
                      <c:pt idx="44">
                        <c:v>9.7728017797800701E-2</c:v>
                      </c:pt>
                      <c:pt idx="45">
                        <c:v>-1.7059185550387001E-2</c:v>
                      </c:pt>
                      <c:pt idx="46">
                        <c:v>7.4878194458875794E-2</c:v>
                      </c:pt>
                      <c:pt idx="47">
                        <c:v>0.14017941019038199</c:v>
                      </c:pt>
                      <c:pt idx="48">
                        <c:v>-3.81108879390216E-2</c:v>
                      </c:pt>
                      <c:pt idx="49">
                        <c:v>7.6655745059709096E-2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1-DB02-42F5-9079-E030499B7ACF}"/>
                  </c:ext>
                </c:extLst>
              </c15:ser>
            </c15:filteredRadarSeries>
            <c15:filteredRadarSeries>
              <c15:ser>
                <c:idx val="146"/>
                <c:order val="1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'50d_nor'!$A$148</c15:sqref>
                        </c15:formulaRef>
                      </c:ext>
                    </c:extLst>
                    <c:strCache>
                      <c:ptCount val="1"/>
                      <c:pt idx="0">
                        <c:v>Ships'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'50d_nor'!$B$148:$AY$148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0.158068183112823</c:v>
                      </c:pt>
                      <c:pt idx="1">
                        <c:v>-8.8743738756116894E-2</c:v>
                      </c:pt>
                      <c:pt idx="2">
                        <c:v>0.16979070861085399</c:v>
                      </c:pt>
                      <c:pt idx="3">
                        <c:v>-9.3716365208705105E-2</c:v>
                      </c:pt>
                      <c:pt idx="4">
                        <c:v>-0.100190673415695</c:v>
                      </c:pt>
                      <c:pt idx="5">
                        <c:v>-9.2356447025317395E-2</c:v>
                      </c:pt>
                      <c:pt idx="6">
                        <c:v>-0.18440275449862301</c:v>
                      </c:pt>
                      <c:pt idx="7">
                        <c:v>8.6065952985201297E-2</c:v>
                      </c:pt>
                      <c:pt idx="8">
                        <c:v>3.7394873812546303E-2</c:v>
                      </c:pt>
                      <c:pt idx="9">
                        <c:v>-0.20822400398851901</c:v>
                      </c:pt>
                      <c:pt idx="10">
                        <c:v>0.14011148722320199</c:v>
                      </c:pt>
                      <c:pt idx="11">
                        <c:v>0.14356484088976201</c:v>
                      </c:pt>
                      <c:pt idx="12">
                        <c:v>4.3121624483839799E-2</c:v>
                      </c:pt>
                      <c:pt idx="13">
                        <c:v>8.2596615205076995E-2</c:v>
                      </c:pt>
                      <c:pt idx="14">
                        <c:v>-0.12472428100848</c:v>
                      </c:pt>
                      <c:pt idx="15">
                        <c:v>-5.5738944275532797E-2</c:v>
                      </c:pt>
                      <c:pt idx="16">
                        <c:v>1.6671184413166399E-2</c:v>
                      </c:pt>
                      <c:pt idx="17">
                        <c:v>0.157623754765047</c:v>
                      </c:pt>
                      <c:pt idx="18">
                        <c:v>-0.191845469901162</c:v>
                      </c:pt>
                      <c:pt idx="19">
                        <c:v>-0.20486548702459401</c:v>
                      </c:pt>
                      <c:pt idx="20">
                        <c:v>0.14001879334991299</c:v>
                      </c:pt>
                      <c:pt idx="21">
                        <c:v>1.34941621513556E-2</c:v>
                      </c:pt>
                      <c:pt idx="22">
                        <c:v>-3.1388211115924498E-2</c:v>
                      </c:pt>
                      <c:pt idx="23">
                        <c:v>-0.106643174935209</c:v>
                      </c:pt>
                      <c:pt idx="24">
                        <c:v>0.10376226777321</c:v>
                      </c:pt>
                      <c:pt idx="25">
                        <c:v>-0.16407867210331301</c:v>
                      </c:pt>
                      <c:pt idx="26">
                        <c:v>-7.1875043332058394E-2</c:v>
                      </c:pt>
                      <c:pt idx="27">
                        <c:v>-0.15410266687917301</c:v>
                      </c:pt>
                      <c:pt idx="28">
                        <c:v>5.7113743370233498E-2</c:v>
                      </c:pt>
                      <c:pt idx="29">
                        <c:v>3.24793124564451E-2</c:v>
                      </c:pt>
                      <c:pt idx="30">
                        <c:v>0.40971220168554801</c:v>
                      </c:pt>
                      <c:pt idx="31">
                        <c:v>-4.9380941975042898E-2</c:v>
                      </c:pt>
                      <c:pt idx="32">
                        <c:v>-5.1162621137265697E-2</c:v>
                      </c:pt>
                      <c:pt idx="33">
                        <c:v>-7.7880656254532193E-2</c:v>
                      </c:pt>
                      <c:pt idx="34">
                        <c:v>0.121244416404514</c:v>
                      </c:pt>
                      <c:pt idx="35">
                        <c:v>9.0154353008389199E-2</c:v>
                      </c:pt>
                      <c:pt idx="36">
                        <c:v>1.30066072061777E-2</c:v>
                      </c:pt>
                      <c:pt idx="37">
                        <c:v>2.3345211053215002E-3</c:v>
                      </c:pt>
                      <c:pt idx="38">
                        <c:v>-5.1180923474523903E-2</c:v>
                      </c:pt>
                      <c:pt idx="39">
                        <c:v>0.11202481138004</c:v>
                      </c:pt>
                      <c:pt idx="40">
                        <c:v>2.25773019286554E-2</c:v>
                      </c:pt>
                      <c:pt idx="41">
                        <c:v>-0.13371389688674601</c:v>
                      </c:pt>
                      <c:pt idx="42">
                        <c:v>0.26877403872086902</c:v>
                      </c:pt>
                      <c:pt idx="43">
                        <c:v>-3.8742488193186E-2</c:v>
                      </c:pt>
                      <c:pt idx="44">
                        <c:v>1.28394898606314E-2</c:v>
                      </c:pt>
                      <c:pt idx="45">
                        <c:v>-4.24976956616377E-3</c:v>
                      </c:pt>
                      <c:pt idx="46">
                        <c:v>-6.95821188509992E-2</c:v>
                      </c:pt>
                      <c:pt idx="47">
                        <c:v>3.1453855513257703E-2</c:v>
                      </c:pt>
                      <c:pt idx="48">
                        <c:v>-8.6262090127955507E-2</c:v>
                      </c:pt>
                      <c:pt idx="49">
                        <c:v>-9.4381421021884696E-2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2-DB02-42F5-9079-E030499B7ACF}"/>
                  </c:ext>
                </c:extLst>
              </c15:ser>
            </c15:filteredRadarSeries>
            <c15:filteredRadarSeries>
              <c15:ser>
                <c:idx val="147"/>
                <c:order val="1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'50d_nor'!$A$149</c15:sqref>
                        </c15:formulaRef>
                      </c:ext>
                    </c:extLst>
                    <c:strCache>
                      <c:ptCount val="1"/>
                      <c:pt idx="0">
                        <c:v>Ships' deck officers and pilots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'50d_nor'!$B$149:$AY$149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0.13075234384380299</c:v>
                      </c:pt>
                      <c:pt idx="1">
                        <c:v>-4.2968586957459198E-2</c:v>
                      </c:pt>
                      <c:pt idx="2">
                        <c:v>0.105234679677146</c:v>
                      </c:pt>
                      <c:pt idx="3">
                        <c:v>-0.110031304120153</c:v>
                      </c:pt>
                      <c:pt idx="4">
                        <c:v>1.5290186095646099E-2</c:v>
                      </c:pt>
                      <c:pt idx="5">
                        <c:v>-8.3921843240577804E-2</c:v>
                      </c:pt>
                      <c:pt idx="6">
                        <c:v>-7.7391222159966799E-2</c:v>
                      </c:pt>
                      <c:pt idx="7">
                        <c:v>0.101543883111404</c:v>
                      </c:pt>
                      <c:pt idx="8">
                        <c:v>6.3109681182042902E-3</c:v>
                      </c:pt>
                      <c:pt idx="9">
                        <c:v>-0.239098980251507</c:v>
                      </c:pt>
                      <c:pt idx="10">
                        <c:v>4.8713505642867902E-2</c:v>
                      </c:pt>
                      <c:pt idx="11">
                        <c:v>8.7461287997398704E-2</c:v>
                      </c:pt>
                      <c:pt idx="12">
                        <c:v>4.5798557837510101E-3</c:v>
                      </c:pt>
                      <c:pt idx="13">
                        <c:v>0.14712920055269901</c:v>
                      </c:pt>
                      <c:pt idx="14">
                        <c:v>-7.3681069505538696E-2</c:v>
                      </c:pt>
                      <c:pt idx="15">
                        <c:v>-0.10299290979407701</c:v>
                      </c:pt>
                      <c:pt idx="16">
                        <c:v>-9.2891456869465705E-2</c:v>
                      </c:pt>
                      <c:pt idx="17">
                        <c:v>9.3946476981640006E-2</c:v>
                      </c:pt>
                      <c:pt idx="18">
                        <c:v>-0.190485513300445</c:v>
                      </c:pt>
                      <c:pt idx="19">
                        <c:v>-0.22076092819219301</c:v>
                      </c:pt>
                      <c:pt idx="20">
                        <c:v>3.51803948776689E-2</c:v>
                      </c:pt>
                      <c:pt idx="21">
                        <c:v>5.4927598541114599E-2</c:v>
                      </c:pt>
                      <c:pt idx="22">
                        <c:v>-2.4583921092165301E-2</c:v>
                      </c:pt>
                      <c:pt idx="23">
                        <c:v>-5.6110236373644297E-2</c:v>
                      </c:pt>
                      <c:pt idx="24">
                        <c:v>-3.8626021192504398E-2</c:v>
                      </c:pt>
                      <c:pt idx="25">
                        <c:v>-0.209626250493335</c:v>
                      </c:pt>
                      <c:pt idx="26">
                        <c:v>8.4524235818452496E-3</c:v>
                      </c:pt>
                      <c:pt idx="27">
                        <c:v>-8.0617664249715804E-4</c:v>
                      </c:pt>
                      <c:pt idx="28">
                        <c:v>8.5395091967422496E-2</c:v>
                      </c:pt>
                      <c:pt idx="29">
                        <c:v>-1.0682872614672601E-2</c:v>
                      </c:pt>
                      <c:pt idx="30">
                        <c:v>0.404167364714276</c:v>
                      </c:pt>
                      <c:pt idx="31">
                        <c:v>4.2155461840353403E-2</c:v>
                      </c:pt>
                      <c:pt idx="32">
                        <c:v>-2.83943265928858E-2</c:v>
                      </c:pt>
                      <c:pt idx="33">
                        <c:v>-3.3629966086150098E-2</c:v>
                      </c:pt>
                      <c:pt idx="34">
                        <c:v>0.114174688011964</c:v>
                      </c:pt>
                      <c:pt idx="35">
                        <c:v>9.6711047469858702E-2</c:v>
                      </c:pt>
                      <c:pt idx="36">
                        <c:v>0.112915749439288</c:v>
                      </c:pt>
                      <c:pt idx="37">
                        <c:v>-0.112318483435028</c:v>
                      </c:pt>
                      <c:pt idx="38">
                        <c:v>-9.1851068473437894E-2</c:v>
                      </c:pt>
                      <c:pt idx="39">
                        <c:v>6.3123090674388302E-2</c:v>
                      </c:pt>
                      <c:pt idx="40">
                        <c:v>5.1833674973994397E-3</c:v>
                      </c:pt>
                      <c:pt idx="41">
                        <c:v>-3.9560394480457603E-2</c:v>
                      </c:pt>
                      <c:pt idx="42">
                        <c:v>0.20011869443698399</c:v>
                      </c:pt>
                      <c:pt idx="43">
                        <c:v>5.3918002873148997E-2</c:v>
                      </c:pt>
                      <c:pt idx="44">
                        <c:v>-5.1565755247951303E-2</c:v>
                      </c:pt>
                      <c:pt idx="45">
                        <c:v>-0.111441165968743</c:v>
                      </c:pt>
                      <c:pt idx="46">
                        <c:v>-6.4500953701912195E-2</c:v>
                      </c:pt>
                      <c:pt idx="47">
                        <c:v>-1.80074917243211E-2</c:v>
                      </c:pt>
                      <c:pt idx="48">
                        <c:v>-4.0073916901084201E-2</c:v>
                      </c:pt>
                      <c:pt idx="49">
                        <c:v>-2.42100417215095E-2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3-DB02-42F5-9079-E030499B7ACF}"/>
                  </c:ext>
                </c:extLst>
              </c15:ser>
            </c15:filteredRadarSeries>
            <c15:filteredRadarSeries>
              <c15:ser>
                <c:idx val="148"/>
                <c:order val="1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'50d_nor'!$A$150</c15:sqref>
                        </c15:formulaRef>
                      </c:ext>
                    </c:extLst>
                    <c:strCache>
                      <c:ptCount val="1"/>
                      <c:pt idx="0">
                        <c:v>Aircraft pilots and related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'50d_nor'!$B$150:$AY$150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8.1524134332829706E-2</c:v>
                      </c:pt>
                      <c:pt idx="1">
                        <c:v>-5.7988693924676997E-3</c:v>
                      </c:pt>
                      <c:pt idx="2">
                        <c:v>2.3792243599611799E-2</c:v>
                      </c:pt>
                      <c:pt idx="3">
                        <c:v>-1.39359327538215E-2</c:v>
                      </c:pt>
                      <c:pt idx="4">
                        <c:v>1.9917775617543801E-3</c:v>
                      </c:pt>
                      <c:pt idx="5">
                        <c:v>8.7468714469714597E-3</c:v>
                      </c:pt>
                      <c:pt idx="6">
                        <c:v>-9.2414410351058005E-2</c:v>
                      </c:pt>
                      <c:pt idx="7">
                        <c:v>-4.25352833415924E-2</c:v>
                      </c:pt>
                      <c:pt idx="8">
                        <c:v>3.2739887944390297E-2</c:v>
                      </c:pt>
                      <c:pt idx="9">
                        <c:v>-9.2604045353487693E-2</c:v>
                      </c:pt>
                      <c:pt idx="10">
                        <c:v>0.12235992318962099</c:v>
                      </c:pt>
                      <c:pt idx="11">
                        <c:v>6.2987124063663899E-2</c:v>
                      </c:pt>
                      <c:pt idx="12">
                        <c:v>-6.8058778822117699E-3</c:v>
                      </c:pt>
                      <c:pt idx="13">
                        <c:v>6.7222363679569602E-2</c:v>
                      </c:pt>
                      <c:pt idx="14">
                        <c:v>1.7714325869924699E-3</c:v>
                      </c:pt>
                      <c:pt idx="15">
                        <c:v>-5.0942321080488302E-2</c:v>
                      </c:pt>
                      <c:pt idx="16">
                        <c:v>-7.4836386645518199E-2</c:v>
                      </c:pt>
                      <c:pt idx="17">
                        <c:v>0.11897543919373101</c:v>
                      </c:pt>
                      <c:pt idx="18">
                        <c:v>-6.9720542127595805E-2</c:v>
                      </c:pt>
                      <c:pt idx="19">
                        <c:v>-0.100852242167492</c:v>
                      </c:pt>
                      <c:pt idx="20">
                        <c:v>3.4885072832186503E-2</c:v>
                      </c:pt>
                      <c:pt idx="21">
                        <c:v>7.8426119159152097E-2</c:v>
                      </c:pt>
                      <c:pt idx="22">
                        <c:v>-2.01254605588028E-2</c:v>
                      </c:pt>
                      <c:pt idx="23">
                        <c:v>7.6535938214731202E-4</c:v>
                      </c:pt>
                      <c:pt idx="24">
                        <c:v>-6.9572762395748403E-2</c:v>
                      </c:pt>
                      <c:pt idx="25">
                        <c:v>-0.21913254212070901</c:v>
                      </c:pt>
                      <c:pt idx="26">
                        <c:v>-5.2423923968231298E-2</c:v>
                      </c:pt>
                      <c:pt idx="27">
                        <c:v>-0.169355458303696</c:v>
                      </c:pt>
                      <c:pt idx="28">
                        <c:v>-5.5560963917511197E-2</c:v>
                      </c:pt>
                      <c:pt idx="29">
                        <c:v>6.24705171442669E-2</c:v>
                      </c:pt>
                      <c:pt idx="30">
                        <c:v>0.44912242802073798</c:v>
                      </c:pt>
                      <c:pt idx="31">
                        <c:v>1.50708696229343E-2</c:v>
                      </c:pt>
                      <c:pt idx="32">
                        <c:v>-9.2694107331920805E-3</c:v>
                      </c:pt>
                      <c:pt idx="33">
                        <c:v>-0.15411736174479701</c:v>
                      </c:pt>
                      <c:pt idx="34">
                        <c:v>8.1557617405335806E-2</c:v>
                      </c:pt>
                      <c:pt idx="35">
                        <c:v>1.1612891748135901E-3</c:v>
                      </c:pt>
                      <c:pt idx="36">
                        <c:v>-1.10236709361632E-2</c:v>
                      </c:pt>
                      <c:pt idx="37">
                        <c:v>-6.2482556521386802E-3</c:v>
                      </c:pt>
                      <c:pt idx="38">
                        <c:v>4.9621900816381797E-3</c:v>
                      </c:pt>
                      <c:pt idx="39">
                        <c:v>5.7472217595345203E-2</c:v>
                      </c:pt>
                      <c:pt idx="40">
                        <c:v>-3.0928957691756499E-2</c:v>
                      </c:pt>
                      <c:pt idx="41">
                        <c:v>-1.5997028317625998E-2</c:v>
                      </c:pt>
                      <c:pt idx="42">
                        <c:v>0.17440962297505599</c:v>
                      </c:pt>
                      <c:pt idx="43">
                        <c:v>0.106140586194013</c:v>
                      </c:pt>
                      <c:pt idx="44">
                        <c:v>3.7560257406617198E-2</c:v>
                      </c:pt>
                      <c:pt idx="45">
                        <c:v>-4.8925863794224603E-2</c:v>
                      </c:pt>
                      <c:pt idx="46">
                        <c:v>-5.7819827147173201E-2</c:v>
                      </c:pt>
                      <c:pt idx="47">
                        <c:v>0.115646278526432</c:v>
                      </c:pt>
                      <c:pt idx="48">
                        <c:v>-0.10280843350372</c:v>
                      </c:pt>
                      <c:pt idx="49">
                        <c:v>0.118046611750405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4-DB02-42F5-9079-E030499B7ACF}"/>
                  </c:ext>
                </c:extLst>
              </c15:ser>
            </c15:filteredRadarSeries>
            <c15:filteredRadarSeries>
              <c15:ser>
                <c:idx val="149"/>
                <c:order val="1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'50d_nor'!$A$151</c15:sqref>
                        </c15:formulaRef>
                      </c:ext>
                    </c:extLst>
                    <c:strCache>
                      <c:ptCount val="1"/>
                      <c:pt idx="0">
                        <c:v>Air traffic controllers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'50d_nor'!$B$151:$AY$151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0.122892934152199</c:v>
                      </c:pt>
                      <c:pt idx="1">
                        <c:v>-0.10842394644530801</c:v>
                      </c:pt>
                      <c:pt idx="2">
                        <c:v>0.108473092199286</c:v>
                      </c:pt>
                      <c:pt idx="3">
                        <c:v>-4.8516054758980598E-3</c:v>
                      </c:pt>
                      <c:pt idx="4">
                        <c:v>-0.162355339552336</c:v>
                      </c:pt>
                      <c:pt idx="5">
                        <c:v>-0.14667265346859901</c:v>
                      </c:pt>
                      <c:pt idx="6">
                        <c:v>-3.27434697091359E-2</c:v>
                      </c:pt>
                      <c:pt idx="7">
                        <c:v>3.6245587224158902E-2</c:v>
                      </c:pt>
                      <c:pt idx="8">
                        <c:v>0.102325037257121</c:v>
                      </c:pt>
                      <c:pt idx="9">
                        <c:v>-0.109760575084995</c:v>
                      </c:pt>
                      <c:pt idx="10">
                        <c:v>0.14941270810450699</c:v>
                      </c:pt>
                      <c:pt idx="11">
                        <c:v>6.4754067220530098E-3</c:v>
                      </c:pt>
                      <c:pt idx="12">
                        <c:v>-3.8920909877000497E-2</c:v>
                      </c:pt>
                      <c:pt idx="13">
                        <c:v>0.124265499513598</c:v>
                      </c:pt>
                      <c:pt idx="14">
                        <c:v>-4.3656720294606002E-2</c:v>
                      </c:pt>
                      <c:pt idx="15">
                        <c:v>1.50047711394282E-2</c:v>
                      </c:pt>
                      <c:pt idx="16">
                        <c:v>-0.16929601964430099</c:v>
                      </c:pt>
                      <c:pt idx="17">
                        <c:v>8.7759075084385199E-2</c:v>
                      </c:pt>
                      <c:pt idx="18">
                        <c:v>-0.17518100573994999</c:v>
                      </c:pt>
                      <c:pt idx="19">
                        <c:v>-0.19619666145984699</c:v>
                      </c:pt>
                      <c:pt idx="20">
                        <c:v>6.4826319014835501E-2</c:v>
                      </c:pt>
                      <c:pt idx="21">
                        <c:v>1.6308283800412399E-2</c:v>
                      </c:pt>
                      <c:pt idx="22">
                        <c:v>-8.9796444371499501E-2</c:v>
                      </c:pt>
                      <c:pt idx="23">
                        <c:v>3.9668727313720398E-2</c:v>
                      </c:pt>
                      <c:pt idx="24">
                        <c:v>2.9529341466332099E-2</c:v>
                      </c:pt>
                      <c:pt idx="25">
                        <c:v>-0.229477176550101</c:v>
                      </c:pt>
                      <c:pt idx="26">
                        <c:v>5.8322175394335901E-2</c:v>
                      </c:pt>
                      <c:pt idx="27">
                        <c:v>5.78292802847995E-2</c:v>
                      </c:pt>
                      <c:pt idx="28">
                        <c:v>0.13776203040578999</c:v>
                      </c:pt>
                      <c:pt idx="29">
                        <c:v>5.2448227019883102E-2</c:v>
                      </c:pt>
                      <c:pt idx="30">
                        <c:v>0.48256100614133302</c:v>
                      </c:pt>
                      <c:pt idx="31">
                        <c:v>0.10908256354036699</c:v>
                      </c:pt>
                      <c:pt idx="32">
                        <c:v>-1.8774292976510901E-2</c:v>
                      </c:pt>
                      <c:pt idx="33">
                        <c:v>-0.121424866910051</c:v>
                      </c:pt>
                      <c:pt idx="34">
                        <c:v>-1.74210034701252E-2</c:v>
                      </c:pt>
                      <c:pt idx="35">
                        <c:v>2.46496307258861E-2</c:v>
                      </c:pt>
                      <c:pt idx="36">
                        <c:v>0.10129060904124999</c:v>
                      </c:pt>
                      <c:pt idx="37">
                        <c:v>-0.101341900936747</c:v>
                      </c:pt>
                      <c:pt idx="38">
                        <c:v>-2.6753175152702601E-2</c:v>
                      </c:pt>
                      <c:pt idx="39">
                        <c:v>0.19490108979158199</c:v>
                      </c:pt>
                      <c:pt idx="40">
                        <c:v>2.10701474159838E-2</c:v>
                      </c:pt>
                      <c:pt idx="41">
                        <c:v>0.11790867670925199</c:v>
                      </c:pt>
                      <c:pt idx="42">
                        <c:v>0.100464915171309</c:v>
                      </c:pt>
                      <c:pt idx="43">
                        <c:v>1.7970709826406501E-3</c:v>
                      </c:pt>
                      <c:pt idx="44">
                        <c:v>-9.5945587592148204E-2</c:v>
                      </c:pt>
                      <c:pt idx="45">
                        <c:v>5.1797136624442204E-4</c:v>
                      </c:pt>
                      <c:pt idx="46">
                        <c:v>3.46554832214244E-2</c:v>
                      </c:pt>
                      <c:pt idx="47">
                        <c:v>1.76321478303339E-2</c:v>
                      </c:pt>
                      <c:pt idx="48">
                        <c:v>-3.7361171249225701E-2</c:v>
                      </c:pt>
                      <c:pt idx="49">
                        <c:v>5.0534481580756997E-2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5-DB02-42F5-9079-E030499B7ACF}"/>
                  </c:ext>
                </c:extLst>
              </c15:ser>
            </c15:filteredRadarSeries>
            <c15:filteredRadarSeries>
              <c15:ser>
                <c:idx val="150"/>
                <c:order val="1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'50d_nor'!$A$152</c15:sqref>
                        </c15:formulaRef>
                      </c:ext>
                    </c:extLst>
                    <c:strCache>
                      <c:ptCount val="1"/>
                      <c:pt idx="0">
                        <c:v>Air traffic safety electronics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'50d_nor'!$B$152:$AY$152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4.4160182310824699E-3</c:v>
                      </c:pt>
                      <c:pt idx="1">
                        <c:v>-8.3547946833844894E-2</c:v>
                      </c:pt>
                      <c:pt idx="2">
                        <c:v>0.12988770139015601</c:v>
                      </c:pt>
                      <c:pt idx="3">
                        <c:v>2.68672253133833E-2</c:v>
                      </c:pt>
                      <c:pt idx="4">
                        <c:v>-0.10365345149060901</c:v>
                      </c:pt>
                      <c:pt idx="5">
                        <c:v>-9.9075528123604595E-2</c:v>
                      </c:pt>
                      <c:pt idx="6">
                        <c:v>-9.8236558004872201E-2</c:v>
                      </c:pt>
                      <c:pt idx="7">
                        <c:v>-2.1872508753055499E-2</c:v>
                      </c:pt>
                      <c:pt idx="8">
                        <c:v>0.14061854578179001</c:v>
                      </c:pt>
                      <c:pt idx="9">
                        <c:v>-9.5354694838644699E-2</c:v>
                      </c:pt>
                      <c:pt idx="10">
                        <c:v>0.150820938986759</c:v>
                      </c:pt>
                      <c:pt idx="11">
                        <c:v>-6.1165976104405901E-3</c:v>
                      </c:pt>
                      <c:pt idx="12">
                        <c:v>-3.8691197352614601E-2</c:v>
                      </c:pt>
                      <c:pt idx="13">
                        <c:v>8.3611902752007902E-2</c:v>
                      </c:pt>
                      <c:pt idx="14">
                        <c:v>-5.3378786888340697E-2</c:v>
                      </c:pt>
                      <c:pt idx="15">
                        <c:v>4.6588438092421101E-2</c:v>
                      </c:pt>
                      <c:pt idx="16">
                        <c:v>-0.106319044413259</c:v>
                      </c:pt>
                      <c:pt idx="17">
                        <c:v>0.115129243828008</c:v>
                      </c:pt>
                      <c:pt idx="18">
                        <c:v>-7.3317748055891099E-2</c:v>
                      </c:pt>
                      <c:pt idx="19">
                        <c:v>-0.20784680900281799</c:v>
                      </c:pt>
                      <c:pt idx="20">
                        <c:v>0.13263796365848299</c:v>
                      </c:pt>
                      <c:pt idx="21">
                        <c:v>4.8820314901793699E-2</c:v>
                      </c:pt>
                      <c:pt idx="22">
                        <c:v>-9.3308351677896098E-2</c:v>
                      </c:pt>
                      <c:pt idx="23">
                        <c:v>-5.3951693479148501E-2</c:v>
                      </c:pt>
                      <c:pt idx="24">
                        <c:v>-4.1861388959470698E-3</c:v>
                      </c:pt>
                      <c:pt idx="25">
                        <c:v>-0.21300959096706801</c:v>
                      </c:pt>
                      <c:pt idx="26">
                        <c:v>-2.3940085638611001E-2</c:v>
                      </c:pt>
                      <c:pt idx="27">
                        <c:v>-9.3798058817345705E-3</c:v>
                      </c:pt>
                      <c:pt idx="28">
                        <c:v>7.2375912997209899E-2</c:v>
                      </c:pt>
                      <c:pt idx="29">
                        <c:v>1.5823246000042802E-2</c:v>
                      </c:pt>
                      <c:pt idx="30">
                        <c:v>0.47074917548818002</c:v>
                      </c:pt>
                      <c:pt idx="31">
                        <c:v>6.6817423569513507E-2</c:v>
                      </c:pt>
                      <c:pt idx="32">
                        <c:v>3.7356590473350597E-2</c:v>
                      </c:pt>
                      <c:pt idx="33">
                        <c:v>-0.121743710112308</c:v>
                      </c:pt>
                      <c:pt idx="34">
                        <c:v>4.8368201288776502E-2</c:v>
                      </c:pt>
                      <c:pt idx="35">
                        <c:v>6.6747262424436293E-2</c:v>
                      </c:pt>
                      <c:pt idx="36">
                        <c:v>5.1075793257775802E-2</c:v>
                      </c:pt>
                      <c:pt idx="37">
                        <c:v>-2.2526024275271398E-3</c:v>
                      </c:pt>
                      <c:pt idx="38">
                        <c:v>5.4047525879801397E-2</c:v>
                      </c:pt>
                      <c:pt idx="39">
                        <c:v>0.119359430121544</c:v>
                      </c:pt>
                      <c:pt idx="40">
                        <c:v>-8.1722629236040904E-3</c:v>
                      </c:pt>
                      <c:pt idx="41">
                        <c:v>4.7642468396357399E-2</c:v>
                      </c:pt>
                      <c:pt idx="42">
                        <c:v>0.13775603888391399</c:v>
                      </c:pt>
                      <c:pt idx="43">
                        <c:v>-1.5084807660017401E-2</c:v>
                      </c:pt>
                      <c:pt idx="44">
                        <c:v>5.0774011168438798E-2</c:v>
                      </c:pt>
                      <c:pt idx="45">
                        <c:v>-1.8497785714653701E-3</c:v>
                      </c:pt>
                      <c:pt idx="46">
                        <c:v>2.16398295912403E-4</c:v>
                      </c:pt>
                      <c:pt idx="47">
                        <c:v>6.8988822286895804E-2</c:v>
                      </c:pt>
                      <c:pt idx="48">
                        <c:v>-3.4475396836812902E-2</c:v>
                      </c:pt>
                      <c:pt idx="49">
                        <c:v>4.4867640831549399E-2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6-DB02-42F5-9079-E030499B7ACF}"/>
                  </c:ext>
                </c:extLst>
              </c15:ser>
            </c15:filteredRadarSeries>
            <c15:filteredRadarSeries>
              <c15:ser>
                <c:idx val="151"/>
                <c:order val="1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'50d_nor'!$A$153</c15:sqref>
                        </c15:formulaRef>
                      </c:ext>
                    </c:extLst>
                    <c:strCache>
                      <c:ptCount val="1"/>
                      <c:pt idx="0">
                        <c:v>Regulatory government associate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'50d_nor'!$B$153:$AY$153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4.5679795672511E-2</c:v>
                      </c:pt>
                      <c:pt idx="1">
                        <c:v>-4.1728409338922197E-2</c:v>
                      </c:pt>
                      <c:pt idx="2">
                        <c:v>1.2188316302601801E-2</c:v>
                      </c:pt>
                      <c:pt idx="3">
                        <c:v>7.9718334232650508E-3</c:v>
                      </c:pt>
                      <c:pt idx="4">
                        <c:v>2.04206358207982E-2</c:v>
                      </c:pt>
                      <c:pt idx="5">
                        <c:v>-3.3210368413486901E-2</c:v>
                      </c:pt>
                      <c:pt idx="6">
                        <c:v>-4.4330624263654098E-2</c:v>
                      </c:pt>
                      <c:pt idx="7">
                        <c:v>-2.8183002035194402E-2</c:v>
                      </c:pt>
                      <c:pt idx="8">
                        <c:v>1.6283991587742901E-2</c:v>
                      </c:pt>
                      <c:pt idx="9">
                        <c:v>-5.4941953830708802E-2</c:v>
                      </c:pt>
                      <c:pt idx="10">
                        <c:v>4.4295083165204703E-2</c:v>
                      </c:pt>
                      <c:pt idx="11">
                        <c:v>4.0333191639574398E-2</c:v>
                      </c:pt>
                      <c:pt idx="12">
                        <c:v>-2.53378726635403E-3</c:v>
                      </c:pt>
                      <c:pt idx="13">
                        <c:v>-1.21809879909635E-2</c:v>
                      </c:pt>
                      <c:pt idx="14">
                        <c:v>4.5494294790624501E-2</c:v>
                      </c:pt>
                      <c:pt idx="15">
                        <c:v>4.3666889881321801E-2</c:v>
                      </c:pt>
                      <c:pt idx="16">
                        <c:v>1.06214946564861E-2</c:v>
                      </c:pt>
                      <c:pt idx="17">
                        <c:v>-2.6190225492106899E-3</c:v>
                      </c:pt>
                      <c:pt idx="18">
                        <c:v>8.43493931716887E-2</c:v>
                      </c:pt>
                      <c:pt idx="19">
                        <c:v>-5.4491815173654798E-2</c:v>
                      </c:pt>
                      <c:pt idx="20">
                        <c:v>4.77066335651362E-2</c:v>
                      </c:pt>
                      <c:pt idx="21">
                        <c:v>6.9272024762900303E-3</c:v>
                      </c:pt>
                      <c:pt idx="22">
                        <c:v>4.38705719996135E-2</c:v>
                      </c:pt>
                      <c:pt idx="23">
                        <c:v>1.24645623635137E-2</c:v>
                      </c:pt>
                      <c:pt idx="24">
                        <c:v>-7.2016367748527294E-2</c:v>
                      </c:pt>
                      <c:pt idx="25">
                        <c:v>-0.27167937477443999</c:v>
                      </c:pt>
                      <c:pt idx="26">
                        <c:v>-3.5254832284435399E-2</c:v>
                      </c:pt>
                      <c:pt idx="27">
                        <c:v>-8.9145631333250694E-2</c:v>
                      </c:pt>
                      <c:pt idx="28">
                        <c:v>-6.7613351616894302E-2</c:v>
                      </c:pt>
                      <c:pt idx="29">
                        <c:v>3.2248161058664501E-2</c:v>
                      </c:pt>
                      <c:pt idx="30">
                        <c:v>0.54065248685296696</c:v>
                      </c:pt>
                      <c:pt idx="31">
                        <c:v>-2.78617356123038E-2</c:v>
                      </c:pt>
                      <c:pt idx="32">
                        <c:v>-1.5734137501053801E-2</c:v>
                      </c:pt>
                      <c:pt idx="33">
                        <c:v>-0.22201375517775401</c:v>
                      </c:pt>
                      <c:pt idx="34">
                        <c:v>-2.52025494491654E-3</c:v>
                      </c:pt>
                      <c:pt idx="35">
                        <c:v>2.9579049535829799E-3</c:v>
                      </c:pt>
                      <c:pt idx="36">
                        <c:v>-3.9546667794341503E-2</c:v>
                      </c:pt>
                      <c:pt idx="37">
                        <c:v>3.1748856478611198E-2</c:v>
                      </c:pt>
                      <c:pt idx="38">
                        <c:v>-4.23707134460438E-3</c:v>
                      </c:pt>
                      <c:pt idx="39">
                        <c:v>-3.3371094952569E-2</c:v>
                      </c:pt>
                      <c:pt idx="40">
                        <c:v>-4.8353074261969199E-2</c:v>
                      </c:pt>
                      <c:pt idx="41">
                        <c:v>-2.1395346696233799E-2</c:v>
                      </c:pt>
                      <c:pt idx="42">
                        <c:v>0.11975085440255299</c:v>
                      </c:pt>
                      <c:pt idx="43">
                        <c:v>0.11444582465756301</c:v>
                      </c:pt>
                      <c:pt idx="44">
                        <c:v>-2.9119767166144901E-3</c:v>
                      </c:pt>
                      <c:pt idx="45">
                        <c:v>-2.63916602393491E-2</c:v>
                      </c:pt>
                      <c:pt idx="46">
                        <c:v>-9.6283905981519494E-2</c:v>
                      </c:pt>
                      <c:pt idx="47">
                        <c:v>0.11082670017233701</c:v>
                      </c:pt>
                      <c:pt idx="48">
                        <c:v>-7.8291036769921399E-3</c:v>
                      </c:pt>
                      <c:pt idx="49">
                        <c:v>3.5780023858496997E-2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7-DB02-42F5-9079-E030499B7ACF}"/>
                  </c:ext>
                </c:extLst>
              </c15:ser>
            </c15:filteredRadarSeries>
            <c15:filteredRadarSeries>
              <c15:ser>
                <c:idx val="152"/>
                <c:order val="1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'50d_nor'!$A$154</c15:sqref>
                        </c15:formulaRef>
                      </c:ext>
                    </c:extLst>
                    <c:strCache>
                      <c:ptCount val="1"/>
                      <c:pt idx="0">
                        <c:v>Environmental and occupational health inspectors and associates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'50d_nor'!$B$154:$AY$154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1.11010613617435E-2</c:v>
                      </c:pt>
                      <c:pt idx="1">
                        <c:v>5.7993573715605297E-2</c:v>
                      </c:pt>
                      <c:pt idx="2">
                        <c:v>3.4871538618861803E-2</c:v>
                      </c:pt>
                      <c:pt idx="3">
                        <c:v>3.2953263161961299E-3</c:v>
                      </c:pt>
                      <c:pt idx="4">
                        <c:v>-9.8257439634093294E-2</c:v>
                      </c:pt>
                      <c:pt idx="5">
                        <c:v>9.9987057887920699E-3</c:v>
                      </c:pt>
                      <c:pt idx="6">
                        <c:v>-6.5494004717519705E-2</c:v>
                      </c:pt>
                      <c:pt idx="7">
                        <c:v>-7.5154789148492607E-2</c:v>
                      </c:pt>
                      <c:pt idx="8">
                        <c:v>0.178108903122882</c:v>
                      </c:pt>
                      <c:pt idx="9">
                        <c:v>-8.8367711295155499E-2</c:v>
                      </c:pt>
                      <c:pt idx="10">
                        <c:v>3.3336833989579401E-2</c:v>
                      </c:pt>
                      <c:pt idx="11">
                        <c:v>2.2804256547052201E-2</c:v>
                      </c:pt>
                      <c:pt idx="12">
                        <c:v>-1.7661564255461101E-2</c:v>
                      </c:pt>
                      <c:pt idx="13">
                        <c:v>-1.8755753956764799E-2</c:v>
                      </c:pt>
                      <c:pt idx="14">
                        <c:v>1.38515453977976E-2</c:v>
                      </c:pt>
                      <c:pt idx="15">
                        <c:v>1.15014947828258E-2</c:v>
                      </c:pt>
                      <c:pt idx="16">
                        <c:v>3.4631888460023498E-2</c:v>
                      </c:pt>
                      <c:pt idx="17">
                        <c:v>1.04858222123126E-2</c:v>
                      </c:pt>
                      <c:pt idx="18">
                        <c:v>8.9948791471654702E-2</c:v>
                      </c:pt>
                      <c:pt idx="19">
                        <c:v>-6.0629275598555799E-2</c:v>
                      </c:pt>
                      <c:pt idx="20">
                        <c:v>6.4313749871161896E-2</c:v>
                      </c:pt>
                      <c:pt idx="21">
                        <c:v>6.8482683245242204E-2</c:v>
                      </c:pt>
                      <c:pt idx="22">
                        <c:v>1.6908388346218901E-2</c:v>
                      </c:pt>
                      <c:pt idx="23">
                        <c:v>-0.101336798976534</c:v>
                      </c:pt>
                      <c:pt idx="24">
                        <c:v>-7.8082866088809294E-2</c:v>
                      </c:pt>
                      <c:pt idx="25">
                        <c:v>-0.21728375603337899</c:v>
                      </c:pt>
                      <c:pt idx="26">
                        <c:v>-4.1238668645105697E-2</c:v>
                      </c:pt>
                      <c:pt idx="27">
                        <c:v>-0.104221325347338</c:v>
                      </c:pt>
                      <c:pt idx="28">
                        <c:v>-5.4657049306906E-2</c:v>
                      </c:pt>
                      <c:pt idx="29">
                        <c:v>9.9116031358972706E-2</c:v>
                      </c:pt>
                      <c:pt idx="30">
                        <c:v>0.34998824728390698</c:v>
                      </c:pt>
                      <c:pt idx="31">
                        <c:v>-2.7663308926697298E-3</c:v>
                      </c:pt>
                      <c:pt idx="32">
                        <c:v>-7.0029069019775694E-2</c:v>
                      </c:pt>
                      <c:pt idx="33">
                        <c:v>-0.27062387680659999</c:v>
                      </c:pt>
                      <c:pt idx="34">
                        <c:v>-2.0216981458283999E-2</c:v>
                      </c:pt>
                      <c:pt idx="35">
                        <c:v>1.8598461592031101E-2</c:v>
                      </c:pt>
                      <c:pt idx="36">
                        <c:v>-2.5265201588591201E-2</c:v>
                      </c:pt>
                      <c:pt idx="37">
                        <c:v>1.7687582140152199E-2</c:v>
                      </c:pt>
                      <c:pt idx="38">
                        <c:v>0.17897167756292701</c:v>
                      </c:pt>
                      <c:pt idx="39">
                        <c:v>5.0191930839206998E-2</c:v>
                      </c:pt>
                      <c:pt idx="40">
                        <c:v>-6.17515605224815E-2</c:v>
                      </c:pt>
                      <c:pt idx="41">
                        <c:v>-4.2213535831576103E-2</c:v>
                      </c:pt>
                      <c:pt idx="42">
                        <c:v>0.16574560021975701</c:v>
                      </c:pt>
                      <c:pt idx="43">
                        <c:v>8.6527671908588399E-2</c:v>
                      </c:pt>
                      <c:pt idx="44">
                        <c:v>9.0399016854916206E-2</c:v>
                      </c:pt>
                      <c:pt idx="45">
                        <c:v>-3.6614905689407201E-2</c:v>
                      </c:pt>
                      <c:pt idx="46">
                        <c:v>-8.5665051559376898E-2</c:v>
                      </c:pt>
                      <c:pt idx="47">
                        <c:v>0.17627306380202001</c:v>
                      </c:pt>
                      <c:pt idx="48">
                        <c:v>2.8016262828127601E-2</c:v>
                      </c:pt>
                      <c:pt idx="49">
                        <c:v>9.9991066300678597E-2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8-DB02-42F5-9079-E030499B7ACF}"/>
                  </c:ext>
                </c:extLst>
              </c15:ser>
            </c15:filteredRadarSeries>
            <c15:filteredRadarSeries>
              <c15:ser>
                <c:idx val="153"/>
                <c:order val="1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'50d_nor'!$A$155</c15:sqref>
                        </c15:formulaRef>
                      </c:ext>
                    </c:extLst>
                    <c:strCache>
                      <c:ptCount val="1"/>
                      <c:pt idx="0">
                        <c:v>Product graders and testers (excluding foods and beverages)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'50d_nor'!$B$155:$AY$155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-2.4611151424035398E-2</c:v>
                      </c:pt>
                      <c:pt idx="1">
                        <c:v>-0.117790590033899</c:v>
                      </c:pt>
                      <c:pt idx="2">
                        <c:v>-3.9709382462992299E-2</c:v>
                      </c:pt>
                      <c:pt idx="3">
                        <c:v>5.1234001465304503E-3</c:v>
                      </c:pt>
                      <c:pt idx="4">
                        <c:v>6.0269763262855797E-2</c:v>
                      </c:pt>
                      <c:pt idx="5">
                        <c:v>3.0085847261125499E-2</c:v>
                      </c:pt>
                      <c:pt idx="6">
                        <c:v>-9.3346158398523796E-2</c:v>
                      </c:pt>
                      <c:pt idx="7">
                        <c:v>-0.164688642586057</c:v>
                      </c:pt>
                      <c:pt idx="8">
                        <c:v>0.14720067967863201</c:v>
                      </c:pt>
                      <c:pt idx="9">
                        <c:v>0.121788811503533</c:v>
                      </c:pt>
                      <c:pt idx="10">
                        <c:v>0.12677415379620899</c:v>
                      </c:pt>
                      <c:pt idx="11">
                        <c:v>-3.7386325768262701E-2</c:v>
                      </c:pt>
                      <c:pt idx="12">
                        <c:v>9.1081794150839696E-2</c:v>
                      </c:pt>
                      <c:pt idx="13">
                        <c:v>-8.0093472560507001E-2</c:v>
                      </c:pt>
                      <c:pt idx="14">
                        <c:v>6.6694846846677397E-2</c:v>
                      </c:pt>
                      <c:pt idx="15">
                        <c:v>2.6025370777935399E-2</c:v>
                      </c:pt>
                      <c:pt idx="16">
                        <c:v>-0.14670708712488101</c:v>
                      </c:pt>
                      <c:pt idx="17">
                        <c:v>3.3945223721952501E-2</c:v>
                      </c:pt>
                      <c:pt idx="18">
                        <c:v>3.9093125504220803E-2</c:v>
                      </c:pt>
                      <c:pt idx="19">
                        <c:v>-0.15576320295071899</c:v>
                      </c:pt>
                      <c:pt idx="20">
                        <c:v>8.8887569428386201E-2</c:v>
                      </c:pt>
                      <c:pt idx="21">
                        <c:v>-8.6345635722521005E-2</c:v>
                      </c:pt>
                      <c:pt idx="22">
                        <c:v>0.12477245064416299</c:v>
                      </c:pt>
                      <c:pt idx="23">
                        <c:v>7.2422701267310499E-2</c:v>
                      </c:pt>
                      <c:pt idx="24">
                        <c:v>-9.7875116249997104E-2</c:v>
                      </c:pt>
                      <c:pt idx="25">
                        <c:v>-5.9035056223432497E-2</c:v>
                      </c:pt>
                      <c:pt idx="26">
                        <c:v>-9.6423854664172304E-2</c:v>
                      </c:pt>
                      <c:pt idx="27">
                        <c:v>-1.61634815915358E-2</c:v>
                      </c:pt>
                      <c:pt idx="28">
                        <c:v>6.2577581320987494E-2</c:v>
                      </c:pt>
                      <c:pt idx="29">
                        <c:v>-7.0096080669616104E-3</c:v>
                      </c:pt>
                      <c:pt idx="30">
                        <c:v>0.33161093745919601</c:v>
                      </c:pt>
                      <c:pt idx="31">
                        <c:v>0.113564683481193</c:v>
                      </c:pt>
                      <c:pt idx="32">
                        <c:v>2.5197997671153001E-2</c:v>
                      </c:pt>
                      <c:pt idx="33">
                        <c:v>2.8156057403364701E-2</c:v>
                      </c:pt>
                      <c:pt idx="34">
                        <c:v>0.13428463106767899</c:v>
                      </c:pt>
                      <c:pt idx="35">
                        <c:v>-8.6113827269918605E-2</c:v>
                      </c:pt>
                      <c:pt idx="36">
                        <c:v>-5.6744709969463097E-2</c:v>
                      </c:pt>
                      <c:pt idx="37">
                        <c:v>0.126838995963932</c:v>
                      </c:pt>
                      <c:pt idx="38">
                        <c:v>3.6494279095485201E-2</c:v>
                      </c:pt>
                      <c:pt idx="39">
                        <c:v>1.6857552850094298E-2</c:v>
                      </c:pt>
                      <c:pt idx="40">
                        <c:v>-2.8140193259465401E-2</c:v>
                      </c:pt>
                      <c:pt idx="41">
                        <c:v>-6.0702369516820197E-2</c:v>
                      </c:pt>
                      <c:pt idx="42">
                        <c:v>3.4448322754686997E-2</c:v>
                      </c:pt>
                      <c:pt idx="43">
                        <c:v>7.05880618461142E-2</c:v>
                      </c:pt>
                      <c:pt idx="44">
                        <c:v>6.2905257926871502E-2</c:v>
                      </c:pt>
                      <c:pt idx="45">
                        <c:v>7.2969489655415401E-2</c:v>
                      </c:pt>
                      <c:pt idx="46">
                        <c:v>6.2410697370116003E-3</c:v>
                      </c:pt>
                      <c:pt idx="47">
                        <c:v>9.1939795960937501E-2</c:v>
                      </c:pt>
                      <c:pt idx="48">
                        <c:v>5.5365297253604097E-2</c:v>
                      </c:pt>
                      <c:pt idx="49">
                        <c:v>6.3268071873731999E-2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9-DB02-42F5-9079-E030499B7ACF}"/>
                  </c:ext>
                </c:extLst>
              </c15:ser>
            </c15:filteredRadarSeries>
            <c15:filteredRadarSeries>
              <c15:ser>
                <c:idx val="154"/>
                <c:order val="1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'50d_nor'!$A$156</c15:sqref>
                        </c15:formulaRef>
                      </c:ext>
                    </c:extLst>
                    <c:strCache>
                      <c:ptCount val="1"/>
                      <c:pt idx="0">
                        <c:v>Life science technicians (excluding medical)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'50d_nor'!$B$156:$AY$156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2.7416801754099499E-2</c:v>
                      </c:pt>
                      <c:pt idx="1">
                        <c:v>1.97936372710972E-2</c:v>
                      </c:pt>
                      <c:pt idx="2">
                        <c:v>-8.3929930313418402E-3</c:v>
                      </c:pt>
                      <c:pt idx="3">
                        <c:v>-4.2280158606861601E-2</c:v>
                      </c:pt>
                      <c:pt idx="4">
                        <c:v>9.5383968457211695E-3</c:v>
                      </c:pt>
                      <c:pt idx="5">
                        <c:v>1.3782004727578699E-2</c:v>
                      </c:pt>
                      <c:pt idx="6">
                        <c:v>-7.7334180697107596E-2</c:v>
                      </c:pt>
                      <c:pt idx="7">
                        <c:v>-7.5111283498745907E-2</c:v>
                      </c:pt>
                      <c:pt idx="8">
                        <c:v>7.6653304271676007E-2</c:v>
                      </c:pt>
                      <c:pt idx="9">
                        <c:v>-9.7589616833230995E-3</c:v>
                      </c:pt>
                      <c:pt idx="10">
                        <c:v>9.3011544971361895E-2</c:v>
                      </c:pt>
                      <c:pt idx="11">
                        <c:v>-3.9462006410389298E-3</c:v>
                      </c:pt>
                      <c:pt idx="12">
                        <c:v>3.6832661614215598E-2</c:v>
                      </c:pt>
                      <c:pt idx="13">
                        <c:v>1.30476105640604E-2</c:v>
                      </c:pt>
                      <c:pt idx="14">
                        <c:v>4.5558328131960001E-2</c:v>
                      </c:pt>
                      <c:pt idx="15">
                        <c:v>-6.93814623771076E-3</c:v>
                      </c:pt>
                      <c:pt idx="16">
                        <c:v>-7.2089380539916995E-2</c:v>
                      </c:pt>
                      <c:pt idx="17">
                        <c:v>7.9723610576432999E-2</c:v>
                      </c:pt>
                      <c:pt idx="18">
                        <c:v>-7.2945247745208001E-3</c:v>
                      </c:pt>
                      <c:pt idx="19">
                        <c:v>-2.3645394898748201E-2</c:v>
                      </c:pt>
                      <c:pt idx="20">
                        <c:v>0.14068582393569701</c:v>
                      </c:pt>
                      <c:pt idx="21">
                        <c:v>0.103882179947777</c:v>
                      </c:pt>
                      <c:pt idx="22">
                        <c:v>-2.1156548068064499E-2</c:v>
                      </c:pt>
                      <c:pt idx="23">
                        <c:v>-2.63538509273657E-2</c:v>
                      </c:pt>
                      <c:pt idx="24">
                        <c:v>8.8661080613926906E-3</c:v>
                      </c:pt>
                      <c:pt idx="25">
                        <c:v>-0.19605658993917299</c:v>
                      </c:pt>
                      <c:pt idx="26">
                        <c:v>-0.13217349606979101</c:v>
                      </c:pt>
                      <c:pt idx="27">
                        <c:v>-0.14395100512268699</c:v>
                      </c:pt>
                      <c:pt idx="28">
                        <c:v>-2.6346005532637301E-2</c:v>
                      </c:pt>
                      <c:pt idx="29">
                        <c:v>3.1207373543206698E-2</c:v>
                      </c:pt>
                      <c:pt idx="30">
                        <c:v>0.49426210312506702</c:v>
                      </c:pt>
                      <c:pt idx="31">
                        <c:v>3.04874850131082E-2</c:v>
                      </c:pt>
                      <c:pt idx="32">
                        <c:v>1.7632170477138599E-2</c:v>
                      </c:pt>
                      <c:pt idx="33">
                        <c:v>-0.15729502536485099</c:v>
                      </c:pt>
                      <c:pt idx="34">
                        <c:v>3.6088203447615798E-2</c:v>
                      </c:pt>
                      <c:pt idx="35">
                        <c:v>6.4587951752869494E-2</c:v>
                      </c:pt>
                      <c:pt idx="36">
                        <c:v>-2.6175006749989099E-2</c:v>
                      </c:pt>
                      <c:pt idx="37">
                        <c:v>8.5772402731777497E-2</c:v>
                      </c:pt>
                      <c:pt idx="38">
                        <c:v>0.121815720424269</c:v>
                      </c:pt>
                      <c:pt idx="39">
                        <c:v>3.3251573324313902E-2</c:v>
                      </c:pt>
                      <c:pt idx="40">
                        <c:v>-4.1237631206436198E-2</c:v>
                      </c:pt>
                      <c:pt idx="41">
                        <c:v>-1.21827233343222E-2</c:v>
                      </c:pt>
                      <c:pt idx="42">
                        <c:v>0.122121987476643</c:v>
                      </c:pt>
                      <c:pt idx="43">
                        <c:v>6.0366412096955702E-2</c:v>
                      </c:pt>
                      <c:pt idx="44">
                        <c:v>-1.02371274040605E-3</c:v>
                      </c:pt>
                      <c:pt idx="45">
                        <c:v>1.6844697085842599E-2</c:v>
                      </c:pt>
                      <c:pt idx="46">
                        <c:v>7.2484965762828497E-3</c:v>
                      </c:pt>
                      <c:pt idx="47">
                        <c:v>0.102847327096234</c:v>
                      </c:pt>
                      <c:pt idx="48">
                        <c:v>-3.14890325935092E-2</c:v>
                      </c:pt>
                      <c:pt idx="49">
                        <c:v>5.9642162097127797E-2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A-DB02-42F5-9079-E030499B7ACF}"/>
                  </c:ext>
                </c:extLst>
              </c15:ser>
            </c15:filteredRadarSeries>
            <c15:filteredRadarSeries>
              <c15:ser>
                <c:idx val="155"/>
                <c:order val="1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'50d_nor'!$A$157</c15:sqref>
                        </c15:formulaRef>
                      </c:ext>
                    </c:extLst>
                    <c:strCache>
                      <c:ptCount val="1"/>
                      <c:pt idx="0">
                        <c:v>Medical and pathology laboratory technicians 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'50d_nor'!$B$157:$AY$157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0.108454880049241</c:v>
                      </c:pt>
                      <c:pt idx="1">
                        <c:v>-4.3654557474560103E-2</c:v>
                      </c:pt>
                      <c:pt idx="2">
                        <c:v>-3.5080396479860401E-2</c:v>
                      </c:pt>
                      <c:pt idx="3">
                        <c:v>-1.6972534429716701E-2</c:v>
                      </c:pt>
                      <c:pt idx="4">
                        <c:v>-4.8835241136656299E-2</c:v>
                      </c:pt>
                      <c:pt idx="5">
                        <c:v>-1.63277838199463E-2</c:v>
                      </c:pt>
                      <c:pt idx="6">
                        <c:v>-4.93215705732905E-2</c:v>
                      </c:pt>
                      <c:pt idx="7">
                        <c:v>-2.3586065979053199E-2</c:v>
                      </c:pt>
                      <c:pt idx="8">
                        <c:v>0.1602871429371</c:v>
                      </c:pt>
                      <c:pt idx="9">
                        <c:v>-0.10551671863348699</c:v>
                      </c:pt>
                      <c:pt idx="10">
                        <c:v>0.167071226145693</c:v>
                      </c:pt>
                      <c:pt idx="11">
                        <c:v>-4.45257549133894E-2</c:v>
                      </c:pt>
                      <c:pt idx="12">
                        <c:v>8.9240193744074103E-2</c:v>
                      </c:pt>
                      <c:pt idx="13">
                        <c:v>5.48264897559309E-2</c:v>
                      </c:pt>
                      <c:pt idx="14">
                        <c:v>-5.9156158213300197E-2</c:v>
                      </c:pt>
                      <c:pt idx="15">
                        <c:v>3.2305935452192798E-2</c:v>
                      </c:pt>
                      <c:pt idx="16">
                        <c:v>-0.141879607905326</c:v>
                      </c:pt>
                      <c:pt idx="17">
                        <c:v>0.14761623168708701</c:v>
                      </c:pt>
                      <c:pt idx="18">
                        <c:v>-4.4003407382257102E-2</c:v>
                      </c:pt>
                      <c:pt idx="19">
                        <c:v>-1.7198598637355601E-2</c:v>
                      </c:pt>
                      <c:pt idx="20">
                        <c:v>7.4002955058126693E-2</c:v>
                      </c:pt>
                      <c:pt idx="21">
                        <c:v>0.12836686116110399</c:v>
                      </c:pt>
                      <c:pt idx="22">
                        <c:v>4.9145745107205801E-3</c:v>
                      </c:pt>
                      <c:pt idx="23">
                        <c:v>-6.1537848214298002E-2</c:v>
                      </c:pt>
                      <c:pt idx="24">
                        <c:v>-8.6715328267868499E-3</c:v>
                      </c:pt>
                      <c:pt idx="25">
                        <c:v>-0.17814460703097401</c:v>
                      </c:pt>
                      <c:pt idx="26">
                        <c:v>-9.4523384293346502E-2</c:v>
                      </c:pt>
                      <c:pt idx="27">
                        <c:v>-0.11078960168749701</c:v>
                      </c:pt>
                      <c:pt idx="28">
                        <c:v>-0.13783021387209399</c:v>
                      </c:pt>
                      <c:pt idx="29">
                        <c:v>-2.1520113044656099E-2</c:v>
                      </c:pt>
                      <c:pt idx="30">
                        <c:v>0.32708039600329603</c:v>
                      </c:pt>
                      <c:pt idx="31">
                        <c:v>-7.0826043259178795E-2</c:v>
                      </c:pt>
                      <c:pt idx="32">
                        <c:v>-2.9586291822326201E-2</c:v>
                      </c:pt>
                      <c:pt idx="33">
                        <c:v>-0.314648628126518</c:v>
                      </c:pt>
                      <c:pt idx="34">
                        <c:v>4.5744852912823701E-2</c:v>
                      </c:pt>
                      <c:pt idx="35">
                        <c:v>0.15229791827154199</c:v>
                      </c:pt>
                      <c:pt idx="36">
                        <c:v>6.8326122776669995E-2</c:v>
                      </c:pt>
                      <c:pt idx="37">
                        <c:v>0.180449361480082</c:v>
                      </c:pt>
                      <c:pt idx="38">
                        <c:v>0.26199915439993499</c:v>
                      </c:pt>
                      <c:pt idx="39">
                        <c:v>5.35132966051617E-2</c:v>
                      </c:pt>
                      <c:pt idx="40">
                        <c:v>3.24841003509872E-2</c:v>
                      </c:pt>
                      <c:pt idx="41">
                        <c:v>-4.7792146284300903E-2</c:v>
                      </c:pt>
                      <c:pt idx="42">
                        <c:v>0.10200097494978901</c:v>
                      </c:pt>
                      <c:pt idx="43">
                        <c:v>0.121218940983122</c:v>
                      </c:pt>
                      <c:pt idx="44">
                        <c:v>0.15521029662781799</c:v>
                      </c:pt>
                      <c:pt idx="45">
                        <c:v>6.7282707653777696E-2</c:v>
                      </c:pt>
                      <c:pt idx="46">
                        <c:v>0.10447910714359999</c:v>
                      </c:pt>
                      <c:pt idx="47">
                        <c:v>0.148799251539771</c:v>
                      </c:pt>
                      <c:pt idx="48">
                        <c:v>-8.3666659792659304E-2</c:v>
                      </c:pt>
                      <c:pt idx="49">
                        <c:v>8.2983029597219093E-2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B-DB02-42F5-9079-E030499B7ACF}"/>
                  </c:ext>
                </c:extLst>
              </c15:ser>
            </c15:filteredRadarSeries>
            <c15:filteredRadarSeries>
              <c15:ser>
                <c:idx val="156"/>
                <c:order val="1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'50d_nor'!$A$158</c15:sqref>
                        </c15:formulaRef>
                      </c:ext>
                    </c:extLst>
                    <c:strCache>
                      <c:ptCount val="1"/>
                      <c:pt idx="0">
                        <c:v>Agricultural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'50d_nor'!$B$158:$AY$158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9.4950650129772103E-4</c:v>
                      </c:pt>
                      <c:pt idx="1">
                        <c:v>-0.14479083997509601</c:v>
                      </c:pt>
                      <c:pt idx="2">
                        <c:v>3.6550316858095698E-2</c:v>
                      </c:pt>
                      <c:pt idx="3">
                        <c:v>-3.66787404906301E-2</c:v>
                      </c:pt>
                      <c:pt idx="4">
                        <c:v>-8.7364271462081797E-2</c:v>
                      </c:pt>
                      <c:pt idx="5">
                        <c:v>-8.0170198876196599E-2</c:v>
                      </c:pt>
                      <c:pt idx="6">
                        <c:v>-0.16088300050981999</c:v>
                      </c:pt>
                      <c:pt idx="7">
                        <c:v>-4.0756049224010701E-2</c:v>
                      </c:pt>
                      <c:pt idx="8">
                        <c:v>7.4724235540716194E-2</c:v>
                      </c:pt>
                      <c:pt idx="9">
                        <c:v>-9.1023541904979896E-2</c:v>
                      </c:pt>
                      <c:pt idx="10">
                        <c:v>0.16100382461351401</c:v>
                      </c:pt>
                      <c:pt idx="11">
                        <c:v>-6.6762008879436105E-2</c:v>
                      </c:pt>
                      <c:pt idx="12">
                        <c:v>0.164988704370438</c:v>
                      </c:pt>
                      <c:pt idx="13">
                        <c:v>3.8257481826692703E-2</c:v>
                      </c:pt>
                      <c:pt idx="14">
                        <c:v>-6.10774280481199E-2</c:v>
                      </c:pt>
                      <c:pt idx="15">
                        <c:v>1.8454409336593501E-2</c:v>
                      </c:pt>
                      <c:pt idx="16">
                        <c:v>4.4016788277345897E-2</c:v>
                      </c:pt>
                      <c:pt idx="17">
                        <c:v>0.188229091674083</c:v>
                      </c:pt>
                      <c:pt idx="18">
                        <c:v>6.5514564393174005E-2</c:v>
                      </c:pt>
                      <c:pt idx="19">
                        <c:v>-0.10891313411442</c:v>
                      </c:pt>
                      <c:pt idx="20">
                        <c:v>0.165597135463141</c:v>
                      </c:pt>
                      <c:pt idx="21">
                        <c:v>1.32701601201685E-2</c:v>
                      </c:pt>
                      <c:pt idx="22">
                        <c:v>-4.9134778714223303E-2</c:v>
                      </c:pt>
                      <c:pt idx="23">
                        <c:v>-7.1216150176722601E-2</c:v>
                      </c:pt>
                      <c:pt idx="24">
                        <c:v>2.1480885925639001E-2</c:v>
                      </c:pt>
                      <c:pt idx="25">
                        <c:v>-6.7547069251677805E-2</c:v>
                      </c:pt>
                      <c:pt idx="26">
                        <c:v>-7.4948945309258998E-3</c:v>
                      </c:pt>
                      <c:pt idx="27">
                        <c:v>-0.14661249612772501</c:v>
                      </c:pt>
                      <c:pt idx="28">
                        <c:v>-4.6963858689106297E-2</c:v>
                      </c:pt>
                      <c:pt idx="29">
                        <c:v>4.3063352326456798E-2</c:v>
                      </c:pt>
                      <c:pt idx="30">
                        <c:v>0.44987184701724903</c:v>
                      </c:pt>
                      <c:pt idx="31">
                        <c:v>-3.9913436446813401E-3</c:v>
                      </c:pt>
                      <c:pt idx="32">
                        <c:v>-5.6274266967340598E-3</c:v>
                      </c:pt>
                      <c:pt idx="33">
                        <c:v>-0.11940207205454401</c:v>
                      </c:pt>
                      <c:pt idx="34">
                        <c:v>5.3618421060944998E-2</c:v>
                      </c:pt>
                      <c:pt idx="35">
                        <c:v>0.162904863615109</c:v>
                      </c:pt>
                      <c:pt idx="36">
                        <c:v>-5.9608198919362601E-2</c:v>
                      </c:pt>
                      <c:pt idx="37">
                        <c:v>0.179138991684651</c:v>
                      </c:pt>
                      <c:pt idx="38">
                        <c:v>0.16074774577979301</c:v>
                      </c:pt>
                      <c:pt idx="39">
                        <c:v>0.108900044789464</c:v>
                      </c:pt>
                      <c:pt idx="40">
                        <c:v>-0.101158666787101</c:v>
                      </c:pt>
                      <c:pt idx="41">
                        <c:v>-3.2287649708314901E-2</c:v>
                      </c:pt>
                      <c:pt idx="42">
                        <c:v>0.15296451486753601</c:v>
                      </c:pt>
                      <c:pt idx="43">
                        <c:v>5.8123783941275804E-3</c:v>
                      </c:pt>
                      <c:pt idx="44">
                        <c:v>0.112967036559094</c:v>
                      </c:pt>
                      <c:pt idx="45">
                        <c:v>-1.2755206874595901E-2</c:v>
                      </c:pt>
                      <c:pt idx="46">
                        <c:v>-4.8175944503025099E-2</c:v>
                      </c:pt>
                      <c:pt idx="47">
                        <c:v>0.15950924938653099</c:v>
                      </c:pt>
                      <c:pt idx="48">
                        <c:v>-5.3854003389766397E-2</c:v>
                      </c:pt>
                      <c:pt idx="49">
                        <c:v>-5.7558042527002598E-3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C-DB02-42F5-9079-E030499B7ACF}"/>
                  </c:ext>
                </c:extLst>
              </c15:ser>
            </c15:filteredRadarSeries>
            <c15:filteredRadarSeries>
              <c15:ser>
                <c:idx val="157"/>
                <c:order val="1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'50d_nor'!$A$159</c15:sqref>
                        </c15:formulaRef>
                      </c:ext>
                    </c:extLst>
                    <c:strCache>
                      <c:ptCount val="1"/>
                      <c:pt idx="0">
                        <c:v>Forestry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'50d_nor'!$B$159:$AY$159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-4.0781164831235103E-2</c:v>
                      </c:pt>
                      <c:pt idx="1">
                        <c:v>-0.19413819595391199</c:v>
                      </c:pt>
                      <c:pt idx="2">
                        <c:v>4.8445566006401299E-2</c:v>
                      </c:pt>
                      <c:pt idx="3">
                        <c:v>3.6572427190629198E-2</c:v>
                      </c:pt>
                      <c:pt idx="4">
                        <c:v>-0.100042786865627</c:v>
                      </c:pt>
                      <c:pt idx="5">
                        <c:v>-0.137829796640286</c:v>
                      </c:pt>
                      <c:pt idx="6">
                        <c:v>-0.16434119179491</c:v>
                      </c:pt>
                      <c:pt idx="7">
                        <c:v>-5.12781599580708E-2</c:v>
                      </c:pt>
                      <c:pt idx="8">
                        <c:v>0.107783202232865</c:v>
                      </c:pt>
                      <c:pt idx="9">
                        <c:v>-0.17810235835788399</c:v>
                      </c:pt>
                      <c:pt idx="10">
                        <c:v>0.18533865104567401</c:v>
                      </c:pt>
                      <c:pt idx="11">
                        <c:v>-3.1496826758623898E-2</c:v>
                      </c:pt>
                      <c:pt idx="12">
                        <c:v>0.13634587541100601</c:v>
                      </c:pt>
                      <c:pt idx="13">
                        <c:v>4.5191783050411299E-2</c:v>
                      </c:pt>
                      <c:pt idx="14">
                        <c:v>-8.3879881852278196E-2</c:v>
                      </c:pt>
                      <c:pt idx="15">
                        <c:v>-1.6013955675819001E-2</c:v>
                      </c:pt>
                      <c:pt idx="16">
                        <c:v>1.95650367603218E-2</c:v>
                      </c:pt>
                      <c:pt idx="17">
                        <c:v>0.223685453059596</c:v>
                      </c:pt>
                      <c:pt idx="18">
                        <c:v>4.4005732836616102E-2</c:v>
                      </c:pt>
                      <c:pt idx="19">
                        <c:v>-0.12995584609956501</c:v>
                      </c:pt>
                      <c:pt idx="20">
                        <c:v>0.14489430913162901</c:v>
                      </c:pt>
                      <c:pt idx="21">
                        <c:v>7.9183140705765695E-2</c:v>
                      </c:pt>
                      <c:pt idx="22">
                        <c:v>-2.9835919939923902E-2</c:v>
                      </c:pt>
                      <c:pt idx="23">
                        <c:v>-0.100782767647017</c:v>
                      </c:pt>
                      <c:pt idx="24">
                        <c:v>2.9989871532852101E-2</c:v>
                      </c:pt>
                      <c:pt idx="25">
                        <c:v>-5.2180387989690602E-2</c:v>
                      </c:pt>
                      <c:pt idx="26">
                        <c:v>-2.2507762624285499E-2</c:v>
                      </c:pt>
                      <c:pt idx="27">
                        <c:v>-0.138947579821805</c:v>
                      </c:pt>
                      <c:pt idx="28">
                        <c:v>-0.13262394692250401</c:v>
                      </c:pt>
                      <c:pt idx="29">
                        <c:v>1.1182473413539E-2</c:v>
                      </c:pt>
                      <c:pt idx="30">
                        <c:v>0.35357818533338597</c:v>
                      </c:pt>
                      <c:pt idx="31">
                        <c:v>-5.8413450836366697E-2</c:v>
                      </c:pt>
                      <c:pt idx="32">
                        <c:v>-2.5519893457886501E-2</c:v>
                      </c:pt>
                      <c:pt idx="33">
                        <c:v>-0.100924313696183</c:v>
                      </c:pt>
                      <c:pt idx="34">
                        <c:v>2.45861830946087E-2</c:v>
                      </c:pt>
                      <c:pt idx="35">
                        <c:v>0.166960485238378</c:v>
                      </c:pt>
                      <c:pt idx="36">
                        <c:v>-4.01629504377378E-2</c:v>
                      </c:pt>
                      <c:pt idx="37">
                        <c:v>9.9717028034361402E-2</c:v>
                      </c:pt>
                      <c:pt idx="38">
                        <c:v>0.22739813780499399</c:v>
                      </c:pt>
                      <c:pt idx="39">
                        <c:v>0.107489811697997</c:v>
                      </c:pt>
                      <c:pt idx="40">
                        <c:v>-7.4551875614336599E-2</c:v>
                      </c:pt>
                      <c:pt idx="41">
                        <c:v>-4.6012950109706303E-2</c:v>
                      </c:pt>
                      <c:pt idx="42">
                        <c:v>0.176177512072002</c:v>
                      </c:pt>
                      <c:pt idx="43">
                        <c:v>1.21008671610786E-2</c:v>
                      </c:pt>
                      <c:pt idx="44">
                        <c:v>0.11904367435619199</c:v>
                      </c:pt>
                      <c:pt idx="45">
                        <c:v>-4.1368174921737402E-2</c:v>
                      </c:pt>
                      <c:pt idx="46">
                        <c:v>-6.4932304702059407E-2</c:v>
                      </c:pt>
                      <c:pt idx="47">
                        <c:v>0.19064650470630001</c:v>
                      </c:pt>
                      <c:pt idx="48">
                        <c:v>-3.2855812122873202E-3</c:v>
                      </c:pt>
                      <c:pt idx="49">
                        <c:v>-1.56544129896957E-2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D-DB02-42F5-9079-E030499B7ACF}"/>
                  </c:ext>
                </c:extLst>
              </c15:ser>
            </c15:filteredRadarSeries>
            <c15:filteredRadarSeries>
              <c15:ser>
                <c:idx val="158"/>
                <c:order val="1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'50d_nor'!$A$160</c15:sqref>
                        </c15:formulaRef>
                      </c:ext>
                    </c:extLst>
                    <c:strCache>
                      <c:ptCount val="1"/>
                      <c:pt idx="0">
                        <c:v>Paramedical practitioners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'50d_nor'!$B$160:$AY$160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-3.5038412947816099E-3</c:v>
                      </c:pt>
                      <c:pt idx="1">
                        <c:v>-1.05893249867217E-2</c:v>
                      </c:pt>
                      <c:pt idx="2">
                        <c:v>-9.1006760211748999E-2</c:v>
                      </c:pt>
                      <c:pt idx="3">
                        <c:v>-0.102294641352803</c:v>
                      </c:pt>
                      <c:pt idx="4">
                        <c:v>-8.4687802968014703E-2</c:v>
                      </c:pt>
                      <c:pt idx="5">
                        <c:v>-7.8582130379161605E-2</c:v>
                      </c:pt>
                      <c:pt idx="6">
                        <c:v>5.0365034071585602E-2</c:v>
                      </c:pt>
                      <c:pt idx="7">
                        <c:v>2.2255976378778498E-2</c:v>
                      </c:pt>
                      <c:pt idx="8">
                        <c:v>8.1804744502461099E-2</c:v>
                      </c:pt>
                      <c:pt idx="9">
                        <c:v>-7.3499866450588605E-2</c:v>
                      </c:pt>
                      <c:pt idx="10">
                        <c:v>0.10110022742952</c:v>
                      </c:pt>
                      <c:pt idx="11">
                        <c:v>-3.6060436984955099E-3</c:v>
                      </c:pt>
                      <c:pt idx="12">
                        <c:v>0.15989664530709499</c:v>
                      </c:pt>
                      <c:pt idx="13">
                        <c:v>1.28185177141753E-2</c:v>
                      </c:pt>
                      <c:pt idx="14">
                        <c:v>-0.142668193764732</c:v>
                      </c:pt>
                      <c:pt idx="15">
                        <c:v>-6.69126588892167E-2</c:v>
                      </c:pt>
                      <c:pt idx="16">
                        <c:v>-8.0872843471639602E-2</c:v>
                      </c:pt>
                      <c:pt idx="17">
                        <c:v>0.161948058933443</c:v>
                      </c:pt>
                      <c:pt idx="18">
                        <c:v>0.13648459241078201</c:v>
                      </c:pt>
                      <c:pt idx="19">
                        <c:v>-2.6222923711661E-2</c:v>
                      </c:pt>
                      <c:pt idx="20">
                        <c:v>7.7733543057890903E-2</c:v>
                      </c:pt>
                      <c:pt idx="21">
                        <c:v>0.18772815178798799</c:v>
                      </c:pt>
                      <c:pt idx="22">
                        <c:v>3.8698865925760301E-2</c:v>
                      </c:pt>
                      <c:pt idx="23">
                        <c:v>3.1087610105104899E-2</c:v>
                      </c:pt>
                      <c:pt idx="24">
                        <c:v>2.2093498495008801E-2</c:v>
                      </c:pt>
                      <c:pt idx="25">
                        <c:v>5.8528923490550902E-2</c:v>
                      </c:pt>
                      <c:pt idx="26">
                        <c:v>-0.12862168910937899</c:v>
                      </c:pt>
                      <c:pt idx="27">
                        <c:v>-0.30466605359875598</c:v>
                      </c:pt>
                      <c:pt idx="28">
                        <c:v>-0.21102537417042599</c:v>
                      </c:pt>
                      <c:pt idx="29">
                        <c:v>4.6574681637485897E-2</c:v>
                      </c:pt>
                      <c:pt idx="30">
                        <c:v>0.192664614123395</c:v>
                      </c:pt>
                      <c:pt idx="31">
                        <c:v>0.10774660180776301</c:v>
                      </c:pt>
                      <c:pt idx="32">
                        <c:v>5.7956145143294301E-2</c:v>
                      </c:pt>
                      <c:pt idx="33">
                        <c:v>-0.119849855636793</c:v>
                      </c:pt>
                      <c:pt idx="34">
                        <c:v>6.3989639617470099E-3</c:v>
                      </c:pt>
                      <c:pt idx="35">
                        <c:v>0.15070603597344101</c:v>
                      </c:pt>
                      <c:pt idx="36">
                        <c:v>-2.61684217698759E-2</c:v>
                      </c:pt>
                      <c:pt idx="37">
                        <c:v>8.8982010286265997E-2</c:v>
                      </c:pt>
                      <c:pt idx="38">
                        <c:v>0.16481291291889899</c:v>
                      </c:pt>
                      <c:pt idx="39">
                        <c:v>0.17078348605975099</c:v>
                      </c:pt>
                      <c:pt idx="40">
                        <c:v>2.1178748130957499E-2</c:v>
                      </c:pt>
                      <c:pt idx="41">
                        <c:v>-9.5950807199663105E-2</c:v>
                      </c:pt>
                      <c:pt idx="42">
                        <c:v>7.6378548372086602E-2</c:v>
                      </c:pt>
                      <c:pt idx="43">
                        <c:v>0.28093747154909798</c:v>
                      </c:pt>
                      <c:pt idx="44">
                        <c:v>0.16520912690143999</c:v>
                      </c:pt>
                      <c:pt idx="45">
                        <c:v>-8.4252453763537696E-2</c:v>
                      </c:pt>
                      <c:pt idx="46">
                        <c:v>2.5602325805651601E-3</c:v>
                      </c:pt>
                      <c:pt idx="47">
                        <c:v>0.15429456956059101</c:v>
                      </c:pt>
                      <c:pt idx="48">
                        <c:v>-0.14459232094024599</c:v>
                      </c:pt>
                      <c:pt idx="49">
                        <c:v>5.9555935675957898E-2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E-DB02-42F5-9079-E030499B7ACF}"/>
                  </c:ext>
                </c:extLst>
              </c15:ser>
            </c15:filteredRadarSeries>
            <c15:filteredRadarSeries>
              <c15:ser>
                <c:idx val="159"/>
                <c:order val="1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'50d_nor'!$A$161</c15:sqref>
                        </c15:formulaRef>
                      </c:ext>
                    </c:extLst>
                    <c:strCache>
                      <c:ptCount val="1"/>
                      <c:pt idx="0">
                        <c:v>Community health workers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'50d_nor'!$B$161:$AY$161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5.4543501457063097E-2</c:v>
                      </c:pt>
                      <c:pt idx="1">
                        <c:v>2.1120613623339501E-2</c:v>
                      </c:pt>
                      <c:pt idx="2">
                        <c:v>-5.7122444933658603E-3</c:v>
                      </c:pt>
                      <c:pt idx="3">
                        <c:v>-6.9570549036610196E-2</c:v>
                      </c:pt>
                      <c:pt idx="4">
                        <c:v>-7.9032174485129097E-3</c:v>
                      </c:pt>
                      <c:pt idx="5">
                        <c:v>6.1510508312487798E-3</c:v>
                      </c:pt>
                      <c:pt idx="6">
                        <c:v>-0.159515701570208</c:v>
                      </c:pt>
                      <c:pt idx="7">
                        <c:v>-1.2572969593730001E-2</c:v>
                      </c:pt>
                      <c:pt idx="8">
                        <c:v>0.133586373803567</c:v>
                      </c:pt>
                      <c:pt idx="9">
                        <c:v>-9.5587346676732299E-2</c:v>
                      </c:pt>
                      <c:pt idx="10">
                        <c:v>2.75904163260891E-2</c:v>
                      </c:pt>
                      <c:pt idx="11">
                        <c:v>-0.107356377764166</c:v>
                      </c:pt>
                      <c:pt idx="12">
                        <c:v>0.106499441764505</c:v>
                      </c:pt>
                      <c:pt idx="13">
                        <c:v>-8.0428969766629194E-2</c:v>
                      </c:pt>
                      <c:pt idx="14">
                        <c:v>6.4955542191839997E-3</c:v>
                      </c:pt>
                      <c:pt idx="15">
                        <c:v>-2.2733358236293699E-2</c:v>
                      </c:pt>
                      <c:pt idx="16">
                        <c:v>1.8661280695641401E-2</c:v>
                      </c:pt>
                      <c:pt idx="17">
                        <c:v>8.1292737551572306E-2</c:v>
                      </c:pt>
                      <c:pt idx="18">
                        <c:v>0.14913080661481001</c:v>
                      </c:pt>
                      <c:pt idx="19">
                        <c:v>-5.8461065963524697E-2</c:v>
                      </c:pt>
                      <c:pt idx="20">
                        <c:v>7.8477723988482403E-3</c:v>
                      </c:pt>
                      <c:pt idx="21">
                        <c:v>8.40667740922003E-2</c:v>
                      </c:pt>
                      <c:pt idx="22">
                        <c:v>-0.11019468069001399</c:v>
                      </c:pt>
                      <c:pt idx="23">
                        <c:v>5.1582556393284802E-2</c:v>
                      </c:pt>
                      <c:pt idx="24">
                        <c:v>-3.1619604343425402E-2</c:v>
                      </c:pt>
                      <c:pt idx="25">
                        <c:v>-0.24256558301862599</c:v>
                      </c:pt>
                      <c:pt idx="26">
                        <c:v>-1.08770072780194E-2</c:v>
                      </c:pt>
                      <c:pt idx="27">
                        <c:v>-0.12053308136280801</c:v>
                      </c:pt>
                      <c:pt idx="28">
                        <c:v>-6.4810799173837697E-2</c:v>
                      </c:pt>
                      <c:pt idx="29">
                        <c:v>5.2479107265309702E-2</c:v>
                      </c:pt>
                      <c:pt idx="30">
                        <c:v>0.61251055860188897</c:v>
                      </c:pt>
                      <c:pt idx="31">
                        <c:v>8.8293832573663106E-2</c:v>
                      </c:pt>
                      <c:pt idx="32">
                        <c:v>-5.6192209142046402E-2</c:v>
                      </c:pt>
                      <c:pt idx="33">
                        <c:v>-0.15031964203711401</c:v>
                      </c:pt>
                      <c:pt idx="34">
                        <c:v>-6.4245053007527794E-2</c:v>
                      </c:pt>
                      <c:pt idx="35">
                        <c:v>-5.7819842619389597E-3</c:v>
                      </c:pt>
                      <c:pt idx="36">
                        <c:v>-3.2661390117222598E-2</c:v>
                      </c:pt>
                      <c:pt idx="37">
                        <c:v>-6.6417053793370998E-2</c:v>
                      </c:pt>
                      <c:pt idx="38">
                        <c:v>0.17262583399121001</c:v>
                      </c:pt>
                      <c:pt idx="39">
                        <c:v>4.7138710313629498E-2</c:v>
                      </c:pt>
                      <c:pt idx="40">
                        <c:v>-0.129735417463134</c:v>
                      </c:pt>
                      <c:pt idx="41">
                        <c:v>-5.68478709871202E-2</c:v>
                      </c:pt>
                      <c:pt idx="42">
                        <c:v>7.2940155559290995E-2</c:v>
                      </c:pt>
                      <c:pt idx="43">
                        <c:v>6.1668254058938297E-2</c:v>
                      </c:pt>
                      <c:pt idx="44">
                        <c:v>8.6869462030111005E-2</c:v>
                      </c:pt>
                      <c:pt idx="45">
                        <c:v>2.77351851979292E-2</c:v>
                      </c:pt>
                      <c:pt idx="46">
                        <c:v>-0.193179420416039</c:v>
                      </c:pt>
                      <c:pt idx="47">
                        <c:v>6.4855667023124494E-2</c:v>
                      </c:pt>
                      <c:pt idx="48">
                        <c:v>7.8590893474937609E-3</c:v>
                      </c:pt>
                      <c:pt idx="49">
                        <c:v>4.8762209313728697E-2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F-DB02-42F5-9079-E030499B7ACF}"/>
                  </c:ext>
                </c:extLst>
              </c15:ser>
            </c15:filteredRadarSeries>
            <c15:filteredRadarSeries>
              <c15:ser>
                <c:idx val="160"/>
                <c:order val="1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'50d_nor'!$A$162</c15:sqref>
                        </c15:formulaRef>
                      </c:ext>
                    </c:extLst>
                    <c:strCache>
                      <c:ptCount val="1"/>
                      <c:pt idx="0">
                        <c:v>Medical assistants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'50d_nor'!$B$162:$AY$162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7.0781195195212202E-3</c:v>
                      </c:pt>
                      <c:pt idx="1">
                        <c:v>-1.6821623927445E-2</c:v>
                      </c:pt>
                      <c:pt idx="2">
                        <c:v>3.8035846995315703E-2</c:v>
                      </c:pt>
                      <c:pt idx="3">
                        <c:v>-9.4645164845727103E-2</c:v>
                      </c:pt>
                      <c:pt idx="4">
                        <c:v>-1.51830317153677E-2</c:v>
                      </c:pt>
                      <c:pt idx="5">
                        <c:v>-3.2023950349770902E-2</c:v>
                      </c:pt>
                      <c:pt idx="6">
                        <c:v>-0.180412798318767</c:v>
                      </c:pt>
                      <c:pt idx="7">
                        <c:v>-5.6354533952331504E-3</c:v>
                      </c:pt>
                      <c:pt idx="8">
                        <c:v>5.6508198235335302E-2</c:v>
                      </c:pt>
                      <c:pt idx="9">
                        <c:v>-0.12904247787266299</c:v>
                      </c:pt>
                      <c:pt idx="10">
                        <c:v>5.98738444558643E-2</c:v>
                      </c:pt>
                      <c:pt idx="11">
                        <c:v>2.83597136546433E-2</c:v>
                      </c:pt>
                      <c:pt idx="12">
                        <c:v>4.8352372968456701E-2</c:v>
                      </c:pt>
                      <c:pt idx="13">
                        <c:v>1.3848305850695001E-2</c:v>
                      </c:pt>
                      <c:pt idx="14">
                        <c:v>2.0597990291005099E-2</c:v>
                      </c:pt>
                      <c:pt idx="15">
                        <c:v>-4.6262147878510997E-2</c:v>
                      </c:pt>
                      <c:pt idx="16">
                        <c:v>-0.168664022280863</c:v>
                      </c:pt>
                      <c:pt idx="17">
                        <c:v>7.6456184629278806E-2</c:v>
                      </c:pt>
                      <c:pt idx="18">
                        <c:v>8.8288417363479907E-2</c:v>
                      </c:pt>
                      <c:pt idx="19">
                        <c:v>-5.5106767111074498E-2</c:v>
                      </c:pt>
                      <c:pt idx="20">
                        <c:v>3.3058837616855397E-4</c:v>
                      </c:pt>
                      <c:pt idx="21">
                        <c:v>0.18011136982492701</c:v>
                      </c:pt>
                      <c:pt idx="22">
                        <c:v>-2.5800861914036001E-2</c:v>
                      </c:pt>
                      <c:pt idx="23">
                        <c:v>-1.6632774037810799E-2</c:v>
                      </c:pt>
                      <c:pt idx="24">
                        <c:v>-6.8658484950610096E-2</c:v>
                      </c:pt>
                      <c:pt idx="25">
                        <c:v>-0.20801727395808101</c:v>
                      </c:pt>
                      <c:pt idx="26">
                        <c:v>-3.9944145494456497E-2</c:v>
                      </c:pt>
                      <c:pt idx="27">
                        <c:v>-0.22403614738243599</c:v>
                      </c:pt>
                      <c:pt idx="28">
                        <c:v>-0.170111607492132</c:v>
                      </c:pt>
                      <c:pt idx="29">
                        <c:v>-4.2946764296594997E-2</c:v>
                      </c:pt>
                      <c:pt idx="30">
                        <c:v>0.39752248120865102</c:v>
                      </c:pt>
                      <c:pt idx="31">
                        <c:v>9.4021856943234602E-2</c:v>
                      </c:pt>
                      <c:pt idx="32">
                        <c:v>-4.1790784216583603E-2</c:v>
                      </c:pt>
                      <c:pt idx="33">
                        <c:v>-0.20717411284450701</c:v>
                      </c:pt>
                      <c:pt idx="34">
                        <c:v>0.113804827681998</c:v>
                      </c:pt>
                      <c:pt idx="35">
                        <c:v>0.22733586656185001</c:v>
                      </c:pt>
                      <c:pt idx="36">
                        <c:v>8.1449838519120105E-2</c:v>
                      </c:pt>
                      <c:pt idx="37">
                        <c:v>0.150756065791776</c:v>
                      </c:pt>
                      <c:pt idx="38">
                        <c:v>0.243370273537763</c:v>
                      </c:pt>
                      <c:pt idx="39">
                        <c:v>3.6439751218243298E-2</c:v>
                      </c:pt>
                      <c:pt idx="40">
                        <c:v>3.43660249408397E-2</c:v>
                      </c:pt>
                      <c:pt idx="41">
                        <c:v>7.1461003957777297E-2</c:v>
                      </c:pt>
                      <c:pt idx="42">
                        <c:v>2.2621995663309701E-2</c:v>
                      </c:pt>
                      <c:pt idx="43">
                        <c:v>0.24434900971281501</c:v>
                      </c:pt>
                      <c:pt idx="44">
                        <c:v>7.75361147416333E-2</c:v>
                      </c:pt>
                      <c:pt idx="45">
                        <c:v>-2.1773748169925999E-2</c:v>
                      </c:pt>
                      <c:pt idx="46">
                        <c:v>6.8527548422913796E-4</c:v>
                      </c:pt>
                      <c:pt idx="47">
                        <c:v>0.144283941859392</c:v>
                      </c:pt>
                      <c:pt idx="48">
                        <c:v>-0.11564493469518999</c:v>
                      </c:pt>
                      <c:pt idx="49">
                        <c:v>0.128504623656678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0-DB02-42F5-9079-E030499B7ACF}"/>
                  </c:ext>
                </c:extLst>
              </c15:ser>
            </c15:filteredRadarSeries>
            <c15:filteredRadarSeries>
              <c15:ser>
                <c:idx val="161"/>
                <c:order val="1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'50d_nor'!$A$163</c15:sqref>
                        </c15:formulaRef>
                      </c:ext>
                    </c:extLst>
                    <c:strCache>
                      <c:ptCount val="1"/>
                      <c:pt idx="0">
                        <c:v>Dieticians and nutritionists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'50d_nor'!$B$163:$AY$163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7.6837266259393803E-3</c:v>
                      </c:pt>
                      <c:pt idx="1">
                        <c:v>-0.155078624929611</c:v>
                      </c:pt>
                      <c:pt idx="2">
                        <c:v>1.07656645764259E-2</c:v>
                      </c:pt>
                      <c:pt idx="3">
                        <c:v>-0.15286838058576499</c:v>
                      </c:pt>
                      <c:pt idx="4">
                        <c:v>-7.2779780729771995E-2</c:v>
                      </c:pt>
                      <c:pt idx="5">
                        <c:v>-1.0492509051799799E-2</c:v>
                      </c:pt>
                      <c:pt idx="6">
                        <c:v>-7.1099158165861404E-2</c:v>
                      </c:pt>
                      <c:pt idx="7">
                        <c:v>6.7155790139625401E-2</c:v>
                      </c:pt>
                      <c:pt idx="8">
                        <c:v>9.7557512168687605E-2</c:v>
                      </c:pt>
                      <c:pt idx="9">
                        <c:v>3.0526356751850801E-2</c:v>
                      </c:pt>
                      <c:pt idx="10">
                        <c:v>0.12392340763739999</c:v>
                      </c:pt>
                      <c:pt idx="11">
                        <c:v>-7.6012545229912895E-2</c:v>
                      </c:pt>
                      <c:pt idx="12">
                        <c:v>0.169149062184278</c:v>
                      </c:pt>
                      <c:pt idx="13">
                        <c:v>4.3452511197831903E-2</c:v>
                      </c:pt>
                      <c:pt idx="14">
                        <c:v>-0.10109317064905</c:v>
                      </c:pt>
                      <c:pt idx="15">
                        <c:v>-5.76609661323279E-2</c:v>
                      </c:pt>
                      <c:pt idx="16">
                        <c:v>1.26465122372808E-2</c:v>
                      </c:pt>
                      <c:pt idx="17">
                        <c:v>1.65952252503021E-2</c:v>
                      </c:pt>
                      <c:pt idx="18">
                        <c:v>7.7173175343959496E-2</c:v>
                      </c:pt>
                      <c:pt idx="19">
                        <c:v>-0.33585401207962201</c:v>
                      </c:pt>
                      <c:pt idx="20">
                        <c:v>-0.18095420747350499</c:v>
                      </c:pt>
                      <c:pt idx="21">
                        <c:v>7.0573872845549196E-2</c:v>
                      </c:pt>
                      <c:pt idx="22">
                        <c:v>0.12774042486371701</c:v>
                      </c:pt>
                      <c:pt idx="23">
                        <c:v>0.16365955728995199</c:v>
                      </c:pt>
                      <c:pt idx="24">
                        <c:v>2.1102198598914299E-2</c:v>
                      </c:pt>
                      <c:pt idx="25">
                        <c:v>0.130533150513476</c:v>
                      </c:pt>
                      <c:pt idx="26">
                        <c:v>8.2526198354808903E-3</c:v>
                      </c:pt>
                      <c:pt idx="27">
                        <c:v>-7.8864965588424402E-2</c:v>
                      </c:pt>
                      <c:pt idx="28">
                        <c:v>-4.72472143469852E-2</c:v>
                      </c:pt>
                      <c:pt idx="29">
                        <c:v>3.1641955774805298E-3</c:v>
                      </c:pt>
                      <c:pt idx="30">
                        <c:v>-0.16754745089013201</c:v>
                      </c:pt>
                      <c:pt idx="31">
                        <c:v>0.23022067498538501</c:v>
                      </c:pt>
                      <c:pt idx="32">
                        <c:v>-5.11854484278014E-2</c:v>
                      </c:pt>
                      <c:pt idx="33">
                        <c:v>-7.9743009168758094E-2</c:v>
                      </c:pt>
                      <c:pt idx="34">
                        <c:v>3.4378811231162702E-2</c:v>
                      </c:pt>
                      <c:pt idx="35">
                        <c:v>-0.13662373900917299</c:v>
                      </c:pt>
                      <c:pt idx="36">
                        <c:v>-0.108430216184611</c:v>
                      </c:pt>
                      <c:pt idx="37">
                        <c:v>5.2859968138674801E-2</c:v>
                      </c:pt>
                      <c:pt idx="38">
                        <c:v>0.16217117248196</c:v>
                      </c:pt>
                      <c:pt idx="39">
                        <c:v>0.19315351407998699</c:v>
                      </c:pt>
                      <c:pt idx="40">
                        <c:v>5.3372030769867802E-2</c:v>
                      </c:pt>
                      <c:pt idx="41">
                        <c:v>-8.1055261798948106E-2</c:v>
                      </c:pt>
                      <c:pt idx="42">
                        <c:v>9.30774506871163E-2</c:v>
                      </c:pt>
                      <c:pt idx="43">
                        <c:v>0.33221830078387699</c:v>
                      </c:pt>
                      <c:pt idx="44">
                        <c:v>0.28888249316362802</c:v>
                      </c:pt>
                      <c:pt idx="45">
                        <c:v>-2.04213553311633E-2</c:v>
                      </c:pt>
                      <c:pt idx="46">
                        <c:v>-3.6831001772718898E-2</c:v>
                      </c:pt>
                      <c:pt idx="47">
                        <c:v>0.20100686463419001</c:v>
                      </c:pt>
                      <c:pt idx="48">
                        <c:v>-4.3927347773672298E-2</c:v>
                      </c:pt>
                      <c:pt idx="49">
                        <c:v>6.4720297282304995E-2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1-DB02-42F5-9079-E030499B7ACF}"/>
                  </c:ext>
                </c:extLst>
              </c15:ser>
            </c15:filteredRadarSeries>
            <c15:filteredRadarSeries>
              <c15:ser>
                <c:idx val="162"/>
                <c:order val="1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'50d_nor'!$A$164</c15:sqref>
                        </c15:formulaRef>
                      </c:ext>
                    </c:extLst>
                    <c:strCache>
                      <c:ptCount val="1"/>
                      <c:pt idx="0">
                        <c:v>Optometrists and ophthalmic opticians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'50d_nor'!$B$164:$AY$164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-5.3769955046474999E-2</c:v>
                      </c:pt>
                      <c:pt idx="1">
                        <c:v>-0.20222021005104801</c:v>
                      </c:pt>
                      <c:pt idx="2">
                        <c:v>-6.7430012748225299E-2</c:v>
                      </c:pt>
                      <c:pt idx="3">
                        <c:v>-0.13697964225779499</c:v>
                      </c:pt>
                      <c:pt idx="4">
                        <c:v>-0.20046162202209</c:v>
                      </c:pt>
                      <c:pt idx="5">
                        <c:v>0.110643078763212</c:v>
                      </c:pt>
                      <c:pt idx="6">
                        <c:v>0.119037676579079</c:v>
                      </c:pt>
                      <c:pt idx="7">
                        <c:v>-2.9032505726612701E-2</c:v>
                      </c:pt>
                      <c:pt idx="8">
                        <c:v>0.14688851498021999</c:v>
                      </c:pt>
                      <c:pt idx="9">
                        <c:v>-1.4695538222185601E-2</c:v>
                      </c:pt>
                      <c:pt idx="10">
                        <c:v>0.20413091998921401</c:v>
                      </c:pt>
                      <c:pt idx="11" formatCode="0.00E+00">
                        <c:v>7.1483967047290099E-5</c:v>
                      </c:pt>
                      <c:pt idx="12">
                        <c:v>0.16446545761454201</c:v>
                      </c:pt>
                      <c:pt idx="13">
                        <c:v>0.10510941477216799</c:v>
                      </c:pt>
                      <c:pt idx="14">
                        <c:v>-0.29122139221127602</c:v>
                      </c:pt>
                      <c:pt idx="15">
                        <c:v>9.6276462787302702E-2</c:v>
                      </c:pt>
                      <c:pt idx="16">
                        <c:v>-0.145879843731546</c:v>
                      </c:pt>
                      <c:pt idx="17">
                        <c:v>-2.5584084681104801E-2</c:v>
                      </c:pt>
                      <c:pt idx="18">
                        <c:v>1.5914271080802699E-2</c:v>
                      </c:pt>
                      <c:pt idx="19">
                        <c:v>7.52772126521722E-3</c:v>
                      </c:pt>
                      <c:pt idx="20">
                        <c:v>4.8782988980408303E-2</c:v>
                      </c:pt>
                      <c:pt idx="21">
                        <c:v>0.110227585318003</c:v>
                      </c:pt>
                      <c:pt idx="22">
                        <c:v>-3.4194128114670101E-3</c:v>
                      </c:pt>
                      <c:pt idx="23">
                        <c:v>6.2051928199574002E-2</c:v>
                      </c:pt>
                      <c:pt idx="24">
                        <c:v>-0.20208465079113699</c:v>
                      </c:pt>
                      <c:pt idx="25">
                        <c:v>3.9155804799702501E-2</c:v>
                      </c:pt>
                      <c:pt idx="26">
                        <c:v>-0.14375247741560701</c:v>
                      </c:pt>
                      <c:pt idx="27">
                        <c:v>-0.101771068400604</c:v>
                      </c:pt>
                      <c:pt idx="28">
                        <c:v>-0.138866020051334</c:v>
                      </c:pt>
                      <c:pt idx="29">
                        <c:v>-9.2810986781760696E-2</c:v>
                      </c:pt>
                      <c:pt idx="30">
                        <c:v>-0.136780585362102</c:v>
                      </c:pt>
                      <c:pt idx="31">
                        <c:v>0.22366028158590601</c:v>
                      </c:pt>
                      <c:pt idx="32">
                        <c:v>7.23156653071933E-2</c:v>
                      </c:pt>
                      <c:pt idx="33">
                        <c:v>-7.2154827454091203E-3</c:v>
                      </c:pt>
                      <c:pt idx="34">
                        <c:v>6.7835089249973102E-3</c:v>
                      </c:pt>
                      <c:pt idx="35">
                        <c:v>0.10333471030786</c:v>
                      </c:pt>
                      <c:pt idx="36">
                        <c:v>4.38935886633883E-2</c:v>
                      </c:pt>
                      <c:pt idx="37">
                        <c:v>6.5321322779596097E-2</c:v>
                      </c:pt>
                      <c:pt idx="38">
                        <c:v>0.119721702096395</c:v>
                      </c:pt>
                      <c:pt idx="39">
                        <c:v>9.4211734982987405E-3</c:v>
                      </c:pt>
                      <c:pt idx="40">
                        <c:v>0.16078345151826601</c:v>
                      </c:pt>
                      <c:pt idx="41">
                        <c:v>0.133963075910738</c:v>
                      </c:pt>
                      <c:pt idx="42">
                        <c:v>4.6816768337977398E-2</c:v>
                      </c:pt>
                      <c:pt idx="43">
                        <c:v>0.23943478747256799</c:v>
                      </c:pt>
                      <c:pt idx="44">
                        <c:v>8.9210450029640793E-3</c:v>
                      </c:pt>
                      <c:pt idx="45">
                        <c:v>7.2015437360433403E-3</c:v>
                      </c:pt>
                      <c:pt idx="46">
                        <c:v>4.3222141077800903E-2</c:v>
                      </c:pt>
                      <c:pt idx="47">
                        <c:v>0.10875096234794</c:v>
                      </c:pt>
                      <c:pt idx="48">
                        <c:v>-7.1946350346267798E-2</c:v>
                      </c:pt>
                      <c:pt idx="49">
                        <c:v>-1.4152297897985801E-3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2-DB02-42F5-9079-E030499B7ACF}"/>
                  </c:ext>
                </c:extLst>
              </c15:ser>
            </c15:filteredRadarSeries>
            <c15:filteredRadarSeries>
              <c15:ser>
                <c:idx val="163"/>
                <c:order val="1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'50d_nor'!$A$165</c15:sqref>
                        </c15:formulaRef>
                      </c:ext>
                    </c:extLst>
                    <c:strCache>
                      <c:ptCount val="1"/>
                      <c:pt idx="0">
                        <c:v>Dispensing opticians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'50d_nor'!$B$165:$AY$165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-5.6338515201777899E-2</c:v>
                      </c:pt>
                      <c:pt idx="1">
                        <c:v>-0.314176056384597</c:v>
                      </c:pt>
                      <c:pt idx="2">
                        <c:v>-6.4384989962215394E-2</c:v>
                      </c:pt>
                      <c:pt idx="3">
                        <c:v>-0.21026228207823999</c:v>
                      </c:pt>
                      <c:pt idx="4">
                        <c:v>-0.122227978625101</c:v>
                      </c:pt>
                      <c:pt idx="5">
                        <c:v>1.7660608124250299E-2</c:v>
                      </c:pt>
                      <c:pt idx="6">
                        <c:v>0.105986680398788</c:v>
                      </c:pt>
                      <c:pt idx="7">
                        <c:v>-5.61010645847205E-2</c:v>
                      </c:pt>
                      <c:pt idx="8">
                        <c:v>0.191832392398091</c:v>
                      </c:pt>
                      <c:pt idx="9">
                        <c:v>0.137033923945627</c:v>
                      </c:pt>
                      <c:pt idx="10">
                        <c:v>7.8284657894432799E-2</c:v>
                      </c:pt>
                      <c:pt idx="11">
                        <c:v>8.8744644740139503E-2</c:v>
                      </c:pt>
                      <c:pt idx="12">
                        <c:v>0.138952845805313</c:v>
                      </c:pt>
                      <c:pt idx="13">
                        <c:v>1.7888165458058099E-2</c:v>
                      </c:pt>
                      <c:pt idx="14">
                        <c:v>-0.19264861058911201</c:v>
                      </c:pt>
                      <c:pt idx="15">
                        <c:v>2.21035694259719E-2</c:v>
                      </c:pt>
                      <c:pt idx="16">
                        <c:v>-0.10582364348531</c:v>
                      </c:pt>
                      <c:pt idx="17">
                        <c:v>2.8720282467881001E-2</c:v>
                      </c:pt>
                      <c:pt idx="18">
                        <c:v>3.8905008794829499E-2</c:v>
                      </c:pt>
                      <c:pt idx="19">
                        <c:v>-6.5227990785982196E-2</c:v>
                      </c:pt>
                      <c:pt idx="20">
                        <c:v>0.1401132536378</c:v>
                      </c:pt>
                      <c:pt idx="21">
                        <c:v>0.139558228875832</c:v>
                      </c:pt>
                      <c:pt idx="22">
                        <c:v>4.0878172154278997E-2</c:v>
                      </c:pt>
                      <c:pt idx="23">
                        <c:v>3.9404891217872898E-2</c:v>
                      </c:pt>
                      <c:pt idx="24">
                        <c:v>-0.20054985277755399</c:v>
                      </c:pt>
                      <c:pt idx="25">
                        <c:v>8.56780206097176E-3</c:v>
                      </c:pt>
                      <c:pt idx="26">
                        <c:v>-0.116986667993924</c:v>
                      </c:pt>
                      <c:pt idx="27">
                        <c:v>-8.96083462491606E-2</c:v>
                      </c:pt>
                      <c:pt idx="28">
                        <c:v>1.22427363952395E-2</c:v>
                      </c:pt>
                      <c:pt idx="29">
                        <c:v>-1.03753232379456E-2</c:v>
                      </c:pt>
                      <c:pt idx="30">
                        <c:v>-3.9461331517430399E-2</c:v>
                      </c:pt>
                      <c:pt idx="31">
                        <c:v>0.19244044777812699</c:v>
                      </c:pt>
                      <c:pt idx="32">
                        <c:v>2.46544883521429E-2</c:v>
                      </c:pt>
                      <c:pt idx="33">
                        <c:v>0.105080940623903</c:v>
                      </c:pt>
                      <c:pt idx="34">
                        <c:v>7.4621184299466002E-3</c:v>
                      </c:pt>
                      <c:pt idx="35">
                        <c:v>0.17578903493079101</c:v>
                      </c:pt>
                      <c:pt idx="36">
                        <c:v>-1.782694328458E-2</c:v>
                      </c:pt>
                      <c:pt idx="37">
                        <c:v>6.4526243218582399E-2</c:v>
                      </c:pt>
                      <c:pt idx="38">
                        <c:v>0.12967689135023</c:v>
                      </c:pt>
                      <c:pt idx="39">
                        <c:v>5.0686784384315099E-2</c:v>
                      </c:pt>
                      <c:pt idx="40">
                        <c:v>0.22881686506194099</c:v>
                      </c:pt>
                      <c:pt idx="41">
                        <c:v>0.16998494597106201</c:v>
                      </c:pt>
                      <c:pt idx="42">
                        <c:v>-1.02948953699991E-3</c:v>
                      </c:pt>
                      <c:pt idx="43">
                        <c:v>0.35589713262563999</c:v>
                      </c:pt>
                      <c:pt idx="44">
                        <c:v>-3.1839992085299099E-2</c:v>
                      </c:pt>
                      <c:pt idx="45">
                        <c:v>-6.1434945413767397E-3</c:v>
                      </c:pt>
                      <c:pt idx="46">
                        <c:v>-2.25579690830108E-2</c:v>
                      </c:pt>
                      <c:pt idx="47">
                        <c:v>0.140730482263107</c:v>
                      </c:pt>
                      <c:pt idx="48">
                        <c:v>2.0482612859317102E-3</c:v>
                      </c:pt>
                      <c:pt idx="49">
                        <c:v>-3.07700673746201E-2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3-DB02-42F5-9079-E030499B7ACF}"/>
                  </c:ext>
                </c:extLst>
              </c15:ser>
            </c15:filteredRadarSeries>
            <c15:filteredRadarSeries>
              <c15:ser>
                <c:idx val="164"/>
                <c:order val="1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'50d_nor'!$A$166</c15:sqref>
                        </c15:formulaRef>
                      </c:ext>
                    </c:extLst>
                    <c:strCache>
                      <c:ptCount val="1"/>
                      <c:pt idx="0">
                        <c:v>Dental assistants and therapists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'50d_nor'!$B$166:$AY$166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-3.5727650378670102E-2</c:v>
                      </c:pt>
                      <c:pt idx="1">
                        <c:v>6.3833464024486601E-3</c:v>
                      </c:pt>
                      <c:pt idx="2">
                        <c:v>-2.2928680174286401E-2</c:v>
                      </c:pt>
                      <c:pt idx="3">
                        <c:v>-6.8919170470973304E-2</c:v>
                      </c:pt>
                      <c:pt idx="4">
                        <c:v>-9.2723908915515602E-2</c:v>
                      </c:pt>
                      <c:pt idx="5">
                        <c:v>7.0305304867166796E-2</c:v>
                      </c:pt>
                      <c:pt idx="6">
                        <c:v>-9.8123737880395495E-2</c:v>
                      </c:pt>
                      <c:pt idx="7">
                        <c:v>3.8113679829736097E-2</c:v>
                      </c:pt>
                      <c:pt idx="8">
                        <c:v>1.28282039916381E-2</c:v>
                      </c:pt>
                      <c:pt idx="9">
                        <c:v>-7.0705908727735495E-2</c:v>
                      </c:pt>
                      <c:pt idx="10">
                        <c:v>0.12812607509118501</c:v>
                      </c:pt>
                      <c:pt idx="11">
                        <c:v>3.7414106742516398E-2</c:v>
                      </c:pt>
                      <c:pt idx="12">
                        <c:v>0.14954491557049099</c:v>
                      </c:pt>
                      <c:pt idx="13">
                        <c:v>7.11661295970583E-2</c:v>
                      </c:pt>
                      <c:pt idx="14">
                        <c:v>-5.5324494372984298E-2</c:v>
                      </c:pt>
                      <c:pt idx="15">
                        <c:v>6.4820674081294703E-4</c:v>
                      </c:pt>
                      <c:pt idx="16">
                        <c:v>-0.21119826452882901</c:v>
                      </c:pt>
                      <c:pt idx="17">
                        <c:v>6.8974983472609802E-2</c:v>
                      </c:pt>
                      <c:pt idx="18">
                        <c:v>0.146409191946346</c:v>
                      </c:pt>
                      <c:pt idx="19">
                        <c:v>-0.113413794819628</c:v>
                      </c:pt>
                      <c:pt idx="20">
                        <c:v>-6.2552196609457406E-2</c:v>
                      </c:pt>
                      <c:pt idx="21">
                        <c:v>0.17980488509106399</c:v>
                      </c:pt>
                      <c:pt idx="22">
                        <c:v>-1.45484871039178E-3</c:v>
                      </c:pt>
                      <c:pt idx="23">
                        <c:v>1.5862570746182199E-2</c:v>
                      </c:pt>
                      <c:pt idx="24">
                        <c:v>-4.4588326935072302E-2</c:v>
                      </c:pt>
                      <c:pt idx="25">
                        <c:v>-5.74998367359668E-2</c:v>
                      </c:pt>
                      <c:pt idx="26">
                        <c:v>-7.5856419700661301E-2</c:v>
                      </c:pt>
                      <c:pt idx="27">
                        <c:v>-0.222020870206666</c:v>
                      </c:pt>
                      <c:pt idx="28">
                        <c:v>-0.13774248476141501</c:v>
                      </c:pt>
                      <c:pt idx="29">
                        <c:v>-7.1849399964353702E-2</c:v>
                      </c:pt>
                      <c:pt idx="30">
                        <c:v>0.26789386306701002</c:v>
                      </c:pt>
                      <c:pt idx="31">
                        <c:v>0.12945620475362199</c:v>
                      </c:pt>
                      <c:pt idx="32">
                        <c:v>-3.4505000661210698E-2</c:v>
                      </c:pt>
                      <c:pt idx="33">
                        <c:v>-0.152842065732395</c:v>
                      </c:pt>
                      <c:pt idx="34">
                        <c:v>8.1502155786539507E-2</c:v>
                      </c:pt>
                      <c:pt idx="35">
                        <c:v>0.18479608858930899</c:v>
                      </c:pt>
                      <c:pt idx="36">
                        <c:v>7.5082903732939396E-2</c:v>
                      </c:pt>
                      <c:pt idx="37">
                        <c:v>8.1978290035848098E-2</c:v>
                      </c:pt>
                      <c:pt idx="38">
                        <c:v>0.26027396111825601</c:v>
                      </c:pt>
                      <c:pt idx="39">
                        <c:v>-1.4803519198019501E-3</c:v>
                      </c:pt>
                      <c:pt idx="40">
                        <c:v>5.0079295325353997E-2</c:v>
                      </c:pt>
                      <c:pt idx="41">
                        <c:v>-1.07561200719906E-2</c:v>
                      </c:pt>
                      <c:pt idx="42">
                        <c:v>1.2814006609191299E-2</c:v>
                      </c:pt>
                      <c:pt idx="43">
                        <c:v>0.33827765398308501</c:v>
                      </c:pt>
                      <c:pt idx="44">
                        <c:v>0.15452587672516199</c:v>
                      </c:pt>
                      <c:pt idx="45">
                        <c:v>-4.6174995056456399E-2</c:v>
                      </c:pt>
                      <c:pt idx="46">
                        <c:v>6.6715327972362307E-2</c:v>
                      </c:pt>
                      <c:pt idx="47">
                        <c:v>0.12138030126708001</c:v>
                      </c:pt>
                      <c:pt idx="48">
                        <c:v>-0.152308934223572</c:v>
                      </c:pt>
                      <c:pt idx="49">
                        <c:v>9.95931461709713E-2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4-DB02-42F5-9079-E030499B7ACF}"/>
                  </c:ext>
                </c:extLst>
              </c15:ser>
            </c15:filteredRadarSeries>
            <c15:filteredRadarSeries>
              <c15:ser>
                <c:idx val="165"/>
                <c:order val="1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'50d_nor'!$A$167</c15:sqref>
                        </c15:formulaRef>
                      </c:ext>
                    </c:extLst>
                    <c:strCache>
                      <c:ptCount val="1"/>
                      <c:pt idx="0">
                        <c:v>Physiotherapists 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'50d_nor'!$B$167:$AY$167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-1.15946806831826E-3</c:v>
                      </c:pt>
                      <c:pt idx="1">
                        <c:v>-0.19357726510326601</c:v>
                      </c:pt>
                      <c:pt idx="2">
                        <c:v>-0.18926368840770699</c:v>
                      </c:pt>
                      <c:pt idx="3">
                        <c:v>-0.116232212928412</c:v>
                      </c:pt>
                      <c:pt idx="4">
                        <c:v>-0.14440156262399101</c:v>
                      </c:pt>
                      <c:pt idx="5">
                        <c:v>2.6466194615137498E-2</c:v>
                      </c:pt>
                      <c:pt idx="6">
                        <c:v>-9.2682729397899292E-3</c:v>
                      </c:pt>
                      <c:pt idx="7">
                        <c:v>0.14454542585966801</c:v>
                      </c:pt>
                      <c:pt idx="8">
                        <c:v>3.3246329690135898E-2</c:v>
                      </c:pt>
                      <c:pt idx="9">
                        <c:v>-0.11849225795341101</c:v>
                      </c:pt>
                      <c:pt idx="10">
                        <c:v>0.27872341725147498</c:v>
                      </c:pt>
                      <c:pt idx="11">
                        <c:v>9.0538703111349497E-2</c:v>
                      </c:pt>
                      <c:pt idx="12">
                        <c:v>0.12598010733295301</c:v>
                      </c:pt>
                      <c:pt idx="13">
                        <c:v>7.69065013435139E-2</c:v>
                      </c:pt>
                      <c:pt idx="14">
                        <c:v>-6.5629479966206494E-2</c:v>
                      </c:pt>
                      <c:pt idx="15">
                        <c:v>-7.9451952465099507E-2</c:v>
                      </c:pt>
                      <c:pt idx="16">
                        <c:v>-0.153390694479071</c:v>
                      </c:pt>
                      <c:pt idx="17">
                        <c:v>8.3788732908347999E-2</c:v>
                      </c:pt>
                      <c:pt idx="18">
                        <c:v>8.0347617125930901E-2</c:v>
                      </c:pt>
                      <c:pt idx="19">
                        <c:v>-0.27932671469141301</c:v>
                      </c:pt>
                      <c:pt idx="20">
                        <c:v>-0.149186175397655</c:v>
                      </c:pt>
                      <c:pt idx="21">
                        <c:v>0.283433778032531</c:v>
                      </c:pt>
                      <c:pt idx="22">
                        <c:v>6.4819669171827798E-3</c:v>
                      </c:pt>
                      <c:pt idx="23">
                        <c:v>8.7239130189841002E-2</c:v>
                      </c:pt>
                      <c:pt idx="24">
                        <c:v>0.13559109962612301</c:v>
                      </c:pt>
                      <c:pt idx="25">
                        <c:v>0.21897376694989701</c:v>
                      </c:pt>
                      <c:pt idx="26">
                        <c:v>1.4416720477232201E-2</c:v>
                      </c:pt>
                      <c:pt idx="27">
                        <c:v>-0.202450378219896</c:v>
                      </c:pt>
                      <c:pt idx="28">
                        <c:v>-0.20943238589979701</c:v>
                      </c:pt>
                      <c:pt idx="29">
                        <c:v>8.6051098308116497E-2</c:v>
                      </c:pt>
                      <c:pt idx="30">
                        <c:v>-9.4877803929366997E-2</c:v>
                      </c:pt>
                      <c:pt idx="31">
                        <c:v>0.27545168882719401</c:v>
                      </c:pt>
                      <c:pt idx="32">
                        <c:v>4.95840884386178E-2</c:v>
                      </c:pt>
                      <c:pt idx="33">
                        <c:v>-6.9569476323957102E-2</c:v>
                      </c:pt>
                      <c:pt idx="34">
                        <c:v>4.7634973632663398E-2</c:v>
                      </c:pt>
                      <c:pt idx="35">
                        <c:v>5.79908062266805E-2</c:v>
                      </c:pt>
                      <c:pt idx="36">
                        <c:v>7.5665100842102498E-2</c:v>
                      </c:pt>
                      <c:pt idx="37">
                        <c:v>7.2363207545824995E-2</c:v>
                      </c:pt>
                      <c:pt idx="38">
                        <c:v>0.22654282944635301</c:v>
                      </c:pt>
                      <c:pt idx="39">
                        <c:v>0.14266824267155301</c:v>
                      </c:pt>
                      <c:pt idx="40">
                        <c:v>7.1163573790255494E-2</c:v>
                      </c:pt>
                      <c:pt idx="41">
                        <c:v>-3.9457972946731E-2</c:v>
                      </c:pt>
                      <c:pt idx="42">
                        <c:v>0.13743579756747301</c:v>
                      </c:pt>
                      <c:pt idx="43">
                        <c:v>0.29510526312056701</c:v>
                      </c:pt>
                      <c:pt idx="44">
                        <c:v>9.62027379224622E-2</c:v>
                      </c:pt>
                      <c:pt idx="45">
                        <c:v>8.8025737236529802E-2</c:v>
                      </c:pt>
                      <c:pt idx="46">
                        <c:v>-3.1359865002944402E-2</c:v>
                      </c:pt>
                      <c:pt idx="47">
                        <c:v>0.18269238706191801</c:v>
                      </c:pt>
                      <c:pt idx="48">
                        <c:v>-6.4411283212485002E-2</c:v>
                      </c:pt>
                      <c:pt idx="49">
                        <c:v>6.7889524991205902E-2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5-DB02-42F5-9079-E030499B7ACF}"/>
                  </c:ext>
                </c:extLst>
              </c15:ser>
            </c15:filteredRadarSeries>
            <c15:filteredRadarSeries>
              <c15:ser>
                <c:idx val="166"/>
                <c:order val="1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'50d_nor'!$A$168</c15:sqref>
                        </c15:formulaRef>
                      </c:ext>
                    </c:extLst>
                    <c:strCache>
                      <c:ptCount val="1"/>
                      <c:pt idx="0">
                        <c:v>Physiotherapy technicians and assistants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'50d_nor'!$B$168:$AY$168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8.6561344538085699E-3</c:v>
                      </c:pt>
                      <c:pt idx="1">
                        <c:v>-9.8258396413715504E-2</c:v>
                      </c:pt>
                      <c:pt idx="2">
                        <c:v>2.1945668565737202E-2</c:v>
                      </c:pt>
                      <c:pt idx="3">
                        <c:v>-8.5020436369160096E-2</c:v>
                      </c:pt>
                      <c:pt idx="4">
                        <c:v>-0.116762827063235</c:v>
                      </c:pt>
                      <c:pt idx="5">
                        <c:v>-0.113557092324123</c:v>
                      </c:pt>
                      <c:pt idx="6">
                        <c:v>-0.106296762631355</c:v>
                      </c:pt>
                      <c:pt idx="7">
                        <c:v>5.4697209470854102E-2</c:v>
                      </c:pt>
                      <c:pt idx="8">
                        <c:v>2.3119634204499601E-2</c:v>
                      </c:pt>
                      <c:pt idx="9">
                        <c:v>-8.98527889688302E-2</c:v>
                      </c:pt>
                      <c:pt idx="10">
                        <c:v>0.15617321514744201</c:v>
                      </c:pt>
                      <c:pt idx="11">
                        <c:v>3.7383472365769602E-3</c:v>
                      </c:pt>
                      <c:pt idx="12">
                        <c:v>5.27834401745279E-2</c:v>
                      </c:pt>
                      <c:pt idx="13">
                        <c:v>0.106025693066659</c:v>
                      </c:pt>
                      <c:pt idx="14">
                        <c:v>-2.7640003840745001E-2</c:v>
                      </c:pt>
                      <c:pt idx="15">
                        <c:v>-2.8066393383049702E-2</c:v>
                      </c:pt>
                      <c:pt idx="16">
                        <c:v>-0.169418261185903</c:v>
                      </c:pt>
                      <c:pt idx="17">
                        <c:v>0.160092586854752</c:v>
                      </c:pt>
                      <c:pt idx="18">
                        <c:v>9.1856320124670501E-2</c:v>
                      </c:pt>
                      <c:pt idx="19">
                        <c:v>-0.125108756061375</c:v>
                      </c:pt>
                      <c:pt idx="20">
                        <c:v>5.0030870171753603E-2</c:v>
                      </c:pt>
                      <c:pt idx="21">
                        <c:v>0.22487996664181301</c:v>
                      </c:pt>
                      <c:pt idx="22">
                        <c:v>3.7456604204935402E-3</c:v>
                      </c:pt>
                      <c:pt idx="23">
                        <c:v>-2.9663655587518498E-3</c:v>
                      </c:pt>
                      <c:pt idx="24">
                        <c:v>-1.9488931219183998E-2</c:v>
                      </c:pt>
                      <c:pt idx="25">
                        <c:v>-9.7959428656168406E-3</c:v>
                      </c:pt>
                      <c:pt idx="26">
                        <c:v>2.5998426986432201E-2</c:v>
                      </c:pt>
                      <c:pt idx="27">
                        <c:v>-0.17657494831419299</c:v>
                      </c:pt>
                      <c:pt idx="28">
                        <c:v>-0.13573400703392299</c:v>
                      </c:pt>
                      <c:pt idx="29">
                        <c:v>2.4382356516863901E-3</c:v>
                      </c:pt>
                      <c:pt idx="30">
                        <c:v>0.27499193321961501</c:v>
                      </c:pt>
                      <c:pt idx="31">
                        <c:v>0.11590239060804</c:v>
                      </c:pt>
                      <c:pt idx="32">
                        <c:v>-4.2222724522651502E-2</c:v>
                      </c:pt>
                      <c:pt idx="33">
                        <c:v>-0.14333589182960599</c:v>
                      </c:pt>
                      <c:pt idx="34">
                        <c:v>9.1592084949947694E-2</c:v>
                      </c:pt>
                      <c:pt idx="35">
                        <c:v>0.27078664732566898</c:v>
                      </c:pt>
                      <c:pt idx="36">
                        <c:v>7.8865171514566804E-2</c:v>
                      </c:pt>
                      <c:pt idx="37">
                        <c:v>0.16786781721372299</c:v>
                      </c:pt>
                      <c:pt idx="38">
                        <c:v>0.21794713793502901</c:v>
                      </c:pt>
                      <c:pt idx="39">
                        <c:v>5.6602000063357097E-2</c:v>
                      </c:pt>
                      <c:pt idx="40">
                        <c:v>4.3028242797809001E-2</c:v>
                      </c:pt>
                      <c:pt idx="41">
                        <c:v>3.0344282193928301E-2</c:v>
                      </c:pt>
                      <c:pt idx="42">
                        <c:v>1.22638096763939E-2</c:v>
                      </c:pt>
                      <c:pt idx="43">
                        <c:v>0.20497447932183099</c:v>
                      </c:pt>
                      <c:pt idx="44">
                        <c:v>9.8264659670214194E-2</c:v>
                      </c:pt>
                      <c:pt idx="45">
                        <c:v>-9.2160646964358106E-2</c:v>
                      </c:pt>
                      <c:pt idx="46">
                        <c:v>8.0198352586699703E-2</c:v>
                      </c:pt>
                      <c:pt idx="47">
                        <c:v>0.138415830580497</c:v>
                      </c:pt>
                      <c:pt idx="48">
                        <c:v>-0.130322842487235</c:v>
                      </c:pt>
                      <c:pt idx="49">
                        <c:v>8.5706366811353005E-2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6-DB02-42F5-9079-E030499B7ACF}"/>
                  </c:ext>
                </c:extLst>
              </c15:ser>
            </c15:filteredRadarSeries>
            <c15:filteredRadarSeries>
              <c15:ser>
                <c:idx val="167"/>
                <c:order val="1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'50d_nor'!$A$169</c15:sqref>
                        </c15:formulaRef>
                      </c:ext>
                    </c:extLst>
                    <c:strCache>
                      <c:ptCount val="1"/>
                      <c:pt idx="0">
                        <c:v>Health associate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'50d_nor'!$B$169:$AY$169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3.9824584922935599E-2</c:v>
                      </c:pt>
                      <c:pt idx="1">
                        <c:v>1.740782815693E-2</c:v>
                      </c:pt>
                      <c:pt idx="2">
                        <c:v>1.2534994805132E-2</c:v>
                      </c:pt>
                      <c:pt idx="3">
                        <c:v>-2.8014504100985702E-2</c:v>
                      </c:pt>
                      <c:pt idx="4">
                        <c:v>3.0573802430912601E-2</c:v>
                      </c:pt>
                      <c:pt idx="5">
                        <c:v>-2.6802814750302099E-2</c:v>
                      </c:pt>
                      <c:pt idx="6">
                        <c:v>-9.8676180116638895E-2</c:v>
                      </c:pt>
                      <c:pt idx="7">
                        <c:v>-4.1248969201152702E-2</c:v>
                      </c:pt>
                      <c:pt idx="8">
                        <c:v>4.0324241484954997E-2</c:v>
                      </c:pt>
                      <c:pt idx="9">
                        <c:v>-5.7137181863659799E-2</c:v>
                      </c:pt>
                      <c:pt idx="10">
                        <c:v>6.2042162263961802E-2</c:v>
                      </c:pt>
                      <c:pt idx="11">
                        <c:v>2.3422306149529799E-2</c:v>
                      </c:pt>
                      <c:pt idx="12">
                        <c:v>2.9074934709410499E-2</c:v>
                      </c:pt>
                      <c:pt idx="13">
                        <c:v>-3.5852363899857298E-2</c:v>
                      </c:pt>
                      <c:pt idx="14">
                        <c:v>6.7970831959131603E-2</c:v>
                      </c:pt>
                      <c:pt idx="15">
                        <c:v>2.32056754246972E-2</c:v>
                      </c:pt>
                      <c:pt idx="16">
                        <c:v>-9.4815984222680998E-3</c:v>
                      </c:pt>
                      <c:pt idx="17">
                        <c:v>1.8009264348751101E-2</c:v>
                      </c:pt>
                      <c:pt idx="18">
                        <c:v>6.4210466911479094E-2</c:v>
                      </c:pt>
                      <c:pt idx="19">
                        <c:v>-3.1347568365921397E-2</c:v>
                      </c:pt>
                      <c:pt idx="20">
                        <c:v>3.9450310347781403E-3</c:v>
                      </c:pt>
                      <c:pt idx="21">
                        <c:v>4.31082926423813E-2</c:v>
                      </c:pt>
                      <c:pt idx="22">
                        <c:v>6.5245949734470302E-2</c:v>
                      </c:pt>
                      <c:pt idx="23">
                        <c:v>5.4499973912025802E-2</c:v>
                      </c:pt>
                      <c:pt idx="24">
                        <c:v>-5.4722389050171502E-2</c:v>
                      </c:pt>
                      <c:pt idx="25">
                        <c:v>-0.26442930349281601</c:v>
                      </c:pt>
                      <c:pt idx="26">
                        <c:v>-5.6764541759172699E-2</c:v>
                      </c:pt>
                      <c:pt idx="27">
                        <c:v>-0.109252978315727</c:v>
                      </c:pt>
                      <c:pt idx="28">
                        <c:v>-6.3999800158515405E-2</c:v>
                      </c:pt>
                      <c:pt idx="29">
                        <c:v>2.1052188753721598E-2</c:v>
                      </c:pt>
                      <c:pt idx="30">
                        <c:v>0.531701097133496</c:v>
                      </c:pt>
                      <c:pt idx="31" formatCode="0.00E+00">
                        <c:v>1.6726704708249399E-5</c:v>
                      </c:pt>
                      <c:pt idx="32">
                        <c:v>8.9549462304759093E-3</c:v>
                      </c:pt>
                      <c:pt idx="33">
                        <c:v>-0.25503437711993698</c:v>
                      </c:pt>
                      <c:pt idx="34">
                        <c:v>9.0999757182001796E-3</c:v>
                      </c:pt>
                      <c:pt idx="35">
                        <c:v>1.71454935380401E-2</c:v>
                      </c:pt>
                      <c:pt idx="36">
                        <c:v>-3.8840711028687601E-2</c:v>
                      </c:pt>
                      <c:pt idx="37">
                        <c:v>6.5052137884577699E-2</c:v>
                      </c:pt>
                      <c:pt idx="38">
                        <c:v>3.7570570847815198E-2</c:v>
                      </c:pt>
                      <c:pt idx="39">
                        <c:v>-2.6554493011578299E-2</c:v>
                      </c:pt>
                      <c:pt idx="40">
                        <c:v>-3.9601831177469599E-2</c:v>
                      </c:pt>
                      <c:pt idx="41">
                        <c:v>-2.3229090468580699E-2</c:v>
                      </c:pt>
                      <c:pt idx="42">
                        <c:v>0.13556297184574001</c:v>
                      </c:pt>
                      <c:pt idx="43">
                        <c:v>0.121716226245017</c:v>
                      </c:pt>
                      <c:pt idx="44">
                        <c:v>5.3386478100000398E-2</c:v>
                      </c:pt>
                      <c:pt idx="45">
                        <c:v>-1.50505559244362E-2</c:v>
                      </c:pt>
                      <c:pt idx="46">
                        <c:v>-9.9955961450848604E-2</c:v>
                      </c:pt>
                      <c:pt idx="47">
                        <c:v>8.3706716952199001E-2</c:v>
                      </c:pt>
                      <c:pt idx="48">
                        <c:v>-7.1733760176562102E-3</c:v>
                      </c:pt>
                      <c:pt idx="49">
                        <c:v>8.2982966556479604E-2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7-DB02-42F5-9079-E030499B7ACF}"/>
                  </c:ext>
                </c:extLst>
              </c15:ser>
            </c15:filteredRadarSeries>
            <c15:filteredRadarSeries>
              <c15:ser>
                <c:idx val="168"/>
                <c:order val="1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'50d_nor'!$A$170</c15:sqref>
                        </c15:formulaRef>
                      </c:ext>
                    </c:extLst>
                    <c:strCache>
                      <c:ptCount val="1"/>
                      <c:pt idx="0">
                        <c:v>Veterinary technicians and assistants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'50d_nor'!$B$170:$AY$170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-2.17468656502595E-2</c:v>
                      </c:pt>
                      <c:pt idx="1">
                        <c:v>-0.15044015985102499</c:v>
                      </c:pt>
                      <c:pt idx="2">
                        <c:v>5.0347413997374801E-2</c:v>
                      </c:pt>
                      <c:pt idx="3">
                        <c:v>-9.2979733003102499E-2</c:v>
                      </c:pt>
                      <c:pt idx="4">
                        <c:v>-3.45401690881992E-2</c:v>
                      </c:pt>
                      <c:pt idx="5">
                        <c:v>-0.104954567178023</c:v>
                      </c:pt>
                      <c:pt idx="6">
                        <c:v>-0.17056071115329799</c:v>
                      </c:pt>
                      <c:pt idx="7">
                        <c:v>3.96990241216519E-3</c:v>
                      </c:pt>
                      <c:pt idx="8">
                        <c:v>7.6058153854677304E-2</c:v>
                      </c:pt>
                      <c:pt idx="9">
                        <c:v>-0.18919243807425601</c:v>
                      </c:pt>
                      <c:pt idx="10">
                        <c:v>0.173093578117853</c:v>
                      </c:pt>
                      <c:pt idx="11">
                        <c:v>1.1037786503957901E-2</c:v>
                      </c:pt>
                      <c:pt idx="12">
                        <c:v>0.10875208451493799</c:v>
                      </c:pt>
                      <c:pt idx="13">
                        <c:v>0.113941274171778</c:v>
                      </c:pt>
                      <c:pt idx="14">
                        <c:v>-4.81573997226643E-3</c:v>
                      </c:pt>
                      <c:pt idx="15">
                        <c:v>-4.4683791487483597E-3</c:v>
                      </c:pt>
                      <c:pt idx="16">
                        <c:v>-0.11848531810349899</c:v>
                      </c:pt>
                      <c:pt idx="17">
                        <c:v>0.15672518100999899</c:v>
                      </c:pt>
                      <c:pt idx="18">
                        <c:v>6.2028728677171803E-2</c:v>
                      </c:pt>
                      <c:pt idx="19">
                        <c:v>-0.112463329316879</c:v>
                      </c:pt>
                      <c:pt idx="20">
                        <c:v>4.2998223331857703E-2</c:v>
                      </c:pt>
                      <c:pt idx="21">
                        <c:v>0.13146875722967699</c:v>
                      </c:pt>
                      <c:pt idx="22">
                        <c:v>2.4796956455706699E-3</c:v>
                      </c:pt>
                      <c:pt idx="23">
                        <c:v>7.5475324101186804E-3</c:v>
                      </c:pt>
                      <c:pt idx="24">
                        <c:v>-4.0712093605828503E-2</c:v>
                      </c:pt>
                      <c:pt idx="25">
                        <c:v>-0.135449011083773</c:v>
                      </c:pt>
                      <c:pt idx="26">
                        <c:v>-4.6940061913775099E-3</c:v>
                      </c:pt>
                      <c:pt idx="27">
                        <c:v>-0.18617968167372401</c:v>
                      </c:pt>
                      <c:pt idx="28">
                        <c:v>-0.19837213252213401</c:v>
                      </c:pt>
                      <c:pt idx="29">
                        <c:v>-4.8099198213117499E-2</c:v>
                      </c:pt>
                      <c:pt idx="30">
                        <c:v>0.27050869935237898</c:v>
                      </c:pt>
                      <c:pt idx="31">
                        <c:v>6.8393509799022797E-2</c:v>
                      </c:pt>
                      <c:pt idx="32">
                        <c:v>-4.8653480198406998E-2</c:v>
                      </c:pt>
                      <c:pt idx="33">
                        <c:v>-0.150360413950303</c:v>
                      </c:pt>
                      <c:pt idx="34">
                        <c:v>9.1788226414912605E-2</c:v>
                      </c:pt>
                      <c:pt idx="35">
                        <c:v>0.238812514327093</c:v>
                      </c:pt>
                      <c:pt idx="36">
                        <c:v>7.9277229551158707E-2</c:v>
                      </c:pt>
                      <c:pt idx="37">
                        <c:v>0.16329578265624101</c:v>
                      </c:pt>
                      <c:pt idx="38">
                        <c:v>0.217345657842</c:v>
                      </c:pt>
                      <c:pt idx="39">
                        <c:v>6.7941932724319504E-2</c:v>
                      </c:pt>
                      <c:pt idx="40">
                        <c:v>3.1497104925381603E-2</c:v>
                      </c:pt>
                      <c:pt idx="41">
                        <c:v>6.12026573970684E-2</c:v>
                      </c:pt>
                      <c:pt idx="42">
                        <c:v>8.6101718876091707E-2</c:v>
                      </c:pt>
                      <c:pt idx="43">
                        <c:v>0.16967544482727501</c:v>
                      </c:pt>
                      <c:pt idx="44">
                        <c:v>0.14991262659840701</c:v>
                      </c:pt>
                      <c:pt idx="45">
                        <c:v>-3.51747449248343E-2</c:v>
                      </c:pt>
                      <c:pt idx="46">
                        <c:v>1.61567104568567E-2</c:v>
                      </c:pt>
                      <c:pt idx="47">
                        <c:v>0.18830898422450601</c:v>
                      </c:pt>
                      <c:pt idx="48">
                        <c:v>-0.12274003242324701</c:v>
                      </c:pt>
                      <c:pt idx="49">
                        <c:v>7.4901387400260505E-2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8-DB02-42F5-9079-E030499B7ACF}"/>
                  </c:ext>
                </c:extLst>
              </c15:ser>
            </c15:filteredRadarSeries>
            <c15:filteredRadarSeries>
              <c15:ser>
                <c:idx val="169"/>
                <c:order val="1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'50d_nor'!$A$171</c15:sqref>
                        </c15:formulaRef>
                      </c:ext>
                    </c:extLst>
                    <c:strCache>
                      <c:ptCount val="1"/>
                      <c:pt idx="0">
                        <c:v>Pharmaceutical technicians and assistants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'50d_nor'!$B$171:$AY$171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3.4419744849116501E-2</c:v>
                      </c:pt>
                      <c:pt idx="1">
                        <c:v>-0.197331872221437</c:v>
                      </c:pt>
                      <c:pt idx="2">
                        <c:v>8.4554166178456097E-2</c:v>
                      </c:pt>
                      <c:pt idx="3">
                        <c:v>-2.5699289288924801E-2</c:v>
                      </c:pt>
                      <c:pt idx="4">
                        <c:v>-2.3454708876956502E-2</c:v>
                      </c:pt>
                      <c:pt idx="5">
                        <c:v>-4.4924134759365797E-2</c:v>
                      </c:pt>
                      <c:pt idx="6">
                        <c:v>-0.145117906396385</c:v>
                      </c:pt>
                      <c:pt idx="7">
                        <c:v>-2.3753052036793499E-2</c:v>
                      </c:pt>
                      <c:pt idx="8">
                        <c:v>2.55393831038742E-2</c:v>
                      </c:pt>
                      <c:pt idx="9">
                        <c:v>-3.9048031171367202E-2</c:v>
                      </c:pt>
                      <c:pt idx="10">
                        <c:v>0.15246037437697299</c:v>
                      </c:pt>
                      <c:pt idx="11">
                        <c:v>-7.2111613234709005E-4</c:v>
                      </c:pt>
                      <c:pt idx="12">
                        <c:v>3.4393292705947501E-2</c:v>
                      </c:pt>
                      <c:pt idx="13">
                        <c:v>9.7962201365480395E-2</c:v>
                      </c:pt>
                      <c:pt idx="14">
                        <c:v>-2.4372351461115899E-2</c:v>
                      </c:pt>
                      <c:pt idx="15">
                        <c:v>-2.6999048814406498E-2</c:v>
                      </c:pt>
                      <c:pt idx="16">
                        <c:v>-0.113939805123515</c:v>
                      </c:pt>
                      <c:pt idx="17">
                        <c:v>0.153362186164854</c:v>
                      </c:pt>
                      <c:pt idx="18">
                        <c:v>7.1941267194246997E-2</c:v>
                      </c:pt>
                      <c:pt idx="19">
                        <c:v>-0.16255437276137899</c:v>
                      </c:pt>
                      <c:pt idx="20">
                        <c:v>0.10903793500739099</c:v>
                      </c:pt>
                      <c:pt idx="21">
                        <c:v>0.10998275037611301</c:v>
                      </c:pt>
                      <c:pt idx="22">
                        <c:v>-1.47952907713816E-2</c:v>
                      </c:pt>
                      <c:pt idx="23">
                        <c:v>-1.24459887382473E-2</c:v>
                      </c:pt>
                      <c:pt idx="24">
                        <c:v>-9.9488064865881701E-2</c:v>
                      </c:pt>
                      <c:pt idx="25">
                        <c:v>-0.13339853882851199</c:v>
                      </c:pt>
                      <c:pt idx="26">
                        <c:v>-4.6160935736603598E-2</c:v>
                      </c:pt>
                      <c:pt idx="27">
                        <c:v>-0.206433655187508</c:v>
                      </c:pt>
                      <c:pt idx="28">
                        <c:v>-0.16167954347147001</c:v>
                      </c:pt>
                      <c:pt idx="29">
                        <c:v>-5.6822331257572703E-2</c:v>
                      </c:pt>
                      <c:pt idx="30">
                        <c:v>0.30564813909230298</c:v>
                      </c:pt>
                      <c:pt idx="31">
                        <c:v>6.7941900387916504E-2</c:v>
                      </c:pt>
                      <c:pt idx="32">
                        <c:v>-4.8815579536547801E-3</c:v>
                      </c:pt>
                      <c:pt idx="33">
                        <c:v>-8.9790345846946895E-2</c:v>
                      </c:pt>
                      <c:pt idx="34">
                        <c:v>0.104271416809018</c:v>
                      </c:pt>
                      <c:pt idx="35">
                        <c:v>0.13737822577091699</c:v>
                      </c:pt>
                      <c:pt idx="36">
                        <c:v>-2.9647758860531101E-2</c:v>
                      </c:pt>
                      <c:pt idx="37">
                        <c:v>0.17880514092960301</c:v>
                      </c:pt>
                      <c:pt idx="38">
                        <c:v>0.19059136025671999</c:v>
                      </c:pt>
                      <c:pt idx="39">
                        <c:v>3.3015490552190399E-2</c:v>
                      </c:pt>
                      <c:pt idx="40">
                        <c:v>3.9016209439171501E-2</c:v>
                      </c:pt>
                      <c:pt idx="41">
                        <c:v>3.8702078416880503E-2</c:v>
                      </c:pt>
                      <c:pt idx="42">
                        <c:v>9.9684558431451104E-2</c:v>
                      </c:pt>
                      <c:pt idx="43">
                        <c:v>0.140168065105334</c:v>
                      </c:pt>
                      <c:pt idx="44">
                        <c:v>0.17539884555523499</c:v>
                      </c:pt>
                      <c:pt idx="45">
                        <c:v>-1.01743622626088E-2</c:v>
                      </c:pt>
                      <c:pt idx="46">
                        <c:v>-1.54093043981653E-2</c:v>
                      </c:pt>
                      <c:pt idx="47">
                        <c:v>0.177103629130933</c:v>
                      </c:pt>
                      <c:pt idx="48">
                        <c:v>-0.146316802061838</c:v>
                      </c:pt>
                      <c:pt idx="49">
                        <c:v>7.5394269920350795E-2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9-DB02-42F5-9079-E030499B7ACF}"/>
                  </c:ext>
                </c:extLst>
              </c15:ser>
            </c15:filteredRadarSeries>
            <c15:filteredRadarSeries>
              <c15:ser>
                <c:idx val="170"/>
                <c:order val="1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'50d_nor'!$A$172</c15:sqref>
                        </c15:formulaRef>
                      </c:ext>
                    </c:extLst>
                    <c:strCache>
                      <c:ptCount val="1"/>
                      <c:pt idx="0">
                        <c:v>Traditional and complementary medicine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'50d_nor'!$B$172:$AY$172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-8.7227509705291497E-3</c:v>
                      </c:pt>
                      <c:pt idx="1">
                        <c:v>3.44936243637122E-2</c:v>
                      </c:pt>
                      <c:pt idx="2">
                        <c:v>-0.16635524700514201</c:v>
                      </c:pt>
                      <c:pt idx="3">
                        <c:v>-4.5869824220418597E-2</c:v>
                      </c:pt>
                      <c:pt idx="4">
                        <c:v>3.9455627352507497E-3</c:v>
                      </c:pt>
                      <c:pt idx="5">
                        <c:v>2.6272921678058302E-2</c:v>
                      </c:pt>
                      <c:pt idx="6">
                        <c:v>-3.9330142216261903E-2</c:v>
                      </c:pt>
                      <c:pt idx="7">
                        <c:v>-0.150661810156138</c:v>
                      </c:pt>
                      <c:pt idx="8">
                        <c:v>6.4323086556544395E-2</c:v>
                      </c:pt>
                      <c:pt idx="9">
                        <c:v>6.4503029873249601E-2</c:v>
                      </c:pt>
                      <c:pt idx="10">
                        <c:v>0.118833514921054</c:v>
                      </c:pt>
                      <c:pt idx="11">
                        <c:v>2.1681985985094899E-2</c:v>
                      </c:pt>
                      <c:pt idx="12">
                        <c:v>0.12008602052360499</c:v>
                      </c:pt>
                      <c:pt idx="13">
                        <c:v>3.4459200898132397E-2</c:v>
                      </c:pt>
                      <c:pt idx="14">
                        <c:v>-0.10947402540642399</c:v>
                      </c:pt>
                      <c:pt idx="15">
                        <c:v>3.5422251951838499E-2</c:v>
                      </c:pt>
                      <c:pt idx="16" formatCode="0.00E+00">
                        <c:v>-8.6303175537677496E-5</c:v>
                      </c:pt>
                      <c:pt idx="17">
                        <c:v>5.2081392653398902E-2</c:v>
                      </c:pt>
                      <c:pt idx="18">
                        <c:v>0.107727605482237</c:v>
                      </c:pt>
                      <c:pt idx="19">
                        <c:v>-6.8519537556718704E-2</c:v>
                      </c:pt>
                      <c:pt idx="20">
                        <c:v>4.8301131990690097E-2</c:v>
                      </c:pt>
                      <c:pt idx="21">
                        <c:v>5.5651333768870097E-2</c:v>
                      </c:pt>
                      <c:pt idx="22">
                        <c:v>-2.37303607043323E-2</c:v>
                      </c:pt>
                      <c:pt idx="23">
                        <c:v>4.08337363019168E-2</c:v>
                      </c:pt>
                      <c:pt idx="24">
                        <c:v>-4.1278069932365699E-2</c:v>
                      </c:pt>
                      <c:pt idx="25">
                        <c:v>-0.11321015010112701</c:v>
                      </c:pt>
                      <c:pt idx="26">
                        <c:v>-0.132307636882114</c:v>
                      </c:pt>
                      <c:pt idx="27">
                        <c:v>-0.15066418110235899</c:v>
                      </c:pt>
                      <c:pt idx="28">
                        <c:v>-5.8671151656881602E-2</c:v>
                      </c:pt>
                      <c:pt idx="29">
                        <c:v>-3.2279772766917299E-2</c:v>
                      </c:pt>
                      <c:pt idx="30">
                        <c:v>0.513463609738534</c:v>
                      </c:pt>
                      <c:pt idx="31">
                        <c:v>0.10766867120580501</c:v>
                      </c:pt>
                      <c:pt idx="32">
                        <c:v>-8.2397769473082309E-3</c:v>
                      </c:pt>
                      <c:pt idx="33">
                        <c:v>-0.10132136531391001</c:v>
                      </c:pt>
                      <c:pt idx="34">
                        <c:v>4.7820275509985202E-2</c:v>
                      </c:pt>
                      <c:pt idx="35">
                        <c:v>6.8684555590891094E-2</c:v>
                      </c:pt>
                      <c:pt idx="36">
                        <c:v>-7.4365649680872101E-2</c:v>
                      </c:pt>
                      <c:pt idx="37">
                        <c:v>0.16421388280080501</c:v>
                      </c:pt>
                      <c:pt idx="38">
                        <c:v>1.28049077056481E-2</c:v>
                      </c:pt>
                      <c:pt idx="39">
                        <c:v>3.1392394792792599E-2</c:v>
                      </c:pt>
                      <c:pt idx="40">
                        <c:v>4.6690221785793701E-3</c:v>
                      </c:pt>
                      <c:pt idx="41">
                        <c:v>-5.0409801033306799E-2</c:v>
                      </c:pt>
                      <c:pt idx="42">
                        <c:v>9.6273054144966203E-2</c:v>
                      </c:pt>
                      <c:pt idx="43">
                        <c:v>0.14315387280133299</c:v>
                      </c:pt>
                      <c:pt idx="44">
                        <c:v>0.114771342383019</c:v>
                      </c:pt>
                      <c:pt idx="45">
                        <c:v>4.0779200168465903E-2</c:v>
                      </c:pt>
                      <c:pt idx="46">
                        <c:v>2.8391300967068801E-2</c:v>
                      </c:pt>
                      <c:pt idx="47">
                        <c:v>9.89175335094125E-2</c:v>
                      </c:pt>
                      <c:pt idx="48">
                        <c:v>-5.9162334276684603E-2</c:v>
                      </c:pt>
                      <c:pt idx="49">
                        <c:v>4.9203932274903397E-2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A-DB02-42F5-9079-E030499B7ACF}"/>
                  </c:ext>
                </c:extLst>
              </c15:ser>
            </c15:filteredRadarSeries>
            <c15:filteredRadarSeries>
              <c15:ser>
                <c:idx val="171"/>
                <c:order val="17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'50d_nor'!$A$173</c15:sqref>
                        </c15:formulaRef>
                      </c:ext>
                    </c:extLst>
                    <c:strCache>
                      <c:ptCount val="1"/>
                      <c:pt idx="0">
                        <c:v>Audiologists and speech therapists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'50d_nor'!$B$173:$AY$173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-4.3286021049232397E-2</c:v>
                      </c:pt>
                      <c:pt idx="1">
                        <c:v>-5.3893494562270501E-2</c:v>
                      </c:pt>
                      <c:pt idx="2">
                        <c:v>-0.140969385533875</c:v>
                      </c:pt>
                      <c:pt idx="3">
                        <c:v>-1.8039521168368301E-2</c:v>
                      </c:pt>
                      <c:pt idx="4">
                        <c:v>-0.116824857455539</c:v>
                      </c:pt>
                      <c:pt idx="5">
                        <c:v>1.30551312676124E-2</c:v>
                      </c:pt>
                      <c:pt idx="6">
                        <c:v>5.4491144875961503E-2</c:v>
                      </c:pt>
                      <c:pt idx="7">
                        <c:v>8.9980118040622906E-2</c:v>
                      </c:pt>
                      <c:pt idx="8">
                        <c:v>-5.79306551470656E-2</c:v>
                      </c:pt>
                      <c:pt idx="9">
                        <c:v>9.0005657550120396E-2</c:v>
                      </c:pt>
                      <c:pt idx="10">
                        <c:v>1.96312367579407E-2</c:v>
                      </c:pt>
                      <c:pt idx="11">
                        <c:v>-5.0165762553834599E-2</c:v>
                      </c:pt>
                      <c:pt idx="12">
                        <c:v>0.224156249101678</c:v>
                      </c:pt>
                      <c:pt idx="13">
                        <c:v>4.6594912555163397E-2</c:v>
                      </c:pt>
                      <c:pt idx="14">
                        <c:v>-1.44636658340252E-2</c:v>
                      </c:pt>
                      <c:pt idx="15">
                        <c:v>-4.3631649726139803E-2</c:v>
                      </c:pt>
                      <c:pt idx="16">
                        <c:v>-0.20412423663874199</c:v>
                      </c:pt>
                      <c:pt idx="17">
                        <c:v>-4.6347370277785301E-2</c:v>
                      </c:pt>
                      <c:pt idx="18">
                        <c:v>0.116373717753983</c:v>
                      </c:pt>
                      <c:pt idx="19">
                        <c:v>-0.13629027946257599</c:v>
                      </c:pt>
                      <c:pt idx="20">
                        <c:v>-2.5914887349845098E-2</c:v>
                      </c:pt>
                      <c:pt idx="21">
                        <c:v>0.193637765381932</c:v>
                      </c:pt>
                      <c:pt idx="22">
                        <c:v>2.22011706832137E-2</c:v>
                      </c:pt>
                      <c:pt idx="23">
                        <c:v>-1.9743259786083898E-2</c:v>
                      </c:pt>
                      <c:pt idx="24">
                        <c:v>9.4604788631839506E-2</c:v>
                      </c:pt>
                      <c:pt idx="25">
                        <c:v>-8.5517613653177504E-2</c:v>
                      </c:pt>
                      <c:pt idx="26">
                        <c:v>3.7635604434925397E-2</c:v>
                      </c:pt>
                      <c:pt idx="27">
                        <c:v>-0.118090709345314</c:v>
                      </c:pt>
                      <c:pt idx="28">
                        <c:v>-0.13265323883586</c:v>
                      </c:pt>
                      <c:pt idx="29">
                        <c:v>-1.9000321244653399E-2</c:v>
                      </c:pt>
                      <c:pt idx="30">
                        <c:v>0.186017481465509</c:v>
                      </c:pt>
                      <c:pt idx="31">
                        <c:v>8.7827804497665696E-2</c:v>
                      </c:pt>
                      <c:pt idx="32">
                        <c:v>-7.9603472294135696E-2</c:v>
                      </c:pt>
                      <c:pt idx="33">
                        <c:v>-0.19596523148113601</c:v>
                      </c:pt>
                      <c:pt idx="34">
                        <c:v>-3.0051016614009201E-2</c:v>
                      </c:pt>
                      <c:pt idx="35">
                        <c:v>-6.5901342621170504E-3</c:v>
                      </c:pt>
                      <c:pt idx="36">
                        <c:v>4.7135716773513602E-2</c:v>
                      </c:pt>
                      <c:pt idx="37">
                        <c:v>2.5704653167748101E-2</c:v>
                      </c:pt>
                      <c:pt idx="38">
                        <c:v>3.35647024767982E-2</c:v>
                      </c:pt>
                      <c:pt idx="39">
                        <c:v>1.7976364495525601E-2</c:v>
                      </c:pt>
                      <c:pt idx="40">
                        <c:v>3.11367463104841E-2</c:v>
                      </c:pt>
                      <c:pt idx="41">
                        <c:v>4.9630428964636701E-2</c:v>
                      </c:pt>
                      <c:pt idx="42">
                        <c:v>1.21401662976848E-2</c:v>
                      </c:pt>
                      <c:pt idx="43">
                        <c:v>0.23773623107051201</c:v>
                      </c:pt>
                      <c:pt idx="44">
                        <c:v>0.145688872497889</c:v>
                      </c:pt>
                      <c:pt idx="45">
                        <c:v>5.9142206843491599E-2</c:v>
                      </c:pt>
                      <c:pt idx="46">
                        <c:v>2.21959155037014E-2</c:v>
                      </c:pt>
                      <c:pt idx="47">
                        <c:v>0.13602299833340301</c:v>
                      </c:pt>
                      <c:pt idx="48">
                        <c:v>-0.15109044123189799</c:v>
                      </c:pt>
                      <c:pt idx="49">
                        <c:v>9.0611124582657604E-2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B-DB02-42F5-9079-E030499B7ACF}"/>
                  </c:ext>
                </c:extLst>
              </c15:ser>
            </c15:filteredRadarSeries>
            <c15:filteredRadarSeries>
              <c15:ser>
                <c:idx val="172"/>
                <c:order val="17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'50d_nor'!$A$174</c15:sqref>
                        </c15:formulaRef>
                      </c:ext>
                    </c:extLst>
                    <c:strCache>
                      <c:ptCount val="1"/>
                      <c:pt idx="0">
                        <c:v>Traditional and complementary medicine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'50d_nor'!$B$174:$AY$174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-3.7844377395454397E-2</c:v>
                      </c:pt>
                      <c:pt idx="1">
                        <c:v>6.1418565194822E-2</c:v>
                      </c:pt>
                      <c:pt idx="2">
                        <c:v>-0.15550906214334001</c:v>
                      </c:pt>
                      <c:pt idx="3">
                        <c:v>-3.5221125579735099E-2</c:v>
                      </c:pt>
                      <c:pt idx="4">
                        <c:v>3.9213490977774899E-2</c:v>
                      </c:pt>
                      <c:pt idx="5">
                        <c:v>8.9564552671472005E-3</c:v>
                      </c:pt>
                      <c:pt idx="6">
                        <c:v>-5.4893844518090297E-2</c:v>
                      </c:pt>
                      <c:pt idx="7">
                        <c:v>-0.14004041864247699</c:v>
                      </c:pt>
                      <c:pt idx="8">
                        <c:v>4.7972390019590999E-2</c:v>
                      </c:pt>
                      <c:pt idx="9">
                        <c:v>3.0186349120911098E-2</c:v>
                      </c:pt>
                      <c:pt idx="10">
                        <c:v>0.12238042685891</c:v>
                      </c:pt>
                      <c:pt idx="11">
                        <c:v>5.7772598708877798E-2</c:v>
                      </c:pt>
                      <c:pt idx="12">
                        <c:v>8.1229492869617503E-2</c:v>
                      </c:pt>
                      <c:pt idx="13">
                        <c:v>3.49571598748743E-2</c:v>
                      </c:pt>
                      <c:pt idx="14">
                        <c:v>-8.1928864188882594E-2</c:v>
                      </c:pt>
                      <c:pt idx="15">
                        <c:v>2.04872025874939E-2</c:v>
                      </c:pt>
                      <c:pt idx="16">
                        <c:v>-2.33611660997545E-3</c:v>
                      </c:pt>
                      <c:pt idx="17">
                        <c:v>6.5026836569269206E-2</c:v>
                      </c:pt>
                      <c:pt idx="18">
                        <c:v>0.10424831451021099</c:v>
                      </c:pt>
                      <c:pt idx="19">
                        <c:v>-3.31606543215658E-2</c:v>
                      </c:pt>
                      <c:pt idx="20">
                        <c:v>5.5480806590263103E-2</c:v>
                      </c:pt>
                      <c:pt idx="21">
                        <c:v>7.1248764288282904E-2</c:v>
                      </c:pt>
                      <c:pt idx="22">
                        <c:v>-1.43596778939367E-3</c:v>
                      </c:pt>
                      <c:pt idx="23">
                        <c:v>3.8727138771500899E-2</c:v>
                      </c:pt>
                      <c:pt idx="24">
                        <c:v>-6.9779197499195894E-2</c:v>
                      </c:pt>
                      <c:pt idx="25">
                        <c:v>-0.154731334040804</c:v>
                      </c:pt>
                      <c:pt idx="26">
                        <c:v>-9.67857475290059E-2</c:v>
                      </c:pt>
                      <c:pt idx="27">
                        <c:v>-0.16779275285438999</c:v>
                      </c:pt>
                      <c:pt idx="28">
                        <c:v>-0.108759080393678</c:v>
                      </c:pt>
                      <c:pt idx="29">
                        <c:v>-1.49403106954678E-2</c:v>
                      </c:pt>
                      <c:pt idx="30">
                        <c:v>0.47543544497707702</c:v>
                      </c:pt>
                      <c:pt idx="31">
                        <c:v>5.9457809964723697E-2</c:v>
                      </c:pt>
                      <c:pt idx="32">
                        <c:v>-1.14470037420525E-2</c:v>
                      </c:pt>
                      <c:pt idx="33">
                        <c:v>-0.149536217463938</c:v>
                      </c:pt>
                      <c:pt idx="34">
                        <c:v>3.9873771631502401E-2</c:v>
                      </c:pt>
                      <c:pt idx="35">
                        <c:v>4.8104091457747897E-2</c:v>
                      </c:pt>
                      <c:pt idx="36">
                        <c:v>-8.3088347680420602E-2</c:v>
                      </c:pt>
                      <c:pt idx="37">
                        <c:v>0.16170542308911501</c:v>
                      </c:pt>
                      <c:pt idx="38">
                        <c:v>5.5927192850604601E-2</c:v>
                      </c:pt>
                      <c:pt idx="39">
                        <c:v>2.5423915968863401E-2</c:v>
                      </c:pt>
                      <c:pt idx="40">
                        <c:v>2.2455308395995799E-3</c:v>
                      </c:pt>
                      <c:pt idx="41">
                        <c:v>-2.42761385708797E-2</c:v>
                      </c:pt>
                      <c:pt idx="42">
                        <c:v>7.6756214651555105E-2</c:v>
                      </c:pt>
                      <c:pt idx="43">
                        <c:v>0.12729863150030599</c:v>
                      </c:pt>
                      <c:pt idx="44">
                        <c:v>9.1726409253560598E-2</c:v>
                      </c:pt>
                      <c:pt idx="45">
                        <c:v>1.7293156174316399E-2</c:v>
                      </c:pt>
                      <c:pt idx="46">
                        <c:v>9.5329453282839306E-3</c:v>
                      </c:pt>
                      <c:pt idx="47">
                        <c:v>7.7339043676951796E-2</c:v>
                      </c:pt>
                      <c:pt idx="48">
                        <c:v>-7.4176143266331707E-2</c:v>
                      </c:pt>
                      <c:pt idx="49">
                        <c:v>9.0500154907411007E-2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C-DB02-42F5-9079-E030499B7ACF}"/>
                  </c:ext>
                </c:extLst>
              </c15:ser>
            </c15:filteredRadarSeries>
            <c15:filteredRadarSeries>
              <c15:ser>
                <c:idx val="173"/>
                <c:order val="17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'50d_nor'!$A$175</c15:sqref>
                        </c15:formulaRef>
                      </c:ext>
                    </c:extLst>
                    <c:strCache>
                      <c:ptCount val="1"/>
                      <c:pt idx="0">
                        <c:v>Religious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'50d_nor'!$B$175:$AY$175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-9.2917351646322102E-2</c:v>
                      </c:pt>
                      <c:pt idx="1">
                        <c:v>8.0290510779272101E-2</c:v>
                      </c:pt>
                      <c:pt idx="2">
                        <c:v>-0.10092762995511401</c:v>
                      </c:pt>
                      <c:pt idx="3">
                        <c:v>-7.9185291390714799E-2</c:v>
                      </c:pt>
                      <c:pt idx="4">
                        <c:v>0.13063397554334599</c:v>
                      </c:pt>
                      <c:pt idx="5">
                        <c:v>-4.08034858532959E-2</c:v>
                      </c:pt>
                      <c:pt idx="6">
                        <c:v>-5.9343438162941402E-2</c:v>
                      </c:pt>
                      <c:pt idx="7">
                        <c:v>-0.10525389927922101</c:v>
                      </c:pt>
                      <c:pt idx="8">
                        <c:v>-1.0758949246544899E-2</c:v>
                      </c:pt>
                      <c:pt idx="9">
                        <c:v>-7.4126636366740701E-3</c:v>
                      </c:pt>
                      <c:pt idx="10">
                        <c:v>5.2166450114693702E-2</c:v>
                      </c:pt>
                      <c:pt idx="11">
                        <c:v>7.0311155417393098E-3</c:v>
                      </c:pt>
                      <c:pt idx="12">
                        <c:v>2.8013708784918E-2</c:v>
                      </c:pt>
                      <c:pt idx="13">
                        <c:v>1.71514403718298E-2</c:v>
                      </c:pt>
                      <c:pt idx="14">
                        <c:v>-1.0464415015225E-2</c:v>
                      </c:pt>
                      <c:pt idx="15">
                        <c:v>-3.8389530754581097E-2</c:v>
                      </c:pt>
                      <c:pt idx="16">
                        <c:v>2.0782896479825098E-2</c:v>
                      </c:pt>
                      <c:pt idx="17">
                        <c:v>5.9053557265173598E-2</c:v>
                      </c:pt>
                      <c:pt idx="18">
                        <c:v>0.102471333558042</c:v>
                      </c:pt>
                      <c:pt idx="19">
                        <c:v>1.3274987716960999E-2</c:v>
                      </c:pt>
                      <c:pt idx="20">
                        <c:v>6.0737781369144102E-2</c:v>
                      </c:pt>
                      <c:pt idx="21">
                        <c:v>0.138829599831192</c:v>
                      </c:pt>
                      <c:pt idx="22">
                        <c:v>-6.9460801685751299E-3</c:v>
                      </c:pt>
                      <c:pt idx="23">
                        <c:v>9.8889424172677501E-2</c:v>
                      </c:pt>
                      <c:pt idx="24">
                        <c:v>-0.10272739950335801</c:v>
                      </c:pt>
                      <c:pt idx="25">
                        <c:v>-0.228711884312049</c:v>
                      </c:pt>
                      <c:pt idx="26">
                        <c:v>-6.83078943658504E-2</c:v>
                      </c:pt>
                      <c:pt idx="27">
                        <c:v>-0.246464488812181</c:v>
                      </c:pt>
                      <c:pt idx="28">
                        <c:v>-0.17263401670767101</c:v>
                      </c:pt>
                      <c:pt idx="29">
                        <c:v>5.43694286491525E-2</c:v>
                      </c:pt>
                      <c:pt idx="30">
                        <c:v>0.44488088144186</c:v>
                      </c:pt>
                      <c:pt idx="31">
                        <c:v>3.63541260810058E-2</c:v>
                      </c:pt>
                      <c:pt idx="32">
                        <c:v>-2.24270686168681E-2</c:v>
                      </c:pt>
                      <c:pt idx="33">
                        <c:v>-0.26835284378042101</c:v>
                      </c:pt>
                      <c:pt idx="34">
                        <c:v>-3.3024599524179798E-2</c:v>
                      </c:pt>
                      <c:pt idx="35">
                        <c:v>2.5196395310461601E-2</c:v>
                      </c:pt>
                      <c:pt idx="36">
                        <c:v>-8.5306146696648294E-2</c:v>
                      </c:pt>
                      <c:pt idx="37">
                        <c:v>4.6191811206571502E-2</c:v>
                      </c:pt>
                      <c:pt idx="38">
                        <c:v>4.2820023582505098E-2</c:v>
                      </c:pt>
                      <c:pt idx="39">
                        <c:v>5.14115517477471E-2</c:v>
                      </c:pt>
                      <c:pt idx="40">
                        <c:v>-2.3221331305362299E-2</c:v>
                      </c:pt>
                      <c:pt idx="41">
                        <c:v>-5.6117900069360196E-3</c:v>
                      </c:pt>
                      <c:pt idx="42">
                        <c:v>4.3698975306542702E-2</c:v>
                      </c:pt>
                      <c:pt idx="43">
                        <c:v>0.19919728347471</c:v>
                      </c:pt>
                      <c:pt idx="44">
                        <c:v>7.3924158917104493E-2</c:v>
                      </c:pt>
                      <c:pt idx="45">
                        <c:v>-2.4958461569876501E-2</c:v>
                      </c:pt>
                      <c:pt idx="46">
                        <c:v>-0.104654975311105</c:v>
                      </c:pt>
                      <c:pt idx="47">
                        <c:v>4.4227870029108898E-2</c:v>
                      </c:pt>
                      <c:pt idx="48">
                        <c:v>-9.6348391993050495E-2</c:v>
                      </c:pt>
                      <c:pt idx="49">
                        <c:v>6.8507903400593706E-2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D-DB02-42F5-9079-E030499B7ACF}"/>
                  </c:ext>
                </c:extLst>
              </c15:ser>
            </c15:filteredRadarSeries>
            <c15:filteredRadarSeries>
              <c15:ser>
                <c:idx val="174"/>
                <c:order val="17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'50d_nor'!$A$176</c15:sqref>
                        </c15:formulaRef>
                      </c:ext>
                    </c:extLst>
                    <c:strCache>
                      <c:ptCount val="1"/>
                      <c:pt idx="0">
                        <c:v>Fitness and recreation instructors and program leaders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'50d_nor'!$B$176:$AY$176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-2.1677645779377499E-2</c:v>
                      </c:pt>
                      <c:pt idx="1">
                        <c:v>0.10955492169079301</c:v>
                      </c:pt>
                      <c:pt idx="2">
                        <c:v>-5.9460753660142002E-2</c:v>
                      </c:pt>
                      <c:pt idx="3">
                        <c:v>-3.36406049846696E-2</c:v>
                      </c:pt>
                      <c:pt idx="4">
                        <c:v>-5.6911961363162997E-2</c:v>
                      </c:pt>
                      <c:pt idx="5">
                        <c:v>-0.114007189855293</c:v>
                      </c:pt>
                      <c:pt idx="6">
                        <c:v>-0.10787445154988699</c:v>
                      </c:pt>
                      <c:pt idx="7">
                        <c:v>-7.4983010279448203E-2</c:v>
                      </c:pt>
                      <c:pt idx="8">
                        <c:v>0.115490251387787</c:v>
                      </c:pt>
                      <c:pt idx="9">
                        <c:v>-5.9209406192862898E-2</c:v>
                      </c:pt>
                      <c:pt idx="10">
                        <c:v>1.8244411279015299E-2</c:v>
                      </c:pt>
                      <c:pt idx="11">
                        <c:v>-3.3541307585330603E-2</c:v>
                      </c:pt>
                      <c:pt idx="12">
                        <c:v>-2.0215348124593899E-2</c:v>
                      </c:pt>
                      <c:pt idx="13">
                        <c:v>1.59749131055206E-2</c:v>
                      </c:pt>
                      <c:pt idx="14">
                        <c:v>-1.9256661892694898E-2</c:v>
                      </c:pt>
                      <c:pt idx="15">
                        <c:v>-9.4624250863527392E-3</c:v>
                      </c:pt>
                      <c:pt idx="16">
                        <c:v>3.2235164776562901E-2</c:v>
                      </c:pt>
                      <c:pt idx="17">
                        <c:v>0.12918630149357399</c:v>
                      </c:pt>
                      <c:pt idx="18">
                        <c:v>1.0442268436710201E-3</c:v>
                      </c:pt>
                      <c:pt idx="19">
                        <c:v>-5.1746208028489803E-2</c:v>
                      </c:pt>
                      <c:pt idx="20">
                        <c:v>-4.7361131938798498E-3</c:v>
                      </c:pt>
                      <c:pt idx="21">
                        <c:v>0.140667659587384</c:v>
                      </c:pt>
                      <c:pt idx="22">
                        <c:v>-4.8510345803779699E-2</c:v>
                      </c:pt>
                      <c:pt idx="23">
                        <c:v>4.6801557195435203E-2</c:v>
                      </c:pt>
                      <c:pt idx="24">
                        <c:v>-4.7531427741739803E-2</c:v>
                      </c:pt>
                      <c:pt idx="25">
                        <c:v>-0.15980427401964301</c:v>
                      </c:pt>
                      <c:pt idx="26">
                        <c:v>2.6942073138151099E-2</c:v>
                      </c:pt>
                      <c:pt idx="27">
                        <c:v>-0.114358614043149</c:v>
                      </c:pt>
                      <c:pt idx="28">
                        <c:v>-7.8657915915024704E-2</c:v>
                      </c:pt>
                      <c:pt idx="29">
                        <c:v>6.2773242161608095E-2</c:v>
                      </c:pt>
                      <c:pt idx="30">
                        <c:v>0.447845103020791</c:v>
                      </c:pt>
                      <c:pt idx="31">
                        <c:v>0.12281095337603901</c:v>
                      </c:pt>
                      <c:pt idx="32">
                        <c:v>-0.13762418708584001</c:v>
                      </c:pt>
                      <c:pt idx="33">
                        <c:v>-0.155851368268383</c:v>
                      </c:pt>
                      <c:pt idx="34">
                        <c:v>5.4030832482484102E-2</c:v>
                      </c:pt>
                      <c:pt idx="35">
                        <c:v>0.101096280760341</c:v>
                      </c:pt>
                      <c:pt idx="36">
                        <c:v>1.18497798668013E-2</c:v>
                      </c:pt>
                      <c:pt idx="37">
                        <c:v>4.2475271166329702E-2</c:v>
                      </c:pt>
                      <c:pt idx="38">
                        <c:v>-7.37716841992281E-3</c:v>
                      </c:pt>
                      <c:pt idx="39">
                        <c:v>-3.37182049142803E-3</c:v>
                      </c:pt>
                      <c:pt idx="40">
                        <c:v>-3.3578799118233103E-2</c:v>
                      </c:pt>
                      <c:pt idx="41">
                        <c:v>-5.22262043257972E-2</c:v>
                      </c:pt>
                      <c:pt idx="42">
                        <c:v>-4.1918797136370201E-3</c:v>
                      </c:pt>
                      <c:pt idx="43">
                        <c:v>0.134960636975656</c:v>
                      </c:pt>
                      <c:pt idx="44">
                        <c:v>5.5662876001047301E-2</c:v>
                      </c:pt>
                      <c:pt idx="45">
                        <c:v>-5.6083571386845402E-2</c:v>
                      </c:pt>
                      <c:pt idx="46">
                        <c:v>2.7957584776532401E-2</c:v>
                      </c:pt>
                      <c:pt idx="47">
                        <c:v>6.4963218816488102E-2</c:v>
                      </c:pt>
                      <c:pt idx="48">
                        <c:v>-3.9236994526200497E-2</c:v>
                      </c:pt>
                      <c:pt idx="49">
                        <c:v>9.1237809029522707E-2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E-DB02-42F5-9079-E030499B7ACF}"/>
                  </c:ext>
                </c:extLst>
              </c15:ser>
            </c15:filteredRadarSeries>
            <c15:filteredRadarSeries>
              <c15:ser>
                <c:idx val="175"/>
                <c:order val="17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'50d_nor'!$A$177</c15:sqref>
                        </c15:formulaRef>
                      </c:ext>
                    </c:extLst>
                    <c:strCache>
                      <c:ptCount val="1"/>
                      <c:pt idx="0">
                        <c:v>Driving instructors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'50d_nor'!$B$177:$AY$177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-0.111932622649128</c:v>
                      </c:pt>
                      <c:pt idx="1">
                        <c:v>-1.6755869071240801E-2</c:v>
                      </c:pt>
                      <c:pt idx="2">
                        <c:v>5.7434595290642397E-2</c:v>
                      </c:pt>
                      <c:pt idx="3">
                        <c:v>-0.14055867046130299</c:v>
                      </c:pt>
                      <c:pt idx="4">
                        <c:v>-6.3940950960061194E-2</c:v>
                      </c:pt>
                      <c:pt idx="5">
                        <c:v>-5.4273314321715699E-2</c:v>
                      </c:pt>
                      <c:pt idx="6">
                        <c:v>-8.5725182015506704E-2</c:v>
                      </c:pt>
                      <c:pt idx="7">
                        <c:v>1.91543432179146E-2</c:v>
                      </c:pt>
                      <c:pt idx="8">
                        <c:v>3.2382216985442601E-2</c:v>
                      </c:pt>
                      <c:pt idx="9">
                        <c:v>-5.2034391718393101E-2</c:v>
                      </c:pt>
                      <c:pt idx="10">
                        <c:v>7.8012159002903106E-2</c:v>
                      </c:pt>
                      <c:pt idx="11">
                        <c:v>-6.4762095527253996E-2</c:v>
                      </c:pt>
                      <c:pt idx="12">
                        <c:v>-8.5393570511928293E-2</c:v>
                      </c:pt>
                      <c:pt idx="13">
                        <c:v>-2.16105483894558E-3</c:v>
                      </c:pt>
                      <c:pt idx="14">
                        <c:v>-7.6878772710667204E-3</c:v>
                      </c:pt>
                      <c:pt idx="15">
                        <c:v>-8.09434311878479E-2</c:v>
                      </c:pt>
                      <c:pt idx="16">
                        <c:v>-3.9252835801750298E-2</c:v>
                      </c:pt>
                      <c:pt idx="17">
                        <c:v>0.195924680272099</c:v>
                      </c:pt>
                      <c:pt idx="18">
                        <c:v>-8.9768681096457095E-2</c:v>
                      </c:pt>
                      <c:pt idx="19">
                        <c:v>-0.24514489613827001</c:v>
                      </c:pt>
                      <c:pt idx="20">
                        <c:v>8.4475648882329103E-3</c:v>
                      </c:pt>
                      <c:pt idx="21">
                        <c:v>0.181265137386279</c:v>
                      </c:pt>
                      <c:pt idx="22">
                        <c:v>-4.0312154589346401E-2</c:v>
                      </c:pt>
                      <c:pt idx="23">
                        <c:v>0.107326353225633</c:v>
                      </c:pt>
                      <c:pt idx="24">
                        <c:v>4.8026397535826403E-2</c:v>
                      </c:pt>
                      <c:pt idx="25">
                        <c:v>-0.22003261418331599</c:v>
                      </c:pt>
                      <c:pt idx="26">
                        <c:v>2.6788074847099801E-3</c:v>
                      </c:pt>
                      <c:pt idx="27">
                        <c:v>-0.13872243231737799</c:v>
                      </c:pt>
                      <c:pt idx="28">
                        <c:v>7.6072302024839195E-2</c:v>
                      </c:pt>
                      <c:pt idx="29">
                        <c:v>3.00172106557146E-2</c:v>
                      </c:pt>
                      <c:pt idx="30">
                        <c:v>0.38650831452493201</c:v>
                      </c:pt>
                      <c:pt idx="31">
                        <c:v>0.12046444131655901</c:v>
                      </c:pt>
                      <c:pt idx="32">
                        <c:v>-9.9844270424862894E-2</c:v>
                      </c:pt>
                      <c:pt idx="33">
                        <c:v>-6.0125585934409698E-2</c:v>
                      </c:pt>
                      <c:pt idx="34">
                        <c:v>0.242861066442283</c:v>
                      </c:pt>
                      <c:pt idx="35">
                        <c:v>5.8396346289761702E-2</c:v>
                      </c:pt>
                      <c:pt idx="36">
                        <c:v>-1.5820299697953499E-3</c:v>
                      </c:pt>
                      <c:pt idx="37">
                        <c:v>2.7258301132090299E-2</c:v>
                      </c:pt>
                      <c:pt idx="38">
                        <c:v>-3.8180671638289497E-2</c:v>
                      </c:pt>
                      <c:pt idx="39">
                        <c:v>0.114010890892887</c:v>
                      </c:pt>
                      <c:pt idx="40">
                        <c:v>-4.1039763459938802E-2</c:v>
                      </c:pt>
                      <c:pt idx="41">
                        <c:v>-7.9617029245198003E-3</c:v>
                      </c:pt>
                      <c:pt idx="42">
                        <c:v>0.14464758689065799</c:v>
                      </c:pt>
                      <c:pt idx="43">
                        <c:v>0.106988557631311</c:v>
                      </c:pt>
                      <c:pt idx="44">
                        <c:v>0.113008144673884</c:v>
                      </c:pt>
                      <c:pt idx="45">
                        <c:v>-0.21384529304764999</c:v>
                      </c:pt>
                      <c:pt idx="46">
                        <c:v>0.135559873955584</c:v>
                      </c:pt>
                      <c:pt idx="47">
                        <c:v>1.8035950136873698E-2</c:v>
                      </c:pt>
                      <c:pt idx="48">
                        <c:v>-1.8440935278408298E-2</c:v>
                      </c:pt>
                      <c:pt idx="49">
                        <c:v>5.2092315556187999E-2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F-DB02-42F5-9079-E030499B7ACF}"/>
                  </c:ext>
                </c:extLst>
              </c15:ser>
            </c15:filteredRadarSeries>
            <c15:filteredRadarSeries>
              <c15:ser>
                <c:idx val="176"/>
                <c:order val="17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'50d_nor'!$A$178</c15:sqref>
                        </c15:formulaRef>
                      </c:ext>
                    </c:extLst>
                    <c:strCache>
                      <c:ptCount val="1"/>
                      <c:pt idx="0">
                        <c:v>Securities and finance dealers and brokers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'50d_nor'!$B$178:$AY$178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1.9775138120571301E-3</c:v>
                      </c:pt>
                      <c:pt idx="1">
                        <c:v>-9.9214538130179497E-2</c:v>
                      </c:pt>
                      <c:pt idx="2">
                        <c:v>6.9509215432216095E-2</c:v>
                      </c:pt>
                      <c:pt idx="3">
                        <c:v>3.40066261135578E-2</c:v>
                      </c:pt>
                      <c:pt idx="4">
                        <c:v>5.9732697696657601E-2</c:v>
                      </c:pt>
                      <c:pt idx="5">
                        <c:v>-0.14320514180639701</c:v>
                      </c:pt>
                      <c:pt idx="6">
                        <c:v>-0.104935789792359</c:v>
                      </c:pt>
                      <c:pt idx="7">
                        <c:v>-7.10657725088851E-2</c:v>
                      </c:pt>
                      <c:pt idx="8">
                        <c:v>-8.9649911636026106E-2</c:v>
                      </c:pt>
                      <c:pt idx="9">
                        <c:v>-3.0049381460104702E-3</c:v>
                      </c:pt>
                      <c:pt idx="10">
                        <c:v>-4.6085156433102001E-2</c:v>
                      </c:pt>
                      <c:pt idx="11">
                        <c:v>0.15577004279409401</c:v>
                      </c:pt>
                      <c:pt idx="12">
                        <c:v>-6.9237077168980504E-2</c:v>
                      </c:pt>
                      <c:pt idx="13">
                        <c:v>-1.84641870009075E-2</c:v>
                      </c:pt>
                      <c:pt idx="14">
                        <c:v>6.5635606415645795E-2</c:v>
                      </c:pt>
                      <c:pt idx="15">
                        <c:v>7.8259715171621294E-2</c:v>
                      </c:pt>
                      <c:pt idx="16">
                        <c:v>3.0727297666351801E-2</c:v>
                      </c:pt>
                      <c:pt idx="17">
                        <c:v>-6.9372329539761995E-2</c:v>
                      </c:pt>
                      <c:pt idx="18">
                        <c:v>5.2192228447799201E-2</c:v>
                      </c:pt>
                      <c:pt idx="19">
                        <c:v>-0.12809336258061299</c:v>
                      </c:pt>
                      <c:pt idx="20">
                        <c:v>0.30680923685932898</c:v>
                      </c:pt>
                      <c:pt idx="21">
                        <c:v>-0.100959707962173</c:v>
                      </c:pt>
                      <c:pt idx="22">
                        <c:v>-4.7920943653599397E-2</c:v>
                      </c:pt>
                      <c:pt idx="23">
                        <c:v>-2.46673421636915E-2</c:v>
                      </c:pt>
                      <c:pt idx="24">
                        <c:v>-0.181815375814525</c:v>
                      </c:pt>
                      <c:pt idx="25">
                        <c:v>-0.18347985183788701</c:v>
                      </c:pt>
                      <c:pt idx="26">
                        <c:v>5.0298983765835102E-2</c:v>
                      </c:pt>
                      <c:pt idx="27">
                        <c:v>-4.77471758451593E-2</c:v>
                      </c:pt>
                      <c:pt idx="28">
                        <c:v>-0.127492272587685</c:v>
                      </c:pt>
                      <c:pt idx="29">
                        <c:v>2.69904194278562E-2</c:v>
                      </c:pt>
                      <c:pt idx="30">
                        <c:v>0.40590532302682603</c:v>
                      </c:pt>
                      <c:pt idx="31">
                        <c:v>-2.2546177394990399E-2</c:v>
                      </c:pt>
                      <c:pt idx="32">
                        <c:v>0.161397482224031</c:v>
                      </c:pt>
                      <c:pt idx="33">
                        <c:v>8.5408190932903891E-3</c:v>
                      </c:pt>
                      <c:pt idx="34">
                        <c:v>6.6943182690882605E-2</c:v>
                      </c:pt>
                      <c:pt idx="35">
                        <c:v>-0.120996895891215</c:v>
                      </c:pt>
                      <c:pt idx="36">
                        <c:v>-0.13752937699345799</c:v>
                      </c:pt>
                      <c:pt idx="37">
                        <c:v>-9.9857064757983505E-2</c:v>
                      </c:pt>
                      <c:pt idx="38">
                        <c:v>0.107880849817951</c:v>
                      </c:pt>
                      <c:pt idx="39">
                        <c:v>-7.2483416451251795E-2</c:v>
                      </c:pt>
                      <c:pt idx="40">
                        <c:v>-0.123292210912873</c:v>
                      </c:pt>
                      <c:pt idx="41">
                        <c:v>-1.7169511942689598E-2</c:v>
                      </c:pt>
                      <c:pt idx="42">
                        <c:v>0.105256228814185</c:v>
                      </c:pt>
                      <c:pt idx="43">
                        <c:v>9.6226617258917901E-2</c:v>
                      </c:pt>
                      <c:pt idx="44">
                        <c:v>0.124485198701152</c:v>
                      </c:pt>
                      <c:pt idx="45">
                        <c:v>-0.14466260312308299</c:v>
                      </c:pt>
                      <c:pt idx="46">
                        <c:v>-5.6842836684740501E-2</c:v>
                      </c:pt>
                      <c:pt idx="47">
                        <c:v>0.176496890249939</c:v>
                      </c:pt>
                      <c:pt idx="48">
                        <c:v>0.15553036398383599</c:v>
                      </c:pt>
                      <c:pt idx="49">
                        <c:v>3.2760351034467998E-2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0-DB02-42F5-9079-E030499B7ACF}"/>
                  </c:ext>
                </c:extLst>
              </c15:ser>
            </c15:filteredRadarSeries>
            <c15:filteredRadarSeries>
              <c15:ser>
                <c:idx val="177"/>
                <c:order val="17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'50d_nor'!$A$179</c15:sqref>
                        </c15:formulaRef>
                      </c:ext>
                    </c:extLst>
                    <c:strCache>
                      <c:ptCount val="1"/>
                      <c:pt idx="0">
                        <c:v>Insurance representatives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'50d_nor'!$B$179:$AY$179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2.5009503614170699E-2</c:v>
                      </c:pt>
                      <c:pt idx="1">
                        <c:v>-1.2994296163010099E-2</c:v>
                      </c:pt>
                      <c:pt idx="2">
                        <c:v>3.7011485460004601E-2</c:v>
                      </c:pt>
                      <c:pt idx="3">
                        <c:v>1.49398546108111E-2</c:v>
                      </c:pt>
                      <c:pt idx="4">
                        <c:v>2.05607246925864E-2</c:v>
                      </c:pt>
                      <c:pt idx="5">
                        <c:v>8.9104498763455595E-2</c:v>
                      </c:pt>
                      <c:pt idx="6">
                        <c:v>-0.149965511492444</c:v>
                      </c:pt>
                      <c:pt idx="7">
                        <c:v>2.26231040842707E-2</c:v>
                      </c:pt>
                      <c:pt idx="8">
                        <c:v>9.3372662339125997E-3</c:v>
                      </c:pt>
                      <c:pt idx="9">
                        <c:v>-0.17796416473516299</c:v>
                      </c:pt>
                      <c:pt idx="10">
                        <c:v>-3.8106125339380299E-2</c:v>
                      </c:pt>
                      <c:pt idx="11">
                        <c:v>-3.8079874555132899E-3</c:v>
                      </c:pt>
                      <c:pt idx="12">
                        <c:v>8.3751853181900301E-2</c:v>
                      </c:pt>
                      <c:pt idx="13">
                        <c:v>1.24802647310893E-2</c:v>
                      </c:pt>
                      <c:pt idx="14">
                        <c:v>5.0958238987823196E-3</c:v>
                      </c:pt>
                      <c:pt idx="15">
                        <c:v>-3.6971585799981201E-2</c:v>
                      </c:pt>
                      <c:pt idx="16">
                        <c:v>-2.5574795285838101E-2</c:v>
                      </c:pt>
                      <c:pt idx="17">
                        <c:v>-4.8705486812824099E-2</c:v>
                      </c:pt>
                      <c:pt idx="18">
                        <c:v>0.123634807034447</c:v>
                      </c:pt>
                      <c:pt idx="19">
                        <c:v>-0.104654742471555</c:v>
                      </c:pt>
                      <c:pt idx="20">
                        <c:v>0.16623976869460599</c:v>
                      </c:pt>
                      <c:pt idx="21">
                        <c:v>-5.7998440753435798E-2</c:v>
                      </c:pt>
                      <c:pt idx="22">
                        <c:v>-4.8299481250454003E-2</c:v>
                      </c:pt>
                      <c:pt idx="23">
                        <c:v>-3.1139164073106301E-3</c:v>
                      </c:pt>
                      <c:pt idx="24">
                        <c:v>-0.16558520707690699</c:v>
                      </c:pt>
                      <c:pt idx="25">
                        <c:v>-0.243552465038639</c:v>
                      </c:pt>
                      <c:pt idx="26">
                        <c:v>6.2352941233877104E-4</c:v>
                      </c:pt>
                      <c:pt idx="27">
                        <c:v>-0.171015087824927</c:v>
                      </c:pt>
                      <c:pt idx="28">
                        <c:v>-0.15465058824222999</c:v>
                      </c:pt>
                      <c:pt idx="29">
                        <c:v>2.0245283971176399E-2</c:v>
                      </c:pt>
                      <c:pt idx="30">
                        <c:v>0.504202941725856</c:v>
                      </c:pt>
                      <c:pt idx="31">
                        <c:v>6.3341323056757201E-2</c:v>
                      </c:pt>
                      <c:pt idx="32">
                        <c:v>-7.0866245222286406E-2</c:v>
                      </c:pt>
                      <c:pt idx="33">
                        <c:v>-3.1482220840639098E-2</c:v>
                      </c:pt>
                      <c:pt idx="34">
                        <c:v>-5.4652435497294502E-3</c:v>
                      </c:pt>
                      <c:pt idx="35">
                        <c:v>-0.14263010800654899</c:v>
                      </c:pt>
                      <c:pt idx="36">
                        <c:v>-2.7042157020878501E-2</c:v>
                      </c:pt>
                      <c:pt idx="37">
                        <c:v>-4.8027994806377698E-2</c:v>
                      </c:pt>
                      <c:pt idx="38">
                        <c:v>0.107340513520602</c:v>
                      </c:pt>
                      <c:pt idx="39">
                        <c:v>-6.4288458051424094E-2</c:v>
                      </c:pt>
                      <c:pt idx="40">
                        <c:v>-9.545274418711E-2</c:v>
                      </c:pt>
                      <c:pt idx="41">
                        <c:v>-5.0868426773566899E-2</c:v>
                      </c:pt>
                      <c:pt idx="42">
                        <c:v>0.118803590491251</c:v>
                      </c:pt>
                      <c:pt idx="43">
                        <c:v>7.3770546587259303E-2</c:v>
                      </c:pt>
                      <c:pt idx="44">
                        <c:v>-8.4706579343742303E-2</c:v>
                      </c:pt>
                      <c:pt idx="45">
                        <c:v>5.8763574805610602E-3</c:v>
                      </c:pt>
                      <c:pt idx="46">
                        <c:v>-0.21858924864738799</c:v>
                      </c:pt>
                      <c:pt idx="47">
                        <c:v>0.12883237149298901</c:v>
                      </c:pt>
                      <c:pt idx="48">
                        <c:v>-3.8345941584927599E-3</c:v>
                      </c:pt>
                      <c:pt idx="49">
                        <c:v>9.8656516013046702E-2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1-DB02-42F5-9079-E030499B7ACF}"/>
                  </c:ext>
                </c:extLst>
              </c15:ser>
            </c15:filteredRadarSeries>
            <c15:filteredRadarSeries>
              <c15:ser>
                <c:idx val="178"/>
                <c:order val="17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'50d_nor'!$A$180</c15:sqref>
                        </c15:formulaRef>
                      </c:ext>
                    </c:extLst>
                    <c:strCache>
                      <c:ptCount val="1"/>
                      <c:pt idx="0">
                        <c:v>Real estate agents and property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'50d_nor'!$B$180:$AY$180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0.12342655395627899</c:v>
                      </c:pt>
                      <c:pt idx="1">
                        <c:v>9.1505941493472704E-3</c:v>
                      </c:pt>
                      <c:pt idx="2">
                        <c:v>4.7798471570783402E-2</c:v>
                      </c:pt>
                      <c:pt idx="3">
                        <c:v>3.5792310615728198E-2</c:v>
                      </c:pt>
                      <c:pt idx="4">
                        <c:v>9.4653675712185401E-2</c:v>
                      </c:pt>
                      <c:pt idx="5">
                        <c:v>-6.8887490009072294E-2</c:v>
                      </c:pt>
                      <c:pt idx="6">
                        <c:v>-0.16745688014433099</c:v>
                      </c:pt>
                      <c:pt idx="7">
                        <c:v>-1.4843474402781101E-2</c:v>
                      </c:pt>
                      <c:pt idx="8">
                        <c:v>-6.03141052959228E-2</c:v>
                      </c:pt>
                      <c:pt idx="9">
                        <c:v>2.0034233058313401E-2</c:v>
                      </c:pt>
                      <c:pt idx="10">
                        <c:v>-4.0044338440670601E-3</c:v>
                      </c:pt>
                      <c:pt idx="11">
                        <c:v>0.114961215783821</c:v>
                      </c:pt>
                      <c:pt idx="12">
                        <c:v>-5.0073035428998498E-2</c:v>
                      </c:pt>
                      <c:pt idx="13">
                        <c:v>-8.6879324087617796E-2</c:v>
                      </c:pt>
                      <c:pt idx="14">
                        <c:v>8.9634737010224799E-2</c:v>
                      </c:pt>
                      <c:pt idx="15">
                        <c:v>4.0795649709580398E-2</c:v>
                      </c:pt>
                      <c:pt idx="16">
                        <c:v>5.7932843484418399E-2</c:v>
                      </c:pt>
                      <c:pt idx="17">
                        <c:v>-2.98555649144671E-4</c:v>
                      </c:pt>
                      <c:pt idx="18">
                        <c:v>2.64462689409229E-3</c:v>
                      </c:pt>
                      <c:pt idx="19">
                        <c:v>-7.1968588893011498E-2</c:v>
                      </c:pt>
                      <c:pt idx="20">
                        <c:v>0.14262453977547501</c:v>
                      </c:pt>
                      <c:pt idx="21">
                        <c:v>-3.18573784965238E-2</c:v>
                      </c:pt>
                      <c:pt idx="22">
                        <c:v>-9.8620756654388395E-2</c:v>
                      </c:pt>
                      <c:pt idx="23">
                        <c:v>-3.4069287316806402E-3</c:v>
                      </c:pt>
                      <c:pt idx="24">
                        <c:v>-0.169701035060147</c:v>
                      </c:pt>
                      <c:pt idx="25">
                        <c:v>-0.232367068927058</c:v>
                      </c:pt>
                      <c:pt idx="26">
                        <c:v>-2.9573041086577202E-2</c:v>
                      </c:pt>
                      <c:pt idx="27">
                        <c:v>-5.7441865690629902E-2</c:v>
                      </c:pt>
                      <c:pt idx="28">
                        <c:v>7.9969641732534694E-2</c:v>
                      </c:pt>
                      <c:pt idx="29">
                        <c:v>1.12769734683287E-2</c:v>
                      </c:pt>
                      <c:pt idx="30">
                        <c:v>0.50278807278952198</c:v>
                      </c:pt>
                      <c:pt idx="31">
                        <c:v>-2.91589846229829E-2</c:v>
                      </c:pt>
                      <c:pt idx="32">
                        <c:v>5.94893711611377E-2</c:v>
                      </c:pt>
                      <c:pt idx="33">
                        <c:v>-0.160313813850294</c:v>
                      </c:pt>
                      <c:pt idx="34">
                        <c:v>3.3241339913430798E-2</c:v>
                      </c:pt>
                      <c:pt idx="35">
                        <c:v>2.08239135279383E-2</c:v>
                      </c:pt>
                      <c:pt idx="36">
                        <c:v>-0.112852692630448</c:v>
                      </c:pt>
                      <c:pt idx="37">
                        <c:v>-2.9196542475598799E-2</c:v>
                      </c:pt>
                      <c:pt idx="38">
                        <c:v>0.102279436472773</c:v>
                      </c:pt>
                      <c:pt idx="39">
                        <c:v>-8.1404312532843498E-2</c:v>
                      </c:pt>
                      <c:pt idx="40">
                        <c:v>-3.7052047309841699E-2</c:v>
                      </c:pt>
                      <c:pt idx="41">
                        <c:v>-3.04848869829084E-2</c:v>
                      </c:pt>
                      <c:pt idx="42">
                        <c:v>6.7090842017114599E-2</c:v>
                      </c:pt>
                      <c:pt idx="43">
                        <c:v>0.15473370459253</c:v>
                      </c:pt>
                      <c:pt idx="44">
                        <c:v>-5.18815097008587E-3</c:v>
                      </c:pt>
                      <c:pt idx="45">
                        <c:v>-0.13919755742435899</c:v>
                      </c:pt>
                      <c:pt idx="46">
                        <c:v>-0.119611980617296</c:v>
                      </c:pt>
                      <c:pt idx="47">
                        <c:v>1.10872617437731E-2</c:v>
                      </c:pt>
                      <c:pt idx="48">
                        <c:v>9.9175472394905304E-2</c:v>
                      </c:pt>
                      <c:pt idx="49">
                        <c:v>3.7654149546385601E-2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2-DB02-42F5-9079-E030499B7ACF}"/>
                  </c:ext>
                </c:extLst>
              </c15:ser>
            </c15:filteredRadarSeries>
            <c15:filteredRadarSeries>
              <c15:ser>
                <c:idx val="179"/>
                <c:order val="1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'50d_nor'!$A$181</c15:sqref>
                        </c15:formulaRef>
                      </c:ext>
                    </c:extLst>
                    <c:strCache>
                      <c:ptCount val="1"/>
                      <c:pt idx="0">
                        <c:v>Travel consultants and clerks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'50d_nor'!$B$181:$AY$181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3.9696366194781202E-2</c:v>
                      </c:pt>
                      <c:pt idx="1">
                        <c:v>-3.79957867936387E-2</c:v>
                      </c:pt>
                      <c:pt idx="2">
                        <c:v>5.3181232863920097E-2</c:v>
                      </c:pt>
                      <c:pt idx="3">
                        <c:v>-5.0161383720202901E-2</c:v>
                      </c:pt>
                      <c:pt idx="4">
                        <c:v>-5.6819828258132803E-2</c:v>
                      </c:pt>
                      <c:pt idx="5">
                        <c:v>-0.124565426394012</c:v>
                      </c:pt>
                      <c:pt idx="6">
                        <c:v>-0.18833373543910001</c:v>
                      </c:pt>
                      <c:pt idx="7">
                        <c:v>-6.8881160821984101E-3</c:v>
                      </c:pt>
                      <c:pt idx="8">
                        <c:v>4.9884896846720997E-2</c:v>
                      </c:pt>
                      <c:pt idx="9">
                        <c:v>-0.14653260583656799</c:v>
                      </c:pt>
                      <c:pt idx="10">
                        <c:v>-5.8156272399041302E-2</c:v>
                      </c:pt>
                      <c:pt idx="11">
                        <c:v>7.4134705427544703E-2</c:v>
                      </c:pt>
                      <c:pt idx="12">
                        <c:v>3.4884862765567098E-2</c:v>
                      </c:pt>
                      <c:pt idx="13">
                        <c:v>4.8124058249457098E-2</c:v>
                      </c:pt>
                      <c:pt idx="14">
                        <c:v>5.9856616538415397E-2</c:v>
                      </c:pt>
                      <c:pt idx="15">
                        <c:v>-1.85799830191412E-2</c:v>
                      </c:pt>
                      <c:pt idx="16">
                        <c:v>-4.2578343674212697E-2</c:v>
                      </c:pt>
                      <c:pt idx="17">
                        <c:v>8.4251262894447908E-3</c:v>
                      </c:pt>
                      <c:pt idx="18">
                        <c:v>7.94245843203122E-2</c:v>
                      </c:pt>
                      <c:pt idx="19">
                        <c:v>-0.219941638256581</c:v>
                      </c:pt>
                      <c:pt idx="20">
                        <c:v>0.23496225668256601</c:v>
                      </c:pt>
                      <c:pt idx="21">
                        <c:v>3.5553878997579703E-2</c:v>
                      </c:pt>
                      <c:pt idx="22">
                        <c:v>-5.28590776355626E-2</c:v>
                      </c:pt>
                      <c:pt idx="23">
                        <c:v>0.15687932994846601</c:v>
                      </c:pt>
                      <c:pt idx="24">
                        <c:v>-8.1214684594550696E-2</c:v>
                      </c:pt>
                      <c:pt idx="25">
                        <c:v>-0.170584594615276</c:v>
                      </c:pt>
                      <c:pt idx="26">
                        <c:v>-0.11900493297322901</c:v>
                      </c:pt>
                      <c:pt idx="27">
                        <c:v>-0.15659310843606999</c:v>
                      </c:pt>
                      <c:pt idx="28">
                        <c:v>-5.7202940411994099E-2</c:v>
                      </c:pt>
                      <c:pt idx="29">
                        <c:v>-1.0302798216725801E-2</c:v>
                      </c:pt>
                      <c:pt idx="30">
                        <c:v>0.323441573815066</c:v>
                      </c:pt>
                      <c:pt idx="31">
                        <c:v>0.13877129701067401</c:v>
                      </c:pt>
                      <c:pt idx="32">
                        <c:v>1.1606184721750901E-2</c:v>
                      </c:pt>
                      <c:pt idx="33">
                        <c:v>-7.1284311851471605E-2</c:v>
                      </c:pt>
                      <c:pt idx="34">
                        <c:v>3.6592221058036098E-2</c:v>
                      </c:pt>
                      <c:pt idx="35">
                        <c:v>4.93072728118447E-3</c:v>
                      </c:pt>
                      <c:pt idx="36">
                        <c:v>-7.9641797725749294E-2</c:v>
                      </c:pt>
                      <c:pt idx="37">
                        <c:v>-2.8192437762059E-2</c:v>
                      </c:pt>
                      <c:pt idx="38">
                        <c:v>6.7424383864387497E-2</c:v>
                      </c:pt>
                      <c:pt idx="39">
                        <c:v>2.2658607687574599E-2</c:v>
                      </c:pt>
                      <c:pt idx="40">
                        <c:v>1.7751048397283999E-2</c:v>
                      </c:pt>
                      <c:pt idx="41">
                        <c:v>8.4177214312217294E-2</c:v>
                      </c:pt>
                      <c:pt idx="42">
                        <c:v>0.115470868541206</c:v>
                      </c:pt>
                      <c:pt idx="43">
                        <c:v>0.20297828011506999</c:v>
                      </c:pt>
                      <c:pt idx="44">
                        <c:v>-3.0574548359897799E-2</c:v>
                      </c:pt>
                      <c:pt idx="45">
                        <c:v>-8.6666949836862697E-2</c:v>
                      </c:pt>
                      <c:pt idx="46">
                        <c:v>-3.4777926433562499E-2</c:v>
                      </c:pt>
                      <c:pt idx="47">
                        <c:v>8.7724158377307695E-2</c:v>
                      </c:pt>
                      <c:pt idx="48">
                        <c:v>1.82858849651601E-2</c:v>
                      </c:pt>
                      <c:pt idx="49">
                        <c:v>0.120227599736387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3-DB02-42F5-9079-E030499B7ACF}"/>
                  </c:ext>
                </c:extLst>
              </c15:ser>
            </c15:filteredRadarSeries>
            <c15:filteredRadarSeries>
              <c15:ser>
                <c:idx val="180"/>
                <c:order val="1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'50d_nor'!$A$182</c15:sqref>
                        </c15:formulaRef>
                      </c:ext>
                    </c:extLst>
                    <c:strCache>
                      <c:ptCount val="1"/>
                      <c:pt idx="0">
                        <c:v>Technical and medical sales professionals (excluding ICT)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'50d_nor'!$B$182:$AY$182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-2.5923989085625099E-2</c:v>
                      </c:pt>
                      <c:pt idx="1">
                        <c:v>-2.2222600735495601E-2</c:v>
                      </c:pt>
                      <c:pt idx="2">
                        <c:v>1.4463346887923801E-2</c:v>
                      </c:pt>
                      <c:pt idx="3">
                        <c:v>5.2022540774587699E-2</c:v>
                      </c:pt>
                      <c:pt idx="4">
                        <c:v>-3.0555630675586601E-2</c:v>
                      </c:pt>
                      <c:pt idx="5">
                        <c:v>-5.1094602908210801E-2</c:v>
                      </c:pt>
                      <c:pt idx="6">
                        <c:v>-5.6184668063257497E-2</c:v>
                      </c:pt>
                      <c:pt idx="7">
                        <c:v>-0.13108207188530999</c:v>
                      </c:pt>
                      <c:pt idx="8">
                        <c:v>0.101088732955644</c:v>
                      </c:pt>
                      <c:pt idx="9">
                        <c:v>1.1395862436984899E-2</c:v>
                      </c:pt>
                      <c:pt idx="10">
                        <c:v>8.9759023998650406E-2</c:v>
                      </c:pt>
                      <c:pt idx="11">
                        <c:v>-4.8331311762894298E-2</c:v>
                      </c:pt>
                      <c:pt idx="12">
                        <c:v>-2.3108167158330199E-3</c:v>
                      </c:pt>
                      <c:pt idx="13">
                        <c:v>-8.5577430920510997E-2</c:v>
                      </c:pt>
                      <c:pt idx="14">
                        <c:v>2.0803692324926001E-2</c:v>
                      </c:pt>
                      <c:pt idx="15">
                        <c:v>-5.63654141267013E-3</c:v>
                      </c:pt>
                      <c:pt idx="16">
                        <c:v>-7.3143092815734306E-2</c:v>
                      </c:pt>
                      <c:pt idx="17">
                        <c:v>5.8360727265224899E-2</c:v>
                      </c:pt>
                      <c:pt idx="18">
                        <c:v>5.3912835830922302E-2</c:v>
                      </c:pt>
                      <c:pt idx="19">
                        <c:v>-7.8714178472927596E-2</c:v>
                      </c:pt>
                      <c:pt idx="20">
                        <c:v>0.16791500260105899</c:v>
                      </c:pt>
                      <c:pt idx="21">
                        <c:v>2.5654466195182898E-2</c:v>
                      </c:pt>
                      <c:pt idx="22">
                        <c:v>-9.5626969740573498E-2</c:v>
                      </c:pt>
                      <c:pt idx="23">
                        <c:v>-2.88491649181901E-3</c:v>
                      </c:pt>
                      <c:pt idx="24">
                        <c:v>-7.6509572900049297E-2</c:v>
                      </c:pt>
                      <c:pt idx="25">
                        <c:v>-8.9312666247856498E-2</c:v>
                      </c:pt>
                      <c:pt idx="26">
                        <c:v>-6.17708116692854E-2</c:v>
                      </c:pt>
                      <c:pt idx="27">
                        <c:v>-0.17992737585994001</c:v>
                      </c:pt>
                      <c:pt idx="28">
                        <c:v>-6.0009916937466698E-2</c:v>
                      </c:pt>
                      <c:pt idx="29">
                        <c:v>6.9672691027185402E-2</c:v>
                      </c:pt>
                      <c:pt idx="30">
                        <c:v>0.50495271955482002</c:v>
                      </c:pt>
                      <c:pt idx="31">
                        <c:v>8.7255534391039405E-2</c:v>
                      </c:pt>
                      <c:pt idx="32">
                        <c:v>6.8182968540363098E-2</c:v>
                      </c:pt>
                      <c:pt idx="33">
                        <c:v>-0.124161983980281</c:v>
                      </c:pt>
                      <c:pt idx="34">
                        <c:v>7.8477654167799504E-2</c:v>
                      </c:pt>
                      <c:pt idx="35">
                        <c:v>3.41598299102523E-2</c:v>
                      </c:pt>
                      <c:pt idx="36">
                        <c:v>-3.1683316075018703E-2</c:v>
                      </c:pt>
                      <c:pt idx="37">
                        <c:v>0.106574203811831</c:v>
                      </c:pt>
                      <c:pt idx="38">
                        <c:v>4.3836578666575303E-2</c:v>
                      </c:pt>
                      <c:pt idx="39">
                        <c:v>4.2076959314223502E-4</c:v>
                      </c:pt>
                      <c:pt idx="40">
                        <c:v>-1.8330377783837899E-2</c:v>
                      </c:pt>
                      <c:pt idx="41">
                        <c:v>-3.6334859371305699E-2</c:v>
                      </c:pt>
                      <c:pt idx="42">
                        <c:v>0.13013898648788799</c:v>
                      </c:pt>
                      <c:pt idx="43">
                        <c:v>5.3833712428560401E-2</c:v>
                      </c:pt>
                      <c:pt idx="44">
                        <c:v>5.6534195725093496E-3</c:v>
                      </c:pt>
                      <c:pt idx="45">
                        <c:v>-3.3169693892428501E-3</c:v>
                      </c:pt>
                      <c:pt idx="46">
                        <c:v>5.9114672166699399E-3</c:v>
                      </c:pt>
                      <c:pt idx="47">
                        <c:v>0.17039466818486501</c:v>
                      </c:pt>
                      <c:pt idx="48">
                        <c:v>1.03072711683282E-2</c:v>
                      </c:pt>
                      <c:pt idx="49">
                        <c:v>8.7914019701570797E-2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4-DB02-42F5-9079-E030499B7ACF}"/>
                  </c:ext>
                </c:extLst>
              </c15:ser>
            </c15:filteredRadarSeries>
            <c15:filteredRadarSeries>
              <c15:ser>
                <c:idx val="181"/>
                <c:order val="1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'50d_nor'!$A$183</c15:sqref>
                        </c15:formulaRef>
                      </c:ext>
                    </c:extLst>
                    <c:strCache>
                      <c:ptCount val="1"/>
                      <c:pt idx="0">
                        <c:v>Information and communications technology sales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'50d_nor'!$B$183:$AY$183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9.5965110393679103E-3</c:v>
                      </c:pt>
                      <c:pt idx="1">
                        <c:v>-2.0845550989470499E-2</c:v>
                      </c:pt>
                      <c:pt idx="2">
                        <c:v>0.162134184268166</c:v>
                      </c:pt>
                      <c:pt idx="3">
                        <c:v>0.13222648922993599</c:v>
                      </c:pt>
                      <c:pt idx="4">
                        <c:v>-1.11588972567388E-2</c:v>
                      </c:pt>
                      <c:pt idx="5">
                        <c:v>-6.98097630921167E-2</c:v>
                      </c:pt>
                      <c:pt idx="6">
                        <c:v>-0.13387410326465399</c:v>
                      </c:pt>
                      <c:pt idx="7">
                        <c:v>-0.17136922123159301</c:v>
                      </c:pt>
                      <c:pt idx="8">
                        <c:v>0.107806266259693</c:v>
                      </c:pt>
                      <c:pt idx="9">
                        <c:v>1.7188378777285799E-2</c:v>
                      </c:pt>
                      <c:pt idx="10">
                        <c:v>7.3154806044389301E-2</c:v>
                      </c:pt>
                      <c:pt idx="11">
                        <c:v>3.1913957573567499E-2</c:v>
                      </c:pt>
                      <c:pt idx="12">
                        <c:v>-2.2910034246083601E-2</c:v>
                      </c:pt>
                      <c:pt idx="13">
                        <c:v>-8.5982505503925891E-3</c:v>
                      </c:pt>
                      <c:pt idx="14">
                        <c:v>-3.1730970056672698E-2</c:v>
                      </c:pt>
                      <c:pt idx="15">
                        <c:v>4.8139318371429998E-2</c:v>
                      </c:pt>
                      <c:pt idx="16">
                        <c:v>-0.102056454926128</c:v>
                      </c:pt>
                      <c:pt idx="17">
                        <c:v>4.9898590418288598E-2</c:v>
                      </c:pt>
                      <c:pt idx="18">
                        <c:v>4.2405896034883699E-2</c:v>
                      </c:pt>
                      <c:pt idx="19">
                        <c:v>-8.2655985458433195E-2</c:v>
                      </c:pt>
                      <c:pt idx="20">
                        <c:v>0.187921974409299</c:v>
                      </c:pt>
                      <c:pt idx="21">
                        <c:v>4.3644449733320198E-2</c:v>
                      </c:pt>
                      <c:pt idx="22">
                        <c:v>-4.2246452196057001E-2</c:v>
                      </c:pt>
                      <c:pt idx="23">
                        <c:v>-2.9231757127836898E-3</c:v>
                      </c:pt>
                      <c:pt idx="24">
                        <c:v>-2.4265777402543199E-2</c:v>
                      </c:pt>
                      <c:pt idx="25">
                        <c:v>-0.19168362059607499</c:v>
                      </c:pt>
                      <c:pt idx="26">
                        <c:v>-6.3048973501603101E-2</c:v>
                      </c:pt>
                      <c:pt idx="27">
                        <c:v>-0.165965645989257</c:v>
                      </c:pt>
                      <c:pt idx="28">
                        <c:v>-1.39932159825741E-3</c:v>
                      </c:pt>
                      <c:pt idx="29">
                        <c:v>2.8596935243675702E-2</c:v>
                      </c:pt>
                      <c:pt idx="30">
                        <c:v>0.53590967388053701</c:v>
                      </c:pt>
                      <c:pt idx="31">
                        <c:v>2.93573744881803E-2</c:v>
                      </c:pt>
                      <c:pt idx="32">
                        <c:v>2.1695716359482701E-2</c:v>
                      </c:pt>
                      <c:pt idx="33">
                        <c:v>-0.170207400637851</c:v>
                      </c:pt>
                      <c:pt idx="34">
                        <c:v>-5.0076080109307704E-3</c:v>
                      </c:pt>
                      <c:pt idx="35">
                        <c:v>-6.1189571365236504E-3</c:v>
                      </c:pt>
                      <c:pt idx="36">
                        <c:v>-0.100656966721255</c:v>
                      </c:pt>
                      <c:pt idx="37">
                        <c:v>7.1341025611219994E-2</c:v>
                      </c:pt>
                      <c:pt idx="38">
                        <c:v>3.3472572902372898E-2</c:v>
                      </c:pt>
                      <c:pt idx="39">
                        <c:v>-1.4808055917884101E-2</c:v>
                      </c:pt>
                      <c:pt idx="40">
                        <c:v>7.6416963713863195E-2</c:v>
                      </c:pt>
                      <c:pt idx="41">
                        <c:v>-9.9820546884468401E-3</c:v>
                      </c:pt>
                      <c:pt idx="42">
                        <c:v>8.2466005771518996E-2</c:v>
                      </c:pt>
                      <c:pt idx="43">
                        <c:v>8.9810860289654001E-2</c:v>
                      </c:pt>
                      <c:pt idx="44">
                        <c:v>4.10051721532015E-2</c:v>
                      </c:pt>
                      <c:pt idx="45">
                        <c:v>-1.41338177760895E-2</c:v>
                      </c:pt>
                      <c:pt idx="46">
                        <c:v>-6.8185213004062E-3</c:v>
                      </c:pt>
                      <c:pt idx="47">
                        <c:v>0.128575120903449</c:v>
                      </c:pt>
                      <c:pt idx="48">
                        <c:v>3.0484323885604501E-3</c:v>
                      </c:pt>
                      <c:pt idx="49">
                        <c:v>0.100576243687567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5-DB02-42F5-9079-E030499B7ACF}"/>
                  </c:ext>
                </c:extLst>
              </c15:ser>
            </c15:filteredRadarSeries>
            <c15:filteredRadarSeries>
              <c15:ser>
                <c:idx val="182"/>
                <c:order val="1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'50d_nor'!$A$184</c15:sqref>
                        </c15:formulaRef>
                      </c:ext>
                    </c:extLst>
                    <c:strCache>
                      <c:ptCount val="1"/>
                      <c:pt idx="0">
                        <c:v>Commercial sales representatives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'50d_nor'!$B$184:$AY$184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3.6772635078017299E-2</c:v>
                      </c:pt>
                      <c:pt idx="1">
                        <c:v>-4.73516960160099E-2</c:v>
                      </c:pt>
                      <c:pt idx="2">
                        <c:v>5.9026584333283401E-2</c:v>
                      </c:pt>
                      <c:pt idx="3">
                        <c:v>6.7799897773500498E-2</c:v>
                      </c:pt>
                      <c:pt idx="4">
                        <c:v>1.1188673940096001E-2</c:v>
                      </c:pt>
                      <c:pt idx="5">
                        <c:v>-4.0571701303900601E-4</c:v>
                      </c:pt>
                      <c:pt idx="6">
                        <c:v>-0.207207173005623</c:v>
                      </c:pt>
                      <c:pt idx="7">
                        <c:v>-0.115948081908181</c:v>
                      </c:pt>
                      <c:pt idx="8">
                        <c:v>7.7918572801992006E-2</c:v>
                      </c:pt>
                      <c:pt idx="9">
                        <c:v>-6.9537810295806999E-3</c:v>
                      </c:pt>
                      <c:pt idx="10">
                        <c:v>1.11248627384358E-2</c:v>
                      </c:pt>
                      <c:pt idx="11">
                        <c:v>-3.89655613543851E-2</c:v>
                      </c:pt>
                      <c:pt idx="12">
                        <c:v>2.0358266261752501E-2</c:v>
                      </c:pt>
                      <c:pt idx="13">
                        <c:v>1.1304416865271699E-2</c:v>
                      </c:pt>
                      <c:pt idx="14">
                        <c:v>3.6093999127644702E-2</c:v>
                      </c:pt>
                      <c:pt idx="15">
                        <c:v>6.99107356962909E-3</c:v>
                      </c:pt>
                      <c:pt idx="16">
                        <c:v>-7.7084580962395899E-2</c:v>
                      </c:pt>
                      <c:pt idx="17">
                        <c:v>1.78278750851E-2</c:v>
                      </c:pt>
                      <c:pt idx="18">
                        <c:v>1.1054015050464799E-2</c:v>
                      </c:pt>
                      <c:pt idx="19">
                        <c:v>-0.125192341885317</c:v>
                      </c:pt>
                      <c:pt idx="20">
                        <c:v>0.245431139433301</c:v>
                      </c:pt>
                      <c:pt idx="21">
                        <c:v>-7.5826214829619196E-2</c:v>
                      </c:pt>
                      <c:pt idx="22">
                        <c:v>-2.4626462843653499E-2</c:v>
                      </c:pt>
                      <c:pt idx="23">
                        <c:v>1.67928992257508E-2</c:v>
                      </c:pt>
                      <c:pt idx="24">
                        <c:v>-0.14686227427856999</c:v>
                      </c:pt>
                      <c:pt idx="25">
                        <c:v>-0.185892913907132</c:v>
                      </c:pt>
                      <c:pt idx="26">
                        <c:v>-2.5728459727282601E-2</c:v>
                      </c:pt>
                      <c:pt idx="27">
                        <c:v>-5.5970536996718202E-2</c:v>
                      </c:pt>
                      <c:pt idx="28">
                        <c:v>-1.66281150586691E-2</c:v>
                      </c:pt>
                      <c:pt idx="29">
                        <c:v>4.8723712640722602E-2</c:v>
                      </c:pt>
                      <c:pt idx="30">
                        <c:v>0.57700438436224399</c:v>
                      </c:pt>
                      <c:pt idx="31">
                        <c:v>4.59410646546866E-2</c:v>
                      </c:pt>
                      <c:pt idx="32">
                        <c:v>-1.5146470430639301E-3</c:v>
                      </c:pt>
                      <c:pt idx="33">
                        <c:v>-9.8609847039296296E-3</c:v>
                      </c:pt>
                      <c:pt idx="34">
                        <c:v>4.2472220777405902E-2</c:v>
                      </c:pt>
                      <c:pt idx="35">
                        <c:v>-0.115374968737512</c:v>
                      </c:pt>
                      <c:pt idx="36">
                        <c:v>-5.8610309547822002E-2</c:v>
                      </c:pt>
                      <c:pt idx="37">
                        <c:v>1.70797007521023E-2</c:v>
                      </c:pt>
                      <c:pt idx="38">
                        <c:v>-7.2053202791561896E-2</c:v>
                      </c:pt>
                      <c:pt idx="39">
                        <c:v>-1.33004524007187E-2</c:v>
                      </c:pt>
                      <c:pt idx="40">
                        <c:v>-6.3435884673533505E-2</c:v>
                      </c:pt>
                      <c:pt idx="41">
                        <c:v>-5.0791978921513499E-3</c:v>
                      </c:pt>
                      <c:pt idx="42">
                        <c:v>5.77460689748934E-2</c:v>
                      </c:pt>
                      <c:pt idx="43">
                        <c:v>-3.7846489013378198E-2</c:v>
                      </c:pt>
                      <c:pt idx="44">
                        <c:v>-3.9572536532907002E-2</c:v>
                      </c:pt>
                      <c:pt idx="45">
                        <c:v>6.16312871412309E-3</c:v>
                      </c:pt>
                      <c:pt idx="46">
                        <c:v>-0.15790393766445199</c:v>
                      </c:pt>
                      <c:pt idx="47">
                        <c:v>9.1463448041131906E-2</c:v>
                      </c:pt>
                      <c:pt idx="48">
                        <c:v>-1.0472553073413399E-2</c:v>
                      </c:pt>
                      <c:pt idx="49">
                        <c:v>5.2503254437648098E-2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6-DB02-42F5-9079-E030499B7ACF}"/>
                  </c:ext>
                </c:extLst>
              </c15:ser>
            </c15:filteredRadarSeries>
            <c15:filteredRadarSeries>
              <c15:ser>
                <c:idx val="183"/>
                <c:order val="1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'50d_nor'!$A$185</c15:sqref>
                        </c15:formulaRef>
                      </c:ext>
                    </c:extLst>
                    <c:strCache>
                      <c:ptCount val="1"/>
                      <c:pt idx="0">
                        <c:v>Buyers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'50d_nor'!$B$185:$AY$185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8.0709368740138204E-2</c:v>
                      </c:pt>
                      <c:pt idx="1">
                        <c:v>-5.33206581642756E-2</c:v>
                      </c:pt>
                      <c:pt idx="2">
                        <c:v>0.21984589815969699</c:v>
                      </c:pt>
                      <c:pt idx="3">
                        <c:v>-7.07234934229449E-2</c:v>
                      </c:pt>
                      <c:pt idx="4">
                        <c:v>5.3878692373177599E-2</c:v>
                      </c:pt>
                      <c:pt idx="5">
                        <c:v>-0.11981875571771</c:v>
                      </c:pt>
                      <c:pt idx="6">
                        <c:v>-0.30235664048646599</c:v>
                      </c:pt>
                      <c:pt idx="7">
                        <c:v>-1.8779711243581101E-2</c:v>
                      </c:pt>
                      <c:pt idx="8">
                        <c:v>-5.6310546715129403E-2</c:v>
                      </c:pt>
                      <c:pt idx="9">
                        <c:v>0.17514833703403301</c:v>
                      </c:pt>
                      <c:pt idx="10">
                        <c:v>1.9862101807374102E-2</c:v>
                      </c:pt>
                      <c:pt idx="11">
                        <c:v>4.9112884427677903E-2</c:v>
                      </c:pt>
                      <c:pt idx="12">
                        <c:v>0.108949815740114</c:v>
                      </c:pt>
                      <c:pt idx="13">
                        <c:v>-2.6685783274122798E-2</c:v>
                      </c:pt>
                      <c:pt idx="14">
                        <c:v>0.15218865586356001</c:v>
                      </c:pt>
                      <c:pt idx="15">
                        <c:v>0.12129118282330401</c:v>
                      </c:pt>
                      <c:pt idx="16">
                        <c:v>1.19683652698712E-2</c:v>
                      </c:pt>
                      <c:pt idx="17">
                        <c:v>-1.33624717847421E-2</c:v>
                      </c:pt>
                      <c:pt idx="18">
                        <c:v>9.0569931112174498E-2</c:v>
                      </c:pt>
                      <c:pt idx="19">
                        <c:v>-0.331491900235453</c:v>
                      </c:pt>
                      <c:pt idx="20">
                        <c:v>0.230223376430505</c:v>
                      </c:pt>
                      <c:pt idx="21">
                        <c:v>-0.147507042553088</c:v>
                      </c:pt>
                      <c:pt idx="22">
                        <c:v>-0.123574228042882</c:v>
                      </c:pt>
                      <c:pt idx="23">
                        <c:v>0.15323031972017701</c:v>
                      </c:pt>
                      <c:pt idx="24">
                        <c:v>-9.5363151264427196E-2</c:v>
                      </c:pt>
                      <c:pt idx="25">
                        <c:v>-0.18288249536793699</c:v>
                      </c:pt>
                      <c:pt idx="26">
                        <c:v>-5.0009655191457197E-2</c:v>
                      </c:pt>
                      <c:pt idx="27">
                        <c:v>-4.4905110691080198E-2</c:v>
                      </c:pt>
                      <c:pt idx="28">
                        <c:v>9.7035295876365002E-2</c:v>
                      </c:pt>
                      <c:pt idx="29">
                        <c:v>-3.1995919325147899E-2</c:v>
                      </c:pt>
                      <c:pt idx="30">
                        <c:v>0.41143764321604098</c:v>
                      </c:pt>
                      <c:pt idx="31">
                        <c:v>0.16415604212604801</c:v>
                      </c:pt>
                      <c:pt idx="32">
                        <c:v>0.13706886582446901</c:v>
                      </c:pt>
                      <c:pt idx="33">
                        <c:v>-3.3930437916008097E-2</c:v>
                      </c:pt>
                      <c:pt idx="34">
                        <c:v>0.195145541860404</c:v>
                      </c:pt>
                      <c:pt idx="35">
                        <c:v>-7.2806821136179006E-2</c:v>
                      </c:pt>
                      <c:pt idx="36">
                        <c:v>-0.166096434761212</c:v>
                      </c:pt>
                      <c:pt idx="37">
                        <c:v>-8.8872332308251607E-3</c:v>
                      </c:pt>
                      <c:pt idx="38">
                        <c:v>-0.10767319011132701</c:v>
                      </c:pt>
                      <c:pt idx="39">
                        <c:v>-0.23502051261229401</c:v>
                      </c:pt>
                      <c:pt idx="40">
                        <c:v>-3.7106337869829101E-2</c:v>
                      </c:pt>
                      <c:pt idx="41">
                        <c:v>-2.9853851168871501E-2</c:v>
                      </c:pt>
                      <c:pt idx="42">
                        <c:v>0.15942352043160499</c:v>
                      </c:pt>
                      <c:pt idx="43">
                        <c:v>8.5263711090685507E-2</c:v>
                      </c:pt>
                      <c:pt idx="44">
                        <c:v>0.15023455712501901</c:v>
                      </c:pt>
                      <c:pt idx="45">
                        <c:v>-0.12638006320553599</c:v>
                      </c:pt>
                      <c:pt idx="46">
                        <c:v>-5.1004326693640398E-2</c:v>
                      </c:pt>
                      <c:pt idx="47">
                        <c:v>0.116294329135171</c:v>
                      </c:pt>
                      <c:pt idx="48">
                        <c:v>8.9498897034036295E-2</c:v>
                      </c:pt>
                      <c:pt idx="49">
                        <c:v>8.3971421343754602E-3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7-DB02-42F5-9079-E030499B7ACF}"/>
                  </c:ext>
                </c:extLst>
              </c15:ser>
            </c15:filteredRadarSeries>
            <c15:filteredRadarSeries>
              <c15:ser>
                <c:idx val="184"/>
                <c:order val="1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'50d_nor'!$A$186</c15:sqref>
                        </c15:formulaRef>
                      </c:ext>
                    </c:extLst>
                    <c:strCache>
                      <c:ptCount val="1"/>
                      <c:pt idx="0">
                        <c:v>Valuers and loss assessors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'50d_nor'!$B$186:$AY$186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-6.5963775632447597E-2</c:v>
                      </c:pt>
                      <c:pt idx="1">
                        <c:v>-6.2863229956381994E-2</c:v>
                      </c:pt>
                      <c:pt idx="2">
                        <c:v>5.1345010336573502E-2</c:v>
                      </c:pt>
                      <c:pt idx="3">
                        <c:v>6.3778955986718594E-2</c:v>
                      </c:pt>
                      <c:pt idx="4">
                        <c:v>-3.3335219535053702E-2</c:v>
                      </c:pt>
                      <c:pt idx="5">
                        <c:v>-3.9405057934023503E-3</c:v>
                      </c:pt>
                      <c:pt idx="6">
                        <c:v>3.6289290235343198E-2</c:v>
                      </c:pt>
                      <c:pt idx="7">
                        <c:v>0.142764240112286</c:v>
                      </c:pt>
                      <c:pt idx="8">
                        <c:v>0.13629284542016901</c:v>
                      </c:pt>
                      <c:pt idx="9">
                        <c:v>-2.6324658369693402E-2</c:v>
                      </c:pt>
                      <c:pt idx="10">
                        <c:v>9.8092961733031604E-3</c:v>
                      </c:pt>
                      <c:pt idx="11">
                        <c:v>1.3749507370256001E-2</c:v>
                      </c:pt>
                      <c:pt idx="12">
                        <c:v>9.7322875119529306E-2</c:v>
                      </c:pt>
                      <c:pt idx="13">
                        <c:v>-8.2763429321666998E-2</c:v>
                      </c:pt>
                      <c:pt idx="14">
                        <c:v>-1.41054788490549E-2</c:v>
                      </c:pt>
                      <c:pt idx="15">
                        <c:v>-1.03020454957704E-2</c:v>
                      </c:pt>
                      <c:pt idx="16">
                        <c:v>8.0634122345431603E-2</c:v>
                      </c:pt>
                      <c:pt idx="17">
                        <c:v>-9.6824821979928394E-2</c:v>
                      </c:pt>
                      <c:pt idx="18">
                        <c:v>2.3697710160263601E-2</c:v>
                      </c:pt>
                      <c:pt idx="19">
                        <c:v>-8.5044389306824703E-2</c:v>
                      </c:pt>
                      <c:pt idx="20">
                        <c:v>4.5436670291197703E-2</c:v>
                      </c:pt>
                      <c:pt idx="21">
                        <c:v>-0.123739297662996</c:v>
                      </c:pt>
                      <c:pt idx="22">
                        <c:v>-8.8536025978125301E-4</c:v>
                      </c:pt>
                      <c:pt idx="23">
                        <c:v>-8.5825784856168305E-2</c:v>
                      </c:pt>
                      <c:pt idx="24">
                        <c:v>-0.12907777932113301</c:v>
                      </c:pt>
                      <c:pt idx="25">
                        <c:v>2.4892507706054601E-2</c:v>
                      </c:pt>
                      <c:pt idx="26">
                        <c:v>-8.9715451612202304E-2</c:v>
                      </c:pt>
                      <c:pt idx="27">
                        <c:v>-0.12697446403983001</c:v>
                      </c:pt>
                      <c:pt idx="28">
                        <c:v>-3.11412771540132E-2</c:v>
                      </c:pt>
                      <c:pt idx="29">
                        <c:v>5.0942088178077799E-2</c:v>
                      </c:pt>
                      <c:pt idx="30">
                        <c:v>5.9193528632010099E-2</c:v>
                      </c:pt>
                      <c:pt idx="31">
                        <c:v>7.7455885585785506E-2</c:v>
                      </c:pt>
                      <c:pt idx="32">
                        <c:v>0.110665692374606</c:v>
                      </c:pt>
                      <c:pt idx="33">
                        <c:v>-0.10559237014209499</c:v>
                      </c:pt>
                      <c:pt idx="34">
                        <c:v>3.2571248452000302E-2</c:v>
                      </c:pt>
                      <c:pt idx="35">
                        <c:v>4.0448462391417597E-2</c:v>
                      </c:pt>
                      <c:pt idx="36">
                        <c:v>4.7522768150161801E-3</c:v>
                      </c:pt>
                      <c:pt idx="37">
                        <c:v>2.8049095817203901E-2</c:v>
                      </c:pt>
                      <c:pt idx="38">
                        <c:v>0.193649511316551</c:v>
                      </c:pt>
                      <c:pt idx="39">
                        <c:v>-8.7741230327046102E-2</c:v>
                      </c:pt>
                      <c:pt idx="40">
                        <c:v>-4.2294637446589803E-2</c:v>
                      </c:pt>
                      <c:pt idx="41">
                        <c:v>-0.104583204158626</c:v>
                      </c:pt>
                      <c:pt idx="42">
                        <c:v>6.8913492778299903E-2</c:v>
                      </c:pt>
                      <c:pt idx="43">
                        <c:v>0.23938378019252199</c:v>
                      </c:pt>
                      <c:pt idx="44">
                        <c:v>-0.106204942826075</c:v>
                      </c:pt>
                      <c:pt idx="45">
                        <c:v>-3.7489809591949301E-2</c:v>
                      </c:pt>
                      <c:pt idx="46">
                        <c:v>-0.14564443453269699</c:v>
                      </c:pt>
                      <c:pt idx="47">
                        <c:v>9.4175311797384795E-2</c:v>
                      </c:pt>
                      <c:pt idx="48">
                        <c:v>0.14210106837678901</c:v>
                      </c:pt>
                      <c:pt idx="49">
                        <c:v>-6.2931935041112996E-2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8-DB02-42F5-9079-E030499B7ACF}"/>
                  </c:ext>
                </c:extLst>
              </c15:ser>
            </c15:filteredRadarSeries>
            <c15:filteredRadarSeries>
              <c15:ser>
                <c:idx val="185"/>
                <c:order val="1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'50d_nor'!$A$187</c15:sqref>
                        </c15:formulaRef>
                      </c:ext>
                    </c:extLst>
                    <c:strCache>
                      <c:ptCount val="1"/>
                      <c:pt idx="0">
                        <c:v>Credit and loans officers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'50d_nor'!$B$187:$AY$187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4.7449173233892902E-2</c:v>
                      </c:pt>
                      <c:pt idx="1">
                        <c:v>-4.5077429570694202E-2</c:v>
                      </c:pt>
                      <c:pt idx="2">
                        <c:v>0.128823387316955</c:v>
                      </c:pt>
                      <c:pt idx="3">
                        <c:v>-0.10767780397657301</c:v>
                      </c:pt>
                      <c:pt idx="4">
                        <c:v>-2.4246510163019701E-2</c:v>
                      </c:pt>
                      <c:pt idx="5">
                        <c:v>9.2452292769831003E-3</c:v>
                      </c:pt>
                      <c:pt idx="6">
                        <c:v>-6.3697233103978498E-2</c:v>
                      </c:pt>
                      <c:pt idx="7">
                        <c:v>1.6335561787183601E-2</c:v>
                      </c:pt>
                      <c:pt idx="8">
                        <c:v>-6.67314153669257E-2</c:v>
                      </c:pt>
                      <c:pt idx="9">
                        <c:v>-3.8912274263428699E-2</c:v>
                      </c:pt>
                      <c:pt idx="10">
                        <c:v>-1.3675369746440199E-2</c:v>
                      </c:pt>
                      <c:pt idx="11">
                        <c:v>9.6378370508370795E-2</c:v>
                      </c:pt>
                      <c:pt idx="12">
                        <c:v>-8.7566563293839505E-3</c:v>
                      </c:pt>
                      <c:pt idx="13">
                        <c:v>-3.9937789240144399E-2</c:v>
                      </c:pt>
                      <c:pt idx="14">
                        <c:v>6.0735312964793203E-2</c:v>
                      </c:pt>
                      <c:pt idx="15">
                        <c:v>-2.30998064986663E-2</c:v>
                      </c:pt>
                      <c:pt idx="16">
                        <c:v>-5.3965237915754E-2</c:v>
                      </c:pt>
                      <c:pt idx="17">
                        <c:v>-7.7468265471648898E-3</c:v>
                      </c:pt>
                      <c:pt idx="18">
                        <c:v>8.8144304461450496E-2</c:v>
                      </c:pt>
                      <c:pt idx="19">
                        <c:v>-5.7049380368625703E-2</c:v>
                      </c:pt>
                      <c:pt idx="20">
                        <c:v>0.15056204756737701</c:v>
                      </c:pt>
                      <c:pt idx="21">
                        <c:v>-2.8557247211875501E-2</c:v>
                      </c:pt>
                      <c:pt idx="22">
                        <c:v>-4.4637494261500099E-2</c:v>
                      </c:pt>
                      <c:pt idx="23">
                        <c:v>-3.0962026262351901E-2</c:v>
                      </c:pt>
                      <c:pt idx="24">
                        <c:v>-0.150752445918405</c:v>
                      </c:pt>
                      <c:pt idx="25">
                        <c:v>-0.239910957675567</c:v>
                      </c:pt>
                      <c:pt idx="26">
                        <c:v>4.3977745756235399E-2</c:v>
                      </c:pt>
                      <c:pt idx="27">
                        <c:v>-4.9427138111713599E-2</c:v>
                      </c:pt>
                      <c:pt idx="28">
                        <c:v>-3.2440325504460202E-2</c:v>
                      </c:pt>
                      <c:pt idx="29">
                        <c:v>-2.7350163459574799E-2</c:v>
                      </c:pt>
                      <c:pt idx="30">
                        <c:v>0.53659347867276397</c:v>
                      </c:pt>
                      <c:pt idx="31">
                        <c:v>8.5818882145520303E-2</c:v>
                      </c:pt>
                      <c:pt idx="32">
                        <c:v>0.12395326612296501</c:v>
                      </c:pt>
                      <c:pt idx="33">
                        <c:v>-4.4663398108235997E-2</c:v>
                      </c:pt>
                      <c:pt idx="34">
                        <c:v>7.6862270765868795E-2</c:v>
                      </c:pt>
                      <c:pt idx="35">
                        <c:v>6.8356166845060198E-2</c:v>
                      </c:pt>
                      <c:pt idx="36">
                        <c:v>-4.81587853981831E-2</c:v>
                      </c:pt>
                      <c:pt idx="37">
                        <c:v>-0.114969136199314</c:v>
                      </c:pt>
                      <c:pt idx="38">
                        <c:v>8.3568919675490405E-2</c:v>
                      </c:pt>
                      <c:pt idx="39">
                        <c:v>-0.13725107456573299</c:v>
                      </c:pt>
                      <c:pt idx="40">
                        <c:v>-7.6833502607886295E-2</c:v>
                      </c:pt>
                      <c:pt idx="41">
                        <c:v>-4.3799934597705502E-3</c:v>
                      </c:pt>
                      <c:pt idx="42">
                        <c:v>0.16629057781907999</c:v>
                      </c:pt>
                      <c:pt idx="43">
                        <c:v>5.8211427631264301E-2</c:v>
                      </c:pt>
                      <c:pt idx="44">
                        <c:v>-5.4853689717146402E-2</c:v>
                      </c:pt>
                      <c:pt idx="45">
                        <c:v>-0.17675244315397801</c:v>
                      </c:pt>
                      <c:pt idx="46">
                        <c:v>-5.2378305719589797E-2</c:v>
                      </c:pt>
                      <c:pt idx="47">
                        <c:v>0.15348422128985301</c:v>
                      </c:pt>
                      <c:pt idx="48">
                        <c:v>9.1114203544687994E-2</c:v>
                      </c:pt>
                      <c:pt idx="49">
                        <c:v>-6.8876551896647799E-3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9-DB02-42F5-9079-E030499B7ACF}"/>
                  </c:ext>
                </c:extLst>
              </c15:ser>
            </c15:filteredRadarSeries>
            <c15:filteredRadarSeries>
              <c15:ser>
                <c:idx val="186"/>
                <c:order val="1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'50d_nor'!$A$188</c15:sqref>
                        </c15:formulaRef>
                      </c:ext>
                    </c:extLst>
                    <c:strCache>
                      <c:ptCount val="1"/>
                      <c:pt idx="0">
                        <c:v>Trade brokers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'50d_nor'!$B$188:$AY$188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-5.8165041209407201E-2</c:v>
                      </c:pt>
                      <c:pt idx="1">
                        <c:v>-7.7201591196264394E-2</c:v>
                      </c:pt>
                      <c:pt idx="2">
                        <c:v>-1.76675594529162E-2</c:v>
                      </c:pt>
                      <c:pt idx="3">
                        <c:v>5.2973915950898898E-2</c:v>
                      </c:pt>
                      <c:pt idx="4">
                        <c:v>7.7106730924482794E-2</c:v>
                      </c:pt>
                      <c:pt idx="5">
                        <c:v>-0.118590979891954</c:v>
                      </c:pt>
                      <c:pt idx="6">
                        <c:v>-0.17697376373495899</c:v>
                      </c:pt>
                      <c:pt idx="7">
                        <c:v>-7.5354832539518996E-2</c:v>
                      </c:pt>
                      <c:pt idx="8">
                        <c:v>-1.9070661909473201E-2</c:v>
                      </c:pt>
                      <c:pt idx="9">
                        <c:v>-4.3879233643121102E-3</c:v>
                      </c:pt>
                      <c:pt idx="10">
                        <c:v>-2.9083359684388601E-2</c:v>
                      </c:pt>
                      <c:pt idx="11">
                        <c:v>0.117252053493798</c:v>
                      </c:pt>
                      <c:pt idx="12">
                        <c:v>-3.2363887750876397E-2</c:v>
                      </c:pt>
                      <c:pt idx="13">
                        <c:v>4.4642957087649301E-2</c:v>
                      </c:pt>
                      <c:pt idx="14">
                        <c:v>6.2314658370564401E-2</c:v>
                      </c:pt>
                      <c:pt idx="15">
                        <c:v>3.6629457538442198E-2</c:v>
                      </c:pt>
                      <c:pt idx="16">
                        <c:v>4.7878980974258301E-2</c:v>
                      </c:pt>
                      <c:pt idx="17">
                        <c:v>-0.16476886667309201</c:v>
                      </c:pt>
                      <c:pt idx="18">
                        <c:v>6.2860257059973307E-2</c:v>
                      </c:pt>
                      <c:pt idx="19">
                        <c:v>-0.13371658818280499</c:v>
                      </c:pt>
                      <c:pt idx="20">
                        <c:v>0.27167049074806998</c:v>
                      </c:pt>
                      <c:pt idx="21">
                        <c:v>-8.5084905965843796E-2</c:v>
                      </c:pt>
                      <c:pt idx="22">
                        <c:v>-4.1150060499163303E-2</c:v>
                      </c:pt>
                      <c:pt idx="23">
                        <c:v>-7.8142530174045398E-3</c:v>
                      </c:pt>
                      <c:pt idx="24">
                        <c:v>-0.124199819469806</c:v>
                      </c:pt>
                      <c:pt idx="25">
                        <c:v>-0.16042887771157999</c:v>
                      </c:pt>
                      <c:pt idx="26">
                        <c:v>0.113022602511758</c:v>
                      </c:pt>
                      <c:pt idx="27">
                        <c:v>-5.4428043460755797E-2</c:v>
                      </c:pt>
                      <c:pt idx="28">
                        <c:v>2.0381271493571801E-2</c:v>
                      </c:pt>
                      <c:pt idx="29">
                        <c:v>2.9944645736306501E-2</c:v>
                      </c:pt>
                      <c:pt idx="30">
                        <c:v>0.50248757743945904</c:v>
                      </c:pt>
                      <c:pt idx="31">
                        <c:v>2.4992211767182401E-2</c:v>
                      </c:pt>
                      <c:pt idx="32">
                        <c:v>9.5887133014762704E-2</c:v>
                      </c:pt>
                      <c:pt idx="33">
                        <c:v>2.8871448986106898E-2</c:v>
                      </c:pt>
                      <c:pt idx="34">
                        <c:v>-3.6581243503527601E-2</c:v>
                      </c:pt>
                      <c:pt idx="35">
                        <c:v>-0.17379661677159999</c:v>
                      </c:pt>
                      <c:pt idx="36">
                        <c:v>-0.18002199481509701</c:v>
                      </c:pt>
                      <c:pt idx="37">
                        <c:v>-9.9209289334142997E-2</c:v>
                      </c:pt>
                      <c:pt idx="38">
                        <c:v>1.0788275356181499E-2</c:v>
                      </c:pt>
                      <c:pt idx="39">
                        <c:v>3.50293756904662E-2</c:v>
                      </c:pt>
                      <c:pt idx="40">
                        <c:v>-0.12950545661711599</c:v>
                      </c:pt>
                      <c:pt idx="41">
                        <c:v>-4.1539383252649401E-2</c:v>
                      </c:pt>
                      <c:pt idx="42">
                        <c:v>0.13966791655428401</c:v>
                      </c:pt>
                      <c:pt idx="43">
                        <c:v>0.103271418333267</c:v>
                      </c:pt>
                      <c:pt idx="44">
                        <c:v>8.4754018892939306E-2</c:v>
                      </c:pt>
                      <c:pt idx="45">
                        <c:v>-0.102742857814867</c:v>
                      </c:pt>
                      <c:pt idx="46">
                        <c:v>-8.3413797778122398E-2</c:v>
                      </c:pt>
                      <c:pt idx="47">
                        <c:v>0.18448085116649299</c:v>
                      </c:pt>
                      <c:pt idx="48">
                        <c:v>6.8108946948318302E-2</c:v>
                      </c:pt>
                      <c:pt idx="49">
                        <c:v>7.8527909923969807E-3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A-DB02-42F5-9079-E030499B7ACF}"/>
                  </c:ext>
                </c:extLst>
              </c15:ser>
            </c15:filteredRadarSeries>
            <c15:filteredRadarSeries>
              <c15:ser>
                <c:idx val="187"/>
                <c:order val="1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'50d_nor'!$A$189</c15:sqref>
                        </c15:formulaRef>
                      </c:ext>
                    </c:extLst>
                    <c:strCache>
                      <c:ptCount val="1"/>
                      <c:pt idx="0">
                        <c:v>Clearing and forwarding agents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'50d_nor'!$B$189:$AY$189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0.14428672697313799</c:v>
                      </c:pt>
                      <c:pt idx="1">
                        <c:v>-0.12577656477462501</c:v>
                      </c:pt>
                      <c:pt idx="2">
                        <c:v>6.47206637127625E-2</c:v>
                      </c:pt>
                      <c:pt idx="3">
                        <c:v>5.7428926727765103E-2</c:v>
                      </c:pt>
                      <c:pt idx="4">
                        <c:v>-1.1621663303279999E-2</c:v>
                      </c:pt>
                      <c:pt idx="5">
                        <c:v>-9.85044631923018E-2</c:v>
                      </c:pt>
                      <c:pt idx="6">
                        <c:v>-0.119391563960541</c:v>
                      </c:pt>
                      <c:pt idx="7">
                        <c:v>3.45043407906847E-2</c:v>
                      </c:pt>
                      <c:pt idx="8">
                        <c:v>0.17192883548853599</c:v>
                      </c:pt>
                      <c:pt idx="9">
                        <c:v>-0.124342449104226</c:v>
                      </c:pt>
                      <c:pt idx="10">
                        <c:v>-3.9847675939953801E-2</c:v>
                      </c:pt>
                      <c:pt idx="11">
                        <c:v>0.102508989328729</c:v>
                      </c:pt>
                      <c:pt idx="12">
                        <c:v>-4.7931337918021399E-2</c:v>
                      </c:pt>
                      <c:pt idx="13">
                        <c:v>7.8061151809877494E-2</c:v>
                      </c:pt>
                      <c:pt idx="14">
                        <c:v>8.3376589367620702E-3</c:v>
                      </c:pt>
                      <c:pt idx="15">
                        <c:v>-5.8623018625920703E-2</c:v>
                      </c:pt>
                      <c:pt idx="16">
                        <c:v>-5.4815230045931002E-2</c:v>
                      </c:pt>
                      <c:pt idx="17">
                        <c:v>-7.2655206180358298E-2</c:v>
                      </c:pt>
                      <c:pt idx="18">
                        <c:v>1.34603203766801E-2</c:v>
                      </c:pt>
                      <c:pt idx="19">
                        <c:v>-0.108941228996908</c:v>
                      </c:pt>
                      <c:pt idx="20">
                        <c:v>0.18481615478840699</c:v>
                      </c:pt>
                      <c:pt idx="21">
                        <c:v>-3.1605365493561098E-2</c:v>
                      </c:pt>
                      <c:pt idx="22">
                        <c:v>5.3320524438019899E-2</c:v>
                      </c:pt>
                      <c:pt idx="23">
                        <c:v>3.3449971343100897E-2</c:v>
                      </c:pt>
                      <c:pt idx="24">
                        <c:v>-7.9911986287765996E-2</c:v>
                      </c:pt>
                      <c:pt idx="25">
                        <c:v>-0.17460920529851501</c:v>
                      </c:pt>
                      <c:pt idx="26">
                        <c:v>0.158163806946751</c:v>
                      </c:pt>
                      <c:pt idx="27">
                        <c:v>-6.5409141717861202E-3</c:v>
                      </c:pt>
                      <c:pt idx="28">
                        <c:v>0.150140858896566</c:v>
                      </c:pt>
                      <c:pt idx="29">
                        <c:v>-5.1638683315395E-2</c:v>
                      </c:pt>
                      <c:pt idx="30">
                        <c:v>0.33843492244359902</c:v>
                      </c:pt>
                      <c:pt idx="31">
                        <c:v>-3.6424053489240799E-2</c:v>
                      </c:pt>
                      <c:pt idx="32">
                        <c:v>-8.3297648761422996E-2</c:v>
                      </c:pt>
                      <c:pt idx="33">
                        <c:v>-8.5757118795817794E-2</c:v>
                      </c:pt>
                      <c:pt idx="34">
                        <c:v>-1.6528423026658599E-2</c:v>
                      </c:pt>
                      <c:pt idx="35">
                        <c:v>0.102740229681295</c:v>
                      </c:pt>
                      <c:pt idx="36">
                        <c:v>-5.4003736883267803E-2</c:v>
                      </c:pt>
                      <c:pt idx="37">
                        <c:v>-6.1586325066807501E-2</c:v>
                      </c:pt>
                      <c:pt idx="38">
                        <c:v>3.4508209579897101E-2</c:v>
                      </c:pt>
                      <c:pt idx="39">
                        <c:v>0.140671691001649</c:v>
                      </c:pt>
                      <c:pt idx="40">
                        <c:v>0.101681082389455</c:v>
                      </c:pt>
                      <c:pt idx="41">
                        <c:v>-1.9345261554293301E-2</c:v>
                      </c:pt>
                      <c:pt idx="42">
                        <c:v>9.2271130655665903E-2</c:v>
                      </c:pt>
                      <c:pt idx="43">
                        <c:v>0.20026407333564</c:v>
                      </c:pt>
                      <c:pt idx="44">
                        <c:v>6.7357855120109902E-2</c:v>
                      </c:pt>
                      <c:pt idx="45">
                        <c:v>-0.16043794799331401</c:v>
                      </c:pt>
                      <c:pt idx="46">
                        <c:v>9.6096992869755E-3</c:v>
                      </c:pt>
                      <c:pt idx="47">
                        <c:v>0.128802134512499</c:v>
                      </c:pt>
                      <c:pt idx="48">
                        <c:v>0.101259953232644</c:v>
                      </c:pt>
                      <c:pt idx="49">
                        <c:v>-7.5876409232133193E-2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B-DB02-42F5-9079-E030499B7ACF}"/>
                  </c:ext>
                </c:extLst>
              </c15:ser>
            </c15:filteredRadarSeries>
            <c15:filteredRadarSeries>
              <c15:ser>
                <c:idx val="188"/>
                <c:order val="18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'50d_nor'!$A$190</c15:sqref>
                        </c15:formulaRef>
                      </c:ext>
                    </c:extLst>
                    <c:strCache>
                      <c:ptCount val="1"/>
                      <c:pt idx="0">
                        <c:v>Employment agents and contractors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'50d_nor'!$B$190:$AY$190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4.3115743909062303E-2</c:v>
                      </c:pt>
                      <c:pt idx="1">
                        <c:v>-9.8672734187576105E-2</c:v>
                      </c:pt>
                      <c:pt idx="2">
                        <c:v>0.13503211663862699</c:v>
                      </c:pt>
                      <c:pt idx="3">
                        <c:v>-2.3225763785405799E-2</c:v>
                      </c:pt>
                      <c:pt idx="4">
                        <c:v>5.7931107477910398E-3</c:v>
                      </c:pt>
                      <c:pt idx="5">
                        <c:v>-1.9649600970820299E-2</c:v>
                      </c:pt>
                      <c:pt idx="6">
                        <c:v>-0.17104473938287801</c:v>
                      </c:pt>
                      <c:pt idx="7">
                        <c:v>2.843710309545E-2</c:v>
                      </c:pt>
                      <c:pt idx="8">
                        <c:v>2.7895476132624199E-2</c:v>
                      </c:pt>
                      <c:pt idx="9">
                        <c:v>-0.10759247943823</c:v>
                      </c:pt>
                      <c:pt idx="10">
                        <c:v>5.2432434653131001E-2</c:v>
                      </c:pt>
                      <c:pt idx="11">
                        <c:v>-5.6459355265517097E-3</c:v>
                      </c:pt>
                      <c:pt idx="12">
                        <c:v>7.6816910820571701E-3</c:v>
                      </c:pt>
                      <c:pt idx="13">
                        <c:v>7.7935982098849901E-3</c:v>
                      </c:pt>
                      <c:pt idx="14">
                        <c:v>8.6344156376137196E-2</c:v>
                      </c:pt>
                      <c:pt idx="15">
                        <c:v>-4.7114215977483699E-2</c:v>
                      </c:pt>
                      <c:pt idx="16">
                        <c:v>-2.9637281759861299E-3</c:v>
                      </c:pt>
                      <c:pt idx="17">
                        <c:v>1.48997699482045E-2</c:v>
                      </c:pt>
                      <c:pt idx="18">
                        <c:v>0.111083649966186</c:v>
                      </c:pt>
                      <c:pt idx="19">
                        <c:v>-0.12811198255582501</c:v>
                      </c:pt>
                      <c:pt idx="20">
                        <c:v>0.142738640105391</c:v>
                      </c:pt>
                      <c:pt idx="21">
                        <c:v>3.6518525052774302E-2</c:v>
                      </c:pt>
                      <c:pt idx="22">
                        <c:v>-3.1377919816745301E-2</c:v>
                      </c:pt>
                      <c:pt idx="23">
                        <c:v>-3.5995907215499598E-2</c:v>
                      </c:pt>
                      <c:pt idx="24">
                        <c:v>-0.18819513680473299</c:v>
                      </c:pt>
                      <c:pt idx="25">
                        <c:v>-0.18310782340199999</c:v>
                      </c:pt>
                      <c:pt idx="26">
                        <c:v>1.8024685956837101E-2</c:v>
                      </c:pt>
                      <c:pt idx="27">
                        <c:v>-0.14222646762445201</c:v>
                      </c:pt>
                      <c:pt idx="28">
                        <c:v>8.00545798845093E-2</c:v>
                      </c:pt>
                      <c:pt idx="29">
                        <c:v>4.49363749624112E-2</c:v>
                      </c:pt>
                      <c:pt idx="30">
                        <c:v>0.42745361122296499</c:v>
                      </c:pt>
                      <c:pt idx="31">
                        <c:v>1.06194646215084E-3</c:v>
                      </c:pt>
                      <c:pt idx="32">
                        <c:v>-3.4719324223241997E-2</c:v>
                      </c:pt>
                      <c:pt idx="33">
                        <c:v>-0.224920309356653</c:v>
                      </c:pt>
                      <c:pt idx="34">
                        <c:v>6.06958001616906E-2</c:v>
                      </c:pt>
                      <c:pt idx="35">
                        <c:v>8.7386100073192294E-2</c:v>
                      </c:pt>
                      <c:pt idx="36">
                        <c:v>-7.4715712678832993E-2</c:v>
                      </c:pt>
                      <c:pt idx="37">
                        <c:v>-4.2298038588388702E-2</c:v>
                      </c:pt>
                      <c:pt idx="38">
                        <c:v>5.6071849384544598E-2</c:v>
                      </c:pt>
                      <c:pt idx="39">
                        <c:v>1.7520392284637299E-2</c:v>
                      </c:pt>
                      <c:pt idx="40">
                        <c:v>-6.3826555963267501E-2</c:v>
                      </c:pt>
                      <c:pt idx="41">
                        <c:v>-4.1553648871166901E-2</c:v>
                      </c:pt>
                      <c:pt idx="42">
                        <c:v>0.20494609385175699</c:v>
                      </c:pt>
                      <c:pt idx="43">
                        <c:v>7.5544632873518799E-2</c:v>
                      </c:pt>
                      <c:pt idx="44">
                        <c:v>5.82043427020595E-2</c:v>
                      </c:pt>
                      <c:pt idx="45">
                        <c:v>-0.23733556453670401</c:v>
                      </c:pt>
                      <c:pt idx="46">
                        <c:v>-0.119197447521852</c:v>
                      </c:pt>
                      <c:pt idx="47">
                        <c:v>0.17745012757839301</c:v>
                      </c:pt>
                      <c:pt idx="48">
                        <c:v>-7.3642146868145002E-3</c:v>
                      </c:pt>
                      <c:pt idx="49">
                        <c:v>8.0483317209818606E-2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C-DB02-42F5-9079-E030499B7ACF}"/>
                  </c:ext>
                </c:extLst>
              </c15:ser>
            </c15:filteredRadarSeries>
            <c15:filteredRadarSeries>
              <c15:ser>
                <c:idx val="189"/>
                <c:order val="18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'50d_nor'!$A$191</c15:sqref>
                        </c15:formulaRef>
                      </c:ext>
                    </c:extLst>
                    <c:strCache>
                      <c:ptCount val="1"/>
                      <c:pt idx="0">
                        <c:v>Office supervisors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'50d_nor'!$B$191:$AY$191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1.9707704906072002E-2</c:v>
                      </c:pt>
                      <c:pt idx="1">
                        <c:v>-0.13006801762320999</c:v>
                      </c:pt>
                      <c:pt idx="2">
                        <c:v>1.36480064811193E-2</c:v>
                      </c:pt>
                      <c:pt idx="3">
                        <c:v>2.6099201663062699E-3</c:v>
                      </c:pt>
                      <c:pt idx="4">
                        <c:v>2.60823404002391E-3</c:v>
                      </c:pt>
                      <c:pt idx="5">
                        <c:v>-8.9313217789286803E-2</c:v>
                      </c:pt>
                      <c:pt idx="6">
                        <c:v>-0.104336289959128</c:v>
                      </c:pt>
                      <c:pt idx="7">
                        <c:v>5.09388752000242E-2</c:v>
                      </c:pt>
                      <c:pt idx="8">
                        <c:v>-5.4467806662402002E-2</c:v>
                      </c:pt>
                      <c:pt idx="9">
                        <c:v>-0.23800418313097299</c:v>
                      </c:pt>
                      <c:pt idx="10">
                        <c:v>-7.2218900731476299E-2</c:v>
                      </c:pt>
                      <c:pt idx="11">
                        <c:v>-4.28160852314785E-2</c:v>
                      </c:pt>
                      <c:pt idx="12">
                        <c:v>2.1198933999012501E-2</c:v>
                      </c:pt>
                      <c:pt idx="13">
                        <c:v>1.5351182458686699E-2</c:v>
                      </c:pt>
                      <c:pt idx="14">
                        <c:v>4.12397928842103E-2</c:v>
                      </c:pt>
                      <c:pt idx="15">
                        <c:v>-3.98464652591725E-2</c:v>
                      </c:pt>
                      <c:pt idx="16">
                        <c:v>-0.13028950195810199</c:v>
                      </c:pt>
                      <c:pt idx="17">
                        <c:v>1.5212604379176599E-2</c:v>
                      </c:pt>
                      <c:pt idx="18">
                        <c:v>0.131030058738972</c:v>
                      </c:pt>
                      <c:pt idx="19">
                        <c:v>-0.15777460316671099</c:v>
                      </c:pt>
                      <c:pt idx="20">
                        <c:v>0.14404364126198399</c:v>
                      </c:pt>
                      <c:pt idx="21">
                        <c:v>4.06098513365152E-2</c:v>
                      </c:pt>
                      <c:pt idx="22">
                        <c:v>-3.70493988734555E-2</c:v>
                      </c:pt>
                      <c:pt idx="23">
                        <c:v>-2.8233528379199999E-2</c:v>
                      </c:pt>
                      <c:pt idx="24">
                        <c:v>-0.16686241980865801</c:v>
                      </c:pt>
                      <c:pt idx="25">
                        <c:v>-0.25789943404821403</c:v>
                      </c:pt>
                      <c:pt idx="26">
                        <c:v>4.0763108946985697E-2</c:v>
                      </c:pt>
                      <c:pt idx="27">
                        <c:v>2.05883581076052E-2</c:v>
                      </c:pt>
                      <c:pt idx="28">
                        <c:v>-0.17939745183219699</c:v>
                      </c:pt>
                      <c:pt idx="29">
                        <c:v>-7.4610903554643601E-2</c:v>
                      </c:pt>
                      <c:pt idx="30">
                        <c:v>0.41790064823932799</c:v>
                      </c:pt>
                      <c:pt idx="31">
                        <c:v>1.1413636715107599E-2</c:v>
                      </c:pt>
                      <c:pt idx="32">
                        <c:v>-0.115345044284118</c:v>
                      </c:pt>
                      <c:pt idx="33">
                        <c:v>-0.29735826962234402</c:v>
                      </c:pt>
                      <c:pt idx="34">
                        <c:v>-2.7999056163565701E-2</c:v>
                      </c:pt>
                      <c:pt idx="35">
                        <c:v>1.2014736133050199E-2</c:v>
                      </c:pt>
                      <c:pt idx="36">
                        <c:v>8.0862469715256194E-2</c:v>
                      </c:pt>
                      <c:pt idx="37">
                        <c:v>-3.4359755344540402E-2</c:v>
                      </c:pt>
                      <c:pt idx="38">
                        <c:v>0.19955178415018199</c:v>
                      </c:pt>
                      <c:pt idx="39">
                        <c:v>-2.6423477311647001E-2</c:v>
                      </c:pt>
                      <c:pt idx="40">
                        <c:v>-0.122981207348034</c:v>
                      </c:pt>
                      <c:pt idx="41">
                        <c:v>3.9883048471636401E-2</c:v>
                      </c:pt>
                      <c:pt idx="42">
                        <c:v>-6.82727893141337E-3</c:v>
                      </c:pt>
                      <c:pt idx="43">
                        <c:v>7.6560868118572795E-2</c:v>
                      </c:pt>
                      <c:pt idx="44">
                        <c:v>-0.147705170195222</c:v>
                      </c:pt>
                      <c:pt idx="45">
                        <c:v>-8.4123248184597696E-2</c:v>
                      </c:pt>
                      <c:pt idx="46">
                        <c:v>-0.14758191299310999</c:v>
                      </c:pt>
                      <c:pt idx="47">
                        <c:v>5.9700369611832699E-2</c:v>
                      </c:pt>
                      <c:pt idx="48">
                        <c:v>0.115981171828639</c:v>
                      </c:pt>
                      <c:pt idx="49">
                        <c:v>0.146374317473113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D-DB02-42F5-9079-E030499B7ACF}"/>
                  </c:ext>
                </c:extLst>
              </c15:ser>
            </c15:filteredRadarSeries>
            <c15:filteredRadarSeries>
              <c15:ser>
                <c:idx val="190"/>
                <c:order val="19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'50d_nor'!$A$192</c15:sqref>
                        </c15:formulaRef>
                      </c:ext>
                    </c:extLst>
                    <c:strCache>
                      <c:ptCount val="1"/>
                      <c:pt idx="0">
                        <c:v>Legal secretaries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'50d_nor'!$B$192:$AY$192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-3.6781183808658399E-2</c:v>
                      </c:pt>
                      <c:pt idx="1">
                        <c:v>4.1669103790001197E-3</c:v>
                      </c:pt>
                      <c:pt idx="2">
                        <c:v>-9.0754848911109201E-2</c:v>
                      </c:pt>
                      <c:pt idx="3">
                        <c:v>1.6821017695480899E-2</c:v>
                      </c:pt>
                      <c:pt idx="4">
                        <c:v>3.50884390871938E-2</c:v>
                      </c:pt>
                      <c:pt idx="5">
                        <c:v>1.7957962058811401E-2</c:v>
                      </c:pt>
                      <c:pt idx="6">
                        <c:v>1.10331738189279E-2</c:v>
                      </c:pt>
                      <c:pt idx="7">
                        <c:v>1.14115634094753E-2</c:v>
                      </c:pt>
                      <c:pt idx="8">
                        <c:v>-7.3608597322090102E-2</c:v>
                      </c:pt>
                      <c:pt idx="9">
                        <c:v>-0.26292101607409002</c:v>
                      </c:pt>
                      <c:pt idx="10">
                        <c:v>-0.13881488015885499</c:v>
                      </c:pt>
                      <c:pt idx="11">
                        <c:v>0.14650475978080599</c:v>
                      </c:pt>
                      <c:pt idx="12">
                        <c:v>-4.3810236725883396E-3</c:v>
                      </c:pt>
                      <c:pt idx="13">
                        <c:v>0.10853842254810001</c:v>
                      </c:pt>
                      <c:pt idx="14">
                        <c:v>6.7059039772485396E-2</c:v>
                      </c:pt>
                      <c:pt idx="15">
                        <c:v>-6.6644034627373394E-2</c:v>
                      </c:pt>
                      <c:pt idx="16">
                        <c:v>-3.3937469227113402E-2</c:v>
                      </c:pt>
                      <c:pt idx="17">
                        <c:v>-4.3889068660732798E-2</c:v>
                      </c:pt>
                      <c:pt idx="18">
                        <c:v>0.22228261550096601</c:v>
                      </c:pt>
                      <c:pt idx="19">
                        <c:v>-0.140273601303745</c:v>
                      </c:pt>
                      <c:pt idx="20">
                        <c:v>0.12951777772918299</c:v>
                      </c:pt>
                      <c:pt idx="21">
                        <c:v>3.8086406378861799E-2</c:v>
                      </c:pt>
                      <c:pt idx="22">
                        <c:v>7.4368494880005503E-3</c:v>
                      </c:pt>
                      <c:pt idx="23">
                        <c:v>-4.3829701492279299E-2</c:v>
                      </c:pt>
                      <c:pt idx="24">
                        <c:v>-6.4159733737396904E-2</c:v>
                      </c:pt>
                      <c:pt idx="25">
                        <c:v>-0.231677816801688</c:v>
                      </c:pt>
                      <c:pt idx="26">
                        <c:v>2.2627487351107901E-2</c:v>
                      </c:pt>
                      <c:pt idx="27">
                        <c:v>-0.172744369033522</c:v>
                      </c:pt>
                      <c:pt idx="28">
                        <c:v>-0.13940565844387201</c:v>
                      </c:pt>
                      <c:pt idx="29">
                        <c:v>0.120380218573949</c:v>
                      </c:pt>
                      <c:pt idx="30">
                        <c:v>0.40596033905293699</c:v>
                      </c:pt>
                      <c:pt idx="31">
                        <c:v>-5.3894955465543098E-3</c:v>
                      </c:pt>
                      <c:pt idx="32">
                        <c:v>-9.0337845099237798E-2</c:v>
                      </c:pt>
                      <c:pt idx="33">
                        <c:v>-0.108498575837522</c:v>
                      </c:pt>
                      <c:pt idx="34">
                        <c:v>5.4742074512125198E-2</c:v>
                      </c:pt>
                      <c:pt idx="35">
                        <c:v>7.0303983159119801E-2</c:v>
                      </c:pt>
                      <c:pt idx="36">
                        <c:v>-8.9672283951711299E-2</c:v>
                      </c:pt>
                      <c:pt idx="37">
                        <c:v>1.3287919427050401E-2</c:v>
                      </c:pt>
                      <c:pt idx="38">
                        <c:v>-2.9449677986248399E-2</c:v>
                      </c:pt>
                      <c:pt idx="39">
                        <c:v>-5.7748319857718004E-3</c:v>
                      </c:pt>
                      <c:pt idx="40">
                        <c:v>-0.111695790235189</c:v>
                      </c:pt>
                      <c:pt idx="41">
                        <c:v>6.6564190790695602E-2</c:v>
                      </c:pt>
                      <c:pt idx="42">
                        <c:v>0.122943849814087</c:v>
                      </c:pt>
                      <c:pt idx="43">
                        <c:v>0.207474236973162</c:v>
                      </c:pt>
                      <c:pt idx="44">
                        <c:v>-6.4746726182032893E-2</c:v>
                      </c:pt>
                      <c:pt idx="45">
                        <c:v>-3.3071445672497597E-2</c:v>
                      </c:pt>
                      <c:pt idx="46">
                        <c:v>-7.2049321977941602E-2</c:v>
                      </c:pt>
                      <c:pt idx="47">
                        <c:v>0.14705138933598599</c:v>
                      </c:pt>
                      <c:pt idx="48">
                        <c:v>-4.9256664064461698E-2</c:v>
                      </c:pt>
                      <c:pt idx="49">
                        <c:v>4.5149127589665002E-2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E-DB02-42F5-9079-E030499B7ACF}"/>
                  </c:ext>
                </c:extLst>
              </c15:ser>
            </c15:filteredRadarSeries>
            <c15:filteredRadarSeries>
              <c15:ser>
                <c:idx val="191"/>
                <c:order val="19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'50d_nor'!$A$193</c15:sqref>
                        </c15:formulaRef>
                      </c:ext>
                    </c:extLst>
                    <c:strCache>
                      <c:ptCount val="1"/>
                      <c:pt idx="0">
                        <c:v>Administrative and executive secretaries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'50d_nor'!$B$193:$AY$193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-9.7686957290691705E-3</c:v>
                      </c:pt>
                      <c:pt idx="1">
                        <c:v>-7.7719675458427897E-3</c:v>
                      </c:pt>
                      <c:pt idx="2">
                        <c:v>-8.6141845725684202E-2</c:v>
                      </c:pt>
                      <c:pt idx="3">
                        <c:v>7.9532170705653896E-2</c:v>
                      </c:pt>
                      <c:pt idx="4">
                        <c:v>8.6924333686371702E-2</c:v>
                      </c:pt>
                      <c:pt idx="5">
                        <c:v>-5.97157059850527E-2</c:v>
                      </c:pt>
                      <c:pt idx="6">
                        <c:v>3.5326046726454001E-2</c:v>
                      </c:pt>
                      <c:pt idx="7">
                        <c:v>-2.7958594579281602E-2</c:v>
                      </c:pt>
                      <c:pt idx="8">
                        <c:v>-3.36969797844466E-2</c:v>
                      </c:pt>
                      <c:pt idx="9">
                        <c:v>-0.33510888618211498</c:v>
                      </c:pt>
                      <c:pt idx="10">
                        <c:v>-4.4437821603358699E-2</c:v>
                      </c:pt>
                      <c:pt idx="11">
                        <c:v>0.14508494921245699</c:v>
                      </c:pt>
                      <c:pt idx="12">
                        <c:v>-8.6212949441136194E-2</c:v>
                      </c:pt>
                      <c:pt idx="13">
                        <c:v>4.0792616380824799E-2</c:v>
                      </c:pt>
                      <c:pt idx="14">
                        <c:v>1.9189843717830501E-2</c:v>
                      </c:pt>
                      <c:pt idx="15">
                        <c:v>-6.0202422063092903E-3</c:v>
                      </c:pt>
                      <c:pt idx="16">
                        <c:v>-3.4294398379884801E-2</c:v>
                      </c:pt>
                      <c:pt idx="17">
                        <c:v>4.9367800052644899E-2</c:v>
                      </c:pt>
                      <c:pt idx="18">
                        <c:v>0.19191341889395999</c:v>
                      </c:pt>
                      <c:pt idx="19">
                        <c:v>-9.0183500420014301E-2</c:v>
                      </c:pt>
                      <c:pt idx="20">
                        <c:v>0.119872913073757</c:v>
                      </c:pt>
                      <c:pt idx="21">
                        <c:v>-2.3613971432129399E-2</c:v>
                      </c:pt>
                      <c:pt idx="22">
                        <c:v>-2.49265160921575E-2</c:v>
                      </c:pt>
                      <c:pt idx="23">
                        <c:v>-4.3551071331957701E-2</c:v>
                      </c:pt>
                      <c:pt idx="24">
                        <c:v>-0.14056938080174999</c:v>
                      </c:pt>
                      <c:pt idx="25">
                        <c:v>-0.16141716608082199</c:v>
                      </c:pt>
                      <c:pt idx="26">
                        <c:v>2.24431592971404E-2</c:v>
                      </c:pt>
                      <c:pt idx="27">
                        <c:v>-0.108991621570905</c:v>
                      </c:pt>
                      <c:pt idx="28">
                        <c:v>-0.233467839297958</c:v>
                      </c:pt>
                      <c:pt idx="29">
                        <c:v>8.5071568442057904E-2</c:v>
                      </c:pt>
                      <c:pt idx="30">
                        <c:v>0.39950908535239299</c:v>
                      </c:pt>
                      <c:pt idx="31">
                        <c:v>2.35588173783347E-2</c:v>
                      </c:pt>
                      <c:pt idx="32">
                        <c:v>5.0512788219159097E-3</c:v>
                      </c:pt>
                      <c:pt idx="33">
                        <c:v>-7.5824849947952203E-2</c:v>
                      </c:pt>
                      <c:pt idx="34">
                        <c:v>2.6866293394105002E-2</c:v>
                      </c:pt>
                      <c:pt idx="35">
                        <c:v>4.94805270794198E-2</c:v>
                      </c:pt>
                      <c:pt idx="36">
                        <c:v>-1.5249259298387E-2</c:v>
                      </c:pt>
                      <c:pt idx="37">
                        <c:v>3.7598333472113797E-2</c:v>
                      </c:pt>
                      <c:pt idx="38">
                        <c:v>5.7274739976148598E-2</c:v>
                      </c:pt>
                      <c:pt idx="39">
                        <c:v>5.0742474846547002E-2</c:v>
                      </c:pt>
                      <c:pt idx="40">
                        <c:v>-0.125617125123025</c:v>
                      </c:pt>
                      <c:pt idx="41">
                        <c:v>0.109754318924543</c:v>
                      </c:pt>
                      <c:pt idx="42">
                        <c:v>2.3386736672013499E-2</c:v>
                      </c:pt>
                      <c:pt idx="43">
                        <c:v>4.9706040809420801E-2</c:v>
                      </c:pt>
                      <c:pt idx="44">
                        <c:v>-0.13677431278395599</c:v>
                      </c:pt>
                      <c:pt idx="45">
                        <c:v>-1.6234673542893398E-2</c:v>
                      </c:pt>
                      <c:pt idx="46">
                        <c:v>-0.115098390239065</c:v>
                      </c:pt>
                      <c:pt idx="47">
                        <c:v>7.6792425343838094E-2</c:v>
                      </c:pt>
                      <c:pt idx="48">
                        <c:v>-3.7608068360497099E-2</c:v>
                      </c:pt>
                      <c:pt idx="49">
                        <c:v>0.14519101455991101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F-DB02-42F5-9079-E030499B7ACF}"/>
                  </c:ext>
                </c:extLst>
              </c15:ser>
            </c15:filteredRadarSeries>
            <c15:filteredRadarSeries>
              <c15:ser>
                <c:idx val="192"/>
                <c:order val="19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'50d_nor'!$A$194</c15:sqref>
                        </c15:formulaRef>
                      </c:ext>
                    </c:extLst>
                    <c:strCache>
                      <c:ptCount val="1"/>
                      <c:pt idx="0">
                        <c:v>Medical secretaries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'50d_nor'!$B$194:$AY$194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8.3739321245577605E-3</c:v>
                      </c:pt>
                      <c:pt idx="1">
                        <c:v>5.22821432332072E-2</c:v>
                      </c:pt>
                      <c:pt idx="2">
                        <c:v>-4.3665306815600803E-2</c:v>
                      </c:pt>
                      <c:pt idx="3">
                        <c:v>-8.0146043790393195E-2</c:v>
                      </c:pt>
                      <c:pt idx="4">
                        <c:v>-9.1395181635427602E-3</c:v>
                      </c:pt>
                      <c:pt idx="5">
                        <c:v>-3.4059498038673003E-2</c:v>
                      </c:pt>
                      <c:pt idx="6">
                        <c:v>-8.0533323121154493E-2</c:v>
                      </c:pt>
                      <c:pt idx="7">
                        <c:v>5.1383572279995997E-3</c:v>
                      </c:pt>
                      <c:pt idx="8">
                        <c:v>5.1590474470338396E-3</c:v>
                      </c:pt>
                      <c:pt idx="9">
                        <c:v>-0.27964077139755</c:v>
                      </c:pt>
                      <c:pt idx="10">
                        <c:v>-5.18112931089139E-2</c:v>
                      </c:pt>
                      <c:pt idx="11">
                        <c:v>0.103700784332607</c:v>
                      </c:pt>
                      <c:pt idx="12">
                        <c:v>7.13924686565241E-2</c:v>
                      </c:pt>
                      <c:pt idx="13">
                        <c:v>6.5291265359276707E-2</c:v>
                      </c:pt>
                      <c:pt idx="14">
                        <c:v>-2.5047667257862899E-3</c:v>
                      </c:pt>
                      <c:pt idx="15">
                        <c:v>-4.7485605344226203E-2</c:v>
                      </c:pt>
                      <c:pt idx="16">
                        <c:v>-0.133288656601082</c:v>
                      </c:pt>
                      <c:pt idx="17">
                        <c:v>4.9513729553552599E-2</c:v>
                      </c:pt>
                      <c:pt idx="18">
                        <c:v>0.15564010260757499</c:v>
                      </c:pt>
                      <c:pt idx="19">
                        <c:v>-6.06803769984606E-2</c:v>
                      </c:pt>
                      <c:pt idx="20">
                        <c:v>0.107551347453373</c:v>
                      </c:pt>
                      <c:pt idx="21">
                        <c:v>9.4213257786759097E-2</c:v>
                      </c:pt>
                      <c:pt idx="22">
                        <c:v>1.37886662208642E-2</c:v>
                      </c:pt>
                      <c:pt idx="23">
                        <c:v>-5.8526255121555099E-2</c:v>
                      </c:pt>
                      <c:pt idx="24">
                        <c:v>-5.4699218225377197E-2</c:v>
                      </c:pt>
                      <c:pt idx="25">
                        <c:v>-0.198018196902362</c:v>
                      </c:pt>
                      <c:pt idx="26">
                        <c:v>-3.2023252316378002E-2</c:v>
                      </c:pt>
                      <c:pt idx="27">
                        <c:v>-0.18259809454963399</c:v>
                      </c:pt>
                      <c:pt idx="28">
                        <c:v>-0.19293296979093899</c:v>
                      </c:pt>
                      <c:pt idx="29">
                        <c:v>6.06010653995546E-2</c:v>
                      </c:pt>
                      <c:pt idx="30">
                        <c:v>0.37012491992553398</c:v>
                      </c:pt>
                      <c:pt idx="31">
                        <c:v>8.6299330226963997E-2</c:v>
                      </c:pt>
                      <c:pt idx="32">
                        <c:v>-2.6766021340663901E-2</c:v>
                      </c:pt>
                      <c:pt idx="33">
                        <c:v>-0.13917285158703799</c:v>
                      </c:pt>
                      <c:pt idx="34">
                        <c:v>0.119331448807872</c:v>
                      </c:pt>
                      <c:pt idx="35">
                        <c:v>0.15155745398838</c:v>
                      </c:pt>
                      <c:pt idx="36">
                        <c:v>4.6677513702082403E-3</c:v>
                      </c:pt>
                      <c:pt idx="37">
                        <c:v>8.9505609164068994E-2</c:v>
                      </c:pt>
                      <c:pt idx="38">
                        <c:v>0.14956466762193299</c:v>
                      </c:pt>
                      <c:pt idx="39">
                        <c:v>5.3756167727427903E-2</c:v>
                      </c:pt>
                      <c:pt idx="40">
                        <c:v>-9.7602784331686995E-2</c:v>
                      </c:pt>
                      <c:pt idx="41">
                        <c:v>5.5826651634596602E-2</c:v>
                      </c:pt>
                      <c:pt idx="42">
                        <c:v>0.118138453276301</c:v>
                      </c:pt>
                      <c:pt idx="43">
                        <c:v>0.135146897636367</c:v>
                      </c:pt>
                      <c:pt idx="44">
                        <c:v>4.1148362137921897E-2</c:v>
                      </c:pt>
                      <c:pt idx="45">
                        <c:v>4.0614158189892197E-2</c:v>
                      </c:pt>
                      <c:pt idx="46">
                        <c:v>-6.0649821735487601E-2</c:v>
                      </c:pt>
                      <c:pt idx="47">
                        <c:v>0.165270044902038</c:v>
                      </c:pt>
                      <c:pt idx="48">
                        <c:v>-4.7764240344194103E-2</c:v>
                      </c:pt>
                      <c:pt idx="49">
                        <c:v>0.10092364332102199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0-DB02-42F5-9079-E030499B7ACF}"/>
                  </c:ext>
                </c:extLst>
              </c15:ser>
            </c15:filteredRadarSeries>
            <c15:filteredRadarSeries>
              <c15:ser>
                <c:idx val="193"/>
                <c:order val="19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'50d_nor'!$A$195</c15:sqref>
                        </c15:formulaRef>
                      </c:ext>
                    </c:extLst>
                    <c:strCache>
                      <c:ptCount val="1"/>
                      <c:pt idx="0">
                        <c:v>Legal and related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'50d_nor'!$B$195:$AY$195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-9.7959794521218693E-3</c:v>
                      </c:pt>
                      <c:pt idx="1">
                        <c:v>4.5785494678098698E-2</c:v>
                      </c:pt>
                      <c:pt idx="2">
                        <c:v>-7.6130607694309294E-2</c:v>
                      </c:pt>
                      <c:pt idx="3">
                        <c:v>4.9195128945018797E-2</c:v>
                      </c:pt>
                      <c:pt idx="4">
                        <c:v>3.5296572134184599E-2</c:v>
                      </c:pt>
                      <c:pt idx="5">
                        <c:v>3.7107725372025203E-2</c:v>
                      </c:pt>
                      <c:pt idx="6">
                        <c:v>-2.9885275286148701E-2</c:v>
                      </c:pt>
                      <c:pt idx="7">
                        <c:v>-7.6236057464868598E-2</c:v>
                      </c:pt>
                      <c:pt idx="8">
                        <c:v>4.8462715127190401E-2</c:v>
                      </c:pt>
                      <c:pt idx="9">
                        <c:v>-3.5244295564935697E-2</c:v>
                      </c:pt>
                      <c:pt idx="10">
                        <c:v>2.5411340809764899E-2</c:v>
                      </c:pt>
                      <c:pt idx="11">
                        <c:v>6.6985562647651195E-2</c:v>
                      </c:pt>
                      <c:pt idx="12">
                        <c:v>-9.1169135950000899E-3</c:v>
                      </c:pt>
                      <c:pt idx="13">
                        <c:v>4.8652109041285099E-3</c:v>
                      </c:pt>
                      <c:pt idx="14">
                        <c:v>8.1406725721683601E-2</c:v>
                      </c:pt>
                      <c:pt idx="15">
                        <c:v>-4.9710781267377199E-2</c:v>
                      </c:pt>
                      <c:pt idx="16">
                        <c:v>-5.9990062086978197E-3</c:v>
                      </c:pt>
                      <c:pt idx="17">
                        <c:v>3.5244143477764299E-2</c:v>
                      </c:pt>
                      <c:pt idx="18">
                        <c:v>9.6739691301721498E-2</c:v>
                      </c:pt>
                      <c:pt idx="19">
                        <c:v>-4.3600842011902903E-2</c:v>
                      </c:pt>
                      <c:pt idx="20">
                        <c:v>9.3107588630293295E-2</c:v>
                      </c:pt>
                      <c:pt idx="21">
                        <c:v>7.5422622040486401E-2</c:v>
                      </c:pt>
                      <c:pt idx="22">
                        <c:v>1.7574871242517301E-3</c:v>
                      </c:pt>
                      <c:pt idx="23">
                        <c:v>2.9232995487742702E-2</c:v>
                      </c:pt>
                      <c:pt idx="24">
                        <c:v>-9.9347631947574705E-2</c:v>
                      </c:pt>
                      <c:pt idx="25">
                        <c:v>-0.260128925898784</c:v>
                      </c:pt>
                      <c:pt idx="26">
                        <c:v>-4.1621496506457703E-2</c:v>
                      </c:pt>
                      <c:pt idx="27">
                        <c:v>-0.21659786360678199</c:v>
                      </c:pt>
                      <c:pt idx="28">
                        <c:v>-0.12680794427408401</c:v>
                      </c:pt>
                      <c:pt idx="29">
                        <c:v>6.8472536835053097E-2</c:v>
                      </c:pt>
                      <c:pt idx="30">
                        <c:v>0.51754686517723703</c:v>
                      </c:pt>
                      <c:pt idx="31">
                        <c:v>-4.6001611180227699E-2</c:v>
                      </c:pt>
                      <c:pt idx="32">
                        <c:v>-8.2124458151340597E-3</c:v>
                      </c:pt>
                      <c:pt idx="33">
                        <c:v>-0.248748270984579</c:v>
                      </c:pt>
                      <c:pt idx="34">
                        <c:v>5.7630721659651203E-3</c:v>
                      </c:pt>
                      <c:pt idx="35">
                        <c:v>2.1105129189517499E-2</c:v>
                      </c:pt>
                      <c:pt idx="36">
                        <c:v>-8.6984654342794204E-2</c:v>
                      </c:pt>
                      <c:pt idx="37">
                        <c:v>3.7604773589862701E-2</c:v>
                      </c:pt>
                      <c:pt idx="38">
                        <c:v>6.6715264483403799E-2</c:v>
                      </c:pt>
                      <c:pt idx="39">
                        <c:v>-4.6717100520567104E-3</c:v>
                      </c:pt>
                      <c:pt idx="40">
                        <c:v>-4.7999996512569802E-2</c:v>
                      </c:pt>
                      <c:pt idx="41">
                        <c:v>-3.10537550001842E-3</c:v>
                      </c:pt>
                      <c:pt idx="42">
                        <c:v>0.132413313677328</c:v>
                      </c:pt>
                      <c:pt idx="43">
                        <c:v>0.20524038941769801</c:v>
                      </c:pt>
                      <c:pt idx="44">
                        <c:v>3.8751426984930698E-2</c:v>
                      </c:pt>
                      <c:pt idx="45">
                        <c:v>-5.7722347437831598E-2</c:v>
                      </c:pt>
                      <c:pt idx="46">
                        <c:v>-5.2994470705299203E-2</c:v>
                      </c:pt>
                      <c:pt idx="47">
                        <c:v>0.111551156021548</c:v>
                      </c:pt>
                      <c:pt idx="48">
                        <c:v>-5.7764416448808399E-2</c:v>
                      </c:pt>
                      <c:pt idx="49">
                        <c:v>0.100076314622654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1-DB02-42F5-9079-E030499B7ACF}"/>
                  </c:ext>
                </c:extLst>
              </c15:ser>
            </c15:filteredRadarSeries>
            <c15:filteredRadarSeries>
              <c15:ser>
                <c:idx val="194"/>
                <c:order val="19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'50d_nor'!$A$196</c15:sqref>
                        </c15:formulaRef>
                      </c:ext>
                    </c:extLst>
                    <c:strCache>
                      <c:ptCount val="1"/>
                      <c:pt idx="0">
                        <c:v>Accounting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'50d_nor'!$B$196:$AY$196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-7.8433653394794203E-2</c:v>
                      </c:pt>
                      <c:pt idx="1">
                        <c:v>-2.2036112862109498E-2</c:v>
                      </c:pt>
                      <c:pt idx="2">
                        <c:v>-2.3063986559850501E-2</c:v>
                      </c:pt>
                      <c:pt idx="3">
                        <c:v>5.0311961626917298E-3</c:v>
                      </c:pt>
                      <c:pt idx="4">
                        <c:v>4.2617143766562303E-2</c:v>
                      </c:pt>
                      <c:pt idx="5">
                        <c:v>-2.7241498115666899E-2</c:v>
                      </c:pt>
                      <c:pt idx="6">
                        <c:v>-6.6780091851991102E-2</c:v>
                      </c:pt>
                      <c:pt idx="7">
                        <c:v>-0.11645462607398201</c:v>
                      </c:pt>
                      <c:pt idx="8">
                        <c:v>3.0337384989724499E-2</c:v>
                      </c:pt>
                      <c:pt idx="9">
                        <c:v>-5.29137442280459E-2</c:v>
                      </c:pt>
                      <c:pt idx="10">
                        <c:v>5.8828416556780901E-2</c:v>
                      </c:pt>
                      <c:pt idx="11">
                        <c:v>5.7590151575573303E-2</c:v>
                      </c:pt>
                      <c:pt idx="12">
                        <c:v>-4.0209141477942398E-2</c:v>
                      </c:pt>
                      <c:pt idx="13">
                        <c:v>1.1263706441467E-2</c:v>
                      </c:pt>
                      <c:pt idx="14">
                        <c:v>5.88112261126221E-2</c:v>
                      </c:pt>
                      <c:pt idx="15">
                        <c:v>-6.5873506348878799E-2</c:v>
                      </c:pt>
                      <c:pt idx="16">
                        <c:v>8.5806356868875604E-3</c:v>
                      </c:pt>
                      <c:pt idx="17">
                        <c:v>0.11248124408884901</c:v>
                      </c:pt>
                      <c:pt idx="18">
                        <c:v>8.5529799131283293E-2</c:v>
                      </c:pt>
                      <c:pt idx="19">
                        <c:v>-3.9574646744659797E-2</c:v>
                      </c:pt>
                      <c:pt idx="20">
                        <c:v>0.12480312307168399</c:v>
                      </c:pt>
                      <c:pt idx="21">
                        <c:v>0.119446328657352</c:v>
                      </c:pt>
                      <c:pt idx="22">
                        <c:v>3.18110085585716E-2</c:v>
                      </c:pt>
                      <c:pt idx="23">
                        <c:v>1.36827372904408E-2</c:v>
                      </c:pt>
                      <c:pt idx="24">
                        <c:v>-0.118955494645353</c:v>
                      </c:pt>
                      <c:pt idx="25">
                        <c:v>-0.19615708833114101</c:v>
                      </c:pt>
                      <c:pt idx="26">
                        <c:v>-7.9392592406571802E-2</c:v>
                      </c:pt>
                      <c:pt idx="27">
                        <c:v>-0.229932336370929</c:v>
                      </c:pt>
                      <c:pt idx="28">
                        <c:v>-0.19210947897210301</c:v>
                      </c:pt>
                      <c:pt idx="29">
                        <c:v>6.9257419700369402E-2</c:v>
                      </c:pt>
                      <c:pt idx="30">
                        <c:v>0.42693099048791899</c:v>
                      </c:pt>
                      <c:pt idx="31">
                        <c:v>-1.1970967884986E-2</c:v>
                      </c:pt>
                      <c:pt idx="32">
                        <c:v>2.59059002099029E-2</c:v>
                      </c:pt>
                      <c:pt idx="33">
                        <c:v>-0.22085301763502899</c:v>
                      </c:pt>
                      <c:pt idx="34">
                        <c:v>1.6098206970883301E-2</c:v>
                      </c:pt>
                      <c:pt idx="35">
                        <c:v>2.31127058157185E-2</c:v>
                      </c:pt>
                      <c:pt idx="36">
                        <c:v>-0.13098089726358</c:v>
                      </c:pt>
                      <c:pt idx="37">
                        <c:v>0.1121317788508</c:v>
                      </c:pt>
                      <c:pt idx="38">
                        <c:v>0.176101259814538</c:v>
                      </c:pt>
                      <c:pt idx="39">
                        <c:v>-5.6916159925661798E-2</c:v>
                      </c:pt>
                      <c:pt idx="40">
                        <c:v>-5.3553146263591998E-2</c:v>
                      </c:pt>
                      <c:pt idx="41">
                        <c:v>-1.8566869748551498E-2</c:v>
                      </c:pt>
                      <c:pt idx="42">
                        <c:v>0.14941617311475699</c:v>
                      </c:pt>
                      <c:pt idx="43">
                        <c:v>0.18721058400166199</c:v>
                      </c:pt>
                      <c:pt idx="44">
                        <c:v>-1.09459561483381E-2</c:v>
                      </c:pt>
                      <c:pt idx="45">
                        <c:v>-9.3131257638995005E-2</c:v>
                      </c:pt>
                      <c:pt idx="46">
                        <c:v>-3.9989326836057298E-2</c:v>
                      </c:pt>
                      <c:pt idx="47">
                        <c:v>0.13777455894384599</c:v>
                      </c:pt>
                      <c:pt idx="48">
                        <c:v>-2.2300922969945999E-2</c:v>
                      </c:pt>
                      <c:pt idx="49">
                        <c:v>0.135666856741776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2-DB02-42F5-9079-E030499B7ACF}"/>
                  </c:ext>
                </c:extLst>
              </c15:ser>
            </c15:filteredRadarSeries>
            <c15:filteredRadarSeries>
              <c15:ser>
                <c:idx val="195"/>
                <c:order val="19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'50d_nor'!$A$197</c15:sqref>
                        </c15:formulaRef>
                      </c:ext>
                    </c:extLst>
                    <c:strCache>
                      <c:ptCount val="1"/>
                      <c:pt idx="0">
                        <c:v>Statistical, mathematical and related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'50d_nor'!$B$197:$AY$197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-2.0805056067490502E-2</c:v>
                      </c:pt>
                      <c:pt idx="1">
                        <c:v>5.9224241713238202E-2</c:v>
                      </c:pt>
                      <c:pt idx="2">
                        <c:v>-7.49319753281599E-2</c:v>
                      </c:pt>
                      <c:pt idx="3">
                        <c:v>4.0472665414772201E-2</c:v>
                      </c:pt>
                      <c:pt idx="4">
                        <c:v>2.9474479774217001E-2</c:v>
                      </c:pt>
                      <c:pt idx="5">
                        <c:v>2.6656599573717899E-2</c:v>
                      </c:pt>
                      <c:pt idx="6">
                        <c:v>-1.6438532593692299E-2</c:v>
                      </c:pt>
                      <c:pt idx="7">
                        <c:v>-0.129042339198053</c:v>
                      </c:pt>
                      <c:pt idx="8">
                        <c:v>7.1796269690581E-3</c:v>
                      </c:pt>
                      <c:pt idx="9">
                        <c:v>-2.1230761943128701E-2</c:v>
                      </c:pt>
                      <c:pt idx="10">
                        <c:v>8.6437388181161506E-2</c:v>
                      </c:pt>
                      <c:pt idx="11">
                        <c:v>4.2423095888851799E-3</c:v>
                      </c:pt>
                      <c:pt idx="12">
                        <c:v>-1.06160164775494E-2</c:v>
                      </c:pt>
                      <c:pt idx="13">
                        <c:v>-2.9415133728573201E-2</c:v>
                      </c:pt>
                      <c:pt idx="14">
                        <c:v>2.35900518397721E-2</c:v>
                      </c:pt>
                      <c:pt idx="15">
                        <c:v>-4.7986554375738601E-2</c:v>
                      </c:pt>
                      <c:pt idx="16">
                        <c:v>-2.2729070735928E-3</c:v>
                      </c:pt>
                      <c:pt idx="17">
                        <c:v>5.9286899085689598E-2</c:v>
                      </c:pt>
                      <c:pt idx="18">
                        <c:v>3.1850018970284201E-2</c:v>
                      </c:pt>
                      <c:pt idx="19">
                        <c:v>-4.2745286853951299E-2</c:v>
                      </c:pt>
                      <c:pt idx="20">
                        <c:v>4.58472697209285E-2</c:v>
                      </c:pt>
                      <c:pt idx="21">
                        <c:v>2.8805168950131201E-3</c:v>
                      </c:pt>
                      <c:pt idx="22">
                        <c:v>4.5096093422926703E-3</c:v>
                      </c:pt>
                      <c:pt idx="23">
                        <c:v>5.4958416126017998E-2</c:v>
                      </c:pt>
                      <c:pt idx="24">
                        <c:v>-4.8226901820862797E-2</c:v>
                      </c:pt>
                      <c:pt idx="25">
                        <c:v>-0.14670172969289899</c:v>
                      </c:pt>
                      <c:pt idx="26">
                        <c:v>-0.16023171185031501</c:v>
                      </c:pt>
                      <c:pt idx="27">
                        <c:v>-0.164959296032443</c:v>
                      </c:pt>
                      <c:pt idx="28">
                        <c:v>-0.13305813881466599</c:v>
                      </c:pt>
                      <c:pt idx="29">
                        <c:v>3.8612980755870503E-2</c:v>
                      </c:pt>
                      <c:pt idx="30">
                        <c:v>0.43650840935131702</c:v>
                      </c:pt>
                      <c:pt idx="31">
                        <c:v>-7.3721711116968403E-2</c:v>
                      </c:pt>
                      <c:pt idx="32" formatCode="0.00E+00">
                        <c:v>-2.33156963102734E-5</c:v>
                      </c:pt>
                      <c:pt idx="33">
                        <c:v>-0.27400172528858702</c:v>
                      </c:pt>
                      <c:pt idx="34">
                        <c:v>3.8964119693219099E-2</c:v>
                      </c:pt>
                      <c:pt idx="35">
                        <c:v>1.05921001848184E-2</c:v>
                      </c:pt>
                      <c:pt idx="36">
                        <c:v>-6.60146452457228E-2</c:v>
                      </c:pt>
                      <c:pt idx="37">
                        <c:v>0.115876701382501</c:v>
                      </c:pt>
                      <c:pt idx="38">
                        <c:v>0.119650047457834</c:v>
                      </c:pt>
                      <c:pt idx="39">
                        <c:v>6.7325812324907197E-2</c:v>
                      </c:pt>
                      <c:pt idx="40">
                        <c:v>8.2080264409457697E-4</c:v>
                      </c:pt>
                      <c:pt idx="41">
                        <c:v>-2.4779875473075998E-2</c:v>
                      </c:pt>
                      <c:pt idx="42">
                        <c:v>8.2633513897234501E-2</c:v>
                      </c:pt>
                      <c:pt idx="43">
                        <c:v>0.16530032434181499</c:v>
                      </c:pt>
                      <c:pt idx="44">
                        <c:v>-2.00918628281079E-2</c:v>
                      </c:pt>
                      <c:pt idx="45">
                        <c:v>-2.7237969476804399E-2</c:v>
                      </c:pt>
                      <c:pt idx="46">
                        <c:v>6.6443304175851994E-2</c:v>
                      </c:pt>
                      <c:pt idx="47">
                        <c:v>0.20160047758724001</c:v>
                      </c:pt>
                      <c:pt idx="48">
                        <c:v>7.4118036851579198E-3</c:v>
                      </c:pt>
                      <c:pt idx="49">
                        <c:v>7.5211430289741005E-2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3-DB02-42F5-9079-E030499B7ACF}"/>
                  </c:ext>
                </c:extLst>
              </c15:ser>
            </c15:filteredRadarSeries>
            <c15:filteredRadarSeries>
              <c15:ser>
                <c:idx val="196"/>
                <c:order val="19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'50d_nor'!$A$198</c15:sqref>
                        </c15:formulaRef>
                      </c:ext>
                    </c:extLst>
                    <c:strCache>
                      <c:ptCount val="1"/>
                      <c:pt idx="0">
                        <c:v>Conference and event planners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'50d_nor'!$B$198:$AY$198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7.5070021856700003E-2</c:v>
                      </c:pt>
                      <c:pt idx="1">
                        <c:v>0.121674549888888</c:v>
                      </c:pt>
                      <c:pt idx="2">
                        <c:v>-4.6146539599567001E-2</c:v>
                      </c:pt>
                      <c:pt idx="3">
                        <c:v>0.10030209318075101</c:v>
                      </c:pt>
                      <c:pt idx="4">
                        <c:v>-2.51601945663304E-2</c:v>
                      </c:pt>
                      <c:pt idx="5">
                        <c:v>-0.18879671253047201</c:v>
                      </c:pt>
                      <c:pt idx="6">
                        <c:v>-9.9540564926674902E-2</c:v>
                      </c:pt>
                      <c:pt idx="7">
                        <c:v>-4.9376325459892399E-3</c:v>
                      </c:pt>
                      <c:pt idx="8">
                        <c:v>-1.58687988297662E-2</c:v>
                      </c:pt>
                      <c:pt idx="9">
                        <c:v>-0.14179506813666101</c:v>
                      </c:pt>
                      <c:pt idx="10">
                        <c:v>-9.0343728409618795E-2</c:v>
                      </c:pt>
                      <c:pt idx="11">
                        <c:v>-0.15308920618973099</c:v>
                      </c:pt>
                      <c:pt idx="12">
                        <c:v>-7.6687244887201494E-2</c:v>
                      </c:pt>
                      <c:pt idx="13">
                        <c:v>6.0342565753664701E-2</c:v>
                      </c:pt>
                      <c:pt idx="14">
                        <c:v>0.13976542899870401</c:v>
                      </c:pt>
                      <c:pt idx="15">
                        <c:v>3.2241064469867103E-2</c:v>
                      </c:pt>
                      <c:pt idx="16">
                        <c:v>8.2889915793797106E-2</c:v>
                      </c:pt>
                      <c:pt idx="17">
                        <c:v>1.53862261084525E-2</c:v>
                      </c:pt>
                      <c:pt idx="18">
                        <c:v>-0.115078941242983</c:v>
                      </c:pt>
                      <c:pt idx="19">
                        <c:v>-6.5209232634308806E-2</c:v>
                      </c:pt>
                      <c:pt idx="20">
                        <c:v>0.107966817846498</c:v>
                      </c:pt>
                      <c:pt idx="21">
                        <c:v>-5.1017125216603502E-2</c:v>
                      </c:pt>
                      <c:pt idx="22">
                        <c:v>-5.9244595075782801E-2</c:v>
                      </c:pt>
                      <c:pt idx="23">
                        <c:v>-8.8128840809942703E-3</c:v>
                      </c:pt>
                      <c:pt idx="24">
                        <c:v>1.0820868948558099E-2</c:v>
                      </c:pt>
                      <c:pt idx="25">
                        <c:v>-0.19836301092775199</c:v>
                      </c:pt>
                      <c:pt idx="26">
                        <c:v>-0.118803505501493</c:v>
                      </c:pt>
                      <c:pt idx="27">
                        <c:v>-8.7448443468362197E-2</c:v>
                      </c:pt>
                      <c:pt idx="28">
                        <c:v>-0.12645841775070299</c:v>
                      </c:pt>
                      <c:pt idx="29">
                        <c:v>2.4420939611606199E-2</c:v>
                      </c:pt>
                      <c:pt idx="30">
                        <c:v>0.41752515153606301</c:v>
                      </c:pt>
                      <c:pt idx="31">
                        <c:v>0.16290249812981</c:v>
                      </c:pt>
                      <c:pt idx="32">
                        <c:v>-0.159904012485512</c:v>
                      </c:pt>
                      <c:pt idx="33">
                        <c:v>-0.199186369989899</c:v>
                      </c:pt>
                      <c:pt idx="34">
                        <c:v>-4.0381533554155899E-2</c:v>
                      </c:pt>
                      <c:pt idx="35">
                        <c:v>-3.8950752474238202E-2</c:v>
                      </c:pt>
                      <c:pt idx="36">
                        <c:v>3.5686138950731298E-2</c:v>
                      </c:pt>
                      <c:pt idx="37">
                        <c:v>8.8514941425300503E-2</c:v>
                      </c:pt>
                      <c:pt idx="38">
                        <c:v>-0.11458480376301899</c:v>
                      </c:pt>
                      <c:pt idx="39">
                        <c:v>-1.4722879301471099E-2</c:v>
                      </c:pt>
                      <c:pt idx="40">
                        <c:v>-0.13662984649187601</c:v>
                      </c:pt>
                      <c:pt idx="41">
                        <c:v>-8.5587881795185103E-2</c:v>
                      </c:pt>
                      <c:pt idx="42">
                        <c:v>1.3555342225699599E-3</c:v>
                      </c:pt>
                      <c:pt idx="43">
                        <c:v>2.3512821998307201E-2</c:v>
                      </c:pt>
                      <c:pt idx="44">
                        <c:v>8.6558696393556997E-2</c:v>
                      </c:pt>
                      <c:pt idx="45">
                        <c:v>3.5776116738904302E-2</c:v>
                      </c:pt>
                      <c:pt idx="46">
                        <c:v>-1.3605018515917699E-2</c:v>
                      </c:pt>
                      <c:pt idx="47">
                        <c:v>0.13663813371214001</c:v>
                      </c:pt>
                      <c:pt idx="48">
                        <c:v>-2.0317787559639901E-2</c:v>
                      </c:pt>
                      <c:pt idx="49">
                        <c:v>7.3858766504502696E-2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4-DB02-42F5-9079-E030499B7ACF}"/>
                  </c:ext>
                </c:extLst>
              </c15:ser>
            </c15:filteredRadarSeries>
            <c15:filteredRadarSeries>
              <c15:ser>
                <c:idx val="197"/>
                <c:order val="19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'50d_nor'!$A$199</c15:sqref>
                        </c15:formulaRef>
                      </c:ext>
                    </c:extLst>
                    <c:strCache>
                      <c:ptCount val="1"/>
                      <c:pt idx="0">
                        <c:v>Gallery, museum and library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'50d_nor'!$B$199:$AY$199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5.2232987590349E-2</c:v>
                      </c:pt>
                      <c:pt idx="1">
                        <c:v>0.105437996141478</c:v>
                      </c:pt>
                      <c:pt idx="2">
                        <c:v>-1.0942506826817199E-2</c:v>
                      </c:pt>
                      <c:pt idx="3">
                        <c:v>-3.1583470466241E-2</c:v>
                      </c:pt>
                      <c:pt idx="4">
                        <c:v>5.01569971550214E-2</c:v>
                      </c:pt>
                      <c:pt idx="5">
                        <c:v>-0.16690827577921499</c:v>
                      </c:pt>
                      <c:pt idx="6">
                        <c:v>-0.21214079048777801</c:v>
                      </c:pt>
                      <c:pt idx="7">
                        <c:v>-0.10489583505092299</c:v>
                      </c:pt>
                      <c:pt idx="8">
                        <c:v>3.5501362559763598E-2</c:v>
                      </c:pt>
                      <c:pt idx="9">
                        <c:v>-6.8099164224809994E-2</c:v>
                      </c:pt>
                      <c:pt idx="10">
                        <c:v>5.9250379723432001E-3</c:v>
                      </c:pt>
                      <c:pt idx="11">
                        <c:v>-2.67851503814307E-2</c:v>
                      </c:pt>
                      <c:pt idx="12">
                        <c:v>5.2034530645111099E-2</c:v>
                      </c:pt>
                      <c:pt idx="13">
                        <c:v>2.0802544513533899E-2</c:v>
                      </c:pt>
                      <c:pt idx="14">
                        <c:v>2.4792604607898502E-2</c:v>
                      </c:pt>
                      <c:pt idx="15">
                        <c:v>7.6110732521518804E-3</c:v>
                      </c:pt>
                      <c:pt idx="16">
                        <c:v>1.82745321100201E-2</c:v>
                      </c:pt>
                      <c:pt idx="17">
                        <c:v>0.115890454353249</c:v>
                      </c:pt>
                      <c:pt idx="18">
                        <c:v>-3.9217552506725699E-2</c:v>
                      </c:pt>
                      <c:pt idx="19">
                        <c:v>-5.3116939630938199E-2</c:v>
                      </c:pt>
                      <c:pt idx="20">
                        <c:v>0.25499638216044801</c:v>
                      </c:pt>
                      <c:pt idx="21">
                        <c:v>6.3821003604517507E-2</c:v>
                      </c:pt>
                      <c:pt idx="22">
                        <c:v>-0.17047887796216499</c:v>
                      </c:pt>
                      <c:pt idx="23">
                        <c:v>6.2421256747767998E-3</c:v>
                      </c:pt>
                      <c:pt idx="24">
                        <c:v>-1.8961377465519302E-2</c:v>
                      </c:pt>
                      <c:pt idx="25">
                        <c:v>-0.118977369932892</c:v>
                      </c:pt>
                      <c:pt idx="26">
                        <c:v>-0.14647940153591499</c:v>
                      </c:pt>
                      <c:pt idx="27">
                        <c:v>-4.45440415292295E-2</c:v>
                      </c:pt>
                      <c:pt idx="28">
                        <c:v>-0.16009254274433199</c:v>
                      </c:pt>
                      <c:pt idx="29">
                        <c:v>-0.187186740195319</c:v>
                      </c:pt>
                      <c:pt idx="30">
                        <c:v>0.33103325714306298</c:v>
                      </c:pt>
                      <c:pt idx="31">
                        <c:v>-9.9185829403146103E-2</c:v>
                      </c:pt>
                      <c:pt idx="32">
                        <c:v>5.0065094994395001E-2</c:v>
                      </c:pt>
                      <c:pt idx="33">
                        <c:v>-0.24013543401667101</c:v>
                      </c:pt>
                      <c:pt idx="34">
                        <c:v>-6.8493382823340304E-2</c:v>
                      </c:pt>
                      <c:pt idx="35">
                        <c:v>0.14418954543476201</c:v>
                      </c:pt>
                      <c:pt idx="36">
                        <c:v>9.3744028976223706E-2</c:v>
                      </c:pt>
                      <c:pt idx="37">
                        <c:v>0.13266535302735499</c:v>
                      </c:pt>
                      <c:pt idx="38">
                        <c:v>0.115547115869003</c:v>
                      </c:pt>
                      <c:pt idx="39">
                        <c:v>2.2436788453599501E-2</c:v>
                      </c:pt>
                      <c:pt idx="40">
                        <c:v>0.124242614400144</c:v>
                      </c:pt>
                      <c:pt idx="41">
                        <c:v>-3.8086092074903002E-2</c:v>
                      </c:pt>
                      <c:pt idx="42">
                        <c:v>7.3613720763590004E-2</c:v>
                      </c:pt>
                      <c:pt idx="43">
                        <c:v>1.1018187697771601E-3</c:v>
                      </c:pt>
                      <c:pt idx="44">
                        <c:v>-3.8694017961032702E-2</c:v>
                      </c:pt>
                      <c:pt idx="45">
                        <c:v>9.6305827852630005E-2</c:v>
                      </c:pt>
                      <c:pt idx="46">
                        <c:v>-3.7127241002596401E-2</c:v>
                      </c:pt>
                      <c:pt idx="47">
                        <c:v>-8.9129165295743495E-2</c:v>
                      </c:pt>
                      <c:pt idx="48">
                        <c:v>-0.108650421728112</c:v>
                      </c:pt>
                      <c:pt idx="49">
                        <c:v>-3.2017910808018399E-2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5-DB02-42F5-9079-E030499B7ACF}"/>
                  </c:ext>
                </c:extLst>
              </c15:ser>
            </c15:filteredRadarSeries>
            <c15:filteredRadarSeries>
              <c15:ser>
                <c:idx val="198"/>
                <c:order val="19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'50d_nor'!$A$200</c15:sqref>
                        </c15:formulaRef>
                      </c:ext>
                    </c:extLst>
                    <c:strCache>
                      <c:ptCount val="1"/>
                      <c:pt idx="0">
                        <c:v>Customs and border inspectors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'50d_nor'!$B$200:$AY$200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4.7243124518719697E-2</c:v>
                      </c:pt>
                      <c:pt idx="1">
                        <c:v>-7.5621678182125396E-2</c:v>
                      </c:pt>
                      <c:pt idx="2">
                        <c:v>-2.7895482943662401E-2</c:v>
                      </c:pt>
                      <c:pt idx="3">
                        <c:v>-2.2392197251286199E-2</c:v>
                      </c:pt>
                      <c:pt idx="4">
                        <c:v>5.3471516744469103E-3</c:v>
                      </c:pt>
                      <c:pt idx="5">
                        <c:v>-0.12633336701917</c:v>
                      </c:pt>
                      <c:pt idx="6">
                        <c:v>-6.0817160401997201E-2</c:v>
                      </c:pt>
                      <c:pt idx="7">
                        <c:v>7.5893000537510498E-3</c:v>
                      </c:pt>
                      <c:pt idx="8">
                        <c:v>0.16461719253988499</c:v>
                      </c:pt>
                      <c:pt idx="9">
                        <c:v>-0.22515440894722599</c:v>
                      </c:pt>
                      <c:pt idx="10">
                        <c:v>5.1889535709195501E-2</c:v>
                      </c:pt>
                      <c:pt idx="11">
                        <c:v>-3.4879473085060501E-2</c:v>
                      </c:pt>
                      <c:pt idx="12">
                        <c:v>-1.1992753047268601E-2</c:v>
                      </c:pt>
                      <c:pt idx="13">
                        <c:v>-5.5528847265278796E-3</c:v>
                      </c:pt>
                      <c:pt idx="14">
                        <c:v>0.105988879873974</c:v>
                      </c:pt>
                      <c:pt idx="15">
                        <c:v>5.8856591866072498E-2</c:v>
                      </c:pt>
                      <c:pt idx="16">
                        <c:v>2.7806758271951799E-2</c:v>
                      </c:pt>
                      <c:pt idx="17">
                        <c:v>-5.6311028561052398E-2</c:v>
                      </c:pt>
                      <c:pt idx="18">
                        <c:v>6.6328002974851905E-2</c:v>
                      </c:pt>
                      <c:pt idx="19">
                        <c:v>-1.35332418646383E-2</c:v>
                      </c:pt>
                      <c:pt idx="20">
                        <c:v>0.11452364982417999</c:v>
                      </c:pt>
                      <c:pt idx="21">
                        <c:v>-5.78561377238088E-3</c:v>
                      </c:pt>
                      <c:pt idx="22">
                        <c:v>4.19384281549011E-3</c:v>
                      </c:pt>
                      <c:pt idx="23">
                        <c:v>2.2179664473389801E-3</c:v>
                      </c:pt>
                      <c:pt idx="24">
                        <c:v>-6.7805242010801597E-2</c:v>
                      </c:pt>
                      <c:pt idx="25">
                        <c:v>-0.30710794682056702</c:v>
                      </c:pt>
                      <c:pt idx="26">
                        <c:v>0.104674362205528</c:v>
                      </c:pt>
                      <c:pt idx="27">
                        <c:v>5.3958011135924397E-2</c:v>
                      </c:pt>
                      <c:pt idx="28">
                        <c:v>9.0575298634073501E-2</c:v>
                      </c:pt>
                      <c:pt idx="29">
                        <c:v>-5.5494478764880298E-2</c:v>
                      </c:pt>
                      <c:pt idx="30">
                        <c:v>0.39584270338197602</c:v>
                      </c:pt>
                      <c:pt idx="31">
                        <c:v>-4.7321469170149101E-2</c:v>
                      </c:pt>
                      <c:pt idx="32">
                        <c:v>-0.14188553125567699</c:v>
                      </c:pt>
                      <c:pt idx="33">
                        <c:v>-5.7622425522280203E-2</c:v>
                      </c:pt>
                      <c:pt idx="34">
                        <c:v>4.5991856487887402E-2</c:v>
                      </c:pt>
                      <c:pt idx="35">
                        <c:v>7.9112642252319398E-2</c:v>
                      </c:pt>
                      <c:pt idx="36">
                        <c:v>-1.66400919812149E-2</c:v>
                      </c:pt>
                      <c:pt idx="37">
                        <c:v>-1.7247972788276798E-2</c:v>
                      </c:pt>
                      <c:pt idx="38">
                        <c:v>-0.10581841612163199</c:v>
                      </c:pt>
                      <c:pt idx="39">
                        <c:v>0.18956921006389499</c:v>
                      </c:pt>
                      <c:pt idx="40">
                        <c:v>-3.1900085522733601E-2</c:v>
                      </c:pt>
                      <c:pt idx="41">
                        <c:v>3.9463487909492098E-2</c:v>
                      </c:pt>
                      <c:pt idx="42">
                        <c:v>0.29416728199845399</c:v>
                      </c:pt>
                      <c:pt idx="43">
                        <c:v>-4.6070194657673202E-2</c:v>
                      </c:pt>
                      <c:pt idx="44">
                        <c:v>-3.0263415585996899E-2</c:v>
                      </c:pt>
                      <c:pt idx="45">
                        <c:v>-0.10483456779914301</c:v>
                      </c:pt>
                      <c:pt idx="46">
                        <c:v>-2.4546543729204399E-2</c:v>
                      </c:pt>
                      <c:pt idx="47">
                        <c:v>0.19840558425115701</c:v>
                      </c:pt>
                      <c:pt idx="48">
                        <c:v>-2.2119108711647101E-2</c:v>
                      </c:pt>
                      <c:pt idx="49">
                        <c:v>-0.147964274235939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6-DB02-42F5-9079-E030499B7ACF}"/>
                  </c:ext>
                </c:extLst>
              </c15:ser>
            </c15:filteredRadarSeries>
            <c15:filteredRadarSeries>
              <c15:ser>
                <c:idx val="199"/>
                <c:order val="19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'50d_nor'!$A$201</c15:sqref>
                        </c15:formulaRef>
                      </c:ext>
                    </c:extLst>
                    <c:strCache>
                      <c:ptCount val="1"/>
                      <c:pt idx="0">
                        <c:v>Government tax and excise officials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'50d_nor'!$B$201:$AY$201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1.3100075876137001E-2</c:v>
                      </c:pt>
                      <c:pt idx="1">
                        <c:v>-0.10796076192589001</c:v>
                      </c:pt>
                      <c:pt idx="2">
                        <c:v>4.6028028790837401E-2</c:v>
                      </c:pt>
                      <c:pt idx="3">
                        <c:v>-7.6338045790630193E-2</c:v>
                      </c:pt>
                      <c:pt idx="4">
                        <c:v>-2.3572368576556101E-2</c:v>
                      </c:pt>
                      <c:pt idx="5">
                        <c:v>2.9023883666335099E-2</c:v>
                      </c:pt>
                      <c:pt idx="6">
                        <c:v>-2.03872222546111E-2</c:v>
                      </c:pt>
                      <c:pt idx="7">
                        <c:v>-6.8737311227866596E-2</c:v>
                      </c:pt>
                      <c:pt idx="8">
                        <c:v>3.4310569804971401E-2</c:v>
                      </c:pt>
                      <c:pt idx="9">
                        <c:v>-0.10707550628521199</c:v>
                      </c:pt>
                      <c:pt idx="10">
                        <c:v>-5.1471319096990202E-2</c:v>
                      </c:pt>
                      <c:pt idx="11">
                        <c:v>2.3202982530975601E-2</c:v>
                      </c:pt>
                      <c:pt idx="12">
                        <c:v>5.4833777684249997E-2</c:v>
                      </c:pt>
                      <c:pt idx="13">
                        <c:v>-8.9584619342621893E-2</c:v>
                      </c:pt>
                      <c:pt idx="14">
                        <c:v>8.6218093202501705E-2</c:v>
                      </c:pt>
                      <c:pt idx="15">
                        <c:v>2.8361223722844001E-2</c:v>
                      </c:pt>
                      <c:pt idx="16">
                        <c:v>-3.5138058885055397E-2</c:v>
                      </c:pt>
                      <c:pt idx="17">
                        <c:v>-2.3797383242877099E-2</c:v>
                      </c:pt>
                      <c:pt idx="18">
                        <c:v>0.106184336725548</c:v>
                      </c:pt>
                      <c:pt idx="19">
                        <c:v>-0.11369306615182</c:v>
                      </c:pt>
                      <c:pt idx="20">
                        <c:v>0.175706753039932</c:v>
                      </c:pt>
                      <c:pt idx="21">
                        <c:v>-0.106709930103846</c:v>
                      </c:pt>
                      <c:pt idx="22">
                        <c:v>-1.9087736758548898E-2</c:v>
                      </c:pt>
                      <c:pt idx="23">
                        <c:v>-9.4973239816687094E-2</c:v>
                      </c:pt>
                      <c:pt idx="24">
                        <c:v>-0.123076306073297</c:v>
                      </c:pt>
                      <c:pt idx="25">
                        <c:v>-0.35244251394375897</c:v>
                      </c:pt>
                      <c:pt idx="26">
                        <c:v>2.7801350771909299E-2</c:v>
                      </c:pt>
                      <c:pt idx="27">
                        <c:v>1.91883798718997E-3</c:v>
                      </c:pt>
                      <c:pt idx="28">
                        <c:v>-2.6193712635990601E-2</c:v>
                      </c:pt>
                      <c:pt idx="29">
                        <c:v>8.3194594208806094E-2</c:v>
                      </c:pt>
                      <c:pt idx="30">
                        <c:v>0.45580964690375497</c:v>
                      </c:pt>
                      <c:pt idx="31">
                        <c:v>7.0898411629938804E-2</c:v>
                      </c:pt>
                      <c:pt idx="32">
                        <c:v>-0.10650320348629699</c:v>
                      </c:pt>
                      <c:pt idx="33">
                        <c:v>-2.96353569901514E-2</c:v>
                      </c:pt>
                      <c:pt idx="34">
                        <c:v>7.2828533177248002E-3</c:v>
                      </c:pt>
                      <c:pt idx="35">
                        <c:v>-2.0626095487835401E-2</c:v>
                      </c:pt>
                      <c:pt idx="36">
                        <c:v>-1.43465849392535E-2</c:v>
                      </c:pt>
                      <c:pt idx="37">
                        <c:v>-5.0619525752657601E-2</c:v>
                      </c:pt>
                      <c:pt idx="38">
                        <c:v>1.91029766432111E-2</c:v>
                      </c:pt>
                      <c:pt idx="39">
                        <c:v>2.4105000813037299E-2</c:v>
                      </c:pt>
                      <c:pt idx="40">
                        <c:v>-0.101980887977386</c:v>
                      </c:pt>
                      <c:pt idx="41">
                        <c:v>0.11430248012837201</c:v>
                      </c:pt>
                      <c:pt idx="42">
                        <c:v>8.7559267006176E-2</c:v>
                      </c:pt>
                      <c:pt idx="43">
                        <c:v>2.36126030861772E-2</c:v>
                      </c:pt>
                      <c:pt idx="44">
                        <c:v>-8.2205082616202699E-2</c:v>
                      </c:pt>
                      <c:pt idx="45">
                        <c:v>-9.4556775391139297E-2</c:v>
                      </c:pt>
                      <c:pt idx="46">
                        <c:v>-0.174266406635566</c:v>
                      </c:pt>
                      <c:pt idx="47">
                        <c:v>0.16804210126691099</c:v>
                      </c:pt>
                      <c:pt idx="48">
                        <c:v>0.12847385366392799</c:v>
                      </c:pt>
                      <c:pt idx="49">
                        <c:v>-1.2436936356833701E-2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7-DB02-42F5-9079-E030499B7ACF}"/>
                  </c:ext>
                </c:extLst>
              </c15:ser>
            </c15:filteredRadarSeries>
            <c15:filteredRadarSeries>
              <c15:ser>
                <c:idx val="200"/>
                <c:order val="20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'50d_nor'!$A$202</c15:sqref>
                        </c15:formulaRef>
                      </c:ext>
                    </c:extLst>
                    <c:strCache>
                      <c:ptCount val="1"/>
                      <c:pt idx="0">
                        <c:v>Government social benefits officials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'50d_nor'!$B$202:$AY$202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7.9736084543052602E-2</c:v>
                      </c:pt>
                      <c:pt idx="1">
                        <c:v>7.5632494990079202E-3</c:v>
                      </c:pt>
                      <c:pt idx="2">
                        <c:v>2.5002683958688401E-2</c:v>
                      </c:pt>
                      <c:pt idx="3">
                        <c:v>-4.9758586785318998E-2</c:v>
                      </c:pt>
                      <c:pt idx="4">
                        <c:v>-6.0452588702875204E-3</c:v>
                      </c:pt>
                      <c:pt idx="5">
                        <c:v>4.1313695371685798E-2</c:v>
                      </c:pt>
                      <c:pt idx="6">
                        <c:v>-6.2351618526367003E-2</c:v>
                      </c:pt>
                      <c:pt idx="7">
                        <c:v>-4.8487328394712703E-2</c:v>
                      </c:pt>
                      <c:pt idx="8">
                        <c:v>6.30632121658298E-3</c:v>
                      </c:pt>
                      <c:pt idx="9">
                        <c:v>-4.9072768026926901E-2</c:v>
                      </c:pt>
                      <c:pt idx="10">
                        <c:v>5.47159060252624E-3</c:v>
                      </c:pt>
                      <c:pt idx="11">
                        <c:v>-3.3096857623042097E-2</c:v>
                      </c:pt>
                      <c:pt idx="12">
                        <c:v>2.26442021228066E-2</c:v>
                      </c:pt>
                      <c:pt idx="13">
                        <c:v>-5.6816784676424002E-2</c:v>
                      </c:pt>
                      <c:pt idx="14">
                        <c:v>5.3710186071291098E-2</c:v>
                      </c:pt>
                      <c:pt idx="15">
                        <c:v>1.96819738161663E-2</c:v>
                      </c:pt>
                      <c:pt idx="16">
                        <c:v>3.3638942306466598E-3</c:v>
                      </c:pt>
                      <c:pt idx="17">
                        <c:v>-3.1862381842419497E-2</c:v>
                      </c:pt>
                      <c:pt idx="18">
                        <c:v>0.16106800059387</c:v>
                      </c:pt>
                      <c:pt idx="19">
                        <c:v>-6.51134510606102E-2</c:v>
                      </c:pt>
                      <c:pt idx="20">
                        <c:v>3.47593829110555E-2</c:v>
                      </c:pt>
                      <c:pt idx="21">
                        <c:v>1.6323990526886299E-2</c:v>
                      </c:pt>
                      <c:pt idx="22">
                        <c:v>-5.0497319814442401E-2</c:v>
                      </c:pt>
                      <c:pt idx="23">
                        <c:v>-7.4647752402847697E-2</c:v>
                      </c:pt>
                      <c:pt idx="24">
                        <c:v>-2.8268100838884199E-2</c:v>
                      </c:pt>
                      <c:pt idx="25">
                        <c:v>-0.30780802650865002</c:v>
                      </c:pt>
                      <c:pt idx="26">
                        <c:v>-1.34609954784324E-2</c:v>
                      </c:pt>
                      <c:pt idx="27">
                        <c:v>-7.8872276930690793E-2</c:v>
                      </c:pt>
                      <c:pt idx="28">
                        <c:v>-5.69722220461025E-2</c:v>
                      </c:pt>
                      <c:pt idx="29">
                        <c:v>0.103444630166933</c:v>
                      </c:pt>
                      <c:pt idx="30">
                        <c:v>0.60700286475298004</c:v>
                      </c:pt>
                      <c:pt idx="31">
                        <c:v>0.113603393983429</c:v>
                      </c:pt>
                      <c:pt idx="32">
                        <c:v>-9.9188818736254694E-2</c:v>
                      </c:pt>
                      <c:pt idx="33">
                        <c:v>-0.14680777400627901</c:v>
                      </c:pt>
                      <c:pt idx="34">
                        <c:v>-8.6716724213599994E-2</c:v>
                      </c:pt>
                      <c:pt idx="35">
                        <c:v>-1.7783926766471302E-2</c:v>
                      </c:pt>
                      <c:pt idx="36">
                        <c:v>-7.5146886919786396E-2</c:v>
                      </c:pt>
                      <c:pt idx="37">
                        <c:v>-1.4424109191444E-2</c:v>
                      </c:pt>
                      <c:pt idx="38">
                        <c:v>2.6043238653013601E-2</c:v>
                      </c:pt>
                      <c:pt idx="39">
                        <c:v>-1.2252508873194699E-2</c:v>
                      </c:pt>
                      <c:pt idx="40">
                        <c:v>-0.11037765619753701</c:v>
                      </c:pt>
                      <c:pt idx="41">
                        <c:v>1.00211721935679E-2</c:v>
                      </c:pt>
                      <c:pt idx="42">
                        <c:v>7.0183258250710603E-2</c:v>
                      </c:pt>
                      <c:pt idx="43">
                        <c:v>7.2400703315172399E-2</c:v>
                      </c:pt>
                      <c:pt idx="44">
                        <c:v>-2.4961592769120199E-2</c:v>
                      </c:pt>
                      <c:pt idx="45">
                        <c:v>-7.8269849106531494E-2</c:v>
                      </c:pt>
                      <c:pt idx="46">
                        <c:v>-0.15204195001700799</c:v>
                      </c:pt>
                      <c:pt idx="47">
                        <c:v>0.17737802420925999</c:v>
                      </c:pt>
                      <c:pt idx="48">
                        <c:v>4.8766375349456603E-2</c:v>
                      </c:pt>
                      <c:pt idx="49">
                        <c:v>-1.4709809893644701E-2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8-DB02-42F5-9079-E030499B7ACF}"/>
                  </c:ext>
                </c:extLst>
              </c15:ser>
            </c15:filteredRadarSeries>
            <c15:filteredRadarSeries>
              <c15:ser>
                <c:idx val="201"/>
                <c:order val="20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'50d_nor'!$A$203</c15:sqref>
                        </c15:formulaRef>
                      </c:ext>
                    </c:extLst>
                    <c:strCache>
                      <c:ptCount val="1"/>
                      <c:pt idx="0">
                        <c:v>Government licensing officials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'50d_nor'!$B$203:$AY$203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4.3167186899682498E-2</c:v>
                      </c:pt>
                      <c:pt idx="1">
                        <c:v>-0.13104405937451699</c:v>
                      </c:pt>
                      <c:pt idx="2">
                        <c:v>2.1106221331448102E-3</c:v>
                      </c:pt>
                      <c:pt idx="3">
                        <c:v>5.5794512230879299E-2</c:v>
                      </c:pt>
                      <c:pt idx="4">
                        <c:v>-7.5454036991750503E-2</c:v>
                      </c:pt>
                      <c:pt idx="5">
                        <c:v>-2.62858523008377E-2</c:v>
                      </c:pt>
                      <c:pt idx="6">
                        <c:v>-0.10895054517685999</c:v>
                      </c:pt>
                      <c:pt idx="7">
                        <c:v>-3.9448925070336101E-2</c:v>
                      </c:pt>
                      <c:pt idx="8">
                        <c:v>5.15541026230735E-2</c:v>
                      </c:pt>
                      <c:pt idx="9">
                        <c:v>-5.5571599537379099E-2</c:v>
                      </c:pt>
                      <c:pt idx="10">
                        <c:v>4.2392477156745302E-2</c:v>
                      </c:pt>
                      <c:pt idx="11">
                        <c:v>1.5508095352355099E-2</c:v>
                      </c:pt>
                      <c:pt idx="12">
                        <c:v>-2.3081307030778601E-2</c:v>
                      </c:pt>
                      <c:pt idx="13">
                        <c:v>-3.58856836599874E-2</c:v>
                      </c:pt>
                      <c:pt idx="14">
                        <c:v>7.4748235158745693E-2</c:v>
                      </c:pt>
                      <c:pt idx="15">
                        <c:v>7.2979549773602298E-2</c:v>
                      </c:pt>
                      <c:pt idx="16">
                        <c:v>-5.15763193861387E-2</c:v>
                      </c:pt>
                      <c:pt idx="17">
                        <c:v>-9.2760908073570298E-4</c:v>
                      </c:pt>
                      <c:pt idx="18">
                        <c:v>0.133466101933089</c:v>
                      </c:pt>
                      <c:pt idx="19">
                        <c:v>-8.7186028869561005E-2</c:v>
                      </c:pt>
                      <c:pt idx="20">
                        <c:v>0.130394352134377</c:v>
                      </c:pt>
                      <c:pt idx="21">
                        <c:v>3.3616478621496103E-2</c:v>
                      </c:pt>
                      <c:pt idx="22">
                        <c:v>-4.4078298697651397E-2</c:v>
                      </c:pt>
                      <c:pt idx="23">
                        <c:v>-7.3717649163305601E-2</c:v>
                      </c:pt>
                      <c:pt idx="24">
                        <c:v>-0.123133062670437</c:v>
                      </c:pt>
                      <c:pt idx="25">
                        <c:v>-0.332668109533721</c:v>
                      </c:pt>
                      <c:pt idx="26">
                        <c:v>4.0732159214219701E-2</c:v>
                      </c:pt>
                      <c:pt idx="27">
                        <c:v>-3.4280377248978297E-2</c:v>
                      </c:pt>
                      <c:pt idx="28">
                        <c:v>-7.6669885392896694E-2</c:v>
                      </c:pt>
                      <c:pt idx="29">
                        <c:v>8.3121947809335194E-3</c:v>
                      </c:pt>
                      <c:pt idx="30">
                        <c:v>0.54777593831405502</c:v>
                      </c:pt>
                      <c:pt idx="31">
                        <c:v>7.7225205522492898E-3</c:v>
                      </c:pt>
                      <c:pt idx="32">
                        <c:v>-0.14794314316672599</c:v>
                      </c:pt>
                      <c:pt idx="33">
                        <c:v>-8.9911849494378193E-2</c:v>
                      </c:pt>
                      <c:pt idx="34">
                        <c:v>3.4697706217012201E-3</c:v>
                      </c:pt>
                      <c:pt idx="35">
                        <c:v>-8.1990256315673995E-3</c:v>
                      </c:pt>
                      <c:pt idx="36">
                        <c:v>-8.0942635092710001E-4</c:v>
                      </c:pt>
                      <c:pt idx="37">
                        <c:v>-6.1472082705339499E-2</c:v>
                      </c:pt>
                      <c:pt idx="38">
                        <c:v>-3.6677306703265598E-2</c:v>
                      </c:pt>
                      <c:pt idx="39">
                        <c:v>1.3132961424321601E-2</c:v>
                      </c:pt>
                      <c:pt idx="40">
                        <c:v>-9.0632957202222503E-2</c:v>
                      </c:pt>
                      <c:pt idx="41">
                        <c:v>3.4784169634300803E-2</c:v>
                      </c:pt>
                      <c:pt idx="42">
                        <c:v>7.1963742251729995E-2</c:v>
                      </c:pt>
                      <c:pt idx="43">
                        <c:v>6.8803329919687101E-2</c:v>
                      </c:pt>
                      <c:pt idx="44">
                        <c:v>-6.6889477056510299E-2</c:v>
                      </c:pt>
                      <c:pt idx="45">
                        <c:v>-9.6923135068432698E-2</c:v>
                      </c:pt>
                      <c:pt idx="46">
                        <c:v>-0.150725273231162</c:v>
                      </c:pt>
                      <c:pt idx="47">
                        <c:v>0.222872744241115</c:v>
                      </c:pt>
                      <c:pt idx="48">
                        <c:v>9.2029535887773201E-3</c:v>
                      </c:pt>
                      <c:pt idx="49">
                        <c:v>-5.1991788406479097E-2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9-DB02-42F5-9079-E030499B7ACF}"/>
                  </c:ext>
                </c:extLst>
              </c15:ser>
            </c15:filteredRadarSeries>
            <c15:filteredRadarSeries>
              <c15:ser>
                <c:idx val="202"/>
                <c:order val="20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'50d_nor'!$A$204</c15:sqref>
                        </c15:formulaRef>
                      </c:ext>
                    </c:extLst>
                    <c:strCache>
                      <c:ptCount val="1"/>
                      <c:pt idx="0">
                        <c:v>Police inspectors and detectives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'50d_nor'!$B$204:$AY$204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0.12509617608113899</c:v>
                      </c:pt>
                      <c:pt idx="1">
                        <c:v>-0.15777771677033101</c:v>
                      </c:pt>
                      <c:pt idx="2">
                        <c:v>5.4539548289216901E-2</c:v>
                      </c:pt>
                      <c:pt idx="3">
                        <c:v>-5.2571254237956999E-2</c:v>
                      </c:pt>
                      <c:pt idx="4">
                        <c:v>7.4815900401335705E-2</c:v>
                      </c:pt>
                      <c:pt idx="5">
                        <c:v>-0.13263203267625101</c:v>
                      </c:pt>
                      <c:pt idx="6">
                        <c:v>-8.9769377801700495E-2</c:v>
                      </c:pt>
                      <c:pt idx="7">
                        <c:v>0.10720464763959001</c:v>
                      </c:pt>
                      <c:pt idx="8">
                        <c:v>0.10952715138388</c:v>
                      </c:pt>
                      <c:pt idx="9">
                        <c:v>-0.20656139013205699</c:v>
                      </c:pt>
                      <c:pt idx="10">
                        <c:v>-1.1831123363389E-2</c:v>
                      </c:pt>
                      <c:pt idx="11">
                        <c:v>-5.82199901820874E-2</c:v>
                      </c:pt>
                      <c:pt idx="12">
                        <c:v>-0.13321040977623899</c:v>
                      </c:pt>
                      <c:pt idx="13">
                        <c:v>3.0724592469732501E-2</c:v>
                      </c:pt>
                      <c:pt idx="14">
                        <c:v>0.14688510149817799</c:v>
                      </c:pt>
                      <c:pt idx="15">
                        <c:v>-2.30652678030373E-2</c:v>
                      </c:pt>
                      <c:pt idx="16">
                        <c:v>-3.34000484656282E-3</c:v>
                      </c:pt>
                      <c:pt idx="17">
                        <c:v>1.30814162347493E-2</c:v>
                      </c:pt>
                      <c:pt idx="18">
                        <c:v>-6.0140278473404599E-2</c:v>
                      </c:pt>
                      <c:pt idx="19">
                        <c:v>-8.8995739666667698E-2</c:v>
                      </c:pt>
                      <c:pt idx="20">
                        <c:v>0.112953235038515</c:v>
                      </c:pt>
                      <c:pt idx="21">
                        <c:v>0.159509382375607</c:v>
                      </c:pt>
                      <c:pt idx="22">
                        <c:v>7.1348708683041898E-2</c:v>
                      </c:pt>
                      <c:pt idx="23">
                        <c:v>6.4404475047725104E-2</c:v>
                      </c:pt>
                      <c:pt idx="24">
                        <c:v>-0.11888537774631799</c:v>
                      </c:pt>
                      <c:pt idx="25">
                        <c:v>-0.32784753076657203</c:v>
                      </c:pt>
                      <c:pt idx="26">
                        <c:v>8.2388126747888601E-3</c:v>
                      </c:pt>
                      <c:pt idx="27">
                        <c:v>2.73645363215534E-2</c:v>
                      </c:pt>
                      <c:pt idx="28">
                        <c:v>-3.3346465147705798E-2</c:v>
                      </c:pt>
                      <c:pt idx="29">
                        <c:v>-0.112944113321963</c:v>
                      </c:pt>
                      <c:pt idx="30">
                        <c:v>0.25413105159521998</c:v>
                      </c:pt>
                      <c:pt idx="31">
                        <c:v>-6.8780879626203995E-2</c:v>
                      </c:pt>
                      <c:pt idx="32">
                        <c:v>-0.103295425250106</c:v>
                      </c:pt>
                      <c:pt idx="33">
                        <c:v>-0.262922642513226</c:v>
                      </c:pt>
                      <c:pt idx="34">
                        <c:v>0.12390368259153001</c:v>
                      </c:pt>
                      <c:pt idx="35">
                        <c:v>0.12544904783386401</c:v>
                      </c:pt>
                      <c:pt idx="36">
                        <c:v>6.9149956616829503E-2</c:v>
                      </c:pt>
                      <c:pt idx="37">
                        <c:v>-6.9872543525179895E-2</c:v>
                      </c:pt>
                      <c:pt idx="38">
                        <c:v>4.2755938138105597E-2</c:v>
                      </c:pt>
                      <c:pt idx="39">
                        <c:v>8.2010931774535098E-2</c:v>
                      </c:pt>
                      <c:pt idx="40">
                        <c:v>-2.2968422817932599E-2</c:v>
                      </c:pt>
                      <c:pt idx="41">
                        <c:v>7.8808500124621497E-2</c:v>
                      </c:pt>
                      <c:pt idx="42">
                        <c:v>0.179185916496892</c:v>
                      </c:pt>
                      <c:pt idx="43">
                        <c:v>1.50246812123708E-2</c:v>
                      </c:pt>
                      <c:pt idx="44">
                        <c:v>0.111468093018476</c:v>
                      </c:pt>
                      <c:pt idx="45">
                        <c:v>-0.119557932579196</c:v>
                      </c:pt>
                      <c:pt idx="46">
                        <c:v>-4.5852908378867401E-2</c:v>
                      </c:pt>
                      <c:pt idx="47">
                        <c:v>0.161668556401598</c:v>
                      </c:pt>
                      <c:pt idx="48">
                        <c:v>3.9041674485549398E-2</c:v>
                      </c:pt>
                      <c:pt idx="49">
                        <c:v>-5.1714723955198202E-2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A-DB02-42F5-9079-E030499B7ACF}"/>
                  </c:ext>
                </c:extLst>
              </c15:ser>
            </c15:filteredRadarSeries>
            <c15:filteredRadarSeries>
              <c15:ser>
                <c:idx val="203"/>
                <c:order val="20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'50d_nor'!$A$205</c15:sqref>
                        </c15:formulaRef>
                      </c:ext>
                    </c:extLst>
                    <c:strCache>
                      <c:ptCount val="1"/>
                      <c:pt idx="0">
                        <c:v>Social work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'50d_nor'!$B$205:$AY$205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-2.9882601741627698E-2</c:v>
                      </c:pt>
                      <c:pt idx="1">
                        <c:v>8.7580305242169906E-2</c:v>
                      </c:pt>
                      <c:pt idx="2">
                        <c:v>-6.8558552451012597E-2</c:v>
                      </c:pt>
                      <c:pt idx="3">
                        <c:v>-7.8595832326942699E-2</c:v>
                      </c:pt>
                      <c:pt idx="4">
                        <c:v>4.1555221029408798E-2</c:v>
                      </c:pt>
                      <c:pt idx="5">
                        <c:v>2.7134822740612699E-3</c:v>
                      </c:pt>
                      <c:pt idx="6">
                        <c:v>-9.3362942181444905E-2</c:v>
                      </c:pt>
                      <c:pt idx="7">
                        <c:v>-0.107448529318337</c:v>
                      </c:pt>
                      <c:pt idx="8">
                        <c:v>-1.5801596002622799E-2</c:v>
                      </c:pt>
                      <c:pt idx="9">
                        <c:v>-3.0773385497628598E-2</c:v>
                      </c:pt>
                      <c:pt idx="10">
                        <c:v>6.1781472001178797E-2</c:v>
                      </c:pt>
                      <c:pt idx="11">
                        <c:v>4.9980030338950598E-2</c:v>
                      </c:pt>
                      <c:pt idx="12">
                        <c:v>-2.3943274231770902E-2</c:v>
                      </c:pt>
                      <c:pt idx="13">
                        <c:v>3.3117386584648197E-2</c:v>
                      </c:pt>
                      <c:pt idx="14">
                        <c:v>1.69286249902144E-2</c:v>
                      </c:pt>
                      <c:pt idx="15">
                        <c:v>-7.0158786310542301E-2</c:v>
                      </c:pt>
                      <c:pt idx="16">
                        <c:v>4.9795238755378203E-2</c:v>
                      </c:pt>
                      <c:pt idx="17">
                        <c:v>7.95751671696001E-2</c:v>
                      </c:pt>
                      <c:pt idx="18">
                        <c:v>0.124638089491763</c:v>
                      </c:pt>
                      <c:pt idx="19">
                        <c:v>-4.5830002264662897E-2</c:v>
                      </c:pt>
                      <c:pt idx="20">
                        <c:v>7.7784713633826899E-2</c:v>
                      </c:pt>
                      <c:pt idx="21">
                        <c:v>0.112428185436239</c:v>
                      </c:pt>
                      <c:pt idx="22">
                        <c:v>-3.1673292337969998E-2</c:v>
                      </c:pt>
                      <c:pt idx="23">
                        <c:v>5.4691976790066599E-2</c:v>
                      </c:pt>
                      <c:pt idx="24">
                        <c:v>-7.9757440081896103E-3</c:v>
                      </c:pt>
                      <c:pt idx="25">
                        <c:v>-0.212905238683159</c:v>
                      </c:pt>
                      <c:pt idx="26">
                        <c:v>-7.8504287673433107E-2</c:v>
                      </c:pt>
                      <c:pt idx="27">
                        <c:v>-0.224433999423266</c:v>
                      </c:pt>
                      <c:pt idx="28">
                        <c:v>-0.136811655531305</c:v>
                      </c:pt>
                      <c:pt idx="29">
                        <c:v>6.5017118143608901E-2</c:v>
                      </c:pt>
                      <c:pt idx="30">
                        <c:v>0.55421363466326501</c:v>
                      </c:pt>
                      <c:pt idx="31">
                        <c:v>4.2436499301449902E-2</c:v>
                      </c:pt>
                      <c:pt idx="32">
                        <c:v>-3.3160535980968499E-2</c:v>
                      </c:pt>
                      <c:pt idx="33">
                        <c:v>-0.26769027436433501</c:v>
                      </c:pt>
                      <c:pt idx="34">
                        <c:v>-6.6212658823300796E-2</c:v>
                      </c:pt>
                      <c:pt idx="35">
                        <c:v>5.1955683157928402E-2</c:v>
                      </c:pt>
                      <c:pt idx="36">
                        <c:v>-9.3505490541051006E-2</c:v>
                      </c:pt>
                      <c:pt idx="37">
                        <c:v>0.109198494256441</c:v>
                      </c:pt>
                      <c:pt idx="38">
                        <c:v>0.107590569465442</c:v>
                      </c:pt>
                      <c:pt idx="39">
                        <c:v>-7.1166780006266701E-3</c:v>
                      </c:pt>
                      <c:pt idx="40">
                        <c:v>-2.6800774134379899E-2</c:v>
                      </c:pt>
                      <c:pt idx="41">
                        <c:v>-3.1068831096231899E-2</c:v>
                      </c:pt>
                      <c:pt idx="42">
                        <c:v>6.3103044205223405E-2</c:v>
                      </c:pt>
                      <c:pt idx="43">
                        <c:v>0.104534165572301</c:v>
                      </c:pt>
                      <c:pt idx="44">
                        <c:v>2.8830704959724601E-2</c:v>
                      </c:pt>
                      <c:pt idx="45">
                        <c:v>-5.3059297900177597E-2</c:v>
                      </c:pt>
                      <c:pt idx="46">
                        <c:v>-4.44843728780593E-2</c:v>
                      </c:pt>
                      <c:pt idx="47">
                        <c:v>3.64944446440972E-2</c:v>
                      </c:pt>
                      <c:pt idx="48">
                        <c:v>-4.6039972180031002E-2</c:v>
                      </c:pt>
                      <c:pt idx="49">
                        <c:v>0.121515857110603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B-DB02-42F5-9079-E030499B7ACF}"/>
                  </c:ext>
                </c:extLst>
              </c15:ser>
            </c15:filteredRadarSeries>
            <c15:filteredRadarSeries>
              <c15:ser>
                <c:idx val="204"/>
                <c:order val="20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'50d_nor'!$A$206</c15:sqref>
                        </c15:formulaRef>
                      </c:ext>
                    </c:extLst>
                    <c:strCache>
                      <c:ptCount val="1"/>
                      <c:pt idx="0">
                        <c:v>Product and garment designers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'50d_nor'!$B$206:$AY$206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-4.7397021278245001E-2</c:v>
                      </c:pt>
                      <c:pt idx="1">
                        <c:v>-7.6125266920872098E-2</c:v>
                      </c:pt>
                      <c:pt idx="2">
                        <c:v>-3.7807106765682899E-2</c:v>
                      </c:pt>
                      <c:pt idx="3">
                        <c:v>5.2557006738546103E-2</c:v>
                      </c:pt>
                      <c:pt idx="4">
                        <c:v>4.2818475150221497E-2</c:v>
                      </c:pt>
                      <c:pt idx="5">
                        <c:v>1.92059878263811E-2</c:v>
                      </c:pt>
                      <c:pt idx="6">
                        <c:v>-0.114254746051229</c:v>
                      </c:pt>
                      <c:pt idx="7">
                        <c:v>-0.22435146260480801</c:v>
                      </c:pt>
                      <c:pt idx="8">
                        <c:v>6.13203814006048E-2</c:v>
                      </c:pt>
                      <c:pt idx="9">
                        <c:v>4.0212091944840503E-2</c:v>
                      </c:pt>
                      <c:pt idx="10">
                        <c:v>0.143953031229475</c:v>
                      </c:pt>
                      <c:pt idx="11">
                        <c:v>-5.98245144886266E-2</c:v>
                      </c:pt>
                      <c:pt idx="12">
                        <c:v>-7.5052190902782498E-3</c:v>
                      </c:pt>
                      <c:pt idx="13">
                        <c:v>1.6533654459954399E-2</c:v>
                      </c:pt>
                      <c:pt idx="14">
                        <c:v>0.10188633057544701</c:v>
                      </c:pt>
                      <c:pt idx="15">
                        <c:v>5.4844912462669697E-2</c:v>
                      </c:pt>
                      <c:pt idx="16">
                        <c:v>-3.4773316415545E-2</c:v>
                      </c:pt>
                      <c:pt idx="17">
                        <c:v>9.0936208350789E-2</c:v>
                      </c:pt>
                      <c:pt idx="18">
                        <c:v>0.15770672088262799</c:v>
                      </c:pt>
                      <c:pt idx="19">
                        <c:v>-0.26334696088309301</c:v>
                      </c:pt>
                      <c:pt idx="20">
                        <c:v>0.13450214874538699</c:v>
                      </c:pt>
                      <c:pt idx="21">
                        <c:v>-5.6327289076386101E-2</c:v>
                      </c:pt>
                      <c:pt idx="22">
                        <c:v>-0.145582594127733</c:v>
                      </c:pt>
                      <c:pt idx="23">
                        <c:v>1.0669148240083901E-2</c:v>
                      </c:pt>
                      <c:pt idx="24">
                        <c:v>-9.7159481902060196E-2</c:v>
                      </c:pt>
                      <c:pt idx="25">
                        <c:v>-6.5867566914395007E-2</c:v>
                      </c:pt>
                      <c:pt idx="26">
                        <c:v>-0.22191071802689299</c:v>
                      </c:pt>
                      <c:pt idx="27">
                        <c:v>-2.46928101163712E-2</c:v>
                      </c:pt>
                      <c:pt idx="28">
                        <c:v>2.9279142619562801E-2</c:v>
                      </c:pt>
                      <c:pt idx="29">
                        <c:v>-5.4593771981839102E-2</c:v>
                      </c:pt>
                      <c:pt idx="30">
                        <c:v>0.427017927911158</c:v>
                      </c:pt>
                      <c:pt idx="31">
                        <c:v>4.8767263373034997E-2</c:v>
                      </c:pt>
                      <c:pt idx="32">
                        <c:v>4.1450244454802401E-2</c:v>
                      </c:pt>
                      <c:pt idx="33">
                        <c:v>1.21097136250403E-2</c:v>
                      </c:pt>
                      <c:pt idx="34">
                        <c:v>-4.2482616512330099E-3</c:v>
                      </c:pt>
                      <c:pt idx="35">
                        <c:v>3.4833471285269403E-2</c:v>
                      </c:pt>
                      <c:pt idx="36">
                        <c:v>-4.7855528225525898E-2</c:v>
                      </c:pt>
                      <c:pt idx="37">
                        <c:v>0.177143381698182</c:v>
                      </c:pt>
                      <c:pt idx="38">
                        <c:v>-1.9066180901512901E-2</c:v>
                      </c:pt>
                      <c:pt idx="39">
                        <c:v>-1.5490124250727299E-2</c:v>
                      </c:pt>
                      <c:pt idx="40">
                        <c:v>-2.8736175787624301E-3</c:v>
                      </c:pt>
                      <c:pt idx="41">
                        <c:v>1.36247233223468E-2</c:v>
                      </c:pt>
                      <c:pt idx="42">
                        <c:v>0.106845824113957</c:v>
                      </c:pt>
                      <c:pt idx="43">
                        <c:v>-5.1967992487018902E-2</c:v>
                      </c:pt>
                      <c:pt idx="44">
                        <c:v>0.103286876487787</c:v>
                      </c:pt>
                      <c:pt idx="45">
                        <c:v>-4.21529832138237E-2</c:v>
                      </c:pt>
                      <c:pt idx="46">
                        <c:v>-1.70950748342115E-2</c:v>
                      </c:pt>
                      <c:pt idx="47">
                        <c:v>-2.0462693726999499E-2</c:v>
                      </c:pt>
                      <c:pt idx="48">
                        <c:v>-3.3619609934535E-2</c:v>
                      </c:pt>
                      <c:pt idx="49">
                        <c:v>4.8206446104520698E-2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C-DB02-42F5-9079-E030499B7ACF}"/>
                  </c:ext>
                </c:extLst>
              </c15:ser>
            </c15:filteredRadarSeries>
            <c15:filteredRadarSeries>
              <c15:ser>
                <c:idx val="205"/>
                <c:order val="20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'50d_nor'!$A$207</c15:sqref>
                        </c15:formulaRef>
                      </c:ext>
                    </c:extLst>
                    <c:strCache>
                      <c:ptCount val="1"/>
                      <c:pt idx="0">
                        <c:v>Graphic and multimedia designers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'50d_nor'!$B$207:$AY$207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-2.7211886530414801E-3</c:v>
                      </c:pt>
                      <c:pt idx="1">
                        <c:v>6.80816046356367E-2</c:v>
                      </c:pt>
                      <c:pt idx="2">
                        <c:v>6.4893525988484094E-2</c:v>
                      </c:pt>
                      <c:pt idx="3">
                        <c:v>0.12661799122353801</c:v>
                      </c:pt>
                      <c:pt idx="4">
                        <c:v>-5.0426714858828103E-2</c:v>
                      </c:pt>
                      <c:pt idx="5">
                        <c:v>-7.4870943823840602E-2</c:v>
                      </c:pt>
                      <c:pt idx="6">
                        <c:v>-0.132081167116088</c:v>
                      </c:pt>
                      <c:pt idx="7">
                        <c:v>-0.303534674543671</c:v>
                      </c:pt>
                      <c:pt idx="8">
                        <c:v>-1.0128899371876899E-2</c:v>
                      </c:pt>
                      <c:pt idx="9">
                        <c:v>0.11222255200396999</c:v>
                      </c:pt>
                      <c:pt idx="10">
                        <c:v>2.7867943145559499E-3</c:v>
                      </c:pt>
                      <c:pt idx="11">
                        <c:v>-1.16844729364344E-2</c:v>
                      </c:pt>
                      <c:pt idx="12">
                        <c:v>-3.9222894534127098E-2</c:v>
                      </c:pt>
                      <c:pt idx="13">
                        <c:v>8.4597286521168602E-2</c:v>
                      </c:pt>
                      <c:pt idx="14">
                        <c:v>7.82908376063364E-2</c:v>
                      </c:pt>
                      <c:pt idx="15">
                        <c:v>-3.7858808624505698E-2</c:v>
                      </c:pt>
                      <c:pt idx="16">
                        <c:v>-9.1242976348497803E-2</c:v>
                      </c:pt>
                      <c:pt idx="17">
                        <c:v>3.4643414293091902E-2</c:v>
                      </c:pt>
                      <c:pt idx="18">
                        <c:v>4.7551009480158501E-2</c:v>
                      </c:pt>
                      <c:pt idx="19">
                        <c:v>-0.149970127615704</c:v>
                      </c:pt>
                      <c:pt idx="20">
                        <c:v>0.13432417886464601</c:v>
                      </c:pt>
                      <c:pt idx="21">
                        <c:v>5.4316364312002999E-2</c:v>
                      </c:pt>
                      <c:pt idx="22">
                        <c:v>-0.112471129589909</c:v>
                      </c:pt>
                      <c:pt idx="23">
                        <c:v>5.1383482443869997E-2</c:v>
                      </c:pt>
                      <c:pt idx="24">
                        <c:v>-5.84675666980225E-3</c:v>
                      </c:pt>
                      <c:pt idx="25">
                        <c:v>3.5385479829986299E-3</c:v>
                      </c:pt>
                      <c:pt idx="26">
                        <c:v>-0.24412948025661399</c:v>
                      </c:pt>
                      <c:pt idx="27">
                        <c:v>-0.13451107624643699</c:v>
                      </c:pt>
                      <c:pt idx="28">
                        <c:v>7.4115724173195497E-4</c:v>
                      </c:pt>
                      <c:pt idx="29">
                        <c:v>-6.1050847421821597E-2</c:v>
                      </c:pt>
                      <c:pt idx="30">
                        <c:v>0.35868813718209602</c:v>
                      </c:pt>
                      <c:pt idx="31">
                        <c:v>1.82053544289759E-3</c:v>
                      </c:pt>
                      <c:pt idx="32">
                        <c:v>-5.27792062530046E-3</c:v>
                      </c:pt>
                      <c:pt idx="33">
                        <c:v>-0.18516634293699299</c:v>
                      </c:pt>
                      <c:pt idx="34">
                        <c:v>1.4054722925682901E-2</c:v>
                      </c:pt>
                      <c:pt idx="35">
                        <c:v>0.140207378538758</c:v>
                      </c:pt>
                      <c:pt idx="36">
                        <c:v>-5.4138780319987E-2</c:v>
                      </c:pt>
                      <c:pt idx="37">
                        <c:v>0.120517119776074</c:v>
                      </c:pt>
                      <c:pt idx="38">
                        <c:v>-0.138366698098604</c:v>
                      </c:pt>
                      <c:pt idx="39">
                        <c:v>-7.0600852927515806E-2</c:v>
                      </c:pt>
                      <c:pt idx="40">
                        <c:v>0.169804768265545</c:v>
                      </c:pt>
                      <c:pt idx="41">
                        <c:v>3.6074369768170002E-2</c:v>
                      </c:pt>
                      <c:pt idx="42">
                        <c:v>9.3419424326929401E-2</c:v>
                      </c:pt>
                      <c:pt idx="43">
                        <c:v>-5.5537962919511498E-2</c:v>
                      </c:pt>
                      <c:pt idx="44">
                        <c:v>0.10097563196574</c:v>
                      </c:pt>
                      <c:pt idx="45">
                        <c:v>5.41177434626691E-2</c:v>
                      </c:pt>
                      <c:pt idx="46">
                        <c:v>0.14891933192446699</c:v>
                      </c:pt>
                      <c:pt idx="47">
                        <c:v>1.8028495421182299E-2</c:v>
                      </c:pt>
                      <c:pt idx="48">
                        <c:v>-3.3515274328021899E-2</c:v>
                      </c:pt>
                      <c:pt idx="49">
                        <c:v>8.3635496991748895E-2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D-DB02-42F5-9079-E030499B7ACF}"/>
                  </c:ext>
                </c:extLst>
              </c15:ser>
            </c15:filteredRadarSeries>
            <c15:filteredRadarSeries>
              <c15:ser>
                <c:idx val="206"/>
                <c:order val="20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'50d_nor'!$A$208</c15:sqref>
                        </c15:formulaRef>
                      </c:ext>
                    </c:extLst>
                    <c:strCache>
                      <c:ptCount val="1"/>
                      <c:pt idx="0">
                        <c:v>Interior designers and decorators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'50d_nor'!$B$208:$AY$208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3.75420191958553E-2</c:v>
                      </c:pt>
                      <c:pt idx="1">
                        <c:v>6.0094805370069096E-3</c:v>
                      </c:pt>
                      <c:pt idx="2">
                        <c:v>6.0995238960655498E-3</c:v>
                      </c:pt>
                      <c:pt idx="3">
                        <c:v>-3.97489156277646E-2</c:v>
                      </c:pt>
                      <c:pt idx="4">
                        <c:v>3.8463655172278198E-2</c:v>
                      </c:pt>
                      <c:pt idx="5">
                        <c:v>-0.139587888385032</c:v>
                      </c:pt>
                      <c:pt idx="6">
                        <c:v>-0.163575166841612</c:v>
                      </c:pt>
                      <c:pt idx="7">
                        <c:v>-0.101823662211443</c:v>
                      </c:pt>
                      <c:pt idx="8">
                        <c:v>-0.23316947185218301</c:v>
                      </c:pt>
                      <c:pt idx="9">
                        <c:v>-4.0278199658398899E-2</c:v>
                      </c:pt>
                      <c:pt idx="10">
                        <c:v>-1.58403088982861E-3</c:v>
                      </c:pt>
                      <c:pt idx="11">
                        <c:v>-3.14768656867966E-3</c:v>
                      </c:pt>
                      <c:pt idx="12">
                        <c:v>5.3098682211807696E-3</c:v>
                      </c:pt>
                      <c:pt idx="13">
                        <c:v>0.189443853949468</c:v>
                      </c:pt>
                      <c:pt idx="14">
                        <c:v>5.9669293735224699E-2</c:v>
                      </c:pt>
                      <c:pt idx="15">
                        <c:v>-5.5709385330661903E-3</c:v>
                      </c:pt>
                      <c:pt idx="16">
                        <c:v>6.8856467615033695E-2</c:v>
                      </c:pt>
                      <c:pt idx="17">
                        <c:v>-2.4169210977176701E-2</c:v>
                      </c:pt>
                      <c:pt idx="18">
                        <c:v>0.18496359158528999</c:v>
                      </c:pt>
                      <c:pt idx="19">
                        <c:v>-0.263174188292218</c:v>
                      </c:pt>
                      <c:pt idx="20">
                        <c:v>5.2621808493340701E-2</c:v>
                      </c:pt>
                      <c:pt idx="21">
                        <c:v>1.9374799294176698E-2</c:v>
                      </c:pt>
                      <c:pt idx="22">
                        <c:v>-0.178009602618104</c:v>
                      </c:pt>
                      <c:pt idx="23">
                        <c:v>-2.5403308168705399E-3</c:v>
                      </c:pt>
                      <c:pt idx="24">
                        <c:v>-6.6940037401818003E-2</c:v>
                      </c:pt>
                      <c:pt idx="25">
                        <c:v>2.1680242451117101E-2</c:v>
                      </c:pt>
                      <c:pt idx="26">
                        <c:v>-0.22492171763097701</c:v>
                      </c:pt>
                      <c:pt idx="27">
                        <c:v>-1.3694465978696099E-2</c:v>
                      </c:pt>
                      <c:pt idx="28">
                        <c:v>-1.5854494428872899E-2</c:v>
                      </c:pt>
                      <c:pt idx="29">
                        <c:v>-1.0228224568198099E-3</c:v>
                      </c:pt>
                      <c:pt idx="30">
                        <c:v>0.22782881427040499</c:v>
                      </c:pt>
                      <c:pt idx="31">
                        <c:v>-2.1026800337806402E-3</c:v>
                      </c:pt>
                      <c:pt idx="32">
                        <c:v>-1.3679263064095899E-2</c:v>
                      </c:pt>
                      <c:pt idx="33">
                        <c:v>-0.107395174387432</c:v>
                      </c:pt>
                      <c:pt idx="34">
                        <c:v>9.23703992630696E-2</c:v>
                      </c:pt>
                      <c:pt idx="35">
                        <c:v>0.21856022599024799</c:v>
                      </c:pt>
                      <c:pt idx="36">
                        <c:v>-9.1247343067532207E-3</c:v>
                      </c:pt>
                      <c:pt idx="37">
                        <c:v>0.21395506038336901</c:v>
                      </c:pt>
                      <c:pt idx="38">
                        <c:v>-1.55545271787309E-2</c:v>
                      </c:pt>
                      <c:pt idx="39">
                        <c:v>6.80410880859008E-2</c:v>
                      </c:pt>
                      <c:pt idx="40">
                        <c:v>4.1506392850092902E-2</c:v>
                      </c:pt>
                      <c:pt idx="41">
                        <c:v>0.15387587316335599</c:v>
                      </c:pt>
                      <c:pt idx="42">
                        <c:v>0.156824113187367</c:v>
                      </c:pt>
                      <c:pt idx="43">
                        <c:v>-7.3302816494504E-2</c:v>
                      </c:pt>
                      <c:pt idx="44">
                        <c:v>7.1688845926931602E-2</c:v>
                      </c:pt>
                      <c:pt idx="45">
                        <c:v>-1.4934321060719E-2</c:v>
                      </c:pt>
                      <c:pt idx="46">
                        <c:v>-9.1123692213149504E-2</c:v>
                      </c:pt>
                      <c:pt idx="47">
                        <c:v>-1.22273755168756E-2</c:v>
                      </c:pt>
                      <c:pt idx="48">
                        <c:v>4.7348643063122899E-2</c:v>
                      </c:pt>
                      <c:pt idx="49">
                        <c:v>-1.0722055718246601E-2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E-DB02-42F5-9079-E030499B7ACF}"/>
                  </c:ext>
                </c:extLst>
              </c15:ser>
            </c15:filteredRadarSeries>
            <c15:filteredRadarSeries>
              <c15:ser>
                <c:idx val="207"/>
                <c:order val="20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'50d_nor'!$A$209</c15:sqref>
                        </c15:formulaRef>
                      </c:ext>
                    </c:extLst>
                    <c:strCache>
                      <c:ptCount val="1"/>
                      <c:pt idx="0">
                        <c:v>Announcers on radio, television and other media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'50d_nor'!$B$209:$AY$209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-4.7405631280771302E-3</c:v>
                      </c:pt>
                      <c:pt idx="1">
                        <c:v>3.9388350601366098E-2</c:v>
                      </c:pt>
                      <c:pt idx="2">
                        <c:v>5.2684217001922502E-2</c:v>
                      </c:pt>
                      <c:pt idx="3">
                        <c:v>0.103221171463803</c:v>
                      </c:pt>
                      <c:pt idx="4">
                        <c:v>-7.2756253599391196E-2</c:v>
                      </c:pt>
                      <c:pt idx="5">
                        <c:v>-2.2409951822962199E-2</c:v>
                      </c:pt>
                      <c:pt idx="6">
                        <c:v>-0.18497140067982301</c:v>
                      </c:pt>
                      <c:pt idx="7">
                        <c:v>-5.3626201076137497E-2</c:v>
                      </c:pt>
                      <c:pt idx="8">
                        <c:v>-7.3348259802253193E-2</c:v>
                      </c:pt>
                      <c:pt idx="9">
                        <c:v>3.8026608403682002E-3</c:v>
                      </c:pt>
                      <c:pt idx="10">
                        <c:v>2.2036789216184401E-2</c:v>
                      </c:pt>
                      <c:pt idx="11">
                        <c:v>1.29403758238058E-3</c:v>
                      </c:pt>
                      <c:pt idx="12">
                        <c:v>-2.9273084841720701E-2</c:v>
                      </c:pt>
                      <c:pt idx="13">
                        <c:v>9.9970901297714507E-2</c:v>
                      </c:pt>
                      <c:pt idx="14">
                        <c:v>4.8175396441247201E-2</c:v>
                      </c:pt>
                      <c:pt idx="15">
                        <c:v>1.5821546952109501E-2</c:v>
                      </c:pt>
                      <c:pt idx="16">
                        <c:v>-6.7696468021217301E-2</c:v>
                      </c:pt>
                      <c:pt idx="17">
                        <c:v>5.9633656797498102E-2</c:v>
                      </c:pt>
                      <c:pt idx="18">
                        <c:v>-8.3701363781125193E-2</c:v>
                      </c:pt>
                      <c:pt idx="19">
                        <c:v>-4.9671217106020502E-2</c:v>
                      </c:pt>
                      <c:pt idx="20">
                        <c:v>0.110041592470374</c:v>
                      </c:pt>
                      <c:pt idx="21">
                        <c:v>0.12221223571746501</c:v>
                      </c:pt>
                      <c:pt idx="22">
                        <c:v>8.7411617279160497E-2</c:v>
                      </c:pt>
                      <c:pt idx="23">
                        <c:v>0.123538527649522</c:v>
                      </c:pt>
                      <c:pt idx="24">
                        <c:v>-7.7525323595547596E-3</c:v>
                      </c:pt>
                      <c:pt idx="25">
                        <c:v>-0.21914982368785699</c:v>
                      </c:pt>
                      <c:pt idx="26">
                        <c:v>-9.06858097707232E-2</c:v>
                      </c:pt>
                      <c:pt idx="27">
                        <c:v>7.0096921586527399E-3</c:v>
                      </c:pt>
                      <c:pt idx="28">
                        <c:v>-3.4068801922486701E-2</c:v>
                      </c:pt>
                      <c:pt idx="29">
                        <c:v>-2.9421500254814801E-2</c:v>
                      </c:pt>
                      <c:pt idx="30">
                        <c:v>0.55778717287045199</c:v>
                      </c:pt>
                      <c:pt idx="31">
                        <c:v>6.7628295640521502E-2</c:v>
                      </c:pt>
                      <c:pt idx="32">
                        <c:v>9.9111796126946095E-3</c:v>
                      </c:pt>
                      <c:pt idx="33">
                        <c:v>-0.14191157741108201</c:v>
                      </c:pt>
                      <c:pt idx="34">
                        <c:v>-9.6443270652258106E-2</c:v>
                      </c:pt>
                      <c:pt idx="35">
                        <c:v>4.8719343586996797E-2</c:v>
                      </c:pt>
                      <c:pt idx="36">
                        <c:v>2.59658140928745E-2</c:v>
                      </c:pt>
                      <c:pt idx="37">
                        <c:v>-0.110356696449897</c:v>
                      </c:pt>
                      <c:pt idx="38">
                        <c:v>-0.117393516674133</c:v>
                      </c:pt>
                      <c:pt idx="39">
                        <c:v>1.19744108534212E-2</c:v>
                      </c:pt>
                      <c:pt idx="40">
                        <c:v>0.127185811246605</c:v>
                      </c:pt>
                      <c:pt idx="41">
                        <c:v>0.105757268093363</c:v>
                      </c:pt>
                      <c:pt idx="42">
                        <c:v>-0.103491337100355</c:v>
                      </c:pt>
                      <c:pt idx="43">
                        <c:v>1.4180684347775901E-2</c:v>
                      </c:pt>
                      <c:pt idx="44">
                        <c:v>-4.0307199981469997E-2</c:v>
                      </c:pt>
                      <c:pt idx="45">
                        <c:v>-1.8588185077690899E-2</c:v>
                      </c:pt>
                      <c:pt idx="46">
                        <c:v>-0.12646081150883901</c:v>
                      </c:pt>
                      <c:pt idx="47">
                        <c:v>8.9164953832243293E-2</c:v>
                      </c:pt>
                      <c:pt idx="48">
                        <c:v>-5.48348178345281E-2</c:v>
                      </c:pt>
                      <c:pt idx="49">
                        <c:v>2.5581720355070999E-2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F-DB02-42F5-9079-E030499B7ACF}"/>
                  </c:ext>
                </c:extLst>
              </c15:ser>
            </c15:filteredRadarSeries>
            <c15:filteredRadarSeries>
              <c15:ser>
                <c:idx val="208"/>
                <c:order val="20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'50d_nor'!$A$210</c15:sqref>
                        </c15:formulaRef>
                      </c:ext>
                    </c:extLst>
                    <c:strCache>
                      <c:ptCount val="1"/>
                      <c:pt idx="0">
                        <c:v>Creative and performing artists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'50d_nor'!$B$210:$AY$210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5.3229754833106699E-2</c:v>
                      </c:pt>
                      <c:pt idx="1">
                        <c:v>6.1535560697025598E-3</c:v>
                      </c:pt>
                      <c:pt idx="2">
                        <c:v>-4.35652352574964E-2</c:v>
                      </c:pt>
                      <c:pt idx="3">
                        <c:v>-4.0566281554925199E-2</c:v>
                      </c:pt>
                      <c:pt idx="4">
                        <c:v>2.37620576834475E-2</c:v>
                      </c:pt>
                      <c:pt idx="5">
                        <c:v>-1.16500847347963E-3</c:v>
                      </c:pt>
                      <c:pt idx="6">
                        <c:v>-0.119368960125809</c:v>
                      </c:pt>
                      <c:pt idx="7">
                        <c:v>-3.5031771059077003E-2</c:v>
                      </c:pt>
                      <c:pt idx="8">
                        <c:v>-2.03492127618729E-2</c:v>
                      </c:pt>
                      <c:pt idx="9">
                        <c:v>9.9767436866742804E-2</c:v>
                      </c:pt>
                      <c:pt idx="10">
                        <c:v>6.3685185891405593E-2</c:v>
                      </c:pt>
                      <c:pt idx="11">
                        <c:v>3.1782452074676802E-2</c:v>
                      </c:pt>
                      <c:pt idx="12">
                        <c:v>2.6485899438268199E-3</c:v>
                      </c:pt>
                      <c:pt idx="13">
                        <c:v>9.1153813884173596E-3</c:v>
                      </c:pt>
                      <c:pt idx="14">
                        <c:v>5.5170090355088297E-2</c:v>
                      </c:pt>
                      <c:pt idx="15">
                        <c:v>-1.4445769518120599E-2</c:v>
                      </c:pt>
                      <c:pt idx="16">
                        <c:v>5.3027756927276098E-2</c:v>
                      </c:pt>
                      <c:pt idx="17">
                        <c:v>3.1203638084337199E-4</c:v>
                      </c:pt>
                      <c:pt idx="18">
                        <c:v>-1.2739327366320401E-3</c:v>
                      </c:pt>
                      <c:pt idx="19">
                        <c:v>-8.2675088689957196E-2</c:v>
                      </c:pt>
                      <c:pt idx="20">
                        <c:v>7.9799381572680503E-2</c:v>
                      </c:pt>
                      <c:pt idx="21">
                        <c:v>4.6691316949532297E-2</c:v>
                      </c:pt>
                      <c:pt idx="22">
                        <c:v>4.0124665952031402E-2</c:v>
                      </c:pt>
                      <c:pt idx="23">
                        <c:v>5.0982343904257002E-2</c:v>
                      </c:pt>
                      <c:pt idx="24">
                        <c:v>-1.4400984470791399E-2</c:v>
                      </c:pt>
                      <c:pt idx="25">
                        <c:v>-0.168443466725887</c:v>
                      </c:pt>
                      <c:pt idx="26">
                        <c:v>-0.140028900371475</c:v>
                      </c:pt>
                      <c:pt idx="27">
                        <c:v>-9.0301659196980397E-2</c:v>
                      </c:pt>
                      <c:pt idx="28">
                        <c:v>-6.0024446269939099E-3</c:v>
                      </c:pt>
                      <c:pt idx="29">
                        <c:v>-7.7123052692137095E-2</c:v>
                      </c:pt>
                      <c:pt idx="30">
                        <c:v>0.571662856469486</c:v>
                      </c:pt>
                      <c:pt idx="31">
                        <c:v>-1.6555225670902E-2</c:v>
                      </c:pt>
                      <c:pt idx="32">
                        <c:v>6.2517125768894594E-2</c:v>
                      </c:pt>
                      <c:pt idx="33">
                        <c:v>-0.234131592723999</c:v>
                      </c:pt>
                      <c:pt idx="34">
                        <c:v>9.6820848255854096E-3</c:v>
                      </c:pt>
                      <c:pt idx="35">
                        <c:v>4.4527465453300497E-2</c:v>
                      </c:pt>
                      <c:pt idx="36">
                        <c:v>-1.56847294101926E-2</c:v>
                      </c:pt>
                      <c:pt idx="37">
                        <c:v>5.02283848958728E-2</c:v>
                      </c:pt>
                      <c:pt idx="38">
                        <c:v>-8.0662728252570398E-2</c:v>
                      </c:pt>
                      <c:pt idx="39">
                        <c:v>-2.2393716928044202E-2</c:v>
                      </c:pt>
                      <c:pt idx="40">
                        <c:v>-9.0139125691257906E-3</c:v>
                      </c:pt>
                      <c:pt idx="41">
                        <c:v>-2.8933523556924402E-2</c:v>
                      </c:pt>
                      <c:pt idx="42">
                        <c:v>6.6408821670386906E-2</c:v>
                      </c:pt>
                      <c:pt idx="43">
                        <c:v>3.8742224584869298E-2</c:v>
                      </c:pt>
                      <c:pt idx="44">
                        <c:v>1.3165164377209999E-2</c:v>
                      </c:pt>
                      <c:pt idx="45">
                        <c:v>-4.7933641295317402E-2</c:v>
                      </c:pt>
                      <c:pt idx="46">
                        <c:v>-5.48675457635944E-2</c:v>
                      </c:pt>
                      <c:pt idx="47">
                        <c:v>-5.1033104309490297E-3</c:v>
                      </c:pt>
                      <c:pt idx="48">
                        <c:v>-7.0241669029075998E-2</c:v>
                      </c:pt>
                      <c:pt idx="49">
                        <c:v>5.2879398704483903E-2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0-DB02-42F5-9079-E030499B7ACF}"/>
                  </c:ext>
                </c:extLst>
              </c15:ser>
            </c15:filteredRadarSeries>
            <c15:filteredRadarSeries>
              <c15:ser>
                <c:idx val="209"/>
                <c:order val="20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'50d_nor'!$A$211</c15:sqref>
                        </c15:formulaRef>
                      </c:ext>
                    </c:extLst>
                    <c:strCache>
                      <c:ptCount val="1"/>
                      <c:pt idx="0">
                        <c:v>Athletes and sports players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'50d_nor'!$B$211:$AY$211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-0.163473252334048</c:v>
                      </c:pt>
                      <c:pt idx="1">
                        <c:v>0.17332478545500901</c:v>
                      </c:pt>
                      <c:pt idx="2">
                        <c:v>-1.47989890459903E-2</c:v>
                      </c:pt>
                      <c:pt idx="3">
                        <c:v>0.11508339125308201</c:v>
                      </c:pt>
                      <c:pt idx="4">
                        <c:v>-2.6174429219658901E-2</c:v>
                      </c:pt>
                      <c:pt idx="5">
                        <c:v>-8.0714359626067406E-2</c:v>
                      </c:pt>
                      <c:pt idx="6">
                        <c:v>-0.123835093883277</c:v>
                      </c:pt>
                      <c:pt idx="7">
                        <c:v>-2.8466698015902299E-2</c:v>
                      </c:pt>
                      <c:pt idx="8">
                        <c:v>-4.59038857381052E-2</c:v>
                      </c:pt>
                      <c:pt idx="9">
                        <c:v>1.84136150097572E-2</c:v>
                      </c:pt>
                      <c:pt idx="10">
                        <c:v>0.10138531192969499</c:v>
                      </c:pt>
                      <c:pt idx="11">
                        <c:v>3.18308166579645E-3</c:v>
                      </c:pt>
                      <c:pt idx="12">
                        <c:v>-0.105307389769852</c:v>
                      </c:pt>
                      <c:pt idx="13">
                        <c:v>3.6316755620254E-2</c:v>
                      </c:pt>
                      <c:pt idx="14">
                        <c:v>0.206843155944823</c:v>
                      </c:pt>
                      <c:pt idx="15">
                        <c:v>-2.1505724972857899E-2</c:v>
                      </c:pt>
                      <c:pt idx="16">
                        <c:v>5.1353954197230198E-2</c:v>
                      </c:pt>
                      <c:pt idx="17">
                        <c:v>0.17227848612737801</c:v>
                      </c:pt>
                      <c:pt idx="18">
                        <c:v>-0.12601476462111999</c:v>
                      </c:pt>
                      <c:pt idx="19">
                        <c:v>-0.17956191298628099</c:v>
                      </c:pt>
                      <c:pt idx="20">
                        <c:v>-9.6289434823111003E-2</c:v>
                      </c:pt>
                      <c:pt idx="21">
                        <c:v>9.4435442327629598E-2</c:v>
                      </c:pt>
                      <c:pt idx="22">
                        <c:v>5.6242241428687501E-2</c:v>
                      </c:pt>
                      <c:pt idx="23">
                        <c:v>0.12867873284044201</c:v>
                      </c:pt>
                      <c:pt idx="24">
                        <c:v>-4.4789567198201097E-2</c:v>
                      </c:pt>
                      <c:pt idx="25">
                        <c:v>-0.204579833176633</c:v>
                      </c:pt>
                      <c:pt idx="26">
                        <c:v>-1.1096782067675901E-2</c:v>
                      </c:pt>
                      <c:pt idx="27">
                        <c:v>-8.4336544011658104E-2</c:v>
                      </c:pt>
                      <c:pt idx="28">
                        <c:v>-9.2079799284819006E-2</c:v>
                      </c:pt>
                      <c:pt idx="29">
                        <c:v>-7.6139268689214598E-2</c:v>
                      </c:pt>
                      <c:pt idx="30">
                        <c:v>0.483370611987468</c:v>
                      </c:pt>
                      <c:pt idx="31">
                        <c:v>0.24890144712866599</c:v>
                      </c:pt>
                      <c:pt idx="32">
                        <c:v>5.1106568497830901E-3</c:v>
                      </c:pt>
                      <c:pt idx="33">
                        <c:v>-0.13730095257379701</c:v>
                      </c:pt>
                      <c:pt idx="34">
                        <c:v>4.8220386979166897E-2</c:v>
                      </c:pt>
                      <c:pt idx="35">
                        <c:v>0.104546969406901</c:v>
                      </c:pt>
                      <c:pt idx="36">
                        <c:v>6.4744717568361199E-2</c:v>
                      </c:pt>
                      <c:pt idx="37">
                        <c:v>7.90640205442983E-2</c:v>
                      </c:pt>
                      <c:pt idx="38">
                        <c:v>-9.6700257403345494E-2</c:v>
                      </c:pt>
                      <c:pt idx="39">
                        <c:v>-5.0925092446933197E-2</c:v>
                      </c:pt>
                      <c:pt idx="40">
                        <c:v>-1.40575254263543E-2</c:v>
                      </c:pt>
                      <c:pt idx="41">
                        <c:v>-1.02448390307997E-2</c:v>
                      </c:pt>
                      <c:pt idx="42">
                        <c:v>6.3621090268767402E-2</c:v>
                      </c:pt>
                      <c:pt idx="43">
                        <c:v>0.19320868025142099</c:v>
                      </c:pt>
                      <c:pt idx="44">
                        <c:v>5.9576753117959701E-2</c:v>
                      </c:pt>
                      <c:pt idx="45">
                        <c:v>-2.2232351488919002E-3</c:v>
                      </c:pt>
                      <c:pt idx="46">
                        <c:v>-8.0999544289262801E-2</c:v>
                      </c:pt>
                      <c:pt idx="47">
                        <c:v>9.8536244565771897E-2</c:v>
                      </c:pt>
                      <c:pt idx="48">
                        <c:v>-7.7067893473604501E-2</c:v>
                      </c:pt>
                      <c:pt idx="49">
                        <c:v>-1.0129220466389401E-2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1-DB02-42F5-9079-E030499B7ACF}"/>
                  </c:ext>
                </c:extLst>
              </c15:ser>
            </c15:filteredRadarSeries>
            <c15:filteredRadarSeries>
              <c15:ser>
                <c:idx val="210"/>
                <c:order val="2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'50d_nor'!$A$212</c15:sqref>
                        </c15:formulaRef>
                      </c:ext>
                    </c:extLst>
                    <c:strCache>
                      <c:ptCount val="1"/>
                      <c:pt idx="0">
                        <c:v>Sports coaches, instructors and officials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'50d_nor'!$B$1:$AY$1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'50d_nor'!$B$212:$AY$212</c15:sqref>
                        </c15:formulaRef>
                      </c:ext>
                    </c:extLst>
                    <c:numCache>
                      <c:formatCode>General</c:formatCode>
                      <c:ptCount val="50"/>
                      <c:pt idx="0">
                        <c:v>-9.2472374026034296E-2</c:v>
                      </c:pt>
                      <c:pt idx="1">
                        <c:v>7.2310210016627102E-2</c:v>
                      </c:pt>
                      <c:pt idx="2">
                        <c:v>1.7872518120591901E-2</c:v>
                      </c:pt>
                      <c:pt idx="3">
                        <c:v>1.8267027105604499E-2</c:v>
                      </c:pt>
                      <c:pt idx="4">
                        <c:v>-6.7631531225963201E-2</c:v>
                      </c:pt>
                      <c:pt idx="5">
                        <c:v>-0.14123855831625201</c:v>
                      </c:pt>
                      <c:pt idx="6">
                        <c:v>-0.161117816460734</c:v>
                      </c:pt>
                      <c:pt idx="7">
                        <c:v>4.9202774427434702E-3</c:v>
                      </c:pt>
                      <c:pt idx="8">
                        <c:v>-4.7516903550718498E-2</c:v>
                      </c:pt>
                      <c:pt idx="9">
                        <c:v>-0.15063319917335999</c:v>
                      </c:pt>
                      <c:pt idx="10">
                        <c:v>5.8335522919289298E-2</c:v>
                      </c:pt>
                      <c:pt idx="11">
                        <c:v>-1.9216706740600999E-3</c:v>
                      </c:pt>
                      <c:pt idx="12">
                        <c:v>-6.4930310708115599E-2</c:v>
                      </c:pt>
                      <c:pt idx="13">
                        <c:v>3.07541882143057E-2</c:v>
                      </c:pt>
                      <c:pt idx="14">
                        <c:v>6.8248566034403393E-2</c:v>
                      </c:pt>
                      <c:pt idx="15">
                        <c:v>-1.90740930158582E-2</c:v>
                      </c:pt>
                      <c:pt idx="16">
                        <c:v>-3.2148637599407899E-2</c:v>
                      </c:pt>
                      <c:pt idx="17">
                        <c:v>0.20330563933321399</c:v>
                      </c:pt>
                      <c:pt idx="18">
                        <c:v>-6.1671058119370598E-2</c:v>
                      </c:pt>
                      <c:pt idx="19">
                        <c:v>-0.16262134662202399</c:v>
                      </c:pt>
                      <c:pt idx="20">
                        <c:v>-3.5373563097393798E-2</c:v>
                      </c:pt>
                      <c:pt idx="21">
                        <c:v>0.123715627063562</c:v>
                      </c:pt>
                      <c:pt idx="22">
                        <c:v>2.3340323488508299E-2</c:v>
                      </c:pt>
                      <c:pt idx="23">
                        <c:v>9.3596402173441104E-2</c:v>
                      </c:pt>
                      <c:pt idx="24">
                        <c:v>-3.7781415746387402E-2</c:v>
                      </c:pt>
                      <c:pt idx="25">
                        <c:v>-0.246949610040026</c:v>
                      </c:pt>
                      <c:pt idx="26">
                        <c:v>-3.3244303969435701E-2</c:v>
                      </c:pt>
                      <c:pt idx="27">
                        <c:v>-7.1804297471139394E-2</c:v>
                      </c:pt>
                      <c:pt idx="28">
                        <c:v>-0.106315799203339</c:v>
                      </c:pt>
                      <c:pt idx="29">
                        <c:v>-3.6453087818048999E-2</c:v>
                      </c:pt>
                      <c:pt idx="30">
                        <c:v>0.41404842261081198</c:v>
                      </c:pt>
                      <c:pt idx="31">
                        <c:v>0.17448642990718699</c:v>
                      </c:pt>
                      <c:pt idx="32">
                        <c:v>-6.2617721092949899E-2</c:v>
                      </c:pt>
                      <c:pt idx="33">
                        <c:v>-0.151486947507039</c:v>
                      </c:pt>
                      <c:pt idx="34">
                        <c:v>8.4137635771320496E-2</c:v>
                      </c:pt>
                      <c:pt idx="35">
                        <c:v>9.3125993428038803E-2</c:v>
                      </c:pt>
                      <c:pt idx="36">
                        <c:v>1.99430673039615E-2</c:v>
                      </c:pt>
                      <c:pt idx="37">
                        <c:v>1.71228900840928E-2</c:v>
                      </c:pt>
                      <c:pt idx="38">
                        <c:v>-3.8472725384921101E-2</c:v>
                      </c:pt>
                      <c:pt idx="39">
                        <c:v>5.8288799699877797E-2</c:v>
                      </c:pt>
                      <c:pt idx="40">
                        <c:v>-1.17617214042948E-2</c:v>
                      </c:pt>
                      <c:pt idx="41">
                        <c:v>8.8182264547432901E-3</c:v>
                      </c:pt>
                      <c:pt idx="42">
                        <c:v>6.3120252783141095E-2</c:v>
                      </c:pt>
                      <c:pt idx="43">
                        <c:v>0.15269335061696701</c:v>
                      </c:pt>
                      <c:pt idx="44">
                        <c:v>8.3401160994953094E-2</c:v>
                      </c:pt>
                      <c:pt idx="45">
                        <c:v>-5.9723188465591097E-2</c:v>
                      </c:pt>
                      <c:pt idx="46">
                        <c:v>-4.6796366250070803E-2</c:v>
                      </c:pt>
                      <c:pt idx="47">
                        <c:v>0.18353491540293401</c:v>
                      </c:pt>
                      <c:pt idx="48">
                        <c:v>-7.6616644629331598E-2</c:v>
                      </c:pt>
                      <c:pt idx="49">
                        <c:v>4.78531368268163E-2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D2-DB02-42F5-9079-E030499B7ACF}"/>
                  </c:ext>
                </c:extLst>
              </c15:ser>
            </c15:filteredRadarSeries>
          </c:ext>
        </c:extLst>
      </c:radarChart>
      <c:catAx>
        <c:axId val="71737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104847"/>
        <c:crosses val="autoZero"/>
        <c:auto val="1"/>
        <c:lblAlgn val="ctr"/>
        <c:lblOffset val="100"/>
        <c:noMultiLvlLbl val="0"/>
      </c:catAx>
      <c:valAx>
        <c:axId val="844104847"/>
        <c:scaling>
          <c:orientation val="minMax"/>
        </c:scaling>
        <c:delete val="1"/>
        <c:axPos val="l"/>
        <c:majorGridlines>
          <c:spPr>
            <a:ln w="3175" cap="flat" cmpd="sng" algn="ctr">
              <a:solidFill>
                <a:srgbClr val="E7E6E6">
                  <a:lumMod val="5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1737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48"/>
          <c:order val="48"/>
          <c:tx>
            <c:strRef>
              <c:f>nor!$A$50</c:f>
              <c:strCache>
                <c:ptCount val="1"/>
                <c:pt idx="0">
                  <c:v>Chemists</c:v>
                </c:pt>
              </c:strCache>
            </c:strRef>
          </c:tx>
          <c:spPr>
            <a:ln w="28575" cap="rnd">
              <a:solidFill>
                <a:srgbClr val="9E480E"/>
              </a:solidFill>
              <a:round/>
            </a:ln>
            <a:effectLst/>
          </c:spPr>
          <c:marker>
            <c:symbol val="none"/>
          </c:marker>
          <c:cat>
            <c:strRef>
              <c:f>nor!$B$1:$G$1</c:f>
              <c:strCache>
                <c:ptCount val="6"/>
                <c:pt idx="0">
                  <c:v>Leadership</c:v>
                </c:pt>
                <c:pt idx="1">
                  <c:v>Health</c:v>
                </c:pt>
                <c:pt idx="2">
                  <c:v>Science</c:v>
                </c:pt>
                <c:pt idx="3">
                  <c:v>Service</c:v>
                </c:pt>
                <c:pt idx="4">
                  <c:v>Art</c:v>
                </c:pt>
                <c:pt idx="5">
                  <c:v>Unknown</c:v>
                </c:pt>
              </c:strCache>
            </c:strRef>
          </c:cat>
          <c:val>
            <c:numRef>
              <c:f>nor!$B$50:$G$50</c:f>
              <c:numCache>
                <c:formatCode>General</c:formatCode>
                <c:ptCount val="6"/>
                <c:pt idx="0">
                  <c:v>0.3105248756398557</c:v>
                </c:pt>
                <c:pt idx="1">
                  <c:v>0.61632401958082317</c:v>
                </c:pt>
                <c:pt idx="2">
                  <c:v>0.94770331055998991</c:v>
                </c:pt>
                <c:pt idx="3">
                  <c:v>0.44229023056624739</c:v>
                </c:pt>
                <c:pt idx="4">
                  <c:v>0.55409514878830113</c:v>
                </c:pt>
                <c:pt idx="5">
                  <c:v>0.4472127393392798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F-4CF3-8AB6-E54575C98198}"/>
            </c:ext>
          </c:extLst>
        </c:ser>
        <c:ser>
          <c:idx val="110"/>
          <c:order val="110"/>
          <c:tx>
            <c:strRef>
              <c:f>nor!$A$112</c:f>
              <c:strCache>
                <c:ptCount val="1"/>
                <c:pt idx="0">
                  <c:v>Lawyers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nor!$B$1:$G$1</c:f>
              <c:strCache>
                <c:ptCount val="6"/>
                <c:pt idx="0">
                  <c:v>Leadership</c:v>
                </c:pt>
                <c:pt idx="1">
                  <c:v>Health</c:v>
                </c:pt>
                <c:pt idx="2">
                  <c:v>Science</c:v>
                </c:pt>
                <c:pt idx="3">
                  <c:v>Service</c:v>
                </c:pt>
                <c:pt idx="4">
                  <c:v>Art</c:v>
                </c:pt>
                <c:pt idx="5">
                  <c:v>Unknown</c:v>
                </c:pt>
              </c:strCache>
            </c:strRef>
          </c:cat>
          <c:val>
            <c:numRef>
              <c:f>nor!$B$112:$G$112</c:f>
              <c:numCache>
                <c:formatCode>General</c:formatCode>
                <c:ptCount val="6"/>
                <c:pt idx="0">
                  <c:v>0.83320871667975072</c:v>
                </c:pt>
                <c:pt idx="1">
                  <c:v>0.71795214285721032</c:v>
                </c:pt>
                <c:pt idx="2">
                  <c:v>0.23874212686630761</c:v>
                </c:pt>
                <c:pt idx="3">
                  <c:v>0.71992277132858051</c:v>
                </c:pt>
                <c:pt idx="4">
                  <c:v>0.52265681372479433</c:v>
                </c:pt>
                <c:pt idx="5">
                  <c:v>0.38310975208702924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6F-4CF3-8AB6-E54575C98198}"/>
            </c:ext>
          </c:extLst>
        </c:ser>
        <c:ser>
          <c:idx val="111"/>
          <c:order val="111"/>
          <c:tx>
            <c:strRef>
              <c:f>nor!$A$113</c:f>
              <c:strCache>
                <c:ptCount val="1"/>
                <c:pt idx="0">
                  <c:v>Judges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nor!$B$1:$G$1</c:f>
              <c:strCache>
                <c:ptCount val="6"/>
                <c:pt idx="0">
                  <c:v>Leadership</c:v>
                </c:pt>
                <c:pt idx="1">
                  <c:v>Health</c:v>
                </c:pt>
                <c:pt idx="2">
                  <c:v>Science</c:v>
                </c:pt>
                <c:pt idx="3">
                  <c:v>Service</c:v>
                </c:pt>
                <c:pt idx="4">
                  <c:v>Art</c:v>
                </c:pt>
                <c:pt idx="5">
                  <c:v>Unknown</c:v>
                </c:pt>
              </c:strCache>
            </c:strRef>
          </c:cat>
          <c:val>
            <c:numRef>
              <c:f>nor!$B$113:$G$113</c:f>
              <c:numCache>
                <c:formatCode>General</c:formatCode>
                <c:ptCount val="6"/>
                <c:pt idx="0">
                  <c:v>0.7750227915145016</c:v>
                </c:pt>
                <c:pt idx="1">
                  <c:v>0.74478974255291852</c:v>
                </c:pt>
                <c:pt idx="2">
                  <c:v>0.18271178141039129</c:v>
                </c:pt>
                <c:pt idx="3">
                  <c:v>0.81332394871947966</c:v>
                </c:pt>
                <c:pt idx="4">
                  <c:v>0.64477928638907356</c:v>
                </c:pt>
                <c:pt idx="5">
                  <c:v>0.27069047154191322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6F-4CF3-8AB6-E54575C98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043440"/>
        <c:axId val="337474192"/>
        <c:extLst>
          <c:ext xmlns:c15="http://schemas.microsoft.com/office/drawing/2012/chart" uri="{02D57815-91ED-43cb-92C2-25804820EDAC}">
            <c15:filteredRad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nor!$A$2</c15:sqref>
                        </c15:formulaRef>
                      </c:ext>
                    </c:extLst>
                    <c:strCache>
                      <c:ptCount val="1"/>
                      <c:pt idx="0">
                        <c:v>Legislators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nor!$B$2:$G$2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0.77587089086705807</c:v>
                      </c:pt>
                      <c:pt idx="1">
                        <c:v>0.62213280707587748</c:v>
                      </c:pt>
                      <c:pt idx="2">
                        <c:v>0.1499208277456277</c:v>
                      </c:pt>
                      <c:pt idx="3">
                        <c:v>0.54226727063923919</c:v>
                      </c:pt>
                      <c:pt idx="4">
                        <c:v>0.3828937089809159</c:v>
                      </c:pt>
                      <c:pt idx="5">
                        <c:v>0.27018656438027078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826F-4CF3-8AB6-E54575C98198}"/>
                  </c:ext>
                </c:extLst>
              </c15:ser>
            </c15:filteredRadarSeries>
            <c15:filteredRad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nor!$A$3</c15:sqref>
                        </c15:formulaRef>
                      </c:ext>
                    </c:extLst>
                    <c:strCache>
                      <c:ptCount val="1"/>
                      <c:pt idx="0">
                        <c:v>Senior government officials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nor!$B$3:$G$3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1</c:v>
                      </c:pt>
                      <c:pt idx="1">
                        <c:v>0.47083370622958515</c:v>
                      </c:pt>
                      <c:pt idx="2">
                        <c:v>0.36646494243872524</c:v>
                      </c:pt>
                      <c:pt idx="3">
                        <c:v>0.58167726647087137</c:v>
                      </c:pt>
                      <c:pt idx="4">
                        <c:v>0.27371748165988802</c:v>
                      </c:pt>
                      <c:pt idx="5">
                        <c:v>0.30316090826662256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26F-4CF3-8AB6-E54575C98198}"/>
                  </c:ext>
                </c:extLst>
              </c15:ser>
            </c15:filteredRadarSeries>
            <c15:filteredRad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nor!$A$4</c15:sqref>
                        </c15:formulaRef>
                      </c:ext>
                    </c:extLst>
                    <c:strCache>
                      <c:ptCount val="1"/>
                      <c:pt idx="0">
                        <c:v>Traditional chiefs and heads of villages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nor!$B$4:$G$4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0.74943502932560413</c:v>
                      </c:pt>
                      <c:pt idx="1">
                        <c:v>0.36686875098642985</c:v>
                      </c:pt>
                      <c:pt idx="2">
                        <c:v>0.36616999759837054</c:v>
                      </c:pt>
                      <c:pt idx="3">
                        <c:v>0.53513377568381415</c:v>
                      </c:pt>
                      <c:pt idx="4">
                        <c:v>0.46574430380281334</c:v>
                      </c:pt>
                      <c:pt idx="5">
                        <c:v>0.25850990534516172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26F-4CF3-8AB6-E54575C98198}"/>
                  </c:ext>
                </c:extLst>
              </c15:ser>
            </c15:filteredRadarSeries>
            <c15:filteredRad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nor!$A$5</c15:sqref>
                        </c15:formulaRef>
                      </c:ext>
                    </c:extLst>
                    <c:strCache>
                      <c:ptCount val="1"/>
                      <c:pt idx="0">
                        <c:v>Senior officials of special-interest organizations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nor!$B$5:$G$5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0.97314275603489464</c:v>
                      </c:pt>
                      <c:pt idx="1">
                        <c:v>0.47737277457783217</c:v>
                      </c:pt>
                      <c:pt idx="2">
                        <c:v>0.42260673025879802</c:v>
                      </c:pt>
                      <c:pt idx="3">
                        <c:v>0.56993668481606619</c:v>
                      </c:pt>
                      <c:pt idx="4">
                        <c:v>0.46821252027120025</c:v>
                      </c:pt>
                      <c:pt idx="5">
                        <c:v>0.4013294647088298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26F-4CF3-8AB6-E54575C98198}"/>
                  </c:ext>
                </c:extLst>
              </c15:ser>
            </c15:filteredRadarSeries>
            <c15:filteredRad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nor!$A$6</c15:sqref>
                        </c15:formulaRef>
                      </c:ext>
                    </c:extLst>
                    <c:strCache>
                      <c:ptCount val="1"/>
                      <c:pt idx="0">
                        <c:v>Managing directors and chief executives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nor!$B$6:$G$6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0.89860822604765545</c:v>
                      </c:pt>
                      <c:pt idx="1">
                        <c:v>0.52453980277215184</c:v>
                      </c:pt>
                      <c:pt idx="2">
                        <c:v>0.48223712867178431</c:v>
                      </c:pt>
                      <c:pt idx="3">
                        <c:v>0.63365914440011983</c:v>
                      </c:pt>
                      <c:pt idx="4">
                        <c:v>0.51823864187210122</c:v>
                      </c:pt>
                      <c:pt idx="5">
                        <c:v>0.53177649919738268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26F-4CF3-8AB6-E54575C98198}"/>
                  </c:ext>
                </c:extLst>
              </c15:ser>
            </c15:filteredRadarSeries>
            <c15:filteredRad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nor!$A$7</c15:sqref>
                        </c15:formulaRef>
                      </c:ext>
                    </c:extLst>
                    <c:strCache>
                      <c:ptCount val="1"/>
                      <c:pt idx="0">
                        <c:v>Agricultural and forestry production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nor!$B$7:$G$7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0.79293514266952125</c:v>
                      </c:pt>
                      <c:pt idx="1">
                        <c:v>0.27389526167960226</c:v>
                      </c:pt>
                      <c:pt idx="2">
                        <c:v>0.72691575691749211</c:v>
                      </c:pt>
                      <c:pt idx="3">
                        <c:v>0.31303829411998318</c:v>
                      </c:pt>
                      <c:pt idx="4">
                        <c:v>0.34467341515789357</c:v>
                      </c:pt>
                      <c:pt idx="5">
                        <c:v>0.57704020584779192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26F-4CF3-8AB6-E54575C98198}"/>
                  </c:ext>
                </c:extLst>
              </c15:ser>
            </c15:filteredRadarSeries>
            <c15:filteredRad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nor!$A$8</c15:sqref>
                        </c15:formulaRef>
                      </c:ext>
                    </c:extLst>
                    <c:strCache>
                      <c:ptCount val="1"/>
                      <c:pt idx="0">
                        <c:v>Aquaculture and fisheries production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nor!$B$8:$G$8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0.70497701712491012</c:v>
                      </c:pt>
                      <c:pt idx="1">
                        <c:v>0.29636106487887548</c:v>
                      </c:pt>
                      <c:pt idx="2">
                        <c:v>0.7233843541637589</c:v>
                      </c:pt>
                      <c:pt idx="3">
                        <c:v>0.3066023182946796</c:v>
                      </c:pt>
                      <c:pt idx="4">
                        <c:v>0.34158934067891333</c:v>
                      </c:pt>
                      <c:pt idx="5">
                        <c:v>0.55020047930090354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26F-4CF3-8AB6-E54575C98198}"/>
                  </c:ext>
                </c:extLst>
              </c15:ser>
            </c15:filteredRadarSeries>
            <c15:filteredRad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nor!$A$9</c15:sqref>
                        </c15:formulaRef>
                      </c:ext>
                    </c:extLst>
                    <c:strCache>
                      <c:ptCount val="1"/>
                      <c:pt idx="0">
                        <c:v>Manufacturing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nor!$B$9:$G$9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0.80603060276629024</c:v>
                      </c:pt>
                      <c:pt idx="1">
                        <c:v>0.2719690486065261</c:v>
                      </c:pt>
                      <c:pt idx="2">
                        <c:v>0.64804917314287436</c:v>
                      </c:pt>
                      <c:pt idx="3">
                        <c:v>0.52404426513636881</c:v>
                      </c:pt>
                      <c:pt idx="4">
                        <c:v>0.41649128492155696</c:v>
                      </c:pt>
                      <c:pt idx="5">
                        <c:v>0.72269578067910867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826F-4CF3-8AB6-E54575C98198}"/>
                  </c:ext>
                </c:extLst>
              </c15:ser>
            </c15:filteredRadarSeries>
            <c15:filteredRadar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nor!$A$10</c15:sqref>
                        </c15:formulaRef>
                      </c:ext>
                    </c:extLst>
                    <c:strCache>
                      <c:ptCount val="1"/>
                      <c:pt idx="0">
                        <c:v>Mining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nor!$B$10:$G$10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0.76339930108084286</c:v>
                      </c:pt>
                      <c:pt idx="1">
                        <c:v>0.2975578079027994</c:v>
                      </c:pt>
                      <c:pt idx="2">
                        <c:v>0.63466631785937766</c:v>
                      </c:pt>
                      <c:pt idx="3">
                        <c:v>0.4250038912863614</c:v>
                      </c:pt>
                      <c:pt idx="4">
                        <c:v>0.34044657596049954</c:v>
                      </c:pt>
                      <c:pt idx="5">
                        <c:v>0.46566155793084807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26F-4CF3-8AB6-E54575C98198}"/>
                  </c:ext>
                </c:extLst>
              </c15:ser>
            </c15:filteredRadarSeries>
            <c15:filteredRadar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nor!$A$11</c15:sqref>
                        </c15:formulaRef>
                      </c:ext>
                    </c:extLst>
                    <c:strCache>
                      <c:ptCount val="1"/>
                      <c:pt idx="0">
                        <c:v>Construction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nor!$B$11:$G$11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0.85702183458343528</c:v>
                      </c:pt>
                      <c:pt idx="1">
                        <c:v>0.27602135464487887</c:v>
                      </c:pt>
                      <c:pt idx="2">
                        <c:v>0.56769107699112908</c:v>
                      </c:pt>
                      <c:pt idx="3">
                        <c:v>0.5614286611911411</c:v>
                      </c:pt>
                      <c:pt idx="4">
                        <c:v>0.33324065674065323</c:v>
                      </c:pt>
                      <c:pt idx="5">
                        <c:v>0.51024036066991596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826F-4CF3-8AB6-E54575C98198}"/>
                  </c:ext>
                </c:extLst>
              </c15:ser>
            </c15:filteredRadarSeries>
            <c15:filteredRad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nor!$A$12</c15:sqref>
                        </c15:formulaRef>
                      </c:ext>
                    </c:extLst>
                    <c:strCache>
                      <c:ptCount val="1"/>
                      <c:pt idx="0">
                        <c:v>Construction supervisors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nor!$B$12:$G$12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0.77998586257161628</c:v>
                      </c:pt>
                      <c:pt idx="1">
                        <c:v>0.36904470419958146</c:v>
                      </c:pt>
                      <c:pt idx="2">
                        <c:v>0.49908494510608858</c:v>
                      </c:pt>
                      <c:pt idx="3">
                        <c:v>0.62179056457835569</c:v>
                      </c:pt>
                      <c:pt idx="4">
                        <c:v>0.19322725227607504</c:v>
                      </c:pt>
                      <c:pt idx="5">
                        <c:v>0.47827528984509055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826F-4CF3-8AB6-E54575C98198}"/>
                  </c:ext>
                </c:extLst>
              </c15:ser>
            </c15:filteredRadarSeries>
            <c15:filteredRad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nor!$A$13</c15:sqref>
                        </c15:formulaRef>
                      </c:ext>
                    </c:extLst>
                    <c:strCache>
                      <c:ptCount val="1"/>
                      <c:pt idx="0">
                        <c:v>Retail and wholesale trade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nor!$B$13:$G$13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0.81450566967544402</c:v>
                      </c:pt>
                      <c:pt idx="1">
                        <c:v>0.21819193162690093</c:v>
                      </c:pt>
                      <c:pt idx="2">
                        <c:v>0.41974960085497109</c:v>
                      </c:pt>
                      <c:pt idx="3">
                        <c:v>0.41782741468557655</c:v>
                      </c:pt>
                      <c:pt idx="4">
                        <c:v>0.54204338787426287</c:v>
                      </c:pt>
                      <c:pt idx="5">
                        <c:v>0.7490903919625832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26F-4CF3-8AB6-E54575C98198}"/>
                  </c:ext>
                </c:extLst>
              </c15:ser>
            </c15:filteredRadarSeries>
            <c15:filteredRadar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nor!$A$14</c15:sqref>
                        </c15:formulaRef>
                      </c:ext>
                    </c:extLst>
                    <c:strCache>
                      <c:ptCount val="1"/>
                      <c:pt idx="0">
                        <c:v>Hotel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nor!$B$14:$G$14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0.78509703977825518</c:v>
                      </c:pt>
                      <c:pt idx="1">
                        <c:v>0.3937793241273041</c:v>
                      </c:pt>
                      <c:pt idx="2">
                        <c:v>0.30048951002463231</c:v>
                      </c:pt>
                      <c:pt idx="3">
                        <c:v>0.65380369333204513</c:v>
                      </c:pt>
                      <c:pt idx="4">
                        <c:v>0.44329392799426193</c:v>
                      </c:pt>
                      <c:pt idx="5">
                        <c:v>0.52872860004392308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826F-4CF3-8AB6-E54575C98198}"/>
                  </c:ext>
                </c:extLst>
              </c15:ser>
            </c15:filteredRadarSeries>
            <c15:filteredRadar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nor!$A$15</c15:sqref>
                        </c15:formulaRef>
                      </c:ext>
                    </c:extLst>
                    <c:strCache>
                      <c:ptCount val="1"/>
                      <c:pt idx="0">
                        <c:v>Restaurant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nor!$B$15:$G$15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0.73091620851383254</c:v>
                      </c:pt>
                      <c:pt idx="1">
                        <c:v>0.36396042763868186</c:v>
                      </c:pt>
                      <c:pt idx="2">
                        <c:v>0.32293010616750073</c:v>
                      </c:pt>
                      <c:pt idx="3">
                        <c:v>0.56837081880721874</c:v>
                      </c:pt>
                      <c:pt idx="4">
                        <c:v>0.516487564064952</c:v>
                      </c:pt>
                      <c:pt idx="5">
                        <c:v>0.6606056669493332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826F-4CF3-8AB6-E54575C98198}"/>
                  </c:ext>
                </c:extLst>
              </c15:ser>
            </c15:filteredRadarSeries>
            <c15:filteredRadar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nor!$A$16</c15:sqref>
                        </c15:formulaRef>
                      </c:ext>
                    </c:extLst>
                    <c:strCache>
                      <c:ptCount val="1"/>
                      <c:pt idx="0">
                        <c:v>Supply, distribution and related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nor!$B$16:$G$16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0.88755841815707837</c:v>
                      </c:pt>
                      <c:pt idx="1">
                        <c:v>0.22916477345105013</c:v>
                      </c:pt>
                      <c:pt idx="2">
                        <c:v>0.58765682371448669</c:v>
                      </c:pt>
                      <c:pt idx="3">
                        <c:v>0.54474140105043689</c:v>
                      </c:pt>
                      <c:pt idx="4">
                        <c:v>0.4678615390436931</c:v>
                      </c:pt>
                      <c:pt idx="5">
                        <c:v>0.68210695439136848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826F-4CF3-8AB6-E54575C98198}"/>
                  </c:ext>
                </c:extLst>
              </c15:ser>
            </c15:filteredRadarSeries>
            <c15:filteredRad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nor!$A$17</c15:sqref>
                        </c15:formulaRef>
                      </c:ext>
                    </c:extLst>
                    <c:strCache>
                      <c:ptCount val="1"/>
                      <c:pt idx="0">
                        <c:v>Information and communications technology service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nor!$B$17:$G$17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0.91711170025234767</c:v>
                      </c:pt>
                      <c:pt idx="1">
                        <c:v>0.36514367567983147</c:v>
                      </c:pt>
                      <c:pt idx="2">
                        <c:v>0.65662715708598052</c:v>
                      </c:pt>
                      <c:pt idx="3">
                        <c:v>0.75836009374994229</c:v>
                      </c:pt>
                      <c:pt idx="4">
                        <c:v>0.47083883785188435</c:v>
                      </c:pt>
                      <c:pt idx="5">
                        <c:v>0.68535107277290686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826F-4CF3-8AB6-E54575C98198}"/>
                  </c:ext>
                </c:extLst>
              </c15:ser>
            </c15:filteredRadarSeries>
            <c15:filteredRad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nor!$A$18</c15:sqref>
                        </c15:formulaRef>
                      </c:ext>
                    </c:extLst>
                    <c:strCache>
                      <c:ptCount val="1"/>
                      <c:pt idx="0">
                        <c:v>Business services and administration managers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nor!$B$18:$G$18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0.9448240422847124</c:v>
                      </c:pt>
                      <c:pt idx="1">
                        <c:v>0.36863732755179418</c:v>
                      </c:pt>
                      <c:pt idx="2">
                        <c:v>0.48209122698055268</c:v>
                      </c:pt>
                      <c:pt idx="3">
                        <c:v>0.59975262236681881</c:v>
                      </c:pt>
                      <c:pt idx="4">
                        <c:v>0.47896880807538533</c:v>
                      </c:pt>
                      <c:pt idx="5">
                        <c:v>0.53381339023733088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26F-4CF3-8AB6-E54575C98198}"/>
                  </c:ext>
                </c:extLst>
              </c15:ser>
            </c15:filteredRadarSeries>
            <c15:filteredRad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nor!$A$19</c15:sqref>
                        </c15:formulaRef>
                      </c:ext>
                    </c:extLst>
                    <c:strCache>
                      <c:ptCount val="1"/>
                      <c:pt idx="0">
                        <c:v>Financial and insurance services branch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nor!$B$19:$G$19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0.90893693272292742</c:v>
                      </c:pt>
                      <c:pt idx="1">
                        <c:v>0.39852101871201062</c:v>
                      </c:pt>
                      <c:pt idx="2">
                        <c:v>0.47867900306432221</c:v>
                      </c:pt>
                      <c:pt idx="3">
                        <c:v>0.57247300413506896</c:v>
                      </c:pt>
                      <c:pt idx="4">
                        <c:v>0.34661121766175107</c:v>
                      </c:pt>
                      <c:pt idx="5">
                        <c:v>0.71469089836662969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4-826F-4CF3-8AB6-E54575C98198}"/>
                  </c:ext>
                </c:extLst>
              </c15:ser>
            </c15:filteredRadarSeries>
            <c15:filteredRad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nor!$A$20</c15:sqref>
                        </c15:formulaRef>
                      </c:ext>
                    </c:extLst>
                    <c:strCache>
                      <c:ptCount val="1"/>
                      <c:pt idx="0">
                        <c:v>Policy and planning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nor!$B$20:$G$20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0.96966520629940833</c:v>
                      </c:pt>
                      <c:pt idx="1">
                        <c:v>0.47455653119173624</c:v>
                      </c:pt>
                      <c:pt idx="2">
                        <c:v>0.48084297782887475</c:v>
                      </c:pt>
                      <c:pt idx="3">
                        <c:v>0.53795166920584669</c:v>
                      </c:pt>
                      <c:pt idx="4">
                        <c:v>0.40785274121132636</c:v>
                      </c:pt>
                      <c:pt idx="5">
                        <c:v>0.51864678036094225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5-826F-4CF3-8AB6-E54575C98198}"/>
                  </c:ext>
                </c:extLst>
              </c15:ser>
            </c15:filteredRadarSeries>
            <c15:filteredRad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nor!$A$21</c15:sqref>
                        </c15:formulaRef>
                      </c:ext>
                    </c:extLst>
                    <c:strCache>
                      <c:ptCount val="1"/>
                      <c:pt idx="0">
                        <c:v>Child care services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nor!$B$21:$G$21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0.90020082594520778</c:v>
                      </c:pt>
                      <c:pt idx="1">
                        <c:v>0.47290514508994436</c:v>
                      </c:pt>
                      <c:pt idx="2">
                        <c:v>0.45104245381525021</c:v>
                      </c:pt>
                      <c:pt idx="3">
                        <c:v>0.57804085135310668</c:v>
                      </c:pt>
                      <c:pt idx="4">
                        <c:v>0.39959049551916126</c:v>
                      </c:pt>
                      <c:pt idx="5">
                        <c:v>0.76309467095535932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6-826F-4CF3-8AB6-E54575C98198}"/>
                  </c:ext>
                </c:extLst>
              </c15:ser>
            </c15:filteredRadarSeries>
            <c15:filteredRadar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nor!$A$22</c15:sqref>
                        </c15:formulaRef>
                      </c:ext>
                    </c:extLst>
                    <c:strCache>
                      <c:ptCount val="1"/>
                      <c:pt idx="0">
                        <c:v>Health services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nor!$B$22:$G$22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0.93298073642539514</c:v>
                      </c:pt>
                      <c:pt idx="1">
                        <c:v>0.48269418208442133</c:v>
                      </c:pt>
                      <c:pt idx="2">
                        <c:v>0.52693661923956614</c:v>
                      </c:pt>
                      <c:pt idx="3">
                        <c:v>0.55897938494774646</c:v>
                      </c:pt>
                      <c:pt idx="4">
                        <c:v>0.32253102880767309</c:v>
                      </c:pt>
                      <c:pt idx="5">
                        <c:v>0.79311545264001482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7-826F-4CF3-8AB6-E54575C98198}"/>
                  </c:ext>
                </c:extLst>
              </c15:ser>
            </c15:filteredRadarSeries>
            <c15:filteredRadar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nor!$A$23</c15:sqref>
                        </c15:formulaRef>
                      </c:ext>
                    </c:extLst>
                    <c:strCache>
                      <c:ptCount val="1"/>
                      <c:pt idx="0">
                        <c:v>Aged care services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nor!$B$23:$G$23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0.84827807500906105</c:v>
                      </c:pt>
                      <c:pt idx="1">
                        <c:v>0.4746538972494922</c:v>
                      </c:pt>
                      <c:pt idx="2">
                        <c:v>0.46368881591775835</c:v>
                      </c:pt>
                      <c:pt idx="3">
                        <c:v>0.55128338629341578</c:v>
                      </c:pt>
                      <c:pt idx="4">
                        <c:v>0.38029218262728015</c:v>
                      </c:pt>
                      <c:pt idx="5">
                        <c:v>0.71137771485510015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8-826F-4CF3-8AB6-E54575C98198}"/>
                  </c:ext>
                </c:extLst>
              </c15:ser>
            </c15:filteredRadarSeries>
            <c15:filteredRadarSeries>
              <c15:ser>
                <c:idx val="22"/>
                <c:order val="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nor!$A$24</c15:sqref>
                        </c15:formulaRef>
                      </c:ext>
                    </c:extLst>
                    <c:strCache>
                      <c:ptCount val="1"/>
                      <c:pt idx="0">
                        <c:v>Social welfare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nor!$B$24:$G$24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0.88995763296437336</c:v>
                      </c:pt>
                      <c:pt idx="1">
                        <c:v>0.54477267613403024</c:v>
                      </c:pt>
                      <c:pt idx="2">
                        <c:v>0.45932074574836934</c:v>
                      </c:pt>
                      <c:pt idx="3">
                        <c:v>0.45369604852600481</c:v>
                      </c:pt>
                      <c:pt idx="4">
                        <c:v>0.42493231685695237</c:v>
                      </c:pt>
                      <c:pt idx="5">
                        <c:v>0.62943965297368842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9-826F-4CF3-8AB6-E54575C98198}"/>
                  </c:ext>
                </c:extLst>
              </c15:ser>
            </c15:filteredRadarSeries>
            <c15:filteredRadarSeries>
              <c15:ser>
                <c:idx val="23"/>
                <c:order val="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nor!$A$25</c15:sqref>
                        </c15:formulaRef>
                      </c:ext>
                    </c:extLst>
                    <c:strCache>
                      <c:ptCount val="1"/>
                      <c:pt idx="0">
                        <c:v>Education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nor!$B$25:$G$25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0.90854672194318975</c:v>
                      </c:pt>
                      <c:pt idx="1">
                        <c:v>0.59088855546972252</c:v>
                      </c:pt>
                      <c:pt idx="2">
                        <c:v>0.55851302191932972</c:v>
                      </c:pt>
                      <c:pt idx="3">
                        <c:v>0.50085494657986906</c:v>
                      </c:pt>
                      <c:pt idx="4">
                        <c:v>0.41321120057497296</c:v>
                      </c:pt>
                      <c:pt idx="5">
                        <c:v>0.67850676974959989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826F-4CF3-8AB6-E54575C98198}"/>
                  </c:ext>
                </c:extLst>
              </c15:ser>
            </c15:filteredRadarSeries>
            <c15:filteredRadarSeries>
              <c15:ser>
                <c:idx val="24"/>
                <c:order val="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nor!$A$26</c15:sqref>
                        </c15:formulaRef>
                      </c:ext>
                    </c:extLst>
                    <c:strCache>
                      <c:ptCount val="1"/>
                      <c:pt idx="0">
                        <c:v>Professional services managers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nor!$B$26:$G$26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0.89885362474202646</c:v>
                      </c:pt>
                      <c:pt idx="1">
                        <c:v>0.40553099505838425</c:v>
                      </c:pt>
                      <c:pt idx="2">
                        <c:v>0.49654717754734423</c:v>
                      </c:pt>
                      <c:pt idx="3">
                        <c:v>0.62041578677521714</c:v>
                      </c:pt>
                      <c:pt idx="4">
                        <c:v>0.50610931850213048</c:v>
                      </c:pt>
                      <c:pt idx="5">
                        <c:v>0.49970405172201032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B-826F-4CF3-8AB6-E54575C98198}"/>
                  </c:ext>
                </c:extLst>
              </c15:ser>
            </c15:filteredRadarSeries>
            <c15:filteredRadarSeries>
              <c15:ser>
                <c:idx val="25"/>
                <c:order val="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nor!$A$27</c15:sqref>
                        </c15:formulaRef>
                      </c:ext>
                    </c:extLst>
                    <c:strCache>
                      <c:ptCount val="1"/>
                      <c:pt idx="0">
                        <c:v>Services managers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nor!$B$27:$G$27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0.91837293256726971</c:v>
                      </c:pt>
                      <c:pt idx="1">
                        <c:v>0.36572816601358366</c:v>
                      </c:pt>
                      <c:pt idx="2">
                        <c:v>0.46709073250310912</c:v>
                      </c:pt>
                      <c:pt idx="3">
                        <c:v>0.61085824363853769</c:v>
                      </c:pt>
                      <c:pt idx="4">
                        <c:v>0.49213472246201218</c:v>
                      </c:pt>
                      <c:pt idx="5">
                        <c:v>0.50770204844281197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C-826F-4CF3-8AB6-E54575C98198}"/>
                  </c:ext>
                </c:extLst>
              </c15:ser>
            </c15:filteredRadarSeries>
            <c15:filteredRadarSeries>
              <c15:ser>
                <c:idx val="26"/>
                <c:order val="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nor!$A$28</c15:sqref>
                        </c15:formulaRef>
                      </c:ext>
                    </c:extLst>
                    <c:strCache>
                      <c:ptCount val="1"/>
                      <c:pt idx="0">
                        <c:v>Film, stage and related directors and producers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nor!$B$28:$G$28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0.8393043059294969</c:v>
                      </c:pt>
                      <c:pt idx="1">
                        <c:v>0.36054970805215564</c:v>
                      </c:pt>
                      <c:pt idx="2">
                        <c:v>0.55954993452212165</c:v>
                      </c:pt>
                      <c:pt idx="3">
                        <c:v>0.61806641170554166</c:v>
                      </c:pt>
                      <c:pt idx="4">
                        <c:v>0.79628474103202562</c:v>
                      </c:pt>
                      <c:pt idx="5">
                        <c:v>0.35389852698192947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D-826F-4CF3-8AB6-E54575C98198}"/>
                  </c:ext>
                </c:extLst>
              </c15:ser>
            </c15:filteredRadarSeries>
            <c15:filteredRadarSeries>
              <c15:ser>
                <c:idx val="27"/>
                <c:order val="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nor!$A$29</c15:sqref>
                        </c15:formulaRef>
                      </c:ext>
                    </c:extLst>
                    <c:strCache>
                      <c:ptCount val="1"/>
                      <c:pt idx="0">
                        <c:v>Other artistic and cultural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nor!$B$29:$G$29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0.84591340921247449</c:v>
                      </c:pt>
                      <c:pt idx="1">
                        <c:v>0.59537517315467736</c:v>
                      </c:pt>
                      <c:pt idx="2">
                        <c:v>0.67243057121884753</c:v>
                      </c:pt>
                      <c:pt idx="3">
                        <c:v>0.54897382223477431</c:v>
                      </c:pt>
                      <c:pt idx="4">
                        <c:v>0.68185285472473645</c:v>
                      </c:pt>
                      <c:pt idx="5">
                        <c:v>0.40536200436357034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E-826F-4CF3-8AB6-E54575C98198}"/>
                  </c:ext>
                </c:extLst>
              </c15:ser>
            </c15:filteredRadarSeries>
            <c15:filteredRadarSeries>
              <c15:ser>
                <c:idx val="28"/>
                <c:order val="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nor!$A$30</c15:sqref>
                        </c15:formulaRef>
                      </c:ext>
                    </c:extLst>
                    <c:strCache>
                      <c:ptCount val="1"/>
                      <c:pt idx="0">
                        <c:v>Finance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nor!$B$30:$G$30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0.87876897610540916</c:v>
                      </c:pt>
                      <c:pt idx="1">
                        <c:v>0.49450155229706377</c:v>
                      </c:pt>
                      <c:pt idx="2">
                        <c:v>0.44823515270600323</c:v>
                      </c:pt>
                      <c:pt idx="3">
                        <c:v>0.4700140175611851</c:v>
                      </c:pt>
                      <c:pt idx="4">
                        <c:v>0.40610988948440468</c:v>
                      </c:pt>
                      <c:pt idx="5">
                        <c:v>0.62363171626136804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F-826F-4CF3-8AB6-E54575C98198}"/>
                  </c:ext>
                </c:extLst>
              </c15:ser>
            </c15:filteredRadarSeries>
            <c15:filteredRadarSeries>
              <c15:ser>
                <c:idx val="29"/>
                <c:order val="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nor!$A$31</c15:sqref>
                        </c15:formulaRef>
                      </c:ext>
                    </c:extLst>
                    <c:strCache>
                      <c:ptCount val="1"/>
                      <c:pt idx="0">
                        <c:v>Human resource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nor!$B$31:$G$31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0.86424959481940289</c:v>
                      </c:pt>
                      <c:pt idx="1">
                        <c:v>0.43701257559721873</c:v>
                      </c:pt>
                      <c:pt idx="2">
                        <c:v>0.67090208666830764</c:v>
                      </c:pt>
                      <c:pt idx="3">
                        <c:v>0.46062887684692988</c:v>
                      </c:pt>
                      <c:pt idx="4">
                        <c:v>0.46381639691890991</c:v>
                      </c:pt>
                      <c:pt idx="5">
                        <c:v>0.54187349162620913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0-826F-4CF3-8AB6-E54575C98198}"/>
                  </c:ext>
                </c:extLst>
              </c15:ser>
            </c15:filteredRadarSeries>
            <c15:filteredRadarSeries>
              <c15:ser>
                <c:idx val="30"/>
                <c:order val="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nor!$A$32</c15:sqref>
                        </c15:formulaRef>
                      </c:ext>
                    </c:extLst>
                    <c:strCache>
                      <c:ptCount val="1"/>
                      <c:pt idx="0">
                        <c:v>Sales and marketing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nor!$B$32:$G$32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0.86476958074547894</c:v>
                      </c:pt>
                      <c:pt idx="1">
                        <c:v>0.29382337169036732</c:v>
                      </c:pt>
                      <c:pt idx="2">
                        <c:v>0.52156731044500715</c:v>
                      </c:pt>
                      <c:pt idx="3">
                        <c:v>0.53326575940961574</c:v>
                      </c:pt>
                      <c:pt idx="4">
                        <c:v>0.62264647369335735</c:v>
                      </c:pt>
                      <c:pt idx="5">
                        <c:v>0.83639126322163637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1-826F-4CF3-8AB6-E54575C98198}"/>
                  </c:ext>
                </c:extLst>
              </c15:ser>
            </c15:filteredRadarSeries>
            <c15:filteredRadarSeries>
              <c15:ser>
                <c:idx val="31"/>
                <c:order val="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nor!$A$33</c15:sqref>
                        </c15:formulaRef>
                      </c:ext>
                    </c:extLst>
                    <c:strCache>
                      <c:ptCount val="1"/>
                      <c:pt idx="0">
                        <c:v>Advertising and public relations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nor!$B$33:$G$33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0.93985526661903795</c:v>
                      </c:pt>
                      <c:pt idx="1">
                        <c:v>0.41791847574967678</c:v>
                      </c:pt>
                      <c:pt idx="2">
                        <c:v>0.449542508257952</c:v>
                      </c:pt>
                      <c:pt idx="3">
                        <c:v>0.5650667720570377</c:v>
                      </c:pt>
                      <c:pt idx="4">
                        <c:v>0.56164273717060986</c:v>
                      </c:pt>
                      <c:pt idx="5">
                        <c:v>0.60231185103288276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2-826F-4CF3-8AB6-E54575C98198}"/>
                  </c:ext>
                </c:extLst>
              </c15:ser>
            </c15:filteredRadarSeries>
            <c15:filteredRadarSeries>
              <c15:ser>
                <c:idx val="32"/>
                <c:order val="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nor!$A$34</c15:sqref>
                        </c15:formulaRef>
                      </c:ext>
                    </c:extLst>
                    <c:strCache>
                      <c:ptCount val="1"/>
                      <c:pt idx="0">
                        <c:v>Research and development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nor!$B$34:$G$34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0.93583763780835727</c:v>
                      </c:pt>
                      <c:pt idx="1">
                        <c:v>0.45252666272822728</c:v>
                      </c:pt>
                      <c:pt idx="2">
                        <c:v>0.78830879138770582</c:v>
                      </c:pt>
                      <c:pt idx="3">
                        <c:v>0.46012206801555683</c:v>
                      </c:pt>
                      <c:pt idx="4">
                        <c:v>0.44879981890282644</c:v>
                      </c:pt>
                      <c:pt idx="5">
                        <c:v>0.57216372233911972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826F-4CF3-8AB6-E54575C98198}"/>
                  </c:ext>
                </c:extLst>
              </c15:ser>
            </c15:filteredRadarSeries>
            <c15:filteredRadarSeries>
              <c15:ser>
                <c:idx val="33"/>
                <c:order val="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nor!$A$35</c15:sqref>
                        </c15:formulaRef>
                      </c:ext>
                    </c:extLst>
                    <c:strCache>
                      <c:ptCount val="1"/>
                      <c:pt idx="0">
                        <c:v>Field crop and vegetable growers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nor!$B$35:$G$35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0.63588755731598789</c:v>
                      </c:pt>
                      <c:pt idx="1">
                        <c:v>0.12930055114120623</c:v>
                      </c:pt>
                      <c:pt idx="2">
                        <c:v>0.58174946623997537</c:v>
                      </c:pt>
                      <c:pt idx="3">
                        <c:v>0.19742166134161065</c:v>
                      </c:pt>
                      <c:pt idx="4">
                        <c:v>0.52037821806919859</c:v>
                      </c:pt>
                      <c:pt idx="5">
                        <c:v>0.56881300353125619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4-826F-4CF3-8AB6-E54575C98198}"/>
                  </c:ext>
                </c:extLst>
              </c15:ser>
            </c15:filteredRadarSeries>
            <c15:filteredRadarSeries>
              <c15:ser>
                <c:idx val="34"/>
                <c:order val="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nor!$A$36</c15:sqref>
                        </c15:formulaRef>
                      </c:ext>
                    </c:extLst>
                    <c:strCache>
                      <c:ptCount val="1"/>
                      <c:pt idx="0">
                        <c:v>Tree and shrub crop growers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nor!$B$36:$G$36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0.59863343795866608</c:v>
                      </c:pt>
                      <c:pt idx="1">
                        <c:v>9.4525224087099166E-2</c:v>
                      </c:pt>
                      <c:pt idx="2">
                        <c:v>0.53757299513695567</c:v>
                      </c:pt>
                      <c:pt idx="3">
                        <c:v>0.12022581552669132</c:v>
                      </c:pt>
                      <c:pt idx="4">
                        <c:v>0.55520970050149432</c:v>
                      </c:pt>
                      <c:pt idx="5">
                        <c:v>0.47184259833718345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5-826F-4CF3-8AB6-E54575C98198}"/>
                  </c:ext>
                </c:extLst>
              </c15:ser>
            </c15:filteredRadarSeries>
            <c15:filteredRadarSeries>
              <c15:ser>
                <c:idx val="35"/>
                <c:order val="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nor!$A$37</c15:sqref>
                        </c15:formulaRef>
                      </c:ext>
                    </c:extLst>
                    <c:strCache>
                      <c:ptCount val="1"/>
                      <c:pt idx="0">
                        <c:v>Gardeners, horticultural and nursery growers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nor!$B$37:$G$37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0.47364919061244154</c:v>
                      </c:pt>
                      <c:pt idx="1">
                        <c:v>0.35380216302361117</c:v>
                      </c:pt>
                      <c:pt idx="2">
                        <c:v>0.59658145221161807</c:v>
                      </c:pt>
                      <c:pt idx="3">
                        <c:v>0.12329461548867389</c:v>
                      </c:pt>
                      <c:pt idx="4">
                        <c:v>0.53490585671206115</c:v>
                      </c:pt>
                      <c:pt idx="5">
                        <c:v>0.63294173256909958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6-826F-4CF3-8AB6-E54575C98198}"/>
                  </c:ext>
                </c:extLst>
              </c15:ser>
            </c15:filteredRadarSeries>
            <c15:filteredRadarSeries>
              <c15:ser>
                <c:idx val="36"/>
                <c:order val="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nor!$A$38</c15:sqref>
                        </c15:formulaRef>
                      </c:ext>
                    </c:extLst>
                    <c:strCache>
                      <c:ptCount val="1"/>
                      <c:pt idx="0">
                        <c:v>Mixed crop growers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nor!$B$38:$G$38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0.67949455137702253</c:v>
                      </c:pt>
                      <c:pt idx="1">
                        <c:v>0.16526103983277657</c:v>
                      </c:pt>
                      <c:pt idx="2">
                        <c:v>0.55210531818745034</c:v>
                      </c:pt>
                      <c:pt idx="3">
                        <c:v>0.12281991981783369</c:v>
                      </c:pt>
                      <c:pt idx="4">
                        <c:v>0.60069378218404879</c:v>
                      </c:pt>
                      <c:pt idx="5">
                        <c:v>0.54914661216988925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7-826F-4CF3-8AB6-E54575C98198}"/>
                  </c:ext>
                </c:extLst>
              </c15:ser>
            </c15:filteredRadarSeries>
            <c15:filteredRadarSeries>
              <c15:ser>
                <c:idx val="37"/>
                <c:order val="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nor!$A$39</c15:sqref>
                        </c15:formulaRef>
                      </c:ext>
                    </c:extLst>
                    <c:strCache>
                      <c:ptCount val="1"/>
                      <c:pt idx="0">
                        <c:v>Livestock and dairy producers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nor!$B$39:$G$39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0.6340362472865323</c:v>
                      </c:pt>
                      <c:pt idx="1">
                        <c:v>0.12694143105950167</c:v>
                      </c:pt>
                      <c:pt idx="2">
                        <c:v>0.55628514851704713</c:v>
                      </c:pt>
                      <c:pt idx="3">
                        <c:v>0.14311143116318814</c:v>
                      </c:pt>
                      <c:pt idx="4">
                        <c:v>0.48943156097190854</c:v>
                      </c:pt>
                      <c:pt idx="5">
                        <c:v>0.69138669483720416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8-826F-4CF3-8AB6-E54575C98198}"/>
                  </c:ext>
                </c:extLst>
              </c15:ser>
            </c15:filteredRadarSeries>
            <c15:filteredRadarSeries>
              <c15:ser>
                <c:idx val="38"/>
                <c:order val="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nor!$A$40</c15:sqref>
                        </c15:formulaRef>
                      </c:ext>
                    </c:extLst>
                    <c:strCache>
                      <c:ptCount val="1"/>
                      <c:pt idx="0">
                        <c:v>Poultry producers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nor!$B$40:$G$40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0.65272440423735645</c:v>
                      </c:pt>
                      <c:pt idx="1">
                        <c:v>0.16919619363077751</c:v>
                      </c:pt>
                      <c:pt idx="2">
                        <c:v>0.5305160086786862</c:v>
                      </c:pt>
                      <c:pt idx="3">
                        <c:v>0.24941826421147928</c:v>
                      </c:pt>
                      <c:pt idx="4">
                        <c:v>0.56464033782835565</c:v>
                      </c:pt>
                      <c:pt idx="5">
                        <c:v>0.63055969053942418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9-826F-4CF3-8AB6-E54575C98198}"/>
                  </c:ext>
                </c:extLst>
              </c15:ser>
            </c15:filteredRadarSeries>
            <c15:filteredRadarSeries>
              <c15:ser>
                <c:idx val="39"/>
                <c:order val="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nor!$A$41</c15:sqref>
                        </c15:formulaRef>
                      </c:ext>
                    </c:extLst>
                    <c:strCache>
                      <c:ptCount val="1"/>
                      <c:pt idx="0">
                        <c:v>Mixed crop and animal producers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nor!$B$41:$G$41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0.73652999901341687</c:v>
                      </c:pt>
                      <c:pt idx="1">
                        <c:v>0.18913811039240533</c:v>
                      </c:pt>
                      <c:pt idx="2">
                        <c:v>0.61091718641181603</c:v>
                      </c:pt>
                      <c:pt idx="3">
                        <c:v>0.262920932682704</c:v>
                      </c:pt>
                      <c:pt idx="4">
                        <c:v>0.68954799874180572</c:v>
                      </c:pt>
                      <c:pt idx="5">
                        <c:v>0.4970771646406002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A-826F-4CF3-8AB6-E54575C98198}"/>
                  </c:ext>
                </c:extLst>
              </c15:ser>
            </c15:filteredRadarSeries>
            <c15:filteredRadarSeries>
              <c15:ser>
                <c:idx val="40"/>
                <c:order val="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nor!$A$42</c15:sqref>
                        </c15:formulaRef>
                      </c:ext>
                    </c:extLst>
                    <c:strCache>
                      <c:ptCount val="1"/>
                      <c:pt idx="0">
                        <c:v>Forestry and related workers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nor!$B$42:$G$42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0.82369545888686768</c:v>
                      </c:pt>
                      <c:pt idx="1">
                        <c:v>0.33150731098940106</c:v>
                      </c:pt>
                      <c:pt idx="2">
                        <c:v>0.62005770028799823</c:v>
                      </c:pt>
                      <c:pt idx="3">
                        <c:v>0.39019534316491877</c:v>
                      </c:pt>
                      <c:pt idx="4">
                        <c:v>0.20832579534533469</c:v>
                      </c:pt>
                      <c:pt idx="5">
                        <c:v>0.53196657424344596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B-826F-4CF3-8AB6-E54575C98198}"/>
                  </c:ext>
                </c:extLst>
              </c15:ser>
            </c15:filteredRadarSeries>
            <c15:filteredRadarSeries>
              <c15:ser>
                <c:idx val="41"/>
                <c:order val="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nor!$A$43</c15:sqref>
                        </c15:formulaRef>
                      </c:ext>
                    </c:extLst>
                    <c:strCache>
                      <c:ptCount val="1"/>
                      <c:pt idx="0">
                        <c:v>Aquaculture workers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nor!$B$43:$G$43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0.63451427598289001</c:v>
                      </c:pt>
                      <c:pt idx="1">
                        <c:v>0.29748722831535512</c:v>
                      </c:pt>
                      <c:pt idx="2">
                        <c:v>0.63913094657389702</c:v>
                      </c:pt>
                      <c:pt idx="3">
                        <c:v>0.27701744592345995</c:v>
                      </c:pt>
                      <c:pt idx="4">
                        <c:v>0.15543576049478758</c:v>
                      </c:pt>
                      <c:pt idx="5">
                        <c:v>0.56048775630822745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826F-4CF3-8AB6-E54575C98198}"/>
                  </c:ext>
                </c:extLst>
              </c15:ser>
            </c15:filteredRadarSeries>
            <c15:filteredRadarSeries>
              <c15:ser>
                <c:idx val="42"/>
                <c:order val="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nor!$A$44</c15:sqref>
                        </c15:formulaRef>
                      </c:ext>
                    </c:extLst>
                    <c:strCache>
                      <c:ptCount val="1"/>
                      <c:pt idx="0">
                        <c:v>Inland and coastal waters fishery workers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nor!$B$44:$G$44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0.69402314912084662</c:v>
                      </c:pt>
                      <c:pt idx="1">
                        <c:v>0.21497099240825845</c:v>
                      </c:pt>
                      <c:pt idx="2">
                        <c:v>0.53540429178625748</c:v>
                      </c:pt>
                      <c:pt idx="3">
                        <c:v>0.3799773007094332</c:v>
                      </c:pt>
                      <c:pt idx="4">
                        <c:v>0.1826347312430143</c:v>
                      </c:pt>
                      <c:pt idx="5">
                        <c:v>0.25855624899568702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D-826F-4CF3-8AB6-E54575C98198}"/>
                  </c:ext>
                </c:extLst>
              </c15:ser>
            </c15:filteredRadarSeries>
            <c15:filteredRadarSeries>
              <c15:ser>
                <c:idx val="43"/>
                <c:order val="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nor!$A$45</c15:sqref>
                        </c15:formulaRef>
                      </c:ext>
                    </c:extLst>
                    <c:strCache>
                      <c:ptCount val="1"/>
                      <c:pt idx="0">
                        <c:v>Deep-sea fishery workers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nor!$B$45:$G$45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0.72012415539623331</c:v>
                      </c:pt>
                      <c:pt idx="1">
                        <c:v>0.21353556291949841</c:v>
                      </c:pt>
                      <c:pt idx="2">
                        <c:v>0.54718922957220562</c:v>
                      </c:pt>
                      <c:pt idx="3">
                        <c:v>0.40927860615337913</c:v>
                      </c:pt>
                      <c:pt idx="4">
                        <c:v>0.26489764255448189</c:v>
                      </c:pt>
                      <c:pt idx="5">
                        <c:v>0.25815736711195947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E-826F-4CF3-8AB6-E54575C98198}"/>
                  </c:ext>
                </c:extLst>
              </c15:ser>
            </c15:filteredRadarSeries>
            <c15:filteredRadarSeries>
              <c15:ser>
                <c:idx val="44"/>
                <c:order val="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nor!$A$46</c15:sqref>
                        </c15:formulaRef>
                      </c:ext>
                    </c:extLst>
                    <c:strCache>
                      <c:ptCount val="1"/>
                      <c:pt idx="0">
                        <c:v>Shopkeepers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nor!$B$46:$G$46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0.31843304344055112</c:v>
                      </c:pt>
                      <c:pt idx="1">
                        <c:v>0.36971462139036365</c:v>
                      </c:pt>
                      <c:pt idx="2">
                        <c:v>6.5960602263194529E-2</c:v>
                      </c:pt>
                      <c:pt idx="3">
                        <c:v>0.58262450701768886</c:v>
                      </c:pt>
                      <c:pt idx="4">
                        <c:v>0.36130395907881024</c:v>
                      </c:pt>
                      <c:pt idx="5">
                        <c:v>0.53156130617367447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F-826F-4CF3-8AB6-E54575C98198}"/>
                  </c:ext>
                </c:extLst>
              </c15:ser>
            </c15:filteredRadarSeries>
            <c15:filteredRadarSeries>
              <c15:ser>
                <c:idx val="45"/>
                <c:order val="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nor!$A$47</c15:sqref>
                        </c15:formulaRef>
                      </c:ext>
                    </c:extLst>
                    <c:strCache>
                      <c:ptCount val="1"/>
                      <c:pt idx="0">
                        <c:v>Sports, recreation and cultural centre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nor!$B$47:$G$47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0.84329489023650894</c:v>
                      </c:pt>
                      <c:pt idx="1">
                        <c:v>0.43592474400503817</c:v>
                      </c:pt>
                      <c:pt idx="2">
                        <c:v>0.58914778114823119</c:v>
                      </c:pt>
                      <c:pt idx="3">
                        <c:v>0.57462448045967285</c:v>
                      </c:pt>
                      <c:pt idx="4">
                        <c:v>0.52637209963396725</c:v>
                      </c:pt>
                      <c:pt idx="5">
                        <c:v>0.5010687120389189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0-826F-4CF3-8AB6-E54575C98198}"/>
                  </c:ext>
                </c:extLst>
              </c15:ser>
            </c15:filteredRadarSeries>
            <c15:filteredRadarSeries>
              <c15:ser>
                <c:idx val="46"/>
                <c:order val="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nor!$A$48</c15:sqref>
                        </c15:formulaRef>
                      </c:ext>
                    </c:extLst>
                    <c:strCache>
                      <c:ptCount val="1"/>
                      <c:pt idx="0">
                        <c:v>Physicists and astronomers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nor!$B$48:$G$48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0.45179647895909508</c:v>
                      </c:pt>
                      <c:pt idx="1">
                        <c:v>0.61593675219130262</c:v>
                      </c:pt>
                      <c:pt idx="2">
                        <c:v>0.92471892962984259</c:v>
                      </c:pt>
                      <c:pt idx="3">
                        <c:v>0.67082656534683238</c:v>
                      </c:pt>
                      <c:pt idx="4">
                        <c:v>0.67410683454726039</c:v>
                      </c:pt>
                      <c:pt idx="5">
                        <c:v>9.1941722576043515E-3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1-826F-4CF3-8AB6-E54575C98198}"/>
                  </c:ext>
                </c:extLst>
              </c15:ser>
            </c15:filteredRadarSeries>
            <c15:filteredRadarSeries>
              <c15:ser>
                <c:idx val="47"/>
                <c:order val="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nor!$A$49</c15:sqref>
                        </c15:formulaRef>
                      </c:ext>
                    </c:extLst>
                    <c:strCache>
                      <c:ptCount val="1"/>
                      <c:pt idx="0">
                        <c:v>Meteorologists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nor!$B$49:$G$49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0.49896135809045616</c:v>
                      </c:pt>
                      <c:pt idx="1">
                        <c:v>0.46107309368066934</c:v>
                      </c:pt>
                      <c:pt idx="2">
                        <c:v>0.67999567942230521</c:v>
                      </c:pt>
                      <c:pt idx="3">
                        <c:v>0.57446650818684275</c:v>
                      </c:pt>
                      <c:pt idx="4">
                        <c:v>0.2826677526879165</c:v>
                      </c:pt>
                      <c:pt idx="5">
                        <c:v>0.2801040174374963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2-826F-4CF3-8AB6-E54575C98198}"/>
                  </c:ext>
                </c:extLst>
              </c15:ser>
            </c15:filteredRadarSeries>
            <c15:filteredRadarSeries>
              <c15:ser>
                <c:idx val="49"/>
                <c:order val="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nor!$A$51</c15:sqref>
                        </c15:formulaRef>
                      </c:ext>
                    </c:extLst>
                    <c:strCache>
                      <c:ptCount val="1"/>
                      <c:pt idx="0">
                        <c:v>Pharmacists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nor!$B$51:$G$51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0.42213750998191529</c:v>
                      </c:pt>
                      <c:pt idx="1">
                        <c:v>0.78611404396986551</c:v>
                      </c:pt>
                      <c:pt idx="2">
                        <c:v>0.47592522194127818</c:v>
                      </c:pt>
                      <c:pt idx="3">
                        <c:v>0.580605824906963</c:v>
                      </c:pt>
                      <c:pt idx="4">
                        <c:v>0.30542970017326043</c:v>
                      </c:pt>
                      <c:pt idx="5">
                        <c:v>0.96718803606198533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3-826F-4CF3-8AB6-E54575C98198}"/>
                  </c:ext>
                </c:extLst>
              </c15:ser>
            </c15:filteredRadarSeries>
            <c15:filteredRadarSeries>
              <c15:ser>
                <c:idx val="50"/>
                <c:order val="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nor!$A$52</c15:sqref>
                        </c15:formulaRef>
                      </c:ext>
                    </c:extLst>
                    <c:strCache>
                      <c:ptCount val="1"/>
                      <c:pt idx="0">
                        <c:v>Geologists and geophysicists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nor!$B$52:$G$52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0.32852415114859496</c:v>
                      </c:pt>
                      <c:pt idx="1">
                        <c:v>0.60111543396307854</c:v>
                      </c:pt>
                      <c:pt idx="2">
                        <c:v>0.94255822604725292</c:v>
                      </c:pt>
                      <c:pt idx="3">
                        <c:v>0.39406904462670145</c:v>
                      </c:pt>
                      <c:pt idx="4">
                        <c:v>0.36228284916453363</c:v>
                      </c:pt>
                      <c:pt idx="5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4-826F-4CF3-8AB6-E54575C98198}"/>
                  </c:ext>
                </c:extLst>
              </c15:ser>
            </c15:filteredRadarSeries>
            <c15:filteredRadarSeries>
              <c15:ser>
                <c:idx val="51"/>
                <c:order val="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nor!$A$53</c15:sqref>
                        </c15:formulaRef>
                      </c:ext>
                    </c:extLst>
                    <c:strCache>
                      <c:ptCount val="1"/>
                      <c:pt idx="0">
                        <c:v>Mathematicians, actuaries and statisticians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nor!$B$53:$G$53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0.39727401549695068</c:v>
                      </c:pt>
                      <c:pt idx="1">
                        <c:v>0.72264013748180989</c:v>
                      </c:pt>
                      <c:pt idx="2">
                        <c:v>0.74259376711388736</c:v>
                      </c:pt>
                      <c:pt idx="3">
                        <c:v>0.54977332547864066</c:v>
                      </c:pt>
                      <c:pt idx="4">
                        <c:v>0.48869736629129751</c:v>
                      </c:pt>
                      <c:pt idx="5">
                        <c:v>0.33864183033770234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826F-4CF3-8AB6-E54575C98198}"/>
                  </c:ext>
                </c:extLst>
              </c15:ser>
            </c15:filteredRadarSeries>
            <c15:filteredRadarSeries>
              <c15:ser>
                <c:idx val="52"/>
                <c:order val="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nor!$A$54</c15:sqref>
                        </c15:formulaRef>
                      </c:ext>
                    </c:extLst>
                    <c:strCache>
                      <c:ptCount val="1"/>
                      <c:pt idx="0">
                        <c:v>Systems analysts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nor!$B$54:$G$54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0.87918447805340094</c:v>
                      </c:pt>
                      <c:pt idx="1">
                        <c:v>0.27648420355980058</c:v>
                      </c:pt>
                      <c:pt idx="2">
                        <c:v>0.71622237093119645</c:v>
                      </c:pt>
                      <c:pt idx="3">
                        <c:v>0.67670795254161797</c:v>
                      </c:pt>
                      <c:pt idx="4">
                        <c:v>0.53880201781746895</c:v>
                      </c:pt>
                      <c:pt idx="5">
                        <c:v>0.6137272530628195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6-826F-4CF3-8AB6-E54575C98198}"/>
                  </c:ext>
                </c:extLst>
              </c15:ser>
            </c15:filteredRadarSeries>
            <c15:filteredRadarSeries>
              <c15:ser>
                <c:idx val="53"/>
                <c:order val="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nor!$A$55</c15:sqref>
                        </c15:formulaRef>
                      </c:ext>
                    </c:extLst>
                    <c:strCache>
                      <c:ptCount val="1"/>
                      <c:pt idx="0">
                        <c:v>Software developers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nor!$B$55:$G$55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0.75595520319551279</c:v>
                      </c:pt>
                      <c:pt idx="1">
                        <c:v>0.2672676903005099</c:v>
                      </c:pt>
                      <c:pt idx="2">
                        <c:v>0.70804882581442696</c:v>
                      </c:pt>
                      <c:pt idx="3">
                        <c:v>0.64666863862452184</c:v>
                      </c:pt>
                      <c:pt idx="4">
                        <c:v>0.73783370170186635</c:v>
                      </c:pt>
                      <c:pt idx="5">
                        <c:v>0.76972288076970941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7-826F-4CF3-8AB6-E54575C98198}"/>
                  </c:ext>
                </c:extLst>
              </c15:ser>
            </c15:filteredRadarSeries>
            <c15:filteredRadarSeries>
              <c15:ser>
                <c:idx val="54"/>
                <c:order val="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nor!$A$56</c15:sqref>
                        </c15:formulaRef>
                      </c:ext>
                    </c:extLst>
                    <c:strCache>
                      <c:ptCount val="1"/>
                      <c:pt idx="0">
                        <c:v>Web and multimedia developers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nor!$B$56:$G$56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0.76142656814754051</c:v>
                      </c:pt>
                      <c:pt idx="1">
                        <c:v>0.29970525495249295</c:v>
                      </c:pt>
                      <c:pt idx="2">
                        <c:v>0.66469668875411558</c:v>
                      </c:pt>
                      <c:pt idx="3">
                        <c:v>0.70607829690434076</c:v>
                      </c:pt>
                      <c:pt idx="4">
                        <c:v>0.85762106990941034</c:v>
                      </c:pt>
                      <c:pt idx="5">
                        <c:v>0.72271894620463317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8-826F-4CF3-8AB6-E54575C98198}"/>
                  </c:ext>
                </c:extLst>
              </c15:ser>
            </c15:filteredRadarSeries>
            <c15:filteredRadarSeries>
              <c15:ser>
                <c:idx val="55"/>
                <c:order val="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nor!$A$57</c15:sqref>
                        </c15:formulaRef>
                      </c:ext>
                    </c:extLst>
                    <c:strCache>
                      <c:ptCount val="1"/>
                      <c:pt idx="0">
                        <c:v>Software and applications developers and analysts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nor!$B$57:$G$57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0.85779608993613743</c:v>
                      </c:pt>
                      <c:pt idx="1">
                        <c:v>0.30511884785069709</c:v>
                      </c:pt>
                      <c:pt idx="2">
                        <c:v>0.57915708685321998</c:v>
                      </c:pt>
                      <c:pt idx="3">
                        <c:v>0.61595928701372138</c:v>
                      </c:pt>
                      <c:pt idx="4">
                        <c:v>0.64078041463435964</c:v>
                      </c:pt>
                      <c:pt idx="5">
                        <c:v>0.53599552095353364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9-826F-4CF3-8AB6-E54575C98198}"/>
                  </c:ext>
                </c:extLst>
              </c15:ser>
            </c15:filteredRadarSeries>
            <c15:filteredRadarSeries>
              <c15:ser>
                <c:idx val="56"/>
                <c:order val="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nor!$A$58</c15:sqref>
                        </c15:formulaRef>
                      </c:ext>
                    </c:extLst>
                    <c:strCache>
                      <c:ptCount val="1"/>
                      <c:pt idx="0">
                        <c:v>Database designers and administrators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nor!$B$58:$G$58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0.70142140740068259</c:v>
                      </c:pt>
                      <c:pt idx="1">
                        <c:v>0.54393652654183366</c:v>
                      </c:pt>
                      <c:pt idx="2">
                        <c:v>0.61417297792150483</c:v>
                      </c:pt>
                      <c:pt idx="3">
                        <c:v>0.74928403294272328</c:v>
                      </c:pt>
                      <c:pt idx="4">
                        <c:v>0.63564997161776493</c:v>
                      </c:pt>
                      <c:pt idx="5">
                        <c:v>0.59423086619141108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A-826F-4CF3-8AB6-E54575C98198}"/>
                  </c:ext>
                </c:extLst>
              </c15:ser>
            </c15:filteredRadarSeries>
            <c15:filteredRadarSeries>
              <c15:ser>
                <c:idx val="57"/>
                <c:order val="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nor!$A$59</c15:sqref>
                        </c15:formulaRef>
                      </c:ext>
                    </c:extLst>
                    <c:strCache>
                      <c:ptCount val="1"/>
                      <c:pt idx="0">
                        <c:v>Systems administrators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nor!$B$59:$G$59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0.8105429758814835</c:v>
                      </c:pt>
                      <c:pt idx="1">
                        <c:v>0.52474863073637412</c:v>
                      </c:pt>
                      <c:pt idx="2">
                        <c:v>0.72517314055103721</c:v>
                      </c:pt>
                      <c:pt idx="3">
                        <c:v>0.81206992031127856</c:v>
                      </c:pt>
                      <c:pt idx="4">
                        <c:v>0.33786675958089485</c:v>
                      </c:pt>
                      <c:pt idx="5">
                        <c:v>0.69692283224818818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B-826F-4CF3-8AB6-E54575C98198}"/>
                  </c:ext>
                </c:extLst>
              </c15:ser>
            </c15:filteredRadarSeries>
            <c15:filteredRadarSeries>
              <c15:ser>
                <c:idx val="58"/>
                <c:order val="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nor!$A$60</c15:sqref>
                        </c15:formulaRef>
                      </c:ext>
                    </c:extLst>
                    <c:strCache>
                      <c:ptCount val="1"/>
                      <c:pt idx="0">
                        <c:v>Computer network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nor!$B$60:$G$60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0.84101798062250666</c:v>
                      </c:pt>
                      <c:pt idx="1">
                        <c:v>0.44114923019284075</c:v>
                      </c:pt>
                      <c:pt idx="2">
                        <c:v>0.68706270240982825</c:v>
                      </c:pt>
                      <c:pt idx="3">
                        <c:v>0.78343421955063686</c:v>
                      </c:pt>
                      <c:pt idx="4">
                        <c:v>0.63261742890849737</c:v>
                      </c:pt>
                      <c:pt idx="5">
                        <c:v>0.72653581129999945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C-826F-4CF3-8AB6-E54575C98198}"/>
                  </c:ext>
                </c:extLst>
              </c15:ser>
            </c15:filteredRadarSeries>
            <c15:filteredRadarSeries>
              <c15:ser>
                <c:idx val="59"/>
                <c:order val="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nor!$A$61</c15:sqref>
                        </c15:formulaRef>
                      </c:ext>
                    </c:extLst>
                    <c:strCache>
                      <c:ptCount val="1"/>
                      <c:pt idx="0">
                        <c:v>Applications programmers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nor!$B$61:$G$61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0.67930346595822366</c:v>
                      </c:pt>
                      <c:pt idx="1">
                        <c:v>0.43930553856169818</c:v>
                      </c:pt>
                      <c:pt idx="2">
                        <c:v>0.78788631225569861</c:v>
                      </c:pt>
                      <c:pt idx="3">
                        <c:v>0.80643486473646808</c:v>
                      </c:pt>
                      <c:pt idx="4">
                        <c:v>0.68350627790481433</c:v>
                      </c:pt>
                      <c:pt idx="5">
                        <c:v>0.72361549348766552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D-826F-4CF3-8AB6-E54575C98198}"/>
                  </c:ext>
                </c:extLst>
              </c15:ser>
            </c15:filteredRadarSeries>
            <c15:filteredRadarSeries>
              <c15:ser>
                <c:idx val="60"/>
                <c:order val="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nor!$A$62</c15:sqref>
                        </c15:formulaRef>
                      </c:ext>
                    </c:extLst>
                    <c:strCache>
                      <c:ptCount val="1"/>
                      <c:pt idx="0">
                        <c:v>Database and network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nor!$B$62:$G$62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0.87472708194301496</c:v>
                      </c:pt>
                      <c:pt idx="1">
                        <c:v>0.38151989052175456</c:v>
                      </c:pt>
                      <c:pt idx="2">
                        <c:v>0.56003842550227467</c:v>
                      </c:pt>
                      <c:pt idx="3">
                        <c:v>0.65422430464164871</c:v>
                      </c:pt>
                      <c:pt idx="4">
                        <c:v>0.59282794197417443</c:v>
                      </c:pt>
                      <c:pt idx="5">
                        <c:v>0.50559460536768519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826F-4CF3-8AB6-E54575C98198}"/>
                  </c:ext>
                </c:extLst>
              </c15:ser>
            </c15:filteredRadarSeries>
            <c15:filteredRadarSeries>
              <c15:ser>
                <c:idx val="61"/>
                <c:order val="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nor!$A$63</c15:sqref>
                        </c15:formulaRef>
                      </c:ext>
                    </c:extLst>
                    <c:strCache>
                      <c:ptCount val="1"/>
                      <c:pt idx="0">
                        <c:v>Building architects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nor!$B$63:$G$63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0.7569411589313132</c:v>
                      </c:pt>
                      <c:pt idx="1">
                        <c:v>0.38844822510928306</c:v>
                      </c:pt>
                      <c:pt idx="2">
                        <c:v>0.6986352706363339</c:v>
                      </c:pt>
                      <c:pt idx="3">
                        <c:v>0.66280598185517758</c:v>
                      </c:pt>
                      <c:pt idx="4">
                        <c:v>0.49506698640191499</c:v>
                      </c:pt>
                      <c:pt idx="5">
                        <c:v>0.21686254003666963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F-826F-4CF3-8AB6-E54575C98198}"/>
                  </c:ext>
                </c:extLst>
              </c15:ser>
            </c15:filteredRadarSeries>
            <c15:filteredRadarSeries>
              <c15:ser>
                <c:idx val="62"/>
                <c:order val="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nor!$A$64</c15:sqref>
                        </c15:formulaRef>
                      </c:ext>
                    </c:extLst>
                    <c:strCache>
                      <c:ptCount val="1"/>
                      <c:pt idx="0">
                        <c:v>Landscape architects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nor!$B$64:$G$64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0.65788214973527515</c:v>
                      </c:pt>
                      <c:pt idx="1">
                        <c:v>0.45825702991442646</c:v>
                      </c:pt>
                      <c:pt idx="2">
                        <c:v>0.79183365282779861</c:v>
                      </c:pt>
                      <c:pt idx="3">
                        <c:v>0.51341786753184793</c:v>
                      </c:pt>
                      <c:pt idx="4">
                        <c:v>0.70452926733525567</c:v>
                      </c:pt>
                      <c:pt idx="5">
                        <c:v>0.12505844899445953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0-826F-4CF3-8AB6-E54575C98198}"/>
                  </c:ext>
                </c:extLst>
              </c15:ser>
            </c15:filteredRadarSeries>
            <c15:filteredRadarSeries>
              <c15:ser>
                <c:idx val="63"/>
                <c:order val="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nor!$A$65</c15:sqref>
                        </c15:formulaRef>
                      </c:ext>
                    </c:extLst>
                    <c:strCache>
                      <c:ptCount val="1"/>
                      <c:pt idx="0">
                        <c:v>Town and traffic planners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nor!$B$65:$G$65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0.77862111564107783</c:v>
                      </c:pt>
                      <c:pt idx="1">
                        <c:v>0.26841236724753242</c:v>
                      </c:pt>
                      <c:pt idx="2">
                        <c:v>0.35897552850335157</c:v>
                      </c:pt>
                      <c:pt idx="3">
                        <c:v>0.67104635883280317</c:v>
                      </c:pt>
                      <c:pt idx="4">
                        <c:v>0.35391648656939295</c:v>
                      </c:pt>
                      <c:pt idx="5">
                        <c:v>0.33861737430335881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1-826F-4CF3-8AB6-E54575C98198}"/>
                  </c:ext>
                </c:extLst>
              </c15:ser>
            </c15:filteredRadarSeries>
            <c15:filteredRadarSeries>
              <c15:ser>
                <c:idx val="64"/>
                <c:order val="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nor!$A$66</c15:sqref>
                        </c15:formulaRef>
                      </c:ext>
                    </c:extLst>
                    <c:strCache>
                      <c:ptCount val="1"/>
                      <c:pt idx="0">
                        <c:v>Civil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nor!$B$66:$G$66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0.81640295076899794</c:v>
                      </c:pt>
                      <c:pt idx="1">
                        <c:v>0.4618367901343175</c:v>
                      </c:pt>
                      <c:pt idx="2">
                        <c:v>0.68253663737011494</c:v>
                      </c:pt>
                      <c:pt idx="3">
                        <c:v>0.71024182199892671</c:v>
                      </c:pt>
                      <c:pt idx="4">
                        <c:v>0.1733635183768103</c:v>
                      </c:pt>
                      <c:pt idx="5">
                        <c:v>0.26461344974687173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2-826F-4CF3-8AB6-E54575C98198}"/>
                  </c:ext>
                </c:extLst>
              </c15:ser>
            </c15:filteredRadarSeries>
            <c15:filteredRadarSeries>
              <c15:ser>
                <c:idx val="65"/>
                <c:order val="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nor!$A$67</c15:sqref>
                        </c15:formulaRef>
                      </c:ext>
                    </c:extLst>
                    <c:strCache>
                      <c:ptCount val="1"/>
                      <c:pt idx="0">
                        <c:v>Electrical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nor!$B$67:$G$67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0.64701183575920407</c:v>
                      </c:pt>
                      <c:pt idx="1">
                        <c:v>0.27716187666488357</c:v>
                      </c:pt>
                      <c:pt idx="2">
                        <c:v>0.9364137032508224</c:v>
                      </c:pt>
                      <c:pt idx="3">
                        <c:v>0.88645976123245784</c:v>
                      </c:pt>
                      <c:pt idx="4">
                        <c:v>0.25172425824140593</c:v>
                      </c:pt>
                      <c:pt idx="5">
                        <c:v>0.48269659948858989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3-826F-4CF3-8AB6-E54575C98198}"/>
                  </c:ext>
                </c:extLst>
              </c15:ser>
            </c15:filteredRadarSeries>
            <c15:filteredRadarSeries>
              <c15:ser>
                <c:idx val="66"/>
                <c:order val="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nor!$A$68</c15:sqref>
                        </c15:formulaRef>
                      </c:ext>
                    </c:extLst>
                    <c:strCache>
                      <c:ptCount val="1"/>
                      <c:pt idx="0">
                        <c:v>Electronics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nor!$B$68:$G$68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0.66628129839757044</c:v>
                      </c:pt>
                      <c:pt idx="1">
                        <c:v>0.30145785339731551</c:v>
                      </c:pt>
                      <c:pt idx="2">
                        <c:v>0.93379179218291675</c:v>
                      </c:pt>
                      <c:pt idx="3">
                        <c:v>0.77874305537134758</c:v>
                      </c:pt>
                      <c:pt idx="4">
                        <c:v>0.38310286891381717</c:v>
                      </c:pt>
                      <c:pt idx="5">
                        <c:v>0.54681412931489959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4-826F-4CF3-8AB6-E54575C98198}"/>
                  </c:ext>
                </c:extLst>
              </c15:ser>
            </c15:filteredRadarSeries>
            <c15:filteredRadarSeries>
              <c15:ser>
                <c:idx val="67"/>
                <c:order val="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nor!$A$69</c15:sqref>
                        </c15:formulaRef>
                      </c:ext>
                    </c:extLst>
                    <c:strCache>
                      <c:ptCount val="1"/>
                      <c:pt idx="0">
                        <c:v>Telecommunications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nor!$B$69:$G$69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0.72648170453372007</c:v>
                      </c:pt>
                      <c:pt idx="1">
                        <c:v>0.33871370502375742</c:v>
                      </c:pt>
                      <c:pt idx="2">
                        <c:v>0.84864799128150059</c:v>
                      </c:pt>
                      <c:pt idx="3">
                        <c:v>0.79141812443978599</c:v>
                      </c:pt>
                      <c:pt idx="4">
                        <c:v>0.27812630741534938</c:v>
                      </c:pt>
                      <c:pt idx="5">
                        <c:v>0.55853188824612132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5-826F-4CF3-8AB6-E54575C98198}"/>
                  </c:ext>
                </c:extLst>
              </c15:ser>
            </c15:filteredRadarSeries>
            <c15:filteredRadarSeries>
              <c15:ser>
                <c:idx val="68"/>
                <c:order val="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nor!$A$70</c15:sqref>
                        </c15:formulaRef>
                      </c:ext>
                    </c:extLst>
                    <c:strCache>
                      <c:ptCount val="1"/>
                      <c:pt idx="0">
                        <c:v>Mechanical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nor!$B$70:$G$70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0.62793953806942981</c:v>
                      </c:pt>
                      <c:pt idx="1">
                        <c:v>0.3283795838243545</c:v>
                      </c:pt>
                      <c:pt idx="2">
                        <c:v>0.99106577415930974</c:v>
                      </c:pt>
                      <c:pt idx="3">
                        <c:v>0.8442356013235377</c:v>
                      </c:pt>
                      <c:pt idx="4">
                        <c:v>0.2377117164395712</c:v>
                      </c:pt>
                      <c:pt idx="5">
                        <c:v>0.43248026242406085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6-826F-4CF3-8AB6-E54575C98198}"/>
                  </c:ext>
                </c:extLst>
              </c15:ser>
            </c15:filteredRadarSeries>
            <c15:filteredRadarSeries>
              <c15:ser>
                <c:idx val="69"/>
                <c:order val="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nor!$A$71</c15:sqref>
                        </c15:formulaRef>
                      </c:ext>
                    </c:extLst>
                    <c:strCache>
                      <c:ptCount val="1"/>
                      <c:pt idx="0">
                        <c:v>Chemical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nor!$B$71:$G$71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0.69210306363956187</c:v>
                      </c:pt>
                      <c:pt idx="1">
                        <c:v>0.29121298664045397</c:v>
                      </c:pt>
                      <c:pt idx="2">
                        <c:v>0.96457956984280979</c:v>
                      </c:pt>
                      <c:pt idx="3">
                        <c:v>0.67250584488936038</c:v>
                      </c:pt>
                      <c:pt idx="4">
                        <c:v>0.26966620831051202</c:v>
                      </c:pt>
                      <c:pt idx="5">
                        <c:v>0.3617011916963544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7-826F-4CF3-8AB6-E54575C98198}"/>
                  </c:ext>
                </c:extLst>
              </c15:ser>
            </c15:filteredRadarSeries>
            <c15:filteredRadarSeries>
              <c15:ser>
                <c:idx val="70"/>
                <c:order val="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nor!$A$72</c15:sqref>
                        </c15:formulaRef>
                      </c:ext>
                    </c:extLst>
                    <c:strCache>
                      <c:ptCount val="1"/>
                      <c:pt idx="0">
                        <c:v>Mining engineers, metallurgists and related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nor!$B$72:$G$72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0.62322569944937323</c:v>
                      </c:pt>
                      <c:pt idx="1">
                        <c:v>0.45470918033854152</c:v>
                      </c:pt>
                      <c:pt idx="2">
                        <c:v>0.77806990069983262</c:v>
                      </c:pt>
                      <c:pt idx="3">
                        <c:v>0.55844704417680346</c:v>
                      </c:pt>
                      <c:pt idx="4">
                        <c:v>0.34833840067668437</c:v>
                      </c:pt>
                      <c:pt idx="5">
                        <c:v>0.41889030255362825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8-826F-4CF3-8AB6-E54575C98198}"/>
                  </c:ext>
                </c:extLst>
              </c15:ser>
            </c15:filteredRadarSeries>
            <c15:filteredRadarSeries>
              <c15:ser>
                <c:idx val="71"/>
                <c:order val="7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nor!$A$73</c15:sqref>
                        </c15:formulaRef>
                      </c:ext>
                    </c:extLst>
                    <c:strCache>
                      <c:ptCount val="1"/>
                      <c:pt idx="0">
                        <c:v>Cartographers and surveyors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nor!$B$73:$G$73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0.36375972750544638</c:v>
                      </c:pt>
                      <c:pt idx="1">
                        <c:v>0.49355845150345951</c:v>
                      </c:pt>
                      <c:pt idx="2">
                        <c:v>0.65312034259453167</c:v>
                      </c:pt>
                      <c:pt idx="3">
                        <c:v>0.62362046706452057</c:v>
                      </c:pt>
                      <c:pt idx="4">
                        <c:v>0.27276970418572305</c:v>
                      </c:pt>
                      <c:pt idx="5">
                        <c:v>0.12196930182879931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9-826F-4CF3-8AB6-E54575C98198}"/>
                  </c:ext>
                </c:extLst>
              </c15:ser>
            </c15:filteredRadarSeries>
            <c15:filteredRadarSeries>
              <c15:ser>
                <c:idx val="72"/>
                <c:order val="7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nor!$A$74</c15:sqref>
                        </c15:formulaRef>
                      </c:ext>
                    </c:extLst>
                    <c:strCache>
                      <c:ptCount val="1"/>
                      <c:pt idx="0">
                        <c:v>Industrial and production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nor!$B$74:$G$74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0.76855749769826442</c:v>
                      </c:pt>
                      <c:pt idx="1">
                        <c:v>0.16675081202514516</c:v>
                      </c:pt>
                      <c:pt idx="2">
                        <c:v>0.85683381188796737</c:v>
                      </c:pt>
                      <c:pt idx="3">
                        <c:v>0.56558331958047814</c:v>
                      </c:pt>
                      <c:pt idx="4">
                        <c:v>0.40796648270980207</c:v>
                      </c:pt>
                      <c:pt idx="5">
                        <c:v>0.44475695285344824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A-826F-4CF3-8AB6-E54575C98198}"/>
                  </c:ext>
                </c:extLst>
              </c15:ser>
            </c15:filteredRadarSeries>
            <c15:filteredRadarSeries>
              <c15:ser>
                <c:idx val="73"/>
                <c:order val="7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nor!$A$75</c15:sqref>
                        </c15:formulaRef>
                      </c:ext>
                    </c:extLst>
                    <c:strCache>
                      <c:ptCount val="1"/>
                      <c:pt idx="0">
                        <c:v>Environmental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nor!$B$75:$G$75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0.78947978122806117</c:v>
                      </c:pt>
                      <c:pt idx="1">
                        <c:v>0.44198387804360167</c:v>
                      </c:pt>
                      <c:pt idx="2">
                        <c:v>0.89227296344119988</c:v>
                      </c:pt>
                      <c:pt idx="3">
                        <c:v>0.59782269058212767</c:v>
                      </c:pt>
                      <c:pt idx="4">
                        <c:v>0.23760805510439578</c:v>
                      </c:pt>
                      <c:pt idx="5">
                        <c:v>0.32498232308675074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B-826F-4CF3-8AB6-E54575C98198}"/>
                  </c:ext>
                </c:extLst>
              </c15:ser>
            </c15:filteredRadarSeries>
            <c15:filteredRadarSeries>
              <c15:ser>
                <c:idx val="74"/>
                <c:order val="7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nor!$A$76</c15:sqref>
                        </c15:formulaRef>
                      </c:ext>
                    </c:extLst>
                    <c:strCache>
                      <c:ptCount val="1"/>
                      <c:pt idx="0">
                        <c:v>Engineering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nor!$B$76:$G$76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0.86098862148467215</c:v>
                      </c:pt>
                      <c:pt idx="1">
                        <c:v>0.43371460214088831</c:v>
                      </c:pt>
                      <c:pt idx="2">
                        <c:v>0.63292645515993839</c:v>
                      </c:pt>
                      <c:pt idx="3">
                        <c:v>0.60007886560359369</c:v>
                      </c:pt>
                      <c:pt idx="4">
                        <c:v>0.50937556158011776</c:v>
                      </c:pt>
                      <c:pt idx="5">
                        <c:v>0.44865074521859383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C-826F-4CF3-8AB6-E54575C98198}"/>
                  </c:ext>
                </c:extLst>
              </c15:ser>
            </c15:filteredRadarSeries>
            <c15:filteredRadarSeries>
              <c15:ser>
                <c:idx val="75"/>
                <c:order val="7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nor!$A$77</c15:sqref>
                        </c15:formulaRef>
                      </c:ext>
                    </c:extLst>
                    <c:strCache>
                      <c:ptCount val="1"/>
                      <c:pt idx="0">
                        <c:v>Biologists, botanists, zoologists and related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nor!$B$77:$G$77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0.57018743938586136</c:v>
                      </c:pt>
                      <c:pt idx="1">
                        <c:v>0.63199235163424705</c:v>
                      </c:pt>
                      <c:pt idx="2">
                        <c:v>0.74215252838524859</c:v>
                      </c:pt>
                      <c:pt idx="3">
                        <c:v>0.34756807008120022</c:v>
                      </c:pt>
                      <c:pt idx="4">
                        <c:v>0.50072006872714847</c:v>
                      </c:pt>
                      <c:pt idx="5">
                        <c:v>0.3462466455148922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D-826F-4CF3-8AB6-E54575C98198}"/>
                  </c:ext>
                </c:extLst>
              </c15:ser>
            </c15:filteredRadarSeries>
            <c15:filteredRadarSeries>
              <c15:ser>
                <c:idx val="76"/>
                <c:order val="7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nor!$A$78</c15:sqref>
                        </c15:formulaRef>
                      </c:ext>
                    </c:extLst>
                    <c:strCache>
                      <c:ptCount val="1"/>
                      <c:pt idx="0">
                        <c:v>Environmental protection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nor!$B$78:$G$78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0.87231829771883762</c:v>
                      </c:pt>
                      <c:pt idx="1">
                        <c:v>0.5095591694613153</c:v>
                      </c:pt>
                      <c:pt idx="2">
                        <c:v>0.6876914741872534</c:v>
                      </c:pt>
                      <c:pt idx="3">
                        <c:v>0.47970472467842956</c:v>
                      </c:pt>
                      <c:pt idx="4">
                        <c:v>0.35980507618038804</c:v>
                      </c:pt>
                      <c:pt idx="5">
                        <c:v>0.50830046667666162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E-826F-4CF3-8AB6-E54575C98198}"/>
                  </c:ext>
                </c:extLst>
              </c15:ser>
            </c15:filteredRadarSeries>
            <c15:filteredRadarSeries>
              <c15:ser>
                <c:idx val="77"/>
                <c:order val="7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nor!$A$79</c15:sqref>
                        </c15:formulaRef>
                      </c:ext>
                    </c:extLst>
                    <c:strCache>
                      <c:ptCount val="1"/>
                      <c:pt idx="0">
                        <c:v>Specialist medical practitioners 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nor!$B$79:$G$79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0.75779134226273204</c:v>
                      </c:pt>
                      <c:pt idx="1">
                        <c:v>0.6712070136687992</c:v>
                      </c:pt>
                      <c:pt idx="2">
                        <c:v>0.79311302025229102</c:v>
                      </c:pt>
                      <c:pt idx="3">
                        <c:v>0.59317605688554242</c:v>
                      </c:pt>
                      <c:pt idx="4">
                        <c:v>0.3474356333288216</c:v>
                      </c:pt>
                      <c:pt idx="5">
                        <c:v>0.68318402447215831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F-826F-4CF3-8AB6-E54575C98198}"/>
                  </c:ext>
                </c:extLst>
              </c15:ser>
            </c15:filteredRadarSeries>
            <c15:filteredRadarSeries>
              <c15:ser>
                <c:idx val="78"/>
                <c:order val="7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nor!$A$80</c15:sqref>
                        </c15:formulaRef>
                      </c:ext>
                    </c:extLst>
                    <c:strCache>
                      <c:ptCount val="1"/>
                      <c:pt idx="0">
                        <c:v>Veterinarians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nor!$B$80:$G$80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0.39417484446905154</c:v>
                      </c:pt>
                      <c:pt idx="1">
                        <c:v>0.69552332747167567</c:v>
                      </c:pt>
                      <c:pt idx="2">
                        <c:v>0.56916439076500991</c:v>
                      </c:pt>
                      <c:pt idx="3">
                        <c:v>0.39173889085700547</c:v>
                      </c:pt>
                      <c:pt idx="4">
                        <c:v>0.10342343292391203</c:v>
                      </c:pt>
                      <c:pt idx="5">
                        <c:v>0.67026946510860108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0-826F-4CF3-8AB6-E54575C98198}"/>
                  </c:ext>
                </c:extLst>
              </c15:ser>
            </c15:filteredRadarSeries>
            <c15:filteredRadarSeries>
              <c15:ser>
                <c:idx val="79"/>
                <c:order val="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nor!$A$81</c15:sqref>
                        </c15:formulaRef>
                      </c:ext>
                    </c:extLst>
                    <c:strCache>
                      <c:ptCount val="1"/>
                      <c:pt idx="0">
                        <c:v>Farming, forestry and fisheries advisers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nor!$B$81:$G$81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0.72025727340988277</c:v>
                      </c:pt>
                      <c:pt idx="1">
                        <c:v>0.41270295286864617</c:v>
                      </c:pt>
                      <c:pt idx="2">
                        <c:v>0.65946475656440662</c:v>
                      </c:pt>
                      <c:pt idx="3">
                        <c:v>0.22302671984389708</c:v>
                      </c:pt>
                      <c:pt idx="4">
                        <c:v>0.20969854652721762</c:v>
                      </c:pt>
                      <c:pt idx="5">
                        <c:v>0.46808106782170777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1-826F-4CF3-8AB6-E54575C98198}"/>
                  </c:ext>
                </c:extLst>
              </c15:ser>
            </c15:filteredRadarSeries>
            <c15:filteredRadarSeries>
              <c15:ser>
                <c:idx val="80"/>
                <c:order val="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nor!$A$82</c15:sqref>
                        </c15:formulaRef>
                      </c:ext>
                    </c:extLst>
                    <c:strCache>
                      <c:ptCount val="1"/>
                      <c:pt idx="0">
                        <c:v>Generalist medical practitioners 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nor!$B$82:$G$82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0.59183727775316597</c:v>
                      </c:pt>
                      <c:pt idx="1">
                        <c:v>0.67506705147866819</c:v>
                      </c:pt>
                      <c:pt idx="2">
                        <c:v>0.71728316650253743</c:v>
                      </c:pt>
                      <c:pt idx="3">
                        <c:v>0.54727673437059621</c:v>
                      </c:pt>
                      <c:pt idx="4">
                        <c:v>0.42372153111541377</c:v>
                      </c:pt>
                      <c:pt idx="5">
                        <c:v>0.71009541150846656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2-826F-4CF3-8AB6-E54575C98198}"/>
                  </c:ext>
                </c:extLst>
              </c15:ser>
            </c15:filteredRadarSeries>
            <c15:filteredRadarSeries>
              <c15:ser>
                <c:idx val="81"/>
                <c:order val="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nor!$A$83</c15:sqref>
                        </c15:formulaRef>
                      </c:ext>
                    </c:extLst>
                    <c:strCache>
                      <c:ptCount val="1"/>
                      <c:pt idx="0">
                        <c:v>Dentists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nor!$B$83:$G$83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0.33098560240881048</c:v>
                      </c:pt>
                      <c:pt idx="1">
                        <c:v>0.81301854694045106</c:v>
                      </c:pt>
                      <c:pt idx="2">
                        <c:v>0.5932171224925874</c:v>
                      </c:pt>
                      <c:pt idx="3">
                        <c:v>0.54504129659831468</c:v>
                      </c:pt>
                      <c:pt idx="4">
                        <c:v>0.27093802521843241</c:v>
                      </c:pt>
                      <c:pt idx="5">
                        <c:v>0.82243403177993024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3-826F-4CF3-8AB6-E54575C98198}"/>
                  </c:ext>
                </c:extLst>
              </c15:ser>
            </c15:filteredRadarSeries>
            <c15:filteredRadarSeries>
              <c15:ser>
                <c:idx val="82"/>
                <c:order val="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nor!$A$84</c15:sqref>
                        </c15:formulaRef>
                      </c:ext>
                    </c:extLst>
                    <c:strCache>
                      <c:ptCount val="1"/>
                      <c:pt idx="0">
                        <c:v>Environmental and occupational health and hygiene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nor!$B$84:$G$84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0.77676374051374342</c:v>
                      </c:pt>
                      <c:pt idx="1">
                        <c:v>0.59082759780863126</c:v>
                      </c:pt>
                      <c:pt idx="2">
                        <c:v>0.72637091957411648</c:v>
                      </c:pt>
                      <c:pt idx="3">
                        <c:v>0.44682696172005182</c:v>
                      </c:pt>
                      <c:pt idx="4">
                        <c:v>0.28217482241162833</c:v>
                      </c:pt>
                      <c:pt idx="5">
                        <c:v>0.68004291010531748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4-826F-4CF3-8AB6-E54575C98198}"/>
                  </c:ext>
                </c:extLst>
              </c15:ser>
            </c15:filteredRadarSeries>
            <c15:filteredRadarSeries>
              <c15:ser>
                <c:idx val="83"/>
                <c:order val="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nor!$A$85</c15:sqref>
                        </c15:formulaRef>
                      </c:ext>
                    </c:extLst>
                    <c:strCache>
                      <c:ptCount val="1"/>
                      <c:pt idx="0">
                        <c:v>Health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nor!$B$85:$G$85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0.90325248834190019</c:v>
                      </c:pt>
                      <c:pt idx="1">
                        <c:v>0.45754729591181648</c:v>
                      </c:pt>
                      <c:pt idx="2">
                        <c:v>0.52378139072965368</c:v>
                      </c:pt>
                      <c:pt idx="3">
                        <c:v>0.54231119730393718</c:v>
                      </c:pt>
                      <c:pt idx="4">
                        <c:v>0.49866695694462931</c:v>
                      </c:pt>
                      <c:pt idx="5">
                        <c:v>0.48767281692831049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5-826F-4CF3-8AB6-E54575C98198}"/>
                  </c:ext>
                </c:extLst>
              </c15:ser>
            </c15:filteredRadarSeries>
            <c15:filteredRadarSeries>
              <c15:ser>
                <c:idx val="84"/>
                <c:order val="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nor!$A$86</c15:sqref>
                        </c15:formulaRef>
                      </c:ext>
                    </c:extLst>
                    <c:strCache>
                      <c:ptCount val="1"/>
                      <c:pt idx="0">
                        <c:v>Nursing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nor!$B$86:$G$86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0.74163767887241749</c:v>
                      </c:pt>
                      <c:pt idx="1">
                        <c:v>0.73040646303697665</c:v>
                      </c:pt>
                      <c:pt idx="2">
                        <c:v>0.64741383736037039</c:v>
                      </c:pt>
                      <c:pt idx="3">
                        <c:v>0.56295676345870405</c:v>
                      </c:pt>
                      <c:pt idx="4">
                        <c:v>0.3199705376031044</c:v>
                      </c:pt>
                      <c:pt idx="5">
                        <c:v>0.79496051724172168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6-826F-4CF3-8AB6-E54575C98198}"/>
                  </c:ext>
                </c:extLst>
              </c15:ser>
            </c15:filteredRadarSeries>
            <c15:filteredRadarSeries>
              <c15:ser>
                <c:idx val="85"/>
                <c:order val="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nor!$A$87</c15:sqref>
                        </c15:formulaRef>
                      </c:ext>
                    </c:extLst>
                    <c:strCache>
                      <c:ptCount val="1"/>
                      <c:pt idx="0">
                        <c:v>Midwifery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nor!$B$87:$G$87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0.58109219764588149</c:v>
                      </c:pt>
                      <c:pt idx="1">
                        <c:v>0.73577801276165444</c:v>
                      </c:pt>
                      <c:pt idx="2">
                        <c:v>0.67341954028983431</c:v>
                      </c:pt>
                      <c:pt idx="3">
                        <c:v>0.5145732131051407</c:v>
                      </c:pt>
                      <c:pt idx="4">
                        <c:v>0.30462743225194339</c:v>
                      </c:pt>
                      <c:pt idx="5">
                        <c:v>0.82025061418959233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7-826F-4CF3-8AB6-E54575C98198}"/>
                  </c:ext>
                </c:extLst>
              </c15:ser>
            </c15:filteredRadarSeries>
            <c15:filteredRadarSeries>
              <c15:ser>
                <c:idx val="86"/>
                <c:order val="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nor!$A$88</c15:sqref>
                        </c15:formulaRef>
                      </c:ext>
                    </c:extLst>
                    <c:strCache>
                      <c:ptCount val="1"/>
                      <c:pt idx="0">
                        <c:v>Nursing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nor!$B$88:$G$88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0.79248249459319287</c:v>
                      </c:pt>
                      <c:pt idx="1">
                        <c:v>0.75617843582647948</c:v>
                      </c:pt>
                      <c:pt idx="2">
                        <c:v>0.65389761634704247</c:v>
                      </c:pt>
                      <c:pt idx="3">
                        <c:v>0.55104713283575024</c:v>
                      </c:pt>
                      <c:pt idx="4">
                        <c:v>0.38733440540677355</c:v>
                      </c:pt>
                      <c:pt idx="5">
                        <c:v>0.70137297861006465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8-826F-4CF3-8AB6-E54575C98198}"/>
                  </c:ext>
                </c:extLst>
              </c15:ser>
            </c15:filteredRadarSeries>
            <c15:filteredRadarSeries>
              <c15:ser>
                <c:idx val="87"/>
                <c:order val="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nor!$A$89</c15:sqref>
                        </c15:formulaRef>
                      </c:ext>
                    </c:extLst>
                    <c:strCache>
                      <c:ptCount val="1"/>
                      <c:pt idx="0">
                        <c:v>Midwifery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nor!$B$89:$G$89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0.68545217377550227</c:v>
                      </c:pt>
                      <c:pt idx="1">
                        <c:v>0.75975946897626545</c:v>
                      </c:pt>
                      <c:pt idx="2">
                        <c:v>0.67123475163335222</c:v>
                      </c:pt>
                      <c:pt idx="3">
                        <c:v>0.51879143260004135</c:v>
                      </c:pt>
                      <c:pt idx="4">
                        <c:v>0.37710566850599964</c:v>
                      </c:pt>
                      <c:pt idx="5">
                        <c:v>0.7182330432419789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9-826F-4CF3-8AB6-E54575C98198}"/>
                  </c:ext>
                </c:extLst>
              </c15:ser>
            </c15:filteredRadarSeries>
            <c15:filteredRadarSeries>
              <c15:ser>
                <c:idx val="88"/>
                <c:order val="8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nor!$A$90</c15:sqref>
                        </c15:formulaRef>
                      </c:ext>
                    </c:extLst>
                    <c:strCache>
                      <c:ptCount val="1"/>
                      <c:pt idx="0">
                        <c:v>University and higher education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nor!$B$90:$G$90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0.88494342708366369</c:v>
                      </c:pt>
                      <c:pt idx="1">
                        <c:v>0.5830814823666185</c:v>
                      </c:pt>
                      <c:pt idx="2">
                        <c:v>0.6311814095380226</c:v>
                      </c:pt>
                      <c:pt idx="3">
                        <c:v>0.51956708189170331</c:v>
                      </c:pt>
                      <c:pt idx="4">
                        <c:v>0.4367164921433781</c:v>
                      </c:pt>
                      <c:pt idx="5">
                        <c:v>0.56355474582347009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A-826F-4CF3-8AB6-E54575C98198}"/>
                  </c:ext>
                </c:extLst>
              </c15:ser>
            </c15:filteredRadarSeries>
            <c15:filteredRadarSeries>
              <c15:ser>
                <c:idx val="89"/>
                <c:order val="8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nor!$A$91</c15:sqref>
                        </c15:formulaRef>
                      </c:ext>
                    </c:extLst>
                    <c:strCache>
                      <c:ptCount val="1"/>
                      <c:pt idx="0">
                        <c:v>Vocational education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nor!$B$91:$G$91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0.81553185635183578</c:v>
                      </c:pt>
                      <c:pt idx="1">
                        <c:v>0.70141147119131553</c:v>
                      </c:pt>
                      <c:pt idx="2">
                        <c:v>0.64143915459498124</c:v>
                      </c:pt>
                      <c:pt idx="3">
                        <c:v>0.51599600528422074</c:v>
                      </c:pt>
                      <c:pt idx="4">
                        <c:v>0.3321114761531635</c:v>
                      </c:pt>
                      <c:pt idx="5">
                        <c:v>0.66748007285656952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B-826F-4CF3-8AB6-E54575C98198}"/>
                  </c:ext>
                </c:extLst>
              </c15:ser>
            </c15:filteredRadarSeries>
            <c15:filteredRadarSeries>
              <c15:ser>
                <c:idx val="90"/>
                <c:order val="9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nor!$A$92</c15:sqref>
                        </c15:formulaRef>
                      </c:ext>
                    </c:extLst>
                    <c:strCache>
                      <c:ptCount val="1"/>
                      <c:pt idx="0">
                        <c:v>Secondary education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nor!$B$92:$G$92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0.86756392882874411</c:v>
                      </c:pt>
                      <c:pt idx="1">
                        <c:v>0.61032451747638294</c:v>
                      </c:pt>
                      <c:pt idx="2">
                        <c:v>0.62060672347994394</c:v>
                      </c:pt>
                      <c:pt idx="3">
                        <c:v>0.55482329222862081</c:v>
                      </c:pt>
                      <c:pt idx="4">
                        <c:v>0.39437808471590596</c:v>
                      </c:pt>
                      <c:pt idx="5">
                        <c:v>0.59650686636156236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C-826F-4CF3-8AB6-E54575C98198}"/>
                  </c:ext>
                </c:extLst>
              </c15:ser>
            </c15:filteredRadarSeries>
            <c15:filteredRadarSeries>
              <c15:ser>
                <c:idx val="91"/>
                <c:order val="9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nor!$A$93</c15:sqref>
                        </c15:formulaRef>
                      </c:ext>
                    </c:extLst>
                    <c:strCache>
                      <c:ptCount val="1"/>
                      <c:pt idx="0">
                        <c:v>Primary school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nor!$B$93:$G$93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0.88532741827798056</c:v>
                      </c:pt>
                      <c:pt idx="1">
                        <c:v>0.55011715676884987</c:v>
                      </c:pt>
                      <c:pt idx="2">
                        <c:v>0.54095219262077709</c:v>
                      </c:pt>
                      <c:pt idx="3">
                        <c:v>0.57810289645858137</c:v>
                      </c:pt>
                      <c:pt idx="4">
                        <c:v>0.42540456598410187</c:v>
                      </c:pt>
                      <c:pt idx="5">
                        <c:v>0.54638007303996539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D-826F-4CF3-8AB6-E54575C98198}"/>
                  </c:ext>
                </c:extLst>
              </c15:ser>
            </c15:filteredRadarSeries>
            <c15:filteredRadarSeries>
              <c15:ser>
                <c:idx val="92"/>
                <c:order val="9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nor!$A$94</c15:sqref>
                        </c15:formulaRef>
                      </c:ext>
                    </c:extLst>
                    <c:strCache>
                      <c:ptCount val="1"/>
                      <c:pt idx="0">
                        <c:v>Early childhood educators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nor!$B$94:$G$94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0.7830238726048715</c:v>
                      </c:pt>
                      <c:pt idx="1">
                        <c:v>0.57578054793323519</c:v>
                      </c:pt>
                      <c:pt idx="2">
                        <c:v>0.60086782034872077</c:v>
                      </c:pt>
                      <c:pt idx="3">
                        <c:v>0.5114923363813858</c:v>
                      </c:pt>
                      <c:pt idx="4">
                        <c:v>0.61625319963353808</c:v>
                      </c:pt>
                      <c:pt idx="5">
                        <c:v>0.42475334186131031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E-826F-4CF3-8AB6-E54575C98198}"/>
                  </c:ext>
                </c:extLst>
              </c15:ser>
            </c15:filteredRadarSeries>
            <c15:filteredRadarSeries>
              <c15:ser>
                <c:idx val="93"/>
                <c:order val="9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nor!$A$95</c15:sqref>
                        </c15:formulaRef>
                      </c:ext>
                    </c:extLst>
                    <c:strCache>
                      <c:ptCount val="1"/>
                      <c:pt idx="0">
                        <c:v>Special needs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nor!$B$95:$G$95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0.92291654235030807</c:v>
                      </c:pt>
                      <c:pt idx="1">
                        <c:v>0.50004964880061797</c:v>
                      </c:pt>
                      <c:pt idx="2">
                        <c:v>0.49323266165063862</c:v>
                      </c:pt>
                      <c:pt idx="3">
                        <c:v>0.64903963747255067</c:v>
                      </c:pt>
                      <c:pt idx="4">
                        <c:v>0.48125065707355358</c:v>
                      </c:pt>
                      <c:pt idx="5">
                        <c:v>0.54608108086079876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F-826F-4CF3-8AB6-E54575C98198}"/>
                  </c:ext>
                </c:extLst>
              </c15:ser>
            </c15:filteredRadarSeries>
            <c15:filteredRadarSeries>
              <c15:ser>
                <c:idx val="94"/>
                <c:order val="9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nor!$A$96</c15:sqref>
                        </c15:formulaRef>
                      </c:ext>
                    </c:extLst>
                    <c:strCache>
                      <c:ptCount val="1"/>
                      <c:pt idx="0">
                        <c:v>Education methods specialists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nor!$B$96:$G$96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0.8262788332548382</c:v>
                      </c:pt>
                      <c:pt idx="1">
                        <c:v>0.57793326862723349</c:v>
                      </c:pt>
                      <c:pt idx="2">
                        <c:v>0.78617741862380963</c:v>
                      </c:pt>
                      <c:pt idx="3">
                        <c:v>0.54173375557273851</c:v>
                      </c:pt>
                      <c:pt idx="4">
                        <c:v>0.42758972920486576</c:v>
                      </c:pt>
                      <c:pt idx="5">
                        <c:v>0.59706201252778668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0-826F-4CF3-8AB6-E54575C98198}"/>
                  </c:ext>
                </c:extLst>
              </c15:ser>
            </c15:filteredRadarSeries>
            <c15:filteredRadarSeries>
              <c15:ser>
                <c:idx val="95"/>
                <c:order val="9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nor!$A$97</c15:sqref>
                        </c15:formulaRef>
                      </c:ext>
                    </c:extLst>
                    <c:strCache>
                      <c:ptCount val="1"/>
                      <c:pt idx="0">
                        <c:v>Other language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nor!$B$97:$G$97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0.84626869721379738</c:v>
                      </c:pt>
                      <c:pt idx="1">
                        <c:v>0.54239172984707529</c:v>
                      </c:pt>
                      <c:pt idx="2">
                        <c:v>0.54983923180564687</c:v>
                      </c:pt>
                      <c:pt idx="3">
                        <c:v>0.6203030338590767</c:v>
                      </c:pt>
                      <c:pt idx="4">
                        <c:v>0.59594351555931746</c:v>
                      </c:pt>
                      <c:pt idx="5">
                        <c:v>0.44550073843012711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1-826F-4CF3-8AB6-E54575C98198}"/>
                  </c:ext>
                </c:extLst>
              </c15:ser>
            </c15:filteredRadarSeries>
            <c15:filteredRadarSeries>
              <c15:ser>
                <c:idx val="96"/>
                <c:order val="9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nor!$A$98</c15:sqref>
                        </c15:formulaRef>
                      </c:ext>
                    </c:extLst>
                    <c:strCache>
                      <c:ptCount val="1"/>
                      <c:pt idx="0">
                        <c:v>Other music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nor!$B$98:$G$98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0.81890187472079135</c:v>
                      </c:pt>
                      <c:pt idx="1">
                        <c:v>0.50254825968723682</c:v>
                      </c:pt>
                      <c:pt idx="2">
                        <c:v>0.56923855352953512</c:v>
                      </c:pt>
                      <c:pt idx="3">
                        <c:v>0.64989473704255341</c:v>
                      </c:pt>
                      <c:pt idx="4">
                        <c:v>0.69240360482455265</c:v>
                      </c:pt>
                      <c:pt idx="5">
                        <c:v>0.42932367558797496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2-826F-4CF3-8AB6-E54575C98198}"/>
                  </c:ext>
                </c:extLst>
              </c15:ser>
            </c15:filteredRadarSeries>
            <c15:filteredRadarSeries>
              <c15:ser>
                <c:idx val="97"/>
                <c:order val="9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nor!$A$99</c15:sqref>
                        </c15:formulaRef>
                      </c:ext>
                    </c:extLst>
                    <c:strCache>
                      <c:ptCount val="1"/>
                      <c:pt idx="0">
                        <c:v>Other arts teachers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nor!$B$99:$G$99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0.84232209647934564</c:v>
                      </c:pt>
                      <c:pt idx="1">
                        <c:v>0.57461919445725862</c:v>
                      </c:pt>
                      <c:pt idx="2">
                        <c:v>0.59204966160935768</c:v>
                      </c:pt>
                      <c:pt idx="3">
                        <c:v>0.60783813459278946</c:v>
                      </c:pt>
                      <c:pt idx="4">
                        <c:v>0.59335199905974401</c:v>
                      </c:pt>
                      <c:pt idx="5">
                        <c:v>0.4382382000450773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3-826F-4CF3-8AB6-E54575C98198}"/>
                  </c:ext>
                </c:extLst>
              </c15:ser>
            </c15:filteredRadarSeries>
            <c15:filteredRadarSeries>
              <c15:ser>
                <c:idx val="98"/>
                <c:order val="9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nor!$A$100</c15:sqref>
                        </c15:formulaRef>
                      </c:ext>
                    </c:extLst>
                    <c:strCache>
                      <c:ptCount val="1"/>
                      <c:pt idx="0">
                        <c:v>Information technology trainers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nor!$B$100:$G$100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0.79872153849893801</c:v>
                      </c:pt>
                      <c:pt idx="1">
                        <c:v>0.42300919453724378</c:v>
                      </c:pt>
                      <c:pt idx="2">
                        <c:v>0.73871302285858498</c:v>
                      </c:pt>
                      <c:pt idx="3">
                        <c:v>0.72366783141058011</c:v>
                      </c:pt>
                      <c:pt idx="4">
                        <c:v>0.50821889653293395</c:v>
                      </c:pt>
                      <c:pt idx="5">
                        <c:v>0.64158481894924257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4-826F-4CF3-8AB6-E54575C98198}"/>
                  </c:ext>
                </c:extLst>
              </c15:ser>
            </c15:filteredRadarSeries>
            <c15:filteredRadarSeries>
              <c15:ser>
                <c:idx val="99"/>
                <c:order val="9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nor!$A$101</c15:sqref>
                        </c15:formulaRef>
                      </c:ext>
                    </c:extLst>
                    <c:strCache>
                      <c:ptCount val="1"/>
                      <c:pt idx="0">
                        <c:v>Teaching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nor!$B$101:$G$101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0.87062239977902856</c:v>
                      </c:pt>
                      <c:pt idx="1">
                        <c:v>0.49044648068856406</c:v>
                      </c:pt>
                      <c:pt idx="2">
                        <c:v>0.55443262341646504</c:v>
                      </c:pt>
                      <c:pt idx="3">
                        <c:v>0.5864822427024029</c:v>
                      </c:pt>
                      <c:pt idx="4">
                        <c:v>0.56528146553710801</c:v>
                      </c:pt>
                      <c:pt idx="5">
                        <c:v>0.44537446405347453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5-826F-4CF3-8AB6-E54575C98198}"/>
                  </c:ext>
                </c:extLst>
              </c15:ser>
            </c15:filteredRadarSeries>
            <c15:filteredRadarSeries>
              <c15:ser>
                <c:idx val="100"/>
                <c:order val="10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nor!$A$102</c15:sqref>
                        </c15:formulaRef>
                      </c:ext>
                    </c:extLst>
                    <c:strCache>
                      <c:ptCount val="1"/>
                      <c:pt idx="0">
                        <c:v>Accountants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nor!$B$102:$G$102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0.5081815900669423</c:v>
                      </c:pt>
                      <c:pt idx="1">
                        <c:v>0.81423510024725021</c:v>
                      </c:pt>
                      <c:pt idx="2">
                        <c:v>0.52782929700812908</c:v>
                      </c:pt>
                      <c:pt idx="3">
                        <c:v>0.55654430249216991</c:v>
                      </c:pt>
                      <c:pt idx="4">
                        <c:v>0.30596581024964448</c:v>
                      </c:pt>
                      <c:pt idx="5">
                        <c:v>0.68569289201283556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6-826F-4CF3-8AB6-E54575C98198}"/>
                  </c:ext>
                </c:extLst>
              </c15:ser>
            </c15:filteredRadarSeries>
            <c15:filteredRadarSeries>
              <c15:ser>
                <c:idx val="101"/>
                <c:order val="10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nor!$A$103</c15:sqref>
                        </c15:formulaRef>
                      </c:ext>
                    </c:extLst>
                    <c:strCache>
                      <c:ptCount val="1"/>
                      <c:pt idx="0">
                        <c:v>Financial and investment advisers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nor!$B$103:$G$103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0.94772639682798043</c:v>
                      </c:pt>
                      <c:pt idx="1">
                        <c:v>0.4890944625125771</c:v>
                      </c:pt>
                      <c:pt idx="2">
                        <c:v>0.46280089420529497</c:v>
                      </c:pt>
                      <c:pt idx="3">
                        <c:v>0.45685598865531968</c:v>
                      </c:pt>
                      <c:pt idx="4">
                        <c:v>0.49580055522224947</c:v>
                      </c:pt>
                      <c:pt idx="5">
                        <c:v>0.53841508682378758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7-826F-4CF3-8AB6-E54575C98198}"/>
                  </c:ext>
                </c:extLst>
              </c15:ser>
            </c15:filteredRadarSeries>
            <c15:filteredRadarSeries>
              <c15:ser>
                <c:idx val="102"/>
                <c:order val="10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nor!$A$104</c15:sqref>
                        </c15:formulaRef>
                      </c:ext>
                    </c:extLst>
                    <c:strCache>
                      <c:ptCount val="1"/>
                      <c:pt idx="0">
                        <c:v>Personnel and careers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nor!$B$104:$G$104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0.78405807778442216</c:v>
                      </c:pt>
                      <c:pt idx="1">
                        <c:v>0.63374234496305393</c:v>
                      </c:pt>
                      <c:pt idx="2">
                        <c:v>0.58161325196394575</c:v>
                      </c:pt>
                      <c:pt idx="3">
                        <c:v>0.67327333327864758</c:v>
                      </c:pt>
                      <c:pt idx="4">
                        <c:v>0.40848574316429881</c:v>
                      </c:pt>
                      <c:pt idx="5">
                        <c:v>0.47052104586373511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8-826F-4CF3-8AB6-E54575C98198}"/>
                  </c:ext>
                </c:extLst>
              </c15:ser>
            </c15:filteredRadarSeries>
            <c15:filteredRadarSeries>
              <c15:ser>
                <c:idx val="103"/>
                <c:order val="10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nor!$A$105</c15:sqref>
                        </c15:formulaRef>
                      </c:ext>
                    </c:extLst>
                    <c:strCache>
                      <c:ptCount val="1"/>
                      <c:pt idx="0">
                        <c:v>Training and staff development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nor!$B$105:$G$105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0.89907286186250757</c:v>
                      </c:pt>
                      <c:pt idx="1">
                        <c:v>0.55065219546231559</c:v>
                      </c:pt>
                      <c:pt idx="2">
                        <c:v>0.65435827087309439</c:v>
                      </c:pt>
                      <c:pt idx="3">
                        <c:v>0.60889763091543103</c:v>
                      </c:pt>
                      <c:pt idx="4">
                        <c:v>0.35852968409214697</c:v>
                      </c:pt>
                      <c:pt idx="5">
                        <c:v>0.53907541220169097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9-826F-4CF3-8AB6-E54575C98198}"/>
                  </c:ext>
                </c:extLst>
              </c15:ser>
            </c15:filteredRadarSeries>
            <c15:filteredRadarSeries>
              <c15:ser>
                <c:idx val="104"/>
                <c:order val="10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nor!$A$106</c15:sqref>
                        </c15:formulaRef>
                      </c:ext>
                    </c:extLst>
                    <c:strCache>
                      <c:ptCount val="1"/>
                      <c:pt idx="0">
                        <c:v>Financial analysts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nor!$B$106:$G$106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0.95948584980257035</c:v>
                      </c:pt>
                      <c:pt idx="1">
                        <c:v>0.37162708089889429</c:v>
                      </c:pt>
                      <c:pt idx="2">
                        <c:v>0.48086136794042972</c:v>
                      </c:pt>
                      <c:pt idx="3">
                        <c:v>0.49367205519281471</c:v>
                      </c:pt>
                      <c:pt idx="4">
                        <c:v>0.56347640264056476</c:v>
                      </c:pt>
                      <c:pt idx="5">
                        <c:v>0.55573885840183168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A-826F-4CF3-8AB6-E54575C98198}"/>
                  </c:ext>
                </c:extLst>
              </c15:ser>
            </c15:filteredRadarSeries>
            <c15:filteredRadarSeries>
              <c15:ser>
                <c:idx val="105"/>
                <c:order val="10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nor!$A$107</c15:sqref>
                        </c15:formulaRef>
                      </c:ext>
                    </c:extLst>
                    <c:strCache>
                      <c:ptCount val="1"/>
                      <c:pt idx="0">
                        <c:v>Management and organization analysts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nor!$B$107:$G$107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0.96054189602238604</c:v>
                      </c:pt>
                      <c:pt idx="1">
                        <c:v>0.42725463555628002</c:v>
                      </c:pt>
                      <c:pt idx="2">
                        <c:v>0.59366619291641609</c:v>
                      </c:pt>
                      <c:pt idx="3">
                        <c:v>0.49785009523611123</c:v>
                      </c:pt>
                      <c:pt idx="4">
                        <c:v>0.46094970955581471</c:v>
                      </c:pt>
                      <c:pt idx="5">
                        <c:v>0.56068901346808286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B-826F-4CF3-8AB6-E54575C98198}"/>
                  </c:ext>
                </c:extLst>
              </c15:ser>
            </c15:filteredRadarSeries>
            <c15:filteredRadarSeries>
              <c15:ser>
                <c:idx val="106"/>
                <c:order val="10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nor!$A$108</c15:sqref>
                        </c15:formulaRef>
                      </c:ext>
                    </c:extLst>
                    <c:strCache>
                      <c:ptCount val="1"/>
                      <c:pt idx="0">
                        <c:v>Policy administration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nor!$B$108:$G$108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0.94685249288125739</c:v>
                      </c:pt>
                      <c:pt idx="1">
                        <c:v>0.57153264800860137</c:v>
                      </c:pt>
                      <c:pt idx="2">
                        <c:v>0.54532038434916275</c:v>
                      </c:pt>
                      <c:pt idx="3">
                        <c:v>0.53672034948896707</c:v>
                      </c:pt>
                      <c:pt idx="4">
                        <c:v>0.42604661003697863</c:v>
                      </c:pt>
                      <c:pt idx="5">
                        <c:v>0.48983523417080344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C-826F-4CF3-8AB6-E54575C98198}"/>
                  </c:ext>
                </c:extLst>
              </c15:ser>
            </c15:filteredRadarSeries>
            <c15:filteredRadarSeries>
              <c15:ser>
                <c:idx val="107"/>
                <c:order val="10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nor!$A$109</c15:sqref>
                        </c15:formulaRef>
                      </c:ext>
                    </c:extLst>
                    <c:strCache>
                      <c:ptCount val="1"/>
                      <c:pt idx="0">
                        <c:v>Advertising and marketing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nor!$B$109:$G$109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0.83497647613789239</c:v>
                      </c:pt>
                      <c:pt idx="1">
                        <c:v>0.44319761371849969</c:v>
                      </c:pt>
                      <c:pt idx="2">
                        <c:v>0.58257046460644202</c:v>
                      </c:pt>
                      <c:pt idx="3">
                        <c:v>0.56662680705170609</c:v>
                      </c:pt>
                      <c:pt idx="4">
                        <c:v>0.70658896428838747</c:v>
                      </c:pt>
                      <c:pt idx="5">
                        <c:v>0.83494886976710836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D-826F-4CF3-8AB6-E54575C98198}"/>
                  </c:ext>
                </c:extLst>
              </c15:ser>
            </c15:filteredRadarSeries>
            <c15:filteredRadarSeries>
              <c15:ser>
                <c:idx val="108"/>
                <c:order val="10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nor!$A$110</c15:sqref>
                        </c15:formulaRef>
                      </c:ext>
                    </c:extLst>
                    <c:strCache>
                      <c:ptCount val="1"/>
                      <c:pt idx="0">
                        <c:v>Public relations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nor!$B$110:$G$110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0.9380464439297389</c:v>
                      </c:pt>
                      <c:pt idx="1">
                        <c:v>0.5604440074151793</c:v>
                      </c:pt>
                      <c:pt idx="2">
                        <c:v>0.53448210317782741</c:v>
                      </c:pt>
                      <c:pt idx="3">
                        <c:v>0.54472000605834103</c:v>
                      </c:pt>
                      <c:pt idx="4">
                        <c:v>0.48925148501665811</c:v>
                      </c:pt>
                      <c:pt idx="5">
                        <c:v>0.51207688813187402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E-826F-4CF3-8AB6-E54575C98198}"/>
                  </c:ext>
                </c:extLst>
              </c15:ser>
            </c15:filteredRadarSeries>
            <c15:filteredRadarSeries>
              <c15:ser>
                <c:idx val="109"/>
                <c:order val="10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nor!$A$111</c15:sqref>
                        </c15:formulaRef>
                      </c:ext>
                    </c:extLst>
                    <c:strCache>
                      <c:ptCount val="1"/>
                      <c:pt idx="0">
                        <c:v>Business services agents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nor!$B$111:$G$111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0.91931769670746621</c:v>
                      </c:pt>
                      <c:pt idx="1">
                        <c:v>0.34254777196328146</c:v>
                      </c:pt>
                      <c:pt idx="2">
                        <c:v>0.46982521397649352</c:v>
                      </c:pt>
                      <c:pt idx="3">
                        <c:v>0.63084302215867305</c:v>
                      </c:pt>
                      <c:pt idx="4">
                        <c:v>0.5040387658486053</c:v>
                      </c:pt>
                      <c:pt idx="5">
                        <c:v>0.5069957463427186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F-826F-4CF3-8AB6-E54575C98198}"/>
                  </c:ext>
                </c:extLst>
              </c15:ser>
            </c15:filteredRadarSeries>
            <c15:filteredRadarSeries>
              <c15:ser>
                <c:idx val="112"/>
                <c:order val="1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nor!$A$114</c15:sqref>
                        </c15:formulaRef>
                      </c:ext>
                    </c:extLst>
                    <c:strCache>
                      <c:ptCount val="1"/>
                      <c:pt idx="0">
                        <c:v>Legal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nor!$B$114:$G$114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0.9030065776427123</c:v>
                      </c:pt>
                      <c:pt idx="1">
                        <c:v>0.448581451222614</c:v>
                      </c:pt>
                      <c:pt idx="2">
                        <c:v>0.49066590094135004</c:v>
                      </c:pt>
                      <c:pt idx="3">
                        <c:v>0.58317661897299944</c:v>
                      </c:pt>
                      <c:pt idx="4">
                        <c:v>0.54904334247553865</c:v>
                      </c:pt>
                      <c:pt idx="5">
                        <c:v>0.42444770625024458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0-826F-4CF3-8AB6-E54575C98198}"/>
                  </c:ext>
                </c:extLst>
              </c15:ser>
            </c15:filteredRadarSeries>
            <c15:filteredRadarSeries>
              <c15:ser>
                <c:idx val="113"/>
                <c:order val="1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nor!$A$115</c15:sqref>
                        </c15:formulaRef>
                      </c:ext>
                    </c:extLst>
                    <c:strCache>
                      <c:ptCount val="1"/>
                      <c:pt idx="0">
                        <c:v>Archivists and curators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nor!$B$115:$G$115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0.37263370648324301</c:v>
                      </c:pt>
                      <c:pt idx="1">
                        <c:v>0.8355203180850167</c:v>
                      </c:pt>
                      <c:pt idx="2">
                        <c:v>0.68292978934298165</c:v>
                      </c:pt>
                      <c:pt idx="3">
                        <c:v>0.57667495727876517</c:v>
                      </c:pt>
                      <c:pt idx="4">
                        <c:v>0.71059527749929541</c:v>
                      </c:pt>
                      <c:pt idx="5">
                        <c:v>0.19124544322930701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1-826F-4CF3-8AB6-E54575C98198}"/>
                  </c:ext>
                </c:extLst>
              </c15:ser>
            </c15:filteredRadarSeries>
            <c15:filteredRadarSeries>
              <c15:ser>
                <c:idx val="114"/>
                <c:order val="1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nor!$A$116</c15:sqref>
                        </c15:formulaRef>
                      </c:ext>
                    </c:extLst>
                    <c:strCache>
                      <c:ptCount val="1"/>
                      <c:pt idx="0">
                        <c:v>Librarians and related information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nor!$B$116:$G$116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0.78558026312044482</c:v>
                      </c:pt>
                      <c:pt idx="1">
                        <c:v>0.61369774703169744</c:v>
                      </c:pt>
                      <c:pt idx="2">
                        <c:v>0.61993187213251444</c:v>
                      </c:pt>
                      <c:pt idx="3">
                        <c:v>0.58706736178413899</c:v>
                      </c:pt>
                      <c:pt idx="4">
                        <c:v>0.56008761021103537</c:v>
                      </c:pt>
                      <c:pt idx="5">
                        <c:v>0.59987423427313813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2-826F-4CF3-8AB6-E54575C98198}"/>
                  </c:ext>
                </c:extLst>
              </c15:ser>
            </c15:filteredRadarSeries>
            <c15:filteredRadarSeries>
              <c15:ser>
                <c:idx val="115"/>
                <c:order val="1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nor!$A$117</c15:sqref>
                        </c15:formulaRef>
                      </c:ext>
                    </c:extLst>
                    <c:strCache>
                      <c:ptCount val="1"/>
                      <c:pt idx="0">
                        <c:v>Economists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nor!$B$117:$G$117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0.74921835315713703</c:v>
                      </c:pt>
                      <c:pt idx="1">
                        <c:v>0.53082085008395541</c:v>
                      </c:pt>
                      <c:pt idx="2">
                        <c:v>0.57871646198656779</c:v>
                      </c:pt>
                      <c:pt idx="3">
                        <c:v>0.29729583678223859</c:v>
                      </c:pt>
                      <c:pt idx="4">
                        <c:v>0.64801911452936911</c:v>
                      </c:pt>
                      <c:pt idx="5">
                        <c:v>0.3278618248862824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3-826F-4CF3-8AB6-E54575C98198}"/>
                  </c:ext>
                </c:extLst>
              </c15:ser>
            </c15:filteredRadarSeries>
            <c15:filteredRadarSeries>
              <c15:ser>
                <c:idx val="116"/>
                <c:order val="1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nor!$A$118</c15:sqref>
                        </c15:formulaRef>
                      </c:ext>
                    </c:extLst>
                    <c:strCache>
                      <c:ptCount val="1"/>
                      <c:pt idx="0">
                        <c:v>Sociologists, anthropologists and related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nor!$B$118:$G$118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0.64086309883279424</c:v>
                      </c:pt>
                      <c:pt idx="1">
                        <c:v>0.72323287240237755</c:v>
                      </c:pt>
                      <c:pt idx="2">
                        <c:v>0.72086955630914495</c:v>
                      </c:pt>
                      <c:pt idx="3">
                        <c:v>0.46846988935484712</c:v>
                      </c:pt>
                      <c:pt idx="4">
                        <c:v>0.55736625926250816</c:v>
                      </c:pt>
                      <c:pt idx="5">
                        <c:v>0.3767169541530585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4-826F-4CF3-8AB6-E54575C98198}"/>
                  </c:ext>
                </c:extLst>
              </c15:ser>
            </c15:filteredRadarSeries>
            <c15:filteredRadarSeries>
              <c15:ser>
                <c:idx val="117"/>
                <c:order val="1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nor!$A$119</c15:sqref>
                        </c15:formulaRef>
                      </c:ext>
                    </c:extLst>
                    <c:strCache>
                      <c:ptCount val="1"/>
                      <c:pt idx="0">
                        <c:v>Philosophers, historians and political scientists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nor!$B$119:$G$119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0.7143349447752585</c:v>
                      </c:pt>
                      <c:pt idx="1">
                        <c:v>0.64725874948564888</c:v>
                      </c:pt>
                      <c:pt idx="2">
                        <c:v>0.6892736271911688</c:v>
                      </c:pt>
                      <c:pt idx="3">
                        <c:v>0.51176583974199841</c:v>
                      </c:pt>
                      <c:pt idx="4">
                        <c:v>0.67343568057403225</c:v>
                      </c:pt>
                      <c:pt idx="5">
                        <c:v>7.7985075461507167E-2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5-826F-4CF3-8AB6-E54575C98198}"/>
                  </c:ext>
                </c:extLst>
              </c15:ser>
            </c15:filteredRadarSeries>
            <c15:filteredRadarSeries>
              <c15:ser>
                <c:idx val="118"/>
                <c:order val="1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nor!$A$120</c15:sqref>
                        </c15:formulaRef>
                      </c:ext>
                    </c:extLst>
                    <c:strCache>
                      <c:ptCount val="1"/>
                      <c:pt idx="0">
                        <c:v>Translators, interpreters and other linguists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nor!$B$120:$G$120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0.56965473099600172</c:v>
                      </c:pt>
                      <c:pt idx="1">
                        <c:v>0.67644938582416436</c:v>
                      </c:pt>
                      <c:pt idx="2">
                        <c:v>0.59993593107082277</c:v>
                      </c:pt>
                      <c:pt idx="3">
                        <c:v>0.74533706635051911</c:v>
                      </c:pt>
                      <c:pt idx="4">
                        <c:v>0.55807698114264759</c:v>
                      </c:pt>
                      <c:pt idx="5">
                        <c:v>0.36123210623465452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6-826F-4CF3-8AB6-E54575C98198}"/>
                  </c:ext>
                </c:extLst>
              </c15:ser>
            </c15:filteredRadarSeries>
            <c15:filteredRadarSeries>
              <c15:ser>
                <c:idx val="119"/>
                <c:order val="1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nor!$A$121</c15:sqref>
                        </c15:formulaRef>
                      </c:ext>
                    </c:extLst>
                    <c:strCache>
                      <c:ptCount val="1"/>
                      <c:pt idx="0">
                        <c:v>Psychologists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nor!$B$121:$G$121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0.55650682696130216</c:v>
                      </c:pt>
                      <c:pt idx="1">
                        <c:v>1</c:v>
                      </c:pt>
                      <c:pt idx="2">
                        <c:v>0.7731214322500719</c:v>
                      </c:pt>
                      <c:pt idx="3">
                        <c:v>0.64227199298149051</c:v>
                      </c:pt>
                      <c:pt idx="4">
                        <c:v>0.42180192525689741</c:v>
                      </c:pt>
                      <c:pt idx="5">
                        <c:v>0.46639183367472864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7-826F-4CF3-8AB6-E54575C98198}"/>
                  </c:ext>
                </c:extLst>
              </c15:ser>
            </c15:filteredRadarSeries>
            <c15:filteredRadarSeries>
              <c15:ser>
                <c:idx val="120"/>
                <c:order val="1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nor!$A$122</c15:sqref>
                        </c15:formulaRef>
                      </c:ext>
                    </c:extLst>
                    <c:strCache>
                      <c:ptCount val="1"/>
                      <c:pt idx="0">
                        <c:v>Social work and counselling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nor!$B$122:$G$122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0.85722015420100794</c:v>
                      </c:pt>
                      <c:pt idx="1">
                        <c:v>0.63500107167794395</c:v>
                      </c:pt>
                      <c:pt idx="2">
                        <c:v>0.60181241595552437</c:v>
                      </c:pt>
                      <c:pt idx="3">
                        <c:v>0.55998800259154879</c:v>
                      </c:pt>
                      <c:pt idx="4">
                        <c:v>0.51448020171676723</c:v>
                      </c:pt>
                      <c:pt idx="5">
                        <c:v>0.62346662705285849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8-826F-4CF3-8AB6-E54575C98198}"/>
                  </c:ext>
                </c:extLst>
              </c15:ser>
            </c15:filteredRadarSeries>
            <c15:filteredRadarSeries>
              <c15:ser>
                <c:idx val="121"/>
                <c:order val="1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nor!$A$123</c15:sqref>
                        </c15:formulaRef>
                      </c:ext>
                    </c:extLst>
                    <c:strCache>
                      <c:ptCount val="1"/>
                      <c:pt idx="0">
                        <c:v>Authors and related writers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nor!$B$123:$G$123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0.82735318205027064</c:v>
                      </c:pt>
                      <c:pt idx="1">
                        <c:v>0.5728938039730801</c:v>
                      </c:pt>
                      <c:pt idx="2">
                        <c:v>0.57608021348635974</c:v>
                      </c:pt>
                      <c:pt idx="3">
                        <c:v>0.51916877042692822</c:v>
                      </c:pt>
                      <c:pt idx="4">
                        <c:v>0.85140973880506921</c:v>
                      </c:pt>
                      <c:pt idx="5">
                        <c:v>0.31165528264283365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9-826F-4CF3-8AB6-E54575C98198}"/>
                  </c:ext>
                </c:extLst>
              </c15:ser>
            </c15:filteredRadarSeries>
            <c15:filteredRadarSeries>
              <c15:ser>
                <c:idx val="122"/>
                <c:order val="12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nor!$A$124</c15:sqref>
                        </c15:formulaRef>
                      </c:ext>
                    </c:extLst>
                    <c:strCache>
                      <c:ptCount val="1"/>
                      <c:pt idx="0">
                        <c:v>Journalists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nor!$B$124:$G$124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0.81364652674198679</c:v>
                      </c:pt>
                      <c:pt idx="1">
                        <c:v>0.64207791490570965</c:v>
                      </c:pt>
                      <c:pt idx="2">
                        <c:v>0.2247476058843324</c:v>
                      </c:pt>
                      <c:pt idx="3">
                        <c:v>0.78846557208301404</c:v>
                      </c:pt>
                      <c:pt idx="4">
                        <c:v>0.44418574986447557</c:v>
                      </c:pt>
                      <c:pt idx="5">
                        <c:v>9.7319333560629412E-2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A-826F-4CF3-8AB6-E54575C98198}"/>
                  </c:ext>
                </c:extLst>
              </c15:ser>
            </c15:filteredRadarSeries>
            <c15:filteredRadarSeries>
              <c15:ser>
                <c:idx val="123"/>
                <c:order val="12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nor!$A$125</c15:sqref>
                        </c15:formulaRef>
                      </c:ext>
                    </c:extLst>
                    <c:strCache>
                      <c:ptCount val="1"/>
                      <c:pt idx="0">
                        <c:v>Visual artists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nor!$B$125:$G$125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0.70782139213261996</c:v>
                      </c:pt>
                      <c:pt idx="1">
                        <c:v>0.46320449216016824</c:v>
                      </c:pt>
                      <c:pt idx="2">
                        <c:v>0.78810082873551768</c:v>
                      </c:pt>
                      <c:pt idx="3">
                        <c:v>0.70914023781724622</c:v>
                      </c:pt>
                      <c:pt idx="4">
                        <c:v>0.99108464405657926</c:v>
                      </c:pt>
                      <c:pt idx="5">
                        <c:v>0.30494557462827249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B-826F-4CF3-8AB6-E54575C98198}"/>
                  </c:ext>
                </c:extLst>
              </c15:ser>
            </c15:filteredRadarSeries>
            <c15:filteredRadarSeries>
              <c15:ser>
                <c:idx val="124"/>
                <c:order val="12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nor!$A$126</c15:sqref>
                        </c15:formulaRef>
                      </c:ext>
                    </c:extLst>
                    <c:strCache>
                      <c:ptCount val="1"/>
                      <c:pt idx="0">
                        <c:v>Musicians, singers and composers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nor!$B$126:$G$126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0.5337689499788788</c:v>
                      </c:pt>
                      <c:pt idx="1">
                        <c:v>0.64706745351400496</c:v>
                      </c:pt>
                      <c:pt idx="2">
                        <c:v>0.61157372211799521</c:v>
                      </c:pt>
                      <c:pt idx="3">
                        <c:v>0.65304334584836443</c:v>
                      </c:pt>
                      <c:pt idx="4">
                        <c:v>0.95306060312357976</c:v>
                      </c:pt>
                      <c:pt idx="5">
                        <c:v>0.15128144372626248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C-826F-4CF3-8AB6-E54575C98198}"/>
                  </c:ext>
                </c:extLst>
              </c15:ser>
            </c15:filteredRadarSeries>
            <c15:filteredRadarSeries>
              <c15:ser>
                <c:idx val="125"/>
                <c:order val="12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nor!$A$127</c15:sqref>
                        </c15:formulaRef>
                      </c:ext>
                    </c:extLst>
                    <c:strCache>
                      <c:ptCount val="1"/>
                      <c:pt idx="0">
                        <c:v>Dancers and choreographers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nor!$B$127:$G$127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0.37449657140578579</c:v>
                      </c:pt>
                      <c:pt idx="1">
                        <c:v>0.64332173576140017</c:v>
                      </c:pt>
                      <c:pt idx="2">
                        <c:v>0.59574410266428768</c:v>
                      </c:pt>
                      <c:pt idx="3">
                        <c:v>0.70170102686353786</c:v>
                      </c:pt>
                      <c:pt idx="4">
                        <c:v>0.8595721916861867</c:v>
                      </c:pt>
                      <c:pt idx="5">
                        <c:v>0.15266490196524618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D-826F-4CF3-8AB6-E54575C98198}"/>
                  </c:ext>
                </c:extLst>
              </c15:ser>
            </c15:filteredRadarSeries>
            <c15:filteredRadarSeries>
              <c15:ser>
                <c:idx val="126"/>
                <c:order val="12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nor!$A$128</c15:sqref>
                        </c15:formulaRef>
                      </c:ext>
                    </c:extLst>
                    <c:strCache>
                      <c:ptCount val="1"/>
                      <c:pt idx="0">
                        <c:v>Actors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nor!$B$128:$G$128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0.68022610530706029</c:v>
                      </c:pt>
                      <c:pt idx="1">
                        <c:v>0.63572081501068844</c:v>
                      </c:pt>
                      <c:pt idx="2">
                        <c:v>0.4113599775089759</c:v>
                      </c:pt>
                      <c:pt idx="3">
                        <c:v>0.75568212216208808</c:v>
                      </c:pt>
                      <c:pt idx="4">
                        <c:v>1</c:v>
                      </c:pt>
                      <c:pt idx="5">
                        <c:v>0.14207343776925993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E-826F-4CF3-8AB6-E54575C98198}"/>
                  </c:ext>
                </c:extLst>
              </c15:ser>
            </c15:filteredRadarSeries>
            <c15:filteredRadarSeries>
              <c15:ser>
                <c:idx val="127"/>
                <c:order val="12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nor!$A$129</c15:sqref>
                        </c15:formulaRef>
                      </c:ext>
                    </c:extLst>
                    <c:strCache>
                      <c:ptCount val="1"/>
                      <c:pt idx="0">
                        <c:v>Religious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nor!$B$129:$G$129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0.79549599879578814</c:v>
                      </c:pt>
                      <c:pt idx="1">
                        <c:v>0.678246228241282</c:v>
                      </c:pt>
                      <c:pt idx="2">
                        <c:v>0.51962519500164028</c:v>
                      </c:pt>
                      <c:pt idx="3">
                        <c:v>0.53156101782455667</c:v>
                      </c:pt>
                      <c:pt idx="4">
                        <c:v>0.6070398581440718</c:v>
                      </c:pt>
                      <c:pt idx="5">
                        <c:v>0.49877134402561618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F-826F-4CF3-8AB6-E54575C98198}"/>
                  </c:ext>
                </c:extLst>
              </c15:ser>
            </c15:filteredRadarSeries>
            <c15:filteredRadarSeries>
              <c15:ser>
                <c:idx val="128"/>
                <c:order val="12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nor!$A$130</c15:sqref>
                        </c15:formulaRef>
                      </c:ext>
                    </c:extLst>
                    <c:strCache>
                      <c:ptCount val="1"/>
                      <c:pt idx="0">
                        <c:v>Chemical and physical science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nor!$B$130:$G$130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0.74809887298239142</c:v>
                      </c:pt>
                      <c:pt idx="1">
                        <c:v>0.43579142541213184</c:v>
                      </c:pt>
                      <c:pt idx="2">
                        <c:v>0.91206036597114337</c:v>
                      </c:pt>
                      <c:pt idx="3">
                        <c:v>0.68498903279062573</c:v>
                      </c:pt>
                      <c:pt idx="4">
                        <c:v>0.45387788121705908</c:v>
                      </c:pt>
                      <c:pt idx="5">
                        <c:v>0.48499487432416366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0-826F-4CF3-8AB6-E54575C98198}"/>
                  </c:ext>
                </c:extLst>
              </c15:ser>
            </c15:filteredRadarSeries>
            <c15:filteredRadarSeries>
              <c15:ser>
                <c:idx val="129"/>
                <c:order val="12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nor!$A$131</c15:sqref>
                        </c15:formulaRef>
                      </c:ext>
                    </c:extLst>
                    <c:strCache>
                      <c:ptCount val="1"/>
                      <c:pt idx="0">
                        <c:v>Civil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nor!$B$131:$G$131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0.75883962525303672</c:v>
                      </c:pt>
                      <c:pt idx="1">
                        <c:v>0.49427718029412226</c:v>
                      </c:pt>
                      <c:pt idx="2">
                        <c:v>0.79431390880720243</c:v>
                      </c:pt>
                      <c:pt idx="3">
                        <c:v>0.72497808522581808</c:v>
                      </c:pt>
                      <c:pt idx="4">
                        <c:v>0.22518928440808475</c:v>
                      </c:pt>
                      <c:pt idx="5">
                        <c:v>0.46868860277000735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1-826F-4CF3-8AB6-E54575C98198}"/>
                  </c:ext>
                </c:extLst>
              </c15:ser>
            </c15:filteredRadarSeries>
            <c15:filteredRadarSeries>
              <c15:ser>
                <c:idx val="130"/>
                <c:order val="13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nor!$A$132</c15:sqref>
                        </c15:formulaRef>
                      </c:ext>
                    </c:extLst>
                    <c:strCache>
                      <c:ptCount val="1"/>
                      <c:pt idx="0">
                        <c:v>Electrical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nor!$B$132:$G$132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0.64591221524650744</c:v>
                      </c:pt>
                      <c:pt idx="1">
                        <c:v>0.37116057131449987</c:v>
                      </c:pt>
                      <c:pt idx="2">
                        <c:v>0.96356528606100889</c:v>
                      </c:pt>
                      <c:pt idx="3">
                        <c:v>0.8424567113815058</c:v>
                      </c:pt>
                      <c:pt idx="4">
                        <c:v>0.2774297776511489</c:v>
                      </c:pt>
                      <c:pt idx="5">
                        <c:v>0.61407736926448675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2-826F-4CF3-8AB6-E54575C98198}"/>
                  </c:ext>
                </c:extLst>
              </c15:ser>
            </c15:filteredRadarSeries>
            <c15:filteredRadarSeries>
              <c15:ser>
                <c:idx val="131"/>
                <c:order val="13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nor!$A$133</c15:sqref>
                        </c15:formulaRef>
                      </c:ext>
                    </c:extLst>
                    <c:strCache>
                      <c:ptCount val="1"/>
                      <c:pt idx="0">
                        <c:v>Electronics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nor!$B$133:$G$133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0.65875852367208498</c:v>
                      </c:pt>
                      <c:pt idx="1">
                        <c:v>0.38735788913612135</c:v>
                      </c:pt>
                      <c:pt idx="2">
                        <c:v>0.96181734534907126</c:v>
                      </c:pt>
                      <c:pt idx="3">
                        <c:v>0.77064557414076496</c:v>
                      </c:pt>
                      <c:pt idx="4">
                        <c:v>0.36501551809942256</c:v>
                      </c:pt>
                      <c:pt idx="5">
                        <c:v>0.65682238914869306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3-826F-4CF3-8AB6-E54575C98198}"/>
                  </c:ext>
                </c:extLst>
              </c15:ser>
            </c15:filteredRadarSeries>
            <c15:filteredRadarSeries>
              <c15:ser>
                <c:idx val="132"/>
                <c:order val="13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nor!$A$134</c15:sqref>
                        </c15:formulaRef>
                      </c:ext>
                    </c:extLst>
                    <c:strCache>
                      <c:ptCount val="1"/>
                      <c:pt idx="0">
                        <c:v>Telecommunications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nor!$B$134:$G$134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0.69889212776285137</c:v>
                      </c:pt>
                      <c:pt idx="1">
                        <c:v>0.41219512355374921</c:v>
                      </c:pt>
                      <c:pt idx="2">
                        <c:v>0.90505481141479316</c:v>
                      </c:pt>
                      <c:pt idx="3">
                        <c:v>0.77909562018639056</c:v>
                      </c:pt>
                      <c:pt idx="4">
                        <c:v>0.29503114376711037</c:v>
                      </c:pt>
                      <c:pt idx="5">
                        <c:v>0.66463422843617437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4-826F-4CF3-8AB6-E54575C98198}"/>
                  </c:ext>
                </c:extLst>
              </c15:ser>
            </c15:filteredRadarSeries>
            <c15:filteredRadarSeries>
              <c15:ser>
                <c:idx val="133"/>
                <c:order val="13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nor!$A$135</c15:sqref>
                        </c15:formulaRef>
                      </c:ext>
                    </c:extLst>
                    <c:strCache>
                      <c:ptCount val="1"/>
                      <c:pt idx="0">
                        <c:v>Mechanical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nor!$B$135:$G$135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0.63319735011999123</c:v>
                      </c:pt>
                      <c:pt idx="1">
                        <c:v>0.4053057094208139</c:v>
                      </c:pt>
                      <c:pt idx="2">
                        <c:v>1</c:v>
                      </c:pt>
                      <c:pt idx="3">
                        <c:v>0.8143072714422257</c:v>
                      </c:pt>
                      <c:pt idx="4">
                        <c:v>0.26808808311659199</c:v>
                      </c:pt>
                      <c:pt idx="5">
                        <c:v>0.58059981122146753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5-826F-4CF3-8AB6-E54575C98198}"/>
                  </c:ext>
                </c:extLst>
              </c15:ser>
            </c15:filteredRadarSeries>
            <c15:filteredRadarSeries>
              <c15:ser>
                <c:idx val="134"/>
                <c:order val="13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nor!$A$136</c15:sqref>
                        </c15:formulaRef>
                      </c:ext>
                    </c:extLst>
                    <c:strCache>
                      <c:ptCount val="1"/>
                      <c:pt idx="0">
                        <c:v>Chemical engineering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nor!$B$136:$G$136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0.67597303383341245</c:v>
                      </c:pt>
                      <c:pt idx="1">
                        <c:v>0.38052797796488025</c:v>
                      </c:pt>
                      <c:pt idx="2">
                        <c:v>0.98234253045566677</c:v>
                      </c:pt>
                      <c:pt idx="3">
                        <c:v>0.69982076715277419</c:v>
                      </c:pt>
                      <c:pt idx="4">
                        <c:v>0.28939107769721889</c:v>
                      </c:pt>
                      <c:pt idx="5">
                        <c:v>0.53341376406966323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6-826F-4CF3-8AB6-E54575C98198}"/>
                  </c:ext>
                </c:extLst>
              </c15:ser>
            </c15:filteredRadarSeries>
            <c15:filteredRadarSeries>
              <c15:ser>
                <c:idx val="135"/>
                <c:order val="13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nor!$A$137</c15:sqref>
                        </c15:formulaRef>
                      </c:ext>
                    </c:extLst>
                    <c:strCache>
                      <c:ptCount val="1"/>
                      <c:pt idx="0">
                        <c:v>Mining and metallurgical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nor!$B$137:$G$137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0.5563125744076397</c:v>
                      </c:pt>
                      <c:pt idx="1">
                        <c:v>0.28665759480727115</c:v>
                      </c:pt>
                      <c:pt idx="2">
                        <c:v>0.92636672225267958</c:v>
                      </c:pt>
                      <c:pt idx="3">
                        <c:v>0.5151789742874624</c:v>
                      </c:pt>
                      <c:pt idx="4">
                        <c:v>0.22748138834911558</c:v>
                      </c:pt>
                      <c:pt idx="5">
                        <c:v>0.4860801534190512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7-826F-4CF3-8AB6-E54575C98198}"/>
                  </c:ext>
                </c:extLst>
              </c15:ser>
            </c15:filteredRadarSeries>
            <c15:filteredRadarSeries>
              <c15:ser>
                <c:idx val="136"/>
                <c:order val="13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nor!$A$138</c15:sqref>
                        </c15:formulaRef>
                      </c:ext>
                    </c:extLst>
                    <c:strCache>
                      <c:ptCount val="1"/>
                      <c:pt idx="0">
                        <c:v>Draughtspersons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nor!$B$138:$G$138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0.55461810964133174</c:v>
                      </c:pt>
                      <c:pt idx="1">
                        <c:v>0.45506024555908542</c:v>
                      </c:pt>
                      <c:pt idx="2">
                        <c:v>0.56070928449153423</c:v>
                      </c:pt>
                      <c:pt idx="3">
                        <c:v>0.78035957278280355</c:v>
                      </c:pt>
                      <c:pt idx="4">
                        <c:v>0.76481271026865383</c:v>
                      </c:pt>
                      <c:pt idx="5">
                        <c:v>0.56974635400150941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8-826F-4CF3-8AB6-E54575C98198}"/>
                  </c:ext>
                </c:extLst>
              </c15:ser>
            </c15:filteredRadarSeries>
            <c15:filteredRadarSeries>
              <c15:ser>
                <c:idx val="137"/>
                <c:order val="13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nor!$A$139</c15:sqref>
                        </c15:formulaRef>
                      </c:ext>
                    </c:extLst>
                    <c:strCache>
                      <c:ptCount val="1"/>
                      <c:pt idx="0">
                        <c:v>Physical and engineering science technicians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nor!$B$139:$G$139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0.83230273127636245</c:v>
                      </c:pt>
                      <c:pt idx="1">
                        <c:v>0.42705324833929947</c:v>
                      </c:pt>
                      <c:pt idx="2">
                        <c:v>0.737244118501023</c:v>
                      </c:pt>
                      <c:pt idx="3">
                        <c:v>0.66767569415597117</c:v>
                      </c:pt>
                      <c:pt idx="4">
                        <c:v>0.49542420854097685</c:v>
                      </c:pt>
                      <c:pt idx="5">
                        <c:v>0.43892907204982917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9-826F-4CF3-8AB6-E54575C98198}"/>
                  </c:ext>
                </c:extLst>
              </c15:ser>
            </c15:filteredRadarSeries>
            <c15:filteredRadarSeries>
              <c15:ser>
                <c:idx val="138"/>
                <c:order val="13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nor!$A$140</c15:sqref>
                        </c15:formulaRef>
                      </c:ext>
                    </c:extLst>
                    <c:strCache>
                      <c:ptCount val="1"/>
                      <c:pt idx="0">
                        <c:v>Information and communications technology user support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nor!$B$140:$G$140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0.8563687798889954</c:v>
                      </c:pt>
                      <c:pt idx="1">
                        <c:v>0.36182256418590147</c:v>
                      </c:pt>
                      <c:pt idx="2">
                        <c:v>0.70791488750719667</c:v>
                      </c:pt>
                      <c:pt idx="3">
                        <c:v>0.79097676863526578</c:v>
                      </c:pt>
                      <c:pt idx="4">
                        <c:v>0.51562832573996786</c:v>
                      </c:pt>
                      <c:pt idx="5">
                        <c:v>0.64069227544452556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A-826F-4CF3-8AB6-E54575C98198}"/>
                  </c:ext>
                </c:extLst>
              </c15:ser>
            </c15:filteredRadarSeries>
            <c15:filteredRadarSeries>
              <c15:ser>
                <c:idx val="139"/>
                <c:order val="13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nor!$A$141</c15:sqref>
                        </c15:formulaRef>
                      </c:ext>
                    </c:extLst>
                    <c:strCache>
                      <c:ptCount val="1"/>
                      <c:pt idx="0">
                        <c:v>Computer network and systems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nor!$B$141:$G$141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0.78884182873661213</c:v>
                      </c:pt>
                      <c:pt idx="1">
                        <c:v>0.33080127852448471</c:v>
                      </c:pt>
                      <c:pt idx="2">
                        <c:v>0.79388163939810696</c:v>
                      </c:pt>
                      <c:pt idx="3">
                        <c:v>0.89314578778296183</c:v>
                      </c:pt>
                      <c:pt idx="4">
                        <c:v>0.49996944571282032</c:v>
                      </c:pt>
                      <c:pt idx="5">
                        <c:v>0.70276279559145594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B-826F-4CF3-8AB6-E54575C98198}"/>
                  </c:ext>
                </c:extLst>
              </c15:ser>
            </c15:filteredRadarSeries>
            <c15:filteredRadarSeries>
              <c15:ser>
                <c:idx val="140"/>
                <c:order val="14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nor!$A$142</c15:sqref>
                        </c15:formulaRef>
                      </c:ext>
                    </c:extLst>
                    <c:strCache>
                      <c:ptCount val="1"/>
                      <c:pt idx="0">
                        <c:v>Web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nor!$B$142:$G$142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0.70157805649362037</c:v>
                      </c:pt>
                      <c:pt idx="1">
                        <c:v>0.43295517261220434</c:v>
                      </c:pt>
                      <c:pt idx="2">
                        <c:v>0.66994351349472181</c:v>
                      </c:pt>
                      <c:pt idx="3">
                        <c:v>0.84134282475211342</c:v>
                      </c:pt>
                      <c:pt idx="4">
                        <c:v>0.5408063016729856</c:v>
                      </c:pt>
                      <c:pt idx="5">
                        <c:v>0.62999111301588551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C-826F-4CF3-8AB6-E54575C98198}"/>
                  </c:ext>
                </c:extLst>
              </c15:ser>
            </c15:filteredRadarSeries>
            <c15:filteredRadarSeries>
              <c15:ser>
                <c:idx val="141"/>
                <c:order val="14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nor!$A$143</c15:sqref>
                        </c15:formulaRef>
                      </c:ext>
                    </c:extLst>
                    <c:strCache>
                      <c:ptCount val="1"/>
                      <c:pt idx="0">
                        <c:v>Information and communications technology operations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nor!$B$143:$G$143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0.8480290768095573</c:v>
                      </c:pt>
                      <c:pt idx="1">
                        <c:v>0.341044323101933</c:v>
                      </c:pt>
                      <c:pt idx="2">
                        <c:v>0.76387206749180703</c:v>
                      </c:pt>
                      <c:pt idx="3">
                        <c:v>0.78650213964783167</c:v>
                      </c:pt>
                      <c:pt idx="4">
                        <c:v>0.398750476694332</c:v>
                      </c:pt>
                      <c:pt idx="5">
                        <c:v>0.62284646577023461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D-826F-4CF3-8AB6-E54575C98198}"/>
                  </c:ext>
                </c:extLst>
              </c15:ser>
            </c15:filteredRadarSeries>
            <c15:filteredRadarSeries>
              <c15:ser>
                <c:idx val="142"/>
                <c:order val="14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nor!$A$144</c15:sqref>
                        </c15:formulaRef>
                      </c:ext>
                    </c:extLst>
                    <c:strCache>
                      <c:ptCount val="1"/>
                      <c:pt idx="0">
                        <c:v>Process control technicians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nor!$B$144:$G$144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0.86488838316437822</c:v>
                      </c:pt>
                      <c:pt idx="1">
                        <c:v>0.32079982750779779</c:v>
                      </c:pt>
                      <c:pt idx="2">
                        <c:v>0.57560464217424745</c:v>
                      </c:pt>
                      <c:pt idx="3">
                        <c:v>0.66464437425704903</c:v>
                      </c:pt>
                      <c:pt idx="4">
                        <c:v>0.46081935640451721</c:v>
                      </c:pt>
                      <c:pt idx="5">
                        <c:v>0.40730611991460847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E-826F-4CF3-8AB6-E54575C98198}"/>
                  </c:ext>
                </c:extLst>
              </c15:ser>
            </c15:filteredRadarSeries>
            <c15:filteredRadarSeries>
              <c15:ser>
                <c:idx val="143"/>
                <c:order val="14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nor!$A$145</c15:sqref>
                        </c15:formulaRef>
                      </c:ext>
                    </c:extLst>
                    <c:strCache>
                      <c:ptCount val="1"/>
                      <c:pt idx="0">
                        <c:v>Photographers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nor!$B$145:$G$145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0.49901436435523294</c:v>
                      </c:pt>
                      <c:pt idx="1">
                        <c:v>0.57831472703771347</c:v>
                      </c:pt>
                      <c:pt idx="2">
                        <c:v>0.38476265066838422</c:v>
                      </c:pt>
                      <c:pt idx="3">
                        <c:v>0.97216107211022129</c:v>
                      </c:pt>
                      <c:pt idx="4">
                        <c:v>0.68858095956358656</c:v>
                      </c:pt>
                      <c:pt idx="5">
                        <c:v>7.3433337782389765E-2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8F-826F-4CF3-8AB6-E54575C98198}"/>
                  </c:ext>
                </c:extLst>
              </c15:ser>
            </c15:filteredRadarSeries>
            <c15:filteredRadarSeries>
              <c15:ser>
                <c:idx val="144"/>
                <c:order val="14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nor!$A$146</c15:sqref>
                        </c15:formulaRef>
                      </c:ext>
                    </c:extLst>
                    <c:strCache>
                      <c:ptCount val="1"/>
                      <c:pt idx="0">
                        <c:v>Broadcasting and audio-visual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nor!$B$146:$G$146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0.71013454880529303</c:v>
                      </c:pt>
                      <c:pt idx="1">
                        <c:v>0.38523943233966274</c:v>
                      </c:pt>
                      <c:pt idx="2">
                        <c:v>0.79284329624212602</c:v>
                      </c:pt>
                      <c:pt idx="3">
                        <c:v>0.90035118340714826</c:v>
                      </c:pt>
                      <c:pt idx="4">
                        <c:v>0.6512871622940648</c:v>
                      </c:pt>
                      <c:pt idx="5">
                        <c:v>0.56550175193933605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0-826F-4CF3-8AB6-E54575C98198}"/>
                  </c:ext>
                </c:extLst>
              </c15:ser>
            </c15:filteredRadarSeries>
            <c15:filteredRadarSeries>
              <c15:ser>
                <c:idx val="145"/>
                <c:order val="14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nor!$A$147</c15:sqref>
                        </c15:formulaRef>
                      </c:ext>
                    </c:extLst>
                    <c:strCache>
                      <c:ptCount val="1"/>
                      <c:pt idx="0">
                        <c:v>Medical imaging and therapeutic equipment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nor!$B$147:$G$147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0.68085702122289915</c:v>
                      </c:pt>
                      <c:pt idx="1">
                        <c:v>0.42982030632324292</c:v>
                      </c:pt>
                      <c:pt idx="2">
                        <c:v>0.86321183162556958</c:v>
                      </c:pt>
                      <c:pt idx="3">
                        <c:v>0.75777379175497139</c:v>
                      </c:pt>
                      <c:pt idx="4">
                        <c:v>0.40255774892402196</c:v>
                      </c:pt>
                      <c:pt idx="5">
                        <c:v>0.72332862876269943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1-826F-4CF3-8AB6-E54575C98198}"/>
                  </c:ext>
                </c:extLst>
              </c15:ser>
            </c15:filteredRadarSeries>
            <c15:filteredRadarSeries>
              <c15:ser>
                <c:idx val="146"/>
                <c:order val="14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nor!$A$148</c15:sqref>
                        </c15:formulaRef>
                      </c:ext>
                    </c:extLst>
                    <c:strCache>
                      <c:ptCount val="1"/>
                      <c:pt idx="0">
                        <c:v>Ships' engineers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nor!$B$148:$G$148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0.65447365158279314</c:v>
                      </c:pt>
                      <c:pt idx="1">
                        <c:v>0.25959395123274848</c:v>
                      </c:pt>
                      <c:pt idx="2">
                        <c:v>0.71388989128921732</c:v>
                      </c:pt>
                      <c:pt idx="3">
                        <c:v>0.8026954315677679</c:v>
                      </c:pt>
                      <c:pt idx="4">
                        <c:v>0.17411226950165659</c:v>
                      </c:pt>
                      <c:pt idx="5">
                        <c:v>0.17615533880299258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2-826F-4CF3-8AB6-E54575C98198}"/>
                  </c:ext>
                </c:extLst>
              </c15:ser>
            </c15:filteredRadarSeries>
            <c15:filteredRadarSeries>
              <c15:ser>
                <c:idx val="147"/>
                <c:order val="14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nor!$A$149</c15:sqref>
                        </c15:formulaRef>
                      </c:ext>
                    </c:extLst>
                    <c:strCache>
                      <c:ptCount val="1"/>
                      <c:pt idx="0">
                        <c:v>Ships' deck officers and pilots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nor!$B$149:$G$149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0.67190640086993425</c:v>
                      </c:pt>
                      <c:pt idx="1">
                        <c:v>0.28697183910735646</c:v>
                      </c:pt>
                      <c:pt idx="2">
                        <c:v>0.3671609892147345</c:v>
                      </c:pt>
                      <c:pt idx="3">
                        <c:v>0.91633544243251952</c:v>
                      </c:pt>
                      <c:pt idx="4">
                        <c:v>0.20382014450731775</c:v>
                      </c:pt>
                      <c:pt idx="5">
                        <c:v>0.22907205920277057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3-826F-4CF3-8AB6-E54575C98198}"/>
                  </c:ext>
                </c:extLst>
              </c15:ser>
            </c15:filteredRadarSeries>
            <c15:filteredRadarSeries>
              <c15:ser>
                <c:idx val="148"/>
                <c:order val="14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nor!$A$150</c15:sqref>
                        </c15:formulaRef>
                      </c:ext>
                    </c:extLst>
                    <c:strCache>
                      <c:ptCount val="1"/>
                      <c:pt idx="0">
                        <c:v>Aircraft pilots and related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nor!$B$150:$G$150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0.80279012631158309</c:v>
                      </c:pt>
                      <c:pt idx="1">
                        <c:v>0.49568993250766302</c:v>
                      </c:pt>
                      <c:pt idx="2">
                        <c:v>0.61988956702242715</c:v>
                      </c:pt>
                      <c:pt idx="3">
                        <c:v>0.70869487636640383</c:v>
                      </c:pt>
                      <c:pt idx="4">
                        <c:v>0.37117416259155239</c:v>
                      </c:pt>
                      <c:pt idx="5">
                        <c:v>0.46966453073615327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4-826F-4CF3-8AB6-E54575C98198}"/>
                  </c:ext>
                </c:extLst>
              </c15:ser>
            </c15:filteredRadarSeries>
            <c15:filteredRadarSeries>
              <c15:ser>
                <c:idx val="149"/>
                <c:order val="14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nor!$A$151</c15:sqref>
                        </c15:formulaRef>
                      </c:ext>
                    </c:extLst>
                    <c:strCache>
                      <c:ptCount val="1"/>
                      <c:pt idx="0">
                        <c:v>Air traffic controllers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nor!$B$151:$G$151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0.74638048239328569</c:v>
                      </c:pt>
                      <c:pt idx="1">
                        <c:v>0.19578125584108635</c:v>
                      </c:pt>
                      <c:pt idx="2">
                        <c:v>0.50600583128273235</c:v>
                      </c:pt>
                      <c:pt idx="3">
                        <c:v>1</c:v>
                      </c:pt>
                      <c:pt idx="4">
                        <c:v>0.26471196890248311</c:v>
                      </c:pt>
                      <c:pt idx="5">
                        <c:v>0.46117130751745256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5-826F-4CF3-8AB6-E54575C98198}"/>
                  </c:ext>
                </c:extLst>
              </c15:ser>
            </c15:filteredRadarSeries>
            <c15:filteredRadarSeries>
              <c15:ser>
                <c:idx val="150"/>
                <c:order val="15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nor!$A$152</c15:sqref>
                        </c15:formulaRef>
                      </c:ext>
                    </c:extLst>
                    <c:strCache>
                      <c:ptCount val="1"/>
                      <c:pt idx="0">
                        <c:v>Air traffic safety electronics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nor!$B$152:$G$152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0.74223746038345273</c:v>
                      </c:pt>
                      <c:pt idx="1">
                        <c:v>0.24004907683948376</c:v>
                      </c:pt>
                      <c:pt idx="2">
                        <c:v>0.6449828719925802</c:v>
                      </c:pt>
                      <c:pt idx="3">
                        <c:v>0.83487093968060977</c:v>
                      </c:pt>
                      <c:pt idx="4">
                        <c:v>0.29746970077970109</c:v>
                      </c:pt>
                      <c:pt idx="5">
                        <c:v>0.53825499083183781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6-826F-4CF3-8AB6-E54575C98198}"/>
                  </c:ext>
                </c:extLst>
              </c15:ser>
            </c15:filteredRadarSeries>
            <c15:filteredRadarSeries>
              <c15:ser>
                <c:idx val="151"/>
                <c:order val="15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nor!$A$153</c15:sqref>
                        </c15:formulaRef>
                      </c:ext>
                    </c:extLst>
                    <c:strCache>
                      <c:ptCount val="1"/>
                      <c:pt idx="0">
                        <c:v>Regulatory government associate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nor!$B$153:$G$153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0.90329694815417028</c:v>
                      </c:pt>
                      <c:pt idx="1">
                        <c:v>0.46580575886197295</c:v>
                      </c:pt>
                      <c:pt idx="2">
                        <c:v>0.52262221646105178</c:v>
                      </c:pt>
                      <c:pt idx="3">
                        <c:v>0.56814218184316045</c:v>
                      </c:pt>
                      <c:pt idx="4">
                        <c:v>0.49390660978286594</c:v>
                      </c:pt>
                      <c:pt idx="5">
                        <c:v>0.45816599895412735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7-826F-4CF3-8AB6-E54575C98198}"/>
                  </c:ext>
                </c:extLst>
              </c15:ser>
            </c15:filteredRadarSeries>
            <c15:filteredRadarSeries>
              <c15:ser>
                <c:idx val="152"/>
                <c:order val="15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nor!$A$154</c15:sqref>
                        </c15:formulaRef>
                      </c:ext>
                    </c:extLst>
                    <c:strCache>
                      <c:ptCount val="1"/>
                      <c:pt idx="0">
                        <c:v>Environmental and occupational health inspectors and associates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nor!$B$154:$G$154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0.80986723234983182</c:v>
                      </c:pt>
                      <c:pt idx="1">
                        <c:v>0.52253758523382499</c:v>
                      </c:pt>
                      <c:pt idx="2">
                        <c:v>0.66737288874278333</c:v>
                      </c:pt>
                      <c:pt idx="3">
                        <c:v>0.50452099635104108</c:v>
                      </c:pt>
                      <c:pt idx="4">
                        <c:v>0.28568996550369036</c:v>
                      </c:pt>
                      <c:pt idx="5">
                        <c:v>0.52069728295569295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8-826F-4CF3-8AB6-E54575C98198}"/>
                  </c:ext>
                </c:extLst>
              </c15:ser>
            </c15:filteredRadarSeries>
            <c15:filteredRadarSeries>
              <c15:ser>
                <c:idx val="153"/>
                <c:order val="15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nor!$A$155</c15:sqref>
                        </c15:formulaRef>
                      </c:ext>
                    </c:extLst>
                    <c:strCache>
                      <c:ptCount val="1"/>
                      <c:pt idx="0">
                        <c:v>Product graders and testers (excluding foods and beverages)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nor!$B$155:$G$155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0.6130230146591843</c:v>
                      </c:pt>
                      <c:pt idx="1">
                        <c:v>0.27529303654898868</c:v>
                      </c:pt>
                      <c:pt idx="2">
                        <c:v>0.52709044661665416</c:v>
                      </c:pt>
                      <c:pt idx="3">
                        <c:v>0.45277465404399786</c:v>
                      </c:pt>
                      <c:pt idx="4">
                        <c:v>0.64641163398792545</c:v>
                      </c:pt>
                      <c:pt idx="5">
                        <c:v>0.8529883283273697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9-826F-4CF3-8AB6-E54575C98198}"/>
                  </c:ext>
                </c:extLst>
              </c15:ser>
            </c15:filteredRadarSeries>
            <c15:filteredRadarSeries>
              <c15:ser>
                <c:idx val="154"/>
                <c:order val="15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nor!$A$156</c15:sqref>
                        </c15:formulaRef>
                      </c:ext>
                    </c:extLst>
                    <c:strCache>
                      <c:ptCount val="1"/>
                      <c:pt idx="0">
                        <c:v>Life science technicians (excluding medical)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nor!$B$156:$G$156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0.80846818238493301</c:v>
                      </c:pt>
                      <c:pt idx="1">
                        <c:v>0.4661775722371429</c:v>
                      </c:pt>
                      <c:pt idx="2">
                        <c:v>0.6923424326377875</c:v>
                      </c:pt>
                      <c:pt idx="3">
                        <c:v>0.61726458499387737</c:v>
                      </c:pt>
                      <c:pt idx="4">
                        <c:v>0.47000028942020505</c:v>
                      </c:pt>
                      <c:pt idx="5">
                        <c:v>0.56797086425815824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A-826F-4CF3-8AB6-E54575C98198}"/>
                  </c:ext>
                </c:extLst>
              </c15:ser>
            </c15:filteredRadarSeries>
            <c15:filteredRadarSeries>
              <c15:ser>
                <c:idx val="155"/>
                <c:order val="15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nor!$A$157</c15:sqref>
                        </c15:formulaRef>
                      </c:ext>
                    </c:extLst>
                    <c:strCache>
                      <c:ptCount val="1"/>
                      <c:pt idx="0">
                        <c:v>Medical and pathology laboratory technicians 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nor!$B$157:$G$157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0.68966638095650568</c:v>
                      </c:pt>
                      <c:pt idx="1">
                        <c:v>0.58194948164943705</c:v>
                      </c:pt>
                      <c:pt idx="2">
                        <c:v>0.93182449031865999</c:v>
                      </c:pt>
                      <c:pt idx="3">
                        <c:v>0.69938644231730707</c:v>
                      </c:pt>
                      <c:pt idx="4">
                        <c:v>0.28530506562000041</c:v>
                      </c:pt>
                      <c:pt idx="5">
                        <c:v>0.62609951032272426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B-826F-4CF3-8AB6-E54575C98198}"/>
                  </c:ext>
                </c:extLst>
              </c15:ser>
            </c15:filteredRadarSeries>
            <c15:filteredRadarSeries>
              <c15:ser>
                <c:idx val="156"/>
                <c:order val="15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nor!$A$158</c15:sqref>
                        </c15:formulaRef>
                      </c:ext>
                    </c:extLst>
                    <c:strCache>
                      <c:ptCount val="1"/>
                      <c:pt idx="0">
                        <c:v>Agricultural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nor!$B$158:$G$158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0.66708549630807734</c:v>
                      </c:pt>
                      <c:pt idx="1">
                        <c:v>0.40640416274946783</c:v>
                      </c:pt>
                      <c:pt idx="2">
                        <c:v>0.81475868456370104</c:v>
                      </c:pt>
                      <c:pt idx="3">
                        <c:v>0.48434679974823658</c:v>
                      </c:pt>
                      <c:pt idx="4">
                        <c:v>0.22814173726151282</c:v>
                      </c:pt>
                      <c:pt idx="5">
                        <c:v>0.55698398465240795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C-826F-4CF3-8AB6-E54575C98198}"/>
                  </c:ext>
                </c:extLst>
              </c15:ser>
            </c15:filteredRadarSeries>
            <c15:filteredRadarSeries>
              <c15:ser>
                <c:idx val="157"/>
                <c:order val="15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nor!$A$159</c15:sqref>
                        </c15:formulaRef>
                      </c:ext>
                    </c:extLst>
                    <c:strCache>
                      <c:ptCount val="1"/>
                      <c:pt idx="0">
                        <c:v>Forestry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nor!$B$159:$G$159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0.61422220598384247</c:v>
                      </c:pt>
                      <c:pt idx="1">
                        <c:v>0.45297914446870063</c:v>
                      </c:pt>
                      <c:pt idx="2">
                        <c:v>0.83794358893773768</c:v>
                      </c:pt>
                      <c:pt idx="3">
                        <c:v>0.53294977963436807</c:v>
                      </c:pt>
                      <c:pt idx="4">
                        <c:v>0.10784489586915236</c:v>
                      </c:pt>
                      <c:pt idx="5">
                        <c:v>0.55210876558174182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D-826F-4CF3-8AB6-E54575C98198}"/>
                  </c:ext>
                </c:extLst>
              </c15:ser>
            </c15:filteredRadarSeries>
            <c15:filteredRadarSeries>
              <c15:ser>
                <c:idx val="158"/>
                <c:order val="15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nor!$A$160</c15:sqref>
                        </c15:formulaRef>
                      </c:ext>
                    </c:extLst>
                    <c:strCache>
                      <c:ptCount val="1"/>
                      <c:pt idx="0">
                        <c:v>Paramedical practitioners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nor!$B$160:$G$160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0.47143359050472478</c:v>
                      </c:pt>
                      <c:pt idx="1">
                        <c:v>0.82250370579592225</c:v>
                      </c:pt>
                      <c:pt idx="2">
                        <c:v>0.77843274675425811</c:v>
                      </c:pt>
                      <c:pt idx="3">
                        <c:v>0.59066402761065129</c:v>
                      </c:pt>
                      <c:pt idx="4">
                        <c:v>0.28810032740251545</c:v>
                      </c:pt>
                      <c:pt idx="5">
                        <c:v>0.68347277126454309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E-826F-4CF3-8AB6-E54575C98198}"/>
                  </c:ext>
                </c:extLst>
              </c15:ser>
            </c15:filteredRadarSeries>
            <c15:filteredRadarSeries>
              <c15:ser>
                <c:idx val="159"/>
                <c:order val="15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nor!$A$161</c15:sqref>
                        </c15:formulaRef>
                      </c:ext>
                    </c:extLst>
                    <c:strCache>
                      <c:ptCount val="1"/>
                      <c:pt idx="0">
                        <c:v>Community health workers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nor!$B$161:$G$161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0.91417428391291666</c:v>
                      </c:pt>
                      <c:pt idx="1">
                        <c:v>0.46740616114709715</c:v>
                      </c:pt>
                      <c:pt idx="2">
                        <c:v>0.49719211276851322</c:v>
                      </c:pt>
                      <c:pt idx="3">
                        <c:v>0.44227657560509337</c:v>
                      </c:pt>
                      <c:pt idx="4">
                        <c:v>0.25854473846604897</c:v>
                      </c:pt>
                      <c:pt idx="5">
                        <c:v>0.57046351370881232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9F-826F-4CF3-8AB6-E54575C98198}"/>
                  </c:ext>
                </c:extLst>
              </c15:ser>
            </c15:filteredRadarSeries>
            <c15:filteredRadarSeries>
              <c15:ser>
                <c:idx val="160"/>
                <c:order val="16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nor!$A$162</c15:sqref>
                        </c15:formulaRef>
                      </c:ext>
                    </c:extLst>
                    <c:strCache>
                      <c:ptCount val="1"/>
                      <c:pt idx="0">
                        <c:v>Medical assistants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nor!$B$162:$G$162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0.74169247065627975</c:v>
                      </c:pt>
                      <c:pt idx="1">
                        <c:v>0.73513046717636121</c:v>
                      </c:pt>
                      <c:pt idx="2">
                        <c:v>0.63794361606936067</c:v>
                      </c:pt>
                      <c:pt idx="3">
                        <c:v>0.74519732751223111</c:v>
                      </c:pt>
                      <c:pt idx="4">
                        <c:v>0.31643591959011497</c:v>
                      </c:pt>
                      <c:pt idx="5">
                        <c:v>0.74303272032836132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0-826F-4CF3-8AB6-E54575C98198}"/>
                  </c:ext>
                </c:extLst>
              </c15:ser>
            </c15:filteredRadarSeries>
            <c15:filteredRadarSeries>
              <c15:ser>
                <c:idx val="161"/>
                <c:order val="16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nor!$A$163</c15:sqref>
                        </c15:formulaRef>
                      </c:ext>
                    </c:extLst>
                    <c:strCache>
                      <c:ptCount val="1"/>
                      <c:pt idx="0">
                        <c:v>Dieticians and nutritionists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  <a:lumOff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nor!$B$163:$G$163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0.17393042753024851</c:v>
                      </c:pt>
                      <c:pt idx="1">
                        <c:v>0.70163891783245003</c:v>
                      </c:pt>
                      <c:pt idx="2">
                        <c:v>0.53045984089912257</c:v>
                      </c:pt>
                      <c:pt idx="3">
                        <c:v>0.48468110064371117</c:v>
                      </c:pt>
                      <c:pt idx="4">
                        <c:v>0.33939090737687072</c:v>
                      </c:pt>
                      <c:pt idx="5">
                        <c:v>0.68645940677568218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1-826F-4CF3-8AB6-E54575C98198}"/>
                  </c:ext>
                </c:extLst>
              </c15:ser>
            </c15:filteredRadarSeries>
            <c15:filteredRadarSeries>
              <c15:ser>
                <c:idx val="162"/>
                <c:order val="16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nor!$A$164</c15:sqref>
                        </c15:formulaRef>
                      </c:ext>
                    </c:extLst>
                    <c:strCache>
                      <c:ptCount val="1"/>
                      <c:pt idx="0">
                        <c:v>Optometrists and ophthalmic opticians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nor!$B$164:$G$164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0.21575246081494556</c:v>
                      </c:pt>
                      <c:pt idx="1">
                        <c:v>0.68899488608345583</c:v>
                      </c:pt>
                      <c:pt idx="2">
                        <c:v>0.64124227290325198</c:v>
                      </c:pt>
                      <c:pt idx="3">
                        <c:v>0.75799611246957943</c:v>
                      </c:pt>
                      <c:pt idx="4">
                        <c:v>0.45312850053137083</c:v>
                      </c:pt>
                      <c:pt idx="5">
                        <c:v>0.85998317577995631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2-826F-4CF3-8AB6-E54575C98198}"/>
                  </c:ext>
                </c:extLst>
              </c15:ser>
            </c15:filteredRadarSeries>
            <c15:filteredRadarSeries>
              <c15:ser>
                <c:idx val="163"/>
                <c:order val="16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nor!$A$165</c15:sqref>
                        </c15:formulaRef>
                      </c:ext>
                    </c:extLst>
                    <c:strCache>
                      <c:ptCount val="1"/>
                      <c:pt idx="0">
                        <c:v>Dispensing opticians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nor!$B$165:$G$165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0.23906656331906123</c:v>
                      </c:pt>
                      <c:pt idx="1">
                        <c:v>0.57845676681509894</c:v>
                      </c:pt>
                      <c:pt idx="2">
                        <c:v>0.51099250064015789</c:v>
                      </c:pt>
                      <c:pt idx="3">
                        <c:v>0.69975550987960566</c:v>
                      </c:pt>
                      <c:pt idx="4">
                        <c:v>0.48194417965123987</c:v>
                      </c:pt>
                      <c:pt idx="5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3-826F-4CF3-8AB6-E54575C98198}"/>
                  </c:ext>
                </c:extLst>
              </c15:ser>
            </c15:filteredRadarSeries>
            <c15:filteredRadarSeries>
              <c15:ser>
                <c:idx val="164"/>
                <c:order val="16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nor!$A$166</c15:sqref>
                        </c15:formulaRef>
                      </c:ext>
                    </c:extLst>
                    <c:strCache>
                      <c:ptCount val="1"/>
                      <c:pt idx="0">
                        <c:v>Dental assistants and therapists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nor!$B$166:$G$166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0.53384139247808782</c:v>
                      </c:pt>
                      <c:pt idx="1">
                        <c:v>0.77075574959552184</c:v>
                      </c:pt>
                      <c:pt idx="2">
                        <c:v>0.69971158071112849</c:v>
                      </c:pt>
                      <c:pt idx="3">
                        <c:v>0.71927048982023523</c:v>
                      </c:pt>
                      <c:pt idx="4">
                        <c:v>0.37266286942169513</c:v>
                      </c:pt>
                      <c:pt idx="5">
                        <c:v>0.80062933236145717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4-826F-4CF3-8AB6-E54575C98198}"/>
                  </c:ext>
                </c:extLst>
              </c15:ser>
            </c15:filteredRadarSeries>
            <c15:filteredRadarSeries>
              <c15:ser>
                <c:idx val="165"/>
                <c:order val="16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nor!$A$167</c15:sqref>
                        </c15:formulaRef>
                      </c:ext>
                    </c:extLst>
                    <c:strCache>
                      <c:ptCount val="1"/>
                      <c:pt idx="0">
                        <c:v>Physiotherapists 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nor!$B$167:$G$167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0.20961432788167011</c:v>
                      </c:pt>
                      <c:pt idx="1">
                        <c:v>0.89512854728426106</c:v>
                      </c:pt>
                      <c:pt idx="2">
                        <c:v>0.68206674926473432</c:v>
                      </c:pt>
                      <c:pt idx="3">
                        <c:v>0.70561139552567442</c:v>
                      </c:pt>
                      <c:pt idx="4">
                        <c:v>0.17912555261318022</c:v>
                      </c:pt>
                      <c:pt idx="5">
                        <c:v>0.75859956462304212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5-826F-4CF3-8AB6-E54575C98198}"/>
                  </c:ext>
                </c:extLst>
              </c15:ser>
            </c15:filteredRadarSeries>
            <c15:filteredRadarSeries>
              <c15:ser>
                <c:idx val="166"/>
                <c:order val="16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nor!$A$168</c15:sqref>
                        </c15:formulaRef>
                      </c:ext>
                    </c:extLst>
                    <c:strCache>
                      <c:ptCount val="1"/>
                      <c:pt idx="0">
                        <c:v>Physiotherapy technicians and assistants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nor!$B$168:$G$168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0.53518497809353416</c:v>
                      </c:pt>
                      <c:pt idx="1">
                        <c:v>0.6958659452849999</c:v>
                      </c:pt>
                      <c:pt idx="2">
                        <c:v>0.71318003519443307</c:v>
                      </c:pt>
                      <c:pt idx="3">
                        <c:v>0.80845722868615533</c:v>
                      </c:pt>
                      <c:pt idx="4">
                        <c:v>0.26002460777038189</c:v>
                      </c:pt>
                      <c:pt idx="5">
                        <c:v>0.72835865755771945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6-826F-4CF3-8AB6-E54575C98198}"/>
                  </c:ext>
                </c:extLst>
              </c15:ser>
            </c15:filteredRadarSeries>
            <c15:filteredRadarSeries>
              <c15:ser>
                <c:idx val="167"/>
                <c:order val="16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nor!$A$169</c15:sqref>
                        </c15:formulaRef>
                      </c:ext>
                    </c:extLst>
                    <c:strCache>
                      <c:ptCount val="1"/>
                      <c:pt idx="0">
                        <c:v>Health associate professionals not elsewhere classified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nor!$B$169:$G$169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0.90173909462404067</c:v>
                      </c:pt>
                      <c:pt idx="1">
                        <c:v>0.51590981016076098</c:v>
                      </c:pt>
                      <c:pt idx="2">
                        <c:v>0.54762868799477593</c:v>
                      </c:pt>
                      <c:pt idx="3">
                        <c:v>0.53979730968492134</c:v>
                      </c:pt>
                      <c:pt idx="4">
                        <c:v>0.50256615428954332</c:v>
                      </c:pt>
                      <c:pt idx="5">
                        <c:v>0.4920936643313838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7-826F-4CF3-8AB6-E54575C98198}"/>
                  </c:ext>
                </c:extLst>
              </c15:ser>
            </c15:filteredRadarSeries>
            <c15:filteredRadarSeries>
              <c15:ser>
                <c:idx val="168"/>
                <c:order val="16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nor!$A$170</c15:sqref>
                        </c15:formulaRef>
                      </c:ext>
                    </c:extLst>
                    <c:strCache>
                      <c:ptCount val="1"/>
                      <c:pt idx="0">
                        <c:v>Veterinary technicians and assistants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nor!$B$170:$G$170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0.581358451428305</c:v>
                      </c:pt>
                      <c:pt idx="1">
                        <c:v>0.68485954935462567</c:v>
                      </c:pt>
                      <c:pt idx="2">
                        <c:v>0.70419191741799714</c:v>
                      </c:pt>
                      <c:pt idx="3">
                        <c:v>0.73373577703696791</c:v>
                      </c:pt>
                      <c:pt idx="4">
                        <c:v>0.22091008183854</c:v>
                      </c:pt>
                      <c:pt idx="5">
                        <c:v>0.6990353704663772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8-826F-4CF3-8AB6-E54575C98198}"/>
                  </c:ext>
                </c:extLst>
              </c15:ser>
            </c15:filteredRadarSeries>
            <c15:filteredRadarSeries>
              <c15:ser>
                <c:idx val="169"/>
                <c:order val="16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nor!$A$171</c15:sqref>
                        </c15:formulaRef>
                      </c:ext>
                    </c:extLst>
                    <c:strCache>
                      <c:ptCount val="1"/>
                      <c:pt idx="0">
                        <c:v>Pharmaceutical technicians and assistants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nor!$B$171:$G$171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0.59844819185264508</c:v>
                      </c:pt>
                      <c:pt idx="1">
                        <c:v>0.59577937026977179</c:v>
                      </c:pt>
                      <c:pt idx="2">
                        <c:v>0.72043812059754297</c:v>
                      </c:pt>
                      <c:pt idx="3">
                        <c:v>0.70706026653967602</c:v>
                      </c:pt>
                      <c:pt idx="4">
                        <c:v>0.36783321269288471</c:v>
                      </c:pt>
                      <c:pt idx="5">
                        <c:v>0.74467268898111094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9-826F-4CF3-8AB6-E54575C98198}"/>
                  </c:ext>
                </c:extLst>
              </c15:ser>
            </c15:filteredRadarSeries>
            <c15:filteredRadarSeries>
              <c15:ser>
                <c:idx val="170"/>
                <c:order val="17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nor!$A$172</c15:sqref>
                        </c15:formulaRef>
                      </c:ext>
                    </c:extLst>
                    <c:strCache>
                      <c:ptCount val="1"/>
                      <c:pt idx="0">
                        <c:v>Traditional and complementary medicine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nor!$B$172:$G$172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0.71562037760039698</c:v>
                      </c:pt>
                      <c:pt idx="1">
                        <c:v>0.51804173493265115</c:v>
                      </c:pt>
                      <c:pt idx="2">
                        <c:v>0.72845936531877808</c:v>
                      </c:pt>
                      <c:pt idx="3">
                        <c:v>0.50481693540763783</c:v>
                      </c:pt>
                      <c:pt idx="4">
                        <c:v>0.64735871466837158</c:v>
                      </c:pt>
                      <c:pt idx="5">
                        <c:v>0.66422610759610468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A-826F-4CF3-8AB6-E54575C98198}"/>
                  </c:ext>
                </c:extLst>
              </c15:ser>
            </c15:filteredRadarSeries>
            <c15:filteredRadarSeries>
              <c15:ser>
                <c:idx val="171"/>
                <c:order val="17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nor!$A$173</c15:sqref>
                        </c15:formulaRef>
                      </c:ext>
                    </c:extLst>
                    <c:strCache>
                      <c:ptCount val="1"/>
                      <c:pt idx="0">
                        <c:v>Audiologists and speech therapists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nor!$B$173:$G$173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0.53445043102911594</c:v>
                      </c:pt>
                      <c:pt idx="1">
                        <c:v>0.73540988542731911</c:v>
                      </c:pt>
                      <c:pt idx="2">
                        <c:v>0.58600281286080302</c:v>
                      </c:pt>
                      <c:pt idx="3">
                        <c:v>0.6576455605936522</c:v>
                      </c:pt>
                      <c:pt idx="4">
                        <c:v>0.52186133151651126</c:v>
                      </c:pt>
                      <c:pt idx="5">
                        <c:v>0.57159358211350553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B-826F-4CF3-8AB6-E54575C98198}"/>
                  </c:ext>
                </c:extLst>
              </c15:ser>
            </c15:filteredRadarSeries>
            <c15:filteredRadarSeries>
              <c15:ser>
                <c:idx val="172"/>
                <c:order val="17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nor!$A$174</c15:sqref>
                        </c15:formulaRef>
                      </c:ext>
                    </c:extLst>
                    <c:strCache>
                      <c:ptCount val="1"/>
                      <c:pt idx="0">
                        <c:v>Traditional and complementary medicine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nor!$B$174:$G$174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0.75133072728726635</c:v>
                      </c:pt>
                      <c:pt idx="1">
                        <c:v>0.57597786422721919</c:v>
                      </c:pt>
                      <c:pt idx="2">
                        <c:v>0.71614052711910003</c:v>
                      </c:pt>
                      <c:pt idx="3">
                        <c:v>0.50929912264407873</c:v>
                      </c:pt>
                      <c:pt idx="4">
                        <c:v>0.62229939993751937</c:v>
                      </c:pt>
                      <c:pt idx="5">
                        <c:v>0.63422046634623475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C-826F-4CF3-8AB6-E54575C98198}"/>
                  </c:ext>
                </c:extLst>
              </c15:ser>
            </c15:filteredRadarSeries>
            <c15:filteredRadarSeries>
              <c15:ser>
                <c:idx val="173"/>
                <c:order val="17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nor!$A$175</c15:sqref>
                        </c15:formulaRef>
                      </c:ext>
                    </c:extLst>
                    <c:strCache>
                      <c:ptCount val="1"/>
                      <c:pt idx="0">
                        <c:v>Religious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nor!$B$175:$G$175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0.82838804120877363</c:v>
                      </c:pt>
                      <c:pt idx="1">
                        <c:v>0.72140494596268379</c:v>
                      </c:pt>
                      <c:pt idx="2">
                        <c:v>0.56870518810788928</c:v>
                      </c:pt>
                      <c:pt idx="3">
                        <c:v>0.53011663574631851</c:v>
                      </c:pt>
                      <c:pt idx="4">
                        <c:v>0.57871395243408474</c:v>
                      </c:pt>
                      <c:pt idx="5">
                        <c:v>0.5039135297993278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D-826F-4CF3-8AB6-E54575C98198}"/>
                  </c:ext>
                </c:extLst>
              </c15:ser>
            </c15:filteredRadarSeries>
            <c15:filteredRadarSeries>
              <c15:ser>
                <c:idx val="174"/>
                <c:order val="17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nor!$A$176</c15:sqref>
                        </c15:formulaRef>
                      </c:ext>
                    </c:extLst>
                    <c:strCache>
                      <c:ptCount val="1"/>
                      <c:pt idx="0">
                        <c:v>Fitness and recreation instructors and program leaders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nor!$B$176:$G$176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0.78518429545731283</c:v>
                      </c:pt>
                      <c:pt idx="1">
                        <c:v>0.53062601090865025</c:v>
                      </c:pt>
                      <c:pt idx="2">
                        <c:v>0.57267274607087737</c:v>
                      </c:pt>
                      <c:pt idx="3">
                        <c:v>0.634576571229713</c:v>
                      </c:pt>
                      <c:pt idx="4">
                        <c:v>0.42674062896949905</c:v>
                      </c:pt>
                      <c:pt idx="5">
                        <c:v>0.51688948824164005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E-826F-4CF3-8AB6-E54575C98198}"/>
                  </c:ext>
                </c:extLst>
              </c15:ser>
            </c15:filteredRadarSeries>
            <c15:filteredRadarSeries>
              <c15:ser>
                <c:idx val="175"/>
                <c:order val="17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nor!$A$177</c15:sqref>
                        </c15:formulaRef>
                      </c:ext>
                    </c:extLst>
                    <c:strCache>
                      <c:ptCount val="1"/>
                      <c:pt idx="0">
                        <c:v>Driving instructors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nor!$B$177:$G$177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0.63890606186785004</c:v>
                      </c:pt>
                      <c:pt idx="1">
                        <c:v>0.41827479168416465</c:v>
                      </c:pt>
                      <c:pt idx="2">
                        <c:v>0.49504942826558185</c:v>
                      </c:pt>
                      <c:pt idx="3">
                        <c:v>0.81810218718581651</c:v>
                      </c:pt>
                      <c:pt idx="4">
                        <c:v>0.32592619615315255</c:v>
                      </c:pt>
                      <c:pt idx="5">
                        <c:v>0.44074073259103175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AF-826F-4CF3-8AB6-E54575C98198}"/>
                  </c:ext>
                </c:extLst>
              </c15:ser>
            </c15:filteredRadarSeries>
            <c15:filteredRadarSeries>
              <c15:ser>
                <c:idx val="176"/>
                <c:order val="17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nor!$A$178</c15:sqref>
                        </c15:formulaRef>
                      </c:ext>
                    </c:extLst>
                    <c:strCache>
                      <c:ptCount val="1"/>
                      <c:pt idx="0">
                        <c:v>Securities and finance dealers and brokers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nor!$B$178:$G$178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0.7779696385252256</c:v>
                      </c:pt>
                      <c:pt idx="1">
                        <c:v>0.35926582710510424</c:v>
                      </c:pt>
                      <c:pt idx="2">
                        <c:v>0.32997795049671214</c:v>
                      </c:pt>
                      <c:pt idx="3">
                        <c:v>0.42730089943982863</c:v>
                      </c:pt>
                      <c:pt idx="4">
                        <c:v>0.50192080315784926</c:v>
                      </c:pt>
                      <c:pt idx="5">
                        <c:v>0.5956522636410877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0-826F-4CF3-8AB6-E54575C98198}"/>
                  </c:ext>
                </c:extLst>
              </c15:ser>
            </c15:filteredRadarSeries>
            <c15:filteredRadarSeries>
              <c15:ser>
                <c:idx val="177"/>
                <c:order val="17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nor!$A$179</c15:sqref>
                        </c15:formulaRef>
                      </c:ext>
                    </c:extLst>
                    <c:strCache>
                      <c:ptCount val="1"/>
                      <c:pt idx="0">
                        <c:v>Insurance representatives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nor!$B$179:$G$179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0.88500594784825781</c:v>
                      </c:pt>
                      <c:pt idx="1">
                        <c:v>0.48569460092542605</c:v>
                      </c:pt>
                      <c:pt idx="2">
                        <c:v>0.35433025824012276</c:v>
                      </c:pt>
                      <c:pt idx="3">
                        <c:v>0.50090602490389136</c:v>
                      </c:pt>
                      <c:pt idx="4">
                        <c:v>0.33597292866040929</c:v>
                      </c:pt>
                      <c:pt idx="5">
                        <c:v>0.59299317121149298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1-826F-4CF3-8AB6-E54575C98198}"/>
                  </c:ext>
                </c:extLst>
              </c15:ser>
            </c15:filteredRadarSeries>
            <c15:filteredRadarSeries>
              <c15:ser>
                <c:idx val="178"/>
                <c:order val="17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nor!$A$180</c15:sqref>
                        </c15:formulaRef>
                      </c:ext>
                    </c:extLst>
                    <c:strCache>
                      <c:ptCount val="1"/>
                      <c:pt idx="0">
                        <c:v>Real estate agents and property managers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nor!$B$180:$G$180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0.86785742510290564</c:v>
                      </c:pt>
                      <c:pt idx="1">
                        <c:v>0.31898421221621925</c:v>
                      </c:pt>
                      <c:pt idx="2">
                        <c:v>0.38980008848227532</c:v>
                      </c:pt>
                      <c:pt idx="3">
                        <c:v>0.51128520693610602</c:v>
                      </c:pt>
                      <c:pt idx="4">
                        <c:v>0.53032807226951684</c:v>
                      </c:pt>
                      <c:pt idx="5">
                        <c:v>0.50732520655399016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2-826F-4CF3-8AB6-E54575C98198}"/>
                  </c:ext>
                </c:extLst>
              </c15:ser>
            </c15:filteredRadarSeries>
            <c15:filteredRadarSeries>
              <c15:ser>
                <c:idx val="179"/>
                <c:order val="17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nor!$A$181</c15:sqref>
                        </c15:formulaRef>
                      </c:ext>
                    </c:extLst>
                    <c:strCache>
                      <c:ptCount val="1"/>
                      <c:pt idx="0">
                        <c:v>Travel consultants and clerks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nor!$B$181:$G$181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0.67658323793456887</c:v>
                      </c:pt>
                      <c:pt idx="1">
                        <c:v>0.54269406124754049</c:v>
                      </c:pt>
                      <c:pt idx="2">
                        <c:v>0.32518283170902074</c:v>
                      </c:pt>
                      <c:pt idx="3">
                        <c:v>0.70739238611248367</c:v>
                      </c:pt>
                      <c:pt idx="4">
                        <c:v>0.47479851939290041</c:v>
                      </c:pt>
                      <c:pt idx="5">
                        <c:v>0.70491458575610144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3-826F-4CF3-8AB6-E54575C98198}"/>
                  </c:ext>
                </c:extLst>
              </c15:ser>
            </c15:filteredRadarSeries>
            <c15:filteredRadarSeries>
              <c15:ser>
                <c:idx val="180"/>
                <c:order val="18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nor!$A$182</c15:sqref>
                        </c15:formulaRef>
                      </c:ext>
                    </c:extLst>
                    <c:strCache>
                      <c:ptCount val="1"/>
                      <c:pt idx="0">
                        <c:v>Technical and medical sales professionals (excluding ICT)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nor!$B$182:$G$182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0.81930308277556885</c:v>
                      </c:pt>
                      <c:pt idx="1">
                        <c:v>0.43237959718231617</c:v>
                      </c:pt>
                      <c:pt idx="2">
                        <c:v>0.67065190323752322</c:v>
                      </c:pt>
                      <c:pt idx="3">
                        <c:v>0.58642178573265402</c:v>
                      </c:pt>
                      <c:pt idx="4">
                        <c:v>0.49868103507148609</c:v>
                      </c:pt>
                      <c:pt idx="5">
                        <c:v>0.72967925965705405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4-826F-4CF3-8AB6-E54575C98198}"/>
                  </c:ext>
                </c:extLst>
              </c15:ser>
            </c15:filteredRadarSeries>
            <c15:filteredRadarSeries>
              <c15:ser>
                <c:idx val="181"/>
                <c:order val="18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nor!$A$183</c15:sqref>
                        </c15:formulaRef>
                      </c:ext>
                    </c:extLst>
                    <c:strCache>
                      <c:ptCount val="1"/>
                      <c:pt idx="0">
                        <c:v>Information and communications technology sales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nor!$B$183:$G$183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0.87494922103407258</c:v>
                      </c:pt>
                      <c:pt idx="1">
                        <c:v>0.35851602393058701</c:v>
                      </c:pt>
                      <c:pt idx="2">
                        <c:v>0.70269154848327608</c:v>
                      </c:pt>
                      <c:pt idx="3">
                        <c:v>0.68266371523836589</c:v>
                      </c:pt>
                      <c:pt idx="4">
                        <c:v>0.57203631237649188</c:v>
                      </c:pt>
                      <c:pt idx="5">
                        <c:v>0.72442825886258821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5-826F-4CF3-8AB6-E54575C98198}"/>
                  </c:ext>
                </c:extLst>
              </c15:ser>
            </c15:filteredRadarSeries>
            <c15:filteredRadarSeries>
              <c15:ser>
                <c:idx val="182"/>
                <c:order val="18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nor!$A$184</c15:sqref>
                        </c15:formulaRef>
                      </c:ext>
                    </c:extLst>
                    <c:strCache>
                      <c:ptCount val="1"/>
                      <c:pt idx="0">
                        <c:v>Commercial sales representatives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nor!$B$184:$G$184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0.88823548167195387</c:v>
                      </c:pt>
                      <c:pt idx="1">
                        <c:v>0.22412919021758906</c:v>
                      </c:pt>
                      <c:pt idx="2">
                        <c:v>0.43147737117021001</c:v>
                      </c:pt>
                      <c:pt idx="3">
                        <c:v>0.55593055611601838</c:v>
                      </c:pt>
                      <c:pt idx="4">
                        <c:v>0.54974327827061209</c:v>
                      </c:pt>
                      <c:pt idx="5">
                        <c:v>0.60777583294693449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6-826F-4CF3-8AB6-E54575C98198}"/>
                  </c:ext>
                </c:extLst>
              </c15:ser>
            </c15:filteredRadarSeries>
            <c15:filteredRadarSeries>
              <c15:ser>
                <c:idx val="183"/>
                <c:order val="18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nor!$A$185</c15:sqref>
                        </c15:formulaRef>
                      </c:ext>
                    </c:extLst>
                    <c:strCache>
                      <c:ptCount val="1"/>
                      <c:pt idx="0">
                        <c:v>Buyers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nor!$B$185:$G$185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0.70176892628541787</c:v>
                      </c:pt>
                      <c:pt idx="1">
                        <c:v>0.23761371637994252</c:v>
                      </c:pt>
                      <c:pt idx="2">
                        <c:v>0.26920796680979003</c:v>
                      </c:pt>
                      <c:pt idx="3">
                        <c:v>0.50705207695994758</c:v>
                      </c:pt>
                      <c:pt idx="4">
                        <c:v>0.76923452841893325</c:v>
                      </c:pt>
                      <c:pt idx="5">
                        <c:v>0.66710826982371696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7-826F-4CF3-8AB6-E54575C98198}"/>
                  </c:ext>
                </c:extLst>
              </c15:ser>
            </c15:filteredRadarSeries>
            <c15:filteredRadarSeries>
              <c15:ser>
                <c:idx val="184"/>
                <c:order val="18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nor!$A$186</c15:sqref>
                        </c15:formulaRef>
                      </c:ext>
                    </c:extLst>
                    <c:strCache>
                      <c:ptCount val="1"/>
                      <c:pt idx="0">
                        <c:v>Valuers and loss assessors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nor!$B$186:$G$186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0.4820466143369993</c:v>
                      </c:pt>
                      <c:pt idx="1">
                        <c:v>0.4867125433640147</c:v>
                      </c:pt>
                      <c:pt idx="2">
                        <c:v>0.47993927896914867</c:v>
                      </c:pt>
                      <c:pt idx="3">
                        <c:v>0.42456933213841774</c:v>
                      </c:pt>
                      <c:pt idx="4">
                        <c:v>0.34929822071893218</c:v>
                      </c:pt>
                      <c:pt idx="5">
                        <c:v>0.59172398241104029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8-826F-4CF3-8AB6-E54575C98198}"/>
                  </c:ext>
                </c:extLst>
              </c15:ser>
            </c15:filteredRadarSeries>
            <c15:filteredRadarSeries>
              <c15:ser>
                <c:idx val="185"/>
                <c:order val="18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nor!$A$187</c15:sqref>
                        </c15:formulaRef>
                      </c:ext>
                    </c:extLst>
                    <c:strCache>
                      <c:ptCount val="1"/>
                      <c:pt idx="0">
                        <c:v>Credit and loans officers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nor!$B$187:$G$187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0.84970971951473839</c:v>
                      </c:pt>
                      <c:pt idx="1">
                        <c:v>0.38919537955907774</c:v>
                      </c:pt>
                      <c:pt idx="2">
                        <c:v>0.31748463638725927</c:v>
                      </c:pt>
                      <c:pt idx="3">
                        <c:v>0.59987028059128988</c:v>
                      </c:pt>
                      <c:pt idx="4">
                        <c:v>0.39730195442603794</c:v>
                      </c:pt>
                      <c:pt idx="5">
                        <c:v>0.54964184525816495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9-826F-4CF3-8AB6-E54575C98198}"/>
                  </c:ext>
                </c:extLst>
              </c15:ser>
            </c15:filteredRadarSeries>
            <c15:filteredRadarSeries>
              <c15:ser>
                <c:idx val="186"/>
                <c:order val="18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nor!$A$188</c15:sqref>
                        </c15:formulaRef>
                      </c:ext>
                    </c:extLst>
                    <c:strCache>
                      <c:ptCount val="1"/>
                      <c:pt idx="0">
                        <c:v>Trade brokers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nor!$B$188:$G$188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0.80884881835501754</c:v>
                      </c:pt>
                      <c:pt idx="1">
                        <c:v>0.30968773174627295</c:v>
                      </c:pt>
                      <c:pt idx="2">
                        <c:v>0.30430746088813149</c:v>
                      </c:pt>
                      <c:pt idx="3">
                        <c:v>0.37078152093713723</c:v>
                      </c:pt>
                      <c:pt idx="4">
                        <c:v>0.52698476863833876</c:v>
                      </c:pt>
                      <c:pt idx="5">
                        <c:v>0.54401112051155065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A-826F-4CF3-8AB6-E54575C98198}"/>
                  </c:ext>
                </c:extLst>
              </c15:ser>
            </c15:filteredRadarSeries>
            <c15:filteredRadarSeries>
              <c15:ser>
                <c:idx val="187"/>
                <c:order val="18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nor!$A$189</c15:sqref>
                        </c15:formulaRef>
                      </c:ext>
                    </c:extLst>
                    <c:strCache>
                      <c:ptCount val="1"/>
                      <c:pt idx="0">
                        <c:v>Clearing and forwarding agents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nor!$B$189:$G$189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0.66069943996531455</c:v>
                      </c:pt>
                      <c:pt idx="1">
                        <c:v>0.26461845143531992</c:v>
                      </c:pt>
                      <c:pt idx="2">
                        <c:v>0.35056466292736516</c:v>
                      </c:pt>
                      <c:pt idx="3">
                        <c:v>0.69874523676029687</c:v>
                      </c:pt>
                      <c:pt idx="4">
                        <c:v>0.28813273897441982</c:v>
                      </c:pt>
                      <c:pt idx="5">
                        <c:v>0.5536702455716076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B-826F-4CF3-8AB6-E54575C98198}"/>
                  </c:ext>
                </c:extLst>
              </c15:ser>
            </c15:filteredRadarSeries>
            <c15:filteredRadarSeries>
              <c15:ser>
                <c:idx val="188"/>
                <c:order val="18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nor!$A$190</c15:sqref>
                        </c15:formulaRef>
                      </c:ext>
                    </c:extLst>
                    <c:strCache>
                      <c:ptCount val="1"/>
                      <c:pt idx="0">
                        <c:v>Employment agents and contractors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nor!$B$190:$G$190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0.80694991033444696</c:v>
                      </c:pt>
                      <c:pt idx="1">
                        <c:v>0.44111045405659377</c:v>
                      </c:pt>
                      <c:pt idx="2">
                        <c:v>0.43784071264134028</c:v>
                      </c:pt>
                      <c:pt idx="3">
                        <c:v>0.57746416467131501</c:v>
                      </c:pt>
                      <c:pt idx="4">
                        <c:v>0.27069832143448008</c:v>
                      </c:pt>
                      <c:pt idx="5">
                        <c:v>0.49468799818376957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C-826F-4CF3-8AB6-E54575C98198}"/>
                  </c:ext>
                </c:extLst>
              </c15:ser>
            </c15:filteredRadarSeries>
            <c15:filteredRadarSeries>
              <c15:ser>
                <c:idx val="189"/>
                <c:order val="18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nor!$A$191</c15:sqref>
                        </c15:formulaRef>
                      </c:ext>
                    </c:extLst>
                    <c:strCache>
                      <c:ptCount val="1"/>
                      <c:pt idx="0">
                        <c:v>Office supervisors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nor!$B$191:$G$191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0.86808536715550322</c:v>
                      </c:pt>
                      <c:pt idx="1">
                        <c:v>0.54995800582509236</c:v>
                      </c:pt>
                      <c:pt idx="2">
                        <c:v>0.28662462831941271</c:v>
                      </c:pt>
                      <c:pt idx="3">
                        <c:v>0.70750044804874324</c:v>
                      </c:pt>
                      <c:pt idx="4">
                        <c:v>0.23396375999215518</c:v>
                      </c:pt>
                      <c:pt idx="5">
                        <c:v>0.56472895270890344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D-826F-4CF3-8AB6-E54575C98198}"/>
                  </c:ext>
                </c:extLst>
              </c15:ser>
            </c15:filteredRadarSeries>
            <c15:filteredRadarSeries>
              <c15:ser>
                <c:idx val="190"/>
                <c:order val="19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nor!$A$192</c15:sqref>
                        </c15:formulaRef>
                      </c:ext>
                    </c:extLst>
                    <c:strCache>
                      <c:ptCount val="1"/>
                      <c:pt idx="0">
                        <c:v>Legal secretaries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nor!$B$192:$G$192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0.80342820345110599</c:v>
                      </c:pt>
                      <c:pt idx="1">
                        <c:v>0.64214322519268019</c:v>
                      </c:pt>
                      <c:pt idx="2">
                        <c:v>0.34310413823865504</c:v>
                      </c:pt>
                      <c:pt idx="3">
                        <c:v>0.59478074419884597</c:v>
                      </c:pt>
                      <c:pt idx="4">
                        <c:v>0.3902005895196049</c:v>
                      </c:pt>
                      <c:pt idx="5">
                        <c:v>0.4588657285675643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E-826F-4CF3-8AB6-E54575C98198}"/>
                  </c:ext>
                </c:extLst>
              </c15:ser>
            </c15:filteredRadarSeries>
            <c15:filteredRadarSeries>
              <c15:ser>
                <c:idx val="191"/>
                <c:order val="19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nor!$A$193</c15:sqref>
                        </c15:formulaRef>
                      </c:ext>
                    </c:extLst>
                    <c:strCache>
                      <c:ptCount val="1"/>
                      <c:pt idx="0">
                        <c:v>Administrative and executive secretaries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60000"/>
                        <a:lumOff val="4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nor!$B$193:$G$193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0.8290948788412501</c:v>
                      </c:pt>
                      <c:pt idx="1">
                        <c:v>0.57365255786237146</c:v>
                      </c:pt>
                      <c:pt idx="2">
                        <c:v>0.37584433480137325</c:v>
                      </c:pt>
                      <c:pt idx="3">
                        <c:v>0.62474796445583136</c:v>
                      </c:pt>
                      <c:pt idx="4">
                        <c:v>0.32835818722604782</c:v>
                      </c:pt>
                      <c:pt idx="5">
                        <c:v>0.54612299688037702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BF-826F-4CF3-8AB6-E54575C98198}"/>
                  </c:ext>
                </c:extLst>
              </c15:ser>
            </c15:filteredRadarSeries>
            <c15:filteredRadarSeries>
              <c15:ser>
                <c:idx val="192"/>
                <c:order val="19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nor!$A$194</c15:sqref>
                        </c15:formulaRef>
                      </c:ext>
                    </c:extLst>
                    <c:strCache>
                      <c:ptCount val="1"/>
                      <c:pt idx="0">
                        <c:v>Medical secretaries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nor!$B$194:$G$194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0.75702677122579565</c:v>
                      </c:pt>
                      <c:pt idx="1">
                        <c:v>0.70654208671953234</c:v>
                      </c:pt>
                      <c:pt idx="2">
                        <c:v>0.51101715871941422</c:v>
                      </c:pt>
                      <c:pt idx="3">
                        <c:v>0.62117972484500372</c:v>
                      </c:pt>
                      <c:pt idx="4">
                        <c:v>0.24873354479640336</c:v>
                      </c:pt>
                      <c:pt idx="5">
                        <c:v>0.59203091261579432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0-826F-4CF3-8AB6-E54575C98198}"/>
                  </c:ext>
                </c:extLst>
              </c15:ser>
            </c15:filteredRadarSeries>
            <c15:filteredRadarSeries>
              <c15:ser>
                <c:idx val="193"/>
                <c:order val="19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nor!$A$195</c15:sqref>
                        </c15:formulaRef>
                      </c:ext>
                    </c:extLst>
                    <c:strCache>
                      <c:ptCount val="1"/>
                      <c:pt idx="0">
                        <c:v>Legal and related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nor!$B$195:$G$195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0.90427511805059102</c:v>
                      </c:pt>
                      <c:pt idx="1">
                        <c:v>0.60810826744952096</c:v>
                      </c:pt>
                      <c:pt idx="2">
                        <c:v>0.59837653420314973</c:v>
                      </c:pt>
                      <c:pt idx="3">
                        <c:v>0.5416183088350941</c:v>
                      </c:pt>
                      <c:pt idx="4">
                        <c:v>0.51495338368123045</c:v>
                      </c:pt>
                      <c:pt idx="5">
                        <c:v>0.55515807723232802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1-826F-4CF3-8AB6-E54575C98198}"/>
                  </c:ext>
                </c:extLst>
              </c15:ser>
            </c15:filteredRadarSeries>
            <c15:filteredRadarSeries>
              <c15:ser>
                <c:idx val="194"/>
                <c:order val="19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nor!$A$196</c15:sqref>
                        </c15:formulaRef>
                      </c:ext>
                    </c:extLst>
                    <c:strCache>
                      <c:ptCount val="1"/>
                      <c:pt idx="0">
                        <c:v>Accounting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nor!$B$196:$G$196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0.83378189181741591</c:v>
                      </c:pt>
                      <c:pt idx="1">
                        <c:v>0.68284311788326935</c:v>
                      </c:pt>
                      <c:pt idx="2">
                        <c:v>0.65327290691029183</c:v>
                      </c:pt>
                      <c:pt idx="3">
                        <c:v>0.52520734273371872</c:v>
                      </c:pt>
                      <c:pt idx="4">
                        <c:v>0.47488202311950484</c:v>
                      </c:pt>
                      <c:pt idx="5">
                        <c:v>0.64369045507926081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2-826F-4CF3-8AB6-E54575C98198}"/>
                  </c:ext>
                </c:extLst>
              </c15:ser>
            </c15:filteredRadarSeries>
            <c15:filteredRadarSeries>
              <c15:ser>
                <c:idx val="195"/>
                <c:order val="19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nor!$A$197</c15:sqref>
                        </c15:formulaRef>
                      </c:ext>
                    </c:extLst>
                    <c:strCache>
                      <c:ptCount val="1"/>
                      <c:pt idx="0">
                        <c:v>Statistical, mathematical and related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nor!$B$197:$G$197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0.8007001576581998</c:v>
                      </c:pt>
                      <c:pt idx="1">
                        <c:v>0.58394151317727205</c:v>
                      </c:pt>
                      <c:pt idx="2">
                        <c:v>0.75001963886019773</c:v>
                      </c:pt>
                      <c:pt idx="3">
                        <c:v>0.57380452954169137</c:v>
                      </c:pt>
                      <c:pt idx="4">
                        <c:v>0.56741315611731102</c:v>
                      </c:pt>
                      <c:pt idx="5">
                        <c:v>0.55911599362763198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3-826F-4CF3-8AB6-E54575C98198}"/>
                  </c:ext>
                </c:extLst>
              </c15:ser>
            </c15:filteredRadarSeries>
            <c15:filteredRadarSeries>
              <c15:ser>
                <c:idx val="196"/>
                <c:order val="19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nor!$A$198</c15:sqref>
                        </c15:formulaRef>
                      </c:ext>
                    </c:extLst>
                    <c:strCache>
                      <c:ptCount val="1"/>
                      <c:pt idx="0">
                        <c:v>Conference and event planners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nor!$B$198:$G$198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0.85476864892983095</c:v>
                      </c:pt>
                      <c:pt idx="1">
                        <c:v>0.46513094795409515</c:v>
                      </c:pt>
                      <c:pt idx="2">
                        <c:v>0.48908848767337987</c:v>
                      </c:pt>
                      <c:pt idx="3">
                        <c:v>0.59597659151396332</c:v>
                      </c:pt>
                      <c:pt idx="4">
                        <c:v>0.54251186359223802</c:v>
                      </c:pt>
                      <c:pt idx="5">
                        <c:v>0.27215309133267906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4-826F-4CF3-8AB6-E54575C98198}"/>
                  </c:ext>
                </c:extLst>
              </c15:ser>
            </c15:filteredRadarSeries>
            <c15:filteredRadarSeries>
              <c15:ser>
                <c:idx val="197"/>
                <c:order val="19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nor!$A$199</c15:sqref>
                        </c15:formulaRef>
                      </c:ext>
                    </c:extLst>
                    <c:strCache>
                      <c:ptCount val="1"/>
                      <c:pt idx="0">
                        <c:v>Gallery, museum and library technicians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5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nor!$B$199:$G$199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0.68805251452999072</c:v>
                      </c:pt>
                      <c:pt idx="1">
                        <c:v>0.43880500154279273</c:v>
                      </c:pt>
                      <c:pt idx="2">
                        <c:v>0.6903612629035174</c:v>
                      </c:pt>
                      <c:pt idx="3">
                        <c:v>0.72836104363867826</c:v>
                      </c:pt>
                      <c:pt idx="4">
                        <c:v>0.61477209179143166</c:v>
                      </c:pt>
                      <c:pt idx="5">
                        <c:v>0.40065844072472845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5-826F-4CF3-8AB6-E54575C98198}"/>
                  </c:ext>
                </c:extLst>
              </c15:ser>
            </c15:filteredRadarSeries>
            <c15:filteredRadarSeries>
              <c15:ser>
                <c:idx val="198"/>
                <c:order val="19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nor!$A$200</c15:sqref>
                        </c15:formulaRef>
                      </c:ext>
                    </c:extLst>
                    <c:strCache>
                      <c:ptCount val="1"/>
                      <c:pt idx="0">
                        <c:v>Customs and border inspectors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nor!$B$200:$G$200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0.77021378615544733</c:v>
                      </c:pt>
                      <c:pt idx="1">
                        <c:v>0.27756334287023765</c:v>
                      </c:pt>
                      <c:pt idx="2">
                        <c:v>0.35487880631754709</c:v>
                      </c:pt>
                      <c:pt idx="3">
                        <c:v>0.61380509425581298</c:v>
                      </c:pt>
                      <c:pt idx="4">
                        <c:v>0.23465212294807794</c:v>
                      </c:pt>
                      <c:pt idx="5">
                        <c:v>0.28220825882137929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6-826F-4CF3-8AB6-E54575C98198}"/>
                  </c:ext>
                </c:extLst>
              </c15:ser>
            </c15:filteredRadarSeries>
            <c15:filteredRadarSeries>
              <c15:ser>
                <c:idx val="199"/>
                <c:order val="19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nor!$A$201</c15:sqref>
                        </c15:formulaRef>
                      </c:ext>
                    </c:extLst>
                    <c:strCache>
                      <c:ptCount val="1"/>
                      <c:pt idx="0">
                        <c:v>Government tax and excise officials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nor!$B$201:$G$201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0.85974435164802543</c:v>
                      </c:pt>
                      <c:pt idx="1">
                        <c:v>0.30892336346582672</c:v>
                      </c:pt>
                      <c:pt idx="2">
                        <c:v>0.26694553520384645</c:v>
                      </c:pt>
                      <c:pt idx="3">
                        <c:v>0.51994805259469601</c:v>
                      </c:pt>
                      <c:pt idx="4">
                        <c:v>0.31034423754134283</c:v>
                      </c:pt>
                      <c:pt idx="5">
                        <c:v>0.54853909852589877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7-826F-4CF3-8AB6-E54575C98198}"/>
                  </c:ext>
                </c:extLst>
              </c15:ser>
            </c15:filteredRadarSeries>
            <c15:filteredRadarSeries>
              <c15:ser>
                <c:idx val="200"/>
                <c:order val="20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nor!$A$202</c15:sqref>
                        </c15:formulaRef>
                      </c:ext>
                    </c:extLst>
                    <c:strCache>
                      <c:ptCount val="1"/>
                      <c:pt idx="0">
                        <c:v>Government social benefits officials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nor!$B$202:$G$202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0.96526648921752156</c:v>
                      </c:pt>
                      <c:pt idx="1">
                        <c:v>0.44471121079229503</c:v>
                      </c:pt>
                      <c:pt idx="2">
                        <c:v>0.43490178398618423</c:v>
                      </c:pt>
                      <c:pt idx="3">
                        <c:v>0.49483263166972241</c:v>
                      </c:pt>
                      <c:pt idx="4">
                        <c:v>0.39251719766404275</c:v>
                      </c:pt>
                      <c:pt idx="5">
                        <c:v>0.47542020811784863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8-826F-4CF3-8AB6-E54575C98198}"/>
                  </c:ext>
                </c:extLst>
              </c15:ser>
            </c15:filteredRadarSeries>
            <c15:filteredRadarSeries>
              <c15:ser>
                <c:idx val="201"/>
                <c:order val="20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nor!$A$203</c15:sqref>
                        </c15:formulaRef>
                      </c:ext>
                    </c:extLst>
                    <c:strCache>
                      <c:ptCount val="1"/>
                      <c:pt idx="0">
                        <c:v>Government licensing officials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nor!$B$203:$G$203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0.91942284983355993</c:v>
                      </c:pt>
                      <c:pt idx="1">
                        <c:v>0.37083763841198952</c:v>
                      </c:pt>
                      <c:pt idx="2">
                        <c:v>0.41428292629354302</c:v>
                      </c:pt>
                      <c:pt idx="3">
                        <c:v>0.61301579874593204</c:v>
                      </c:pt>
                      <c:pt idx="4">
                        <c:v>0.34118482912526704</c:v>
                      </c:pt>
                      <c:pt idx="5">
                        <c:v>0.51479479422790653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9-826F-4CF3-8AB6-E54575C98198}"/>
                  </c:ext>
                </c:extLst>
              </c15:ser>
            </c15:filteredRadarSeries>
            <c15:filteredRadarSeries>
              <c15:ser>
                <c:idx val="202"/>
                <c:order val="20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nor!$A$204</c15:sqref>
                        </c15:formulaRef>
                      </c:ext>
                    </c:extLst>
                    <c:strCache>
                      <c:ptCount val="1"/>
                      <c:pt idx="0">
                        <c:v>Police inspectors and detectives</c:v>
                      </c:pt>
                    </c:strCache>
                  </c:strRef>
                </c:tx>
                <c:spPr>
                  <a:ln w="28575" cap="rnd">
                    <a:solidFill>
                      <a:schemeClr val="accent5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nor!$B$204:$G$204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0.7353328232977282</c:v>
                      </c:pt>
                      <c:pt idx="1">
                        <c:v>0.46703206619512466</c:v>
                      </c:pt>
                      <c:pt idx="2">
                        <c:v>0.3154656420425076</c:v>
                      </c:pt>
                      <c:pt idx="3">
                        <c:v>0.78595235225945237</c:v>
                      </c:pt>
                      <c:pt idx="4">
                        <c:v>0.23339481766226264</c:v>
                      </c:pt>
                      <c:pt idx="5">
                        <c:v>0.2694479287346393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A-826F-4CF3-8AB6-E54575C98198}"/>
                  </c:ext>
                </c:extLst>
              </c15:ser>
            </c15:filteredRadarSeries>
            <c15:filteredRadarSeries>
              <c15:ser>
                <c:idx val="203"/>
                <c:order val="20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nor!$A$205</c15:sqref>
                        </c15:formulaRef>
                      </c:ext>
                    </c:extLst>
                    <c:strCache>
                      <c:ptCount val="1"/>
                      <c:pt idx="0">
                        <c:v>Social work associate professionals</c:v>
                      </c:pt>
                    </c:strCache>
                  </c:strRef>
                </c:tx>
                <c:spPr>
                  <a:ln w="28575" cap="rnd">
                    <a:solidFill>
                      <a:schemeClr val="accent6">
                        <a:lumMod val="70000"/>
                        <a:lumOff val="3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nor!$B$205:$G$205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0.8905011668920727</c:v>
                      </c:pt>
                      <c:pt idx="1">
                        <c:v>0.63861274603675278</c:v>
                      </c:pt>
                      <c:pt idx="2">
                        <c:v>0.65001147470726439</c:v>
                      </c:pt>
                      <c:pt idx="3">
                        <c:v>0.5512936911025289</c:v>
                      </c:pt>
                      <c:pt idx="4">
                        <c:v>0.55997028417986139</c:v>
                      </c:pt>
                      <c:pt idx="5">
                        <c:v>0.51647863819763218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B-826F-4CF3-8AB6-E54575C98198}"/>
                  </c:ext>
                </c:extLst>
              </c15:ser>
            </c15:filteredRadarSeries>
            <c15:filteredRadarSeries>
              <c15:ser>
                <c:idx val="204"/>
                <c:order val="20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nor!$A$206</c15:sqref>
                        </c15:formulaRef>
                      </c:ext>
                    </c:extLst>
                    <c:strCache>
                      <c:ptCount val="1"/>
                      <c:pt idx="0">
                        <c:v>Product and garment designers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nor!$B$206:$G$206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0.65395704586367609</c:v>
                      </c:pt>
                      <c:pt idx="1">
                        <c:v>0.22606079966914353</c:v>
                      </c:pt>
                      <c:pt idx="2">
                        <c:v>0.59252544606292012</c:v>
                      </c:pt>
                      <c:pt idx="3">
                        <c:v>0.55458662002332904</c:v>
                      </c:pt>
                      <c:pt idx="4">
                        <c:v>0.73451765717632167</c:v>
                      </c:pt>
                      <c:pt idx="5">
                        <c:v>0.69815072568845082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C-826F-4CF3-8AB6-E54575C98198}"/>
                  </c:ext>
                </c:extLst>
              </c15:ser>
            </c15:filteredRadarSeries>
            <c15:filteredRadarSeries>
              <c15:ser>
                <c:idx val="205"/>
                <c:order val="20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nor!$A$207</c15:sqref>
                        </c15:formulaRef>
                      </c:ext>
                    </c:extLst>
                    <c:strCache>
                      <c:ptCount val="1"/>
                      <c:pt idx="0">
                        <c:v>Graphic and multimedia designers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nor!$B$207:$G$207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0.67257392275160144</c:v>
                      </c:pt>
                      <c:pt idx="1">
                        <c:v>0.36617399761758057</c:v>
                      </c:pt>
                      <c:pt idx="2">
                        <c:v>0.73180647476361094</c:v>
                      </c:pt>
                      <c:pt idx="3">
                        <c:v>0.77523847648672295</c:v>
                      </c:pt>
                      <c:pt idx="4">
                        <c:v>0.96580657463542718</c:v>
                      </c:pt>
                      <c:pt idx="5">
                        <c:v>0.56180964393360733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D-826F-4CF3-8AB6-E54575C98198}"/>
                  </c:ext>
                </c:extLst>
              </c15:ser>
            </c15:filteredRadarSeries>
            <c15:filteredRadarSeries>
              <c15:ser>
                <c:idx val="206"/>
                <c:order val="20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nor!$A$208</c15:sqref>
                        </c15:formulaRef>
                      </c:ext>
                    </c:extLst>
                    <c:strCache>
                      <c:ptCount val="1"/>
                      <c:pt idx="0">
                        <c:v>Interior designers and decorators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nor!$B$208:$G$208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0.50573547597821555</c:v>
                      </c:pt>
                      <c:pt idx="1">
                        <c:v>0.43618581231181347</c:v>
                      </c:pt>
                      <c:pt idx="2">
                        <c:v>0.47007383967873584</c:v>
                      </c:pt>
                      <c:pt idx="3">
                        <c:v>0.67211136626637202</c:v>
                      </c:pt>
                      <c:pt idx="4">
                        <c:v>0.69207221430220955</c:v>
                      </c:pt>
                      <c:pt idx="5">
                        <c:v>0.3117410702112926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E-826F-4CF3-8AB6-E54575C98198}"/>
                  </c:ext>
                </c:extLst>
              </c15:ser>
            </c15:filteredRadarSeries>
            <c15:filteredRadarSeries>
              <c15:ser>
                <c:idx val="207"/>
                <c:order val="20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nor!$A$209</c15:sqref>
                        </c15:formulaRef>
                      </c:ext>
                    </c:extLst>
                    <c:strCache>
                      <c:ptCount val="1"/>
                      <c:pt idx="0">
                        <c:v>Announcers on radio, television and other media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7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nor!$B$1:$G$1</c15:sqref>
                        </c15:formulaRef>
                      </c:ext>
                    </c:extLst>
                    <c:strCache>
                      <c:ptCount val="6"/>
                      <c:pt idx="0">
                        <c:v>Leadership</c:v>
                      </c:pt>
                      <c:pt idx="1">
                        <c:v>Health</c:v>
                      </c:pt>
                      <c:pt idx="2">
                        <c:v>Science</c:v>
                      </c:pt>
                      <c:pt idx="3">
                        <c:v>Service</c:v>
                      </c:pt>
                      <c:pt idx="4">
                        <c:v>Art</c:v>
                      </c:pt>
                      <c:pt idx="5">
                        <c:v>Unknown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nor!$B$209:$G$209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0.86252410721344086</c:v>
                      </c:pt>
                      <c:pt idx="1">
                        <c:v>0.35334348707095314</c:v>
                      </c:pt>
                      <c:pt idx="2">
                        <c:v>0.45799715041684558</c:v>
                      </c:pt>
                      <c:pt idx="3">
                        <c:v>0.83080163528945417</c:v>
                      </c:pt>
                      <c:pt idx="4">
                        <c:v>0.70255085336464429</c:v>
                      </c:pt>
                      <c:pt idx="5">
                        <c:v>0.39794215912711373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CF-826F-4CF3-8AB6-E54575C98198}"/>
                  </c:ext>
                </c:extLst>
              </c15:ser>
            </c15:filteredRadarSeries>
          </c:ext>
        </c:extLst>
      </c:radarChart>
      <c:catAx>
        <c:axId val="61304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7474192"/>
        <c:crosses val="autoZero"/>
        <c:auto val="1"/>
        <c:lblAlgn val="ctr"/>
        <c:lblOffset val="100"/>
        <c:noMultiLvlLbl val="0"/>
      </c:catAx>
      <c:valAx>
        <c:axId val="337474192"/>
        <c:scaling>
          <c:orientation val="minMax"/>
        </c:scaling>
        <c:delete val="1"/>
        <c:axPos val="l"/>
        <c:majorGridlines>
          <c:spPr>
            <a:ln w="317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1304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247594050743664E-2"/>
          <c:y val="0.10210003648398008"/>
          <c:w val="0.89019685039370078"/>
          <c:h val="0.767201665448874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'reg approx age sex edu'!$A$2</c:f>
              <c:strCache>
                <c:ptCount val="1"/>
                <c:pt idx="0">
                  <c:v>2555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'reg approx age sex edu'!$B$2:$D$2</c:f>
              <c:numCache>
                <c:formatCode>0</c:formatCode>
                <c:ptCount val="1"/>
                <c:pt idx="0">
                  <c:v>381.90710000000001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AF-4646-8C01-8CB27C475B8F}"/>
            </c:ext>
          </c:extLst>
        </c:ser>
        <c:ser>
          <c:idx val="1"/>
          <c:order val="1"/>
          <c:tx>
            <c:strRef>
              <c:f>'reg approx age sex edu'!$A$3</c:f>
              <c:strCache>
                <c:ptCount val="1"/>
                <c:pt idx="0">
                  <c:v>2556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'reg approx age sex edu'!$B$3:$D$3</c:f>
              <c:numCache>
                <c:formatCode>0</c:formatCode>
                <c:ptCount val="1"/>
                <c:pt idx="0">
                  <c:v>376.89359999999999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AF-4646-8C01-8CB27C475B8F}"/>
            </c:ext>
          </c:extLst>
        </c:ser>
        <c:ser>
          <c:idx val="2"/>
          <c:order val="2"/>
          <c:tx>
            <c:strRef>
              <c:f>'reg approx age sex edu'!$A$4</c:f>
              <c:strCache>
                <c:ptCount val="1"/>
                <c:pt idx="0">
                  <c:v>2557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'reg approx age sex edu'!$B$4:$D$4</c:f>
              <c:numCache>
                <c:formatCode>0</c:formatCode>
                <c:ptCount val="1"/>
                <c:pt idx="0">
                  <c:v>324.4212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AF-4646-8C01-8CB27C475B8F}"/>
            </c:ext>
          </c:extLst>
        </c:ser>
        <c:ser>
          <c:idx val="3"/>
          <c:order val="3"/>
          <c:tx>
            <c:strRef>
              <c:f>'reg approx age sex edu'!$A$5</c:f>
              <c:strCache>
                <c:ptCount val="1"/>
                <c:pt idx="0">
                  <c:v>2558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'reg approx age sex edu'!$B$5:$D$5</c:f>
              <c:numCache>
                <c:formatCode>0</c:formatCode>
                <c:ptCount val="1"/>
                <c:pt idx="0">
                  <c:v>322.65249999999997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6AF-4646-8C01-8CB27C475B8F}"/>
            </c:ext>
          </c:extLst>
        </c:ser>
        <c:ser>
          <c:idx val="4"/>
          <c:order val="4"/>
          <c:tx>
            <c:strRef>
              <c:f>'reg approx age sex edu'!$A$6</c:f>
              <c:strCache>
                <c:ptCount val="1"/>
                <c:pt idx="0">
                  <c:v>2559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'reg approx age sex edu'!$B$6:$D$6</c:f>
              <c:numCache>
                <c:formatCode>0</c:formatCode>
                <c:ptCount val="1"/>
                <c:pt idx="0">
                  <c:v>337.9941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6AF-4646-8C01-8CB27C475B8F}"/>
            </c:ext>
          </c:extLst>
        </c:ser>
        <c:ser>
          <c:idx val="5"/>
          <c:order val="5"/>
          <c:tx>
            <c:strRef>
              <c:f>'reg approx age sex edu'!$A$7</c:f>
              <c:strCache>
                <c:ptCount val="1"/>
                <c:pt idx="0">
                  <c:v>2560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'reg approx age sex edu'!$B$7:$D$7</c:f>
              <c:numCache>
                <c:formatCode>0</c:formatCode>
                <c:ptCount val="1"/>
                <c:pt idx="0">
                  <c:v>321.79430000000002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6AF-4646-8C01-8CB27C475B8F}"/>
            </c:ext>
          </c:extLst>
        </c:ser>
        <c:ser>
          <c:idx val="6"/>
          <c:order val="6"/>
          <c:tx>
            <c:strRef>
              <c:f>'reg approx age sex edu'!$A$8</c:f>
              <c:strCache>
                <c:ptCount val="1"/>
                <c:pt idx="0">
                  <c:v>2561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A6AF-4646-8C01-8CB27C475B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age</c:v>
                </c:pt>
              </c:strCache>
            </c:strRef>
          </c:cat>
          <c:val>
            <c:numRef>
              <c:f>'reg approx age sex edu'!$B$8:$D$8</c:f>
              <c:numCache>
                <c:formatCode>0</c:formatCode>
                <c:ptCount val="1"/>
                <c:pt idx="0">
                  <c:v>308.78030000000001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6AF-4646-8C01-8CB27C475B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53240576"/>
        <c:axId val="455371024"/>
      </c:barChart>
      <c:catAx>
        <c:axId val="453240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371024"/>
        <c:crosses val="autoZero"/>
        <c:auto val="1"/>
        <c:lblAlgn val="ctr"/>
        <c:lblOffset val="100"/>
        <c:noMultiLvlLbl val="0"/>
      </c:catAx>
      <c:valAx>
        <c:axId val="455371024"/>
        <c:scaling>
          <c:orientation val="minMax"/>
        </c:scaling>
        <c:delete val="0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24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074606299212599"/>
          <c:y val="0.87694341928923625"/>
          <c:w val="0.7285078740157479"/>
          <c:h val="7.1146748925482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'reg approx age sex edu'!$A$2</c:f>
              <c:strCache>
                <c:ptCount val="1"/>
                <c:pt idx="0">
                  <c:v>2555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sex</c:v>
                </c:pt>
              </c:strCache>
            </c:strRef>
          </c:cat>
          <c:val>
            <c:numRef>
              <c:f>'reg approx age sex edu'!$B$2:$D$2</c:f>
              <c:numCache>
                <c:formatCode>0</c:formatCode>
                <c:ptCount val="1"/>
                <c:pt idx="0">
                  <c:v>1157.992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59-4599-98D9-1A11D09D6A75}"/>
            </c:ext>
          </c:extLst>
        </c:ser>
        <c:ser>
          <c:idx val="1"/>
          <c:order val="1"/>
          <c:tx>
            <c:strRef>
              <c:f>'reg approx age sex edu'!$A$3</c:f>
              <c:strCache>
                <c:ptCount val="1"/>
                <c:pt idx="0">
                  <c:v>2556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sex</c:v>
                </c:pt>
              </c:strCache>
            </c:strRef>
          </c:cat>
          <c:val>
            <c:numRef>
              <c:f>'reg approx age sex edu'!$B$3:$D$3</c:f>
              <c:numCache>
                <c:formatCode>0</c:formatCode>
                <c:ptCount val="1"/>
                <c:pt idx="0">
                  <c:v>967.67960000000005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59-4599-98D9-1A11D09D6A75}"/>
            </c:ext>
          </c:extLst>
        </c:ser>
        <c:ser>
          <c:idx val="2"/>
          <c:order val="2"/>
          <c:tx>
            <c:strRef>
              <c:f>'reg approx age sex edu'!$A$4</c:f>
              <c:strCache>
                <c:ptCount val="1"/>
                <c:pt idx="0">
                  <c:v>2557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sex</c:v>
                </c:pt>
              </c:strCache>
            </c:strRef>
          </c:cat>
          <c:val>
            <c:numRef>
              <c:f>'reg approx age sex edu'!$B$4:$D$4</c:f>
              <c:numCache>
                <c:formatCode>0</c:formatCode>
                <c:ptCount val="1"/>
                <c:pt idx="0">
                  <c:v>1333.0940000000001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59-4599-98D9-1A11D09D6A75}"/>
            </c:ext>
          </c:extLst>
        </c:ser>
        <c:ser>
          <c:idx val="3"/>
          <c:order val="3"/>
          <c:tx>
            <c:strRef>
              <c:f>'reg approx age sex edu'!$A$5</c:f>
              <c:strCache>
                <c:ptCount val="1"/>
                <c:pt idx="0">
                  <c:v>2558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sex</c:v>
                </c:pt>
              </c:strCache>
            </c:strRef>
          </c:cat>
          <c:val>
            <c:numRef>
              <c:f>'reg approx age sex edu'!$B$5:$D$5</c:f>
              <c:numCache>
                <c:formatCode>0</c:formatCode>
                <c:ptCount val="1"/>
                <c:pt idx="0">
                  <c:v>1188.3119999999999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59-4599-98D9-1A11D09D6A75}"/>
            </c:ext>
          </c:extLst>
        </c:ser>
        <c:ser>
          <c:idx val="4"/>
          <c:order val="4"/>
          <c:tx>
            <c:strRef>
              <c:f>'reg approx age sex edu'!$A$6</c:f>
              <c:strCache>
                <c:ptCount val="1"/>
                <c:pt idx="0">
                  <c:v>2559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sex</c:v>
                </c:pt>
              </c:strCache>
            </c:strRef>
          </c:cat>
          <c:val>
            <c:numRef>
              <c:f>'reg approx age sex edu'!$B$6:$D$6</c:f>
              <c:numCache>
                <c:formatCode>0</c:formatCode>
                <c:ptCount val="1"/>
                <c:pt idx="0">
                  <c:v>1170.385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59-4599-98D9-1A11D09D6A75}"/>
            </c:ext>
          </c:extLst>
        </c:ser>
        <c:ser>
          <c:idx val="5"/>
          <c:order val="5"/>
          <c:tx>
            <c:strRef>
              <c:f>'reg approx age sex edu'!$A$7</c:f>
              <c:strCache>
                <c:ptCount val="1"/>
                <c:pt idx="0">
                  <c:v>2560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sex</c:v>
                </c:pt>
              </c:strCache>
            </c:strRef>
          </c:cat>
          <c:val>
            <c:numRef>
              <c:f>'reg approx age sex edu'!$B$7:$D$7</c:f>
              <c:numCache>
                <c:formatCode>0</c:formatCode>
                <c:ptCount val="1"/>
                <c:pt idx="0">
                  <c:v>1072.2460000000001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459-4599-98D9-1A11D09D6A75}"/>
            </c:ext>
          </c:extLst>
        </c:ser>
        <c:ser>
          <c:idx val="6"/>
          <c:order val="6"/>
          <c:tx>
            <c:strRef>
              <c:f>'reg approx age sex edu'!$A$8</c:f>
              <c:strCache>
                <c:ptCount val="1"/>
                <c:pt idx="0">
                  <c:v>2561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sex</c:v>
                </c:pt>
              </c:strCache>
            </c:strRef>
          </c:cat>
          <c:val>
            <c:numRef>
              <c:f>'reg approx age sex edu'!$B$8:$D$8</c:f>
              <c:numCache>
                <c:formatCode>0</c:formatCode>
                <c:ptCount val="1"/>
                <c:pt idx="0">
                  <c:v>949.68949999999995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459-4599-98D9-1A11D09D6A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53240576"/>
        <c:axId val="455371024"/>
      </c:barChart>
      <c:catAx>
        <c:axId val="453240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371024"/>
        <c:crosses val="autoZero"/>
        <c:auto val="1"/>
        <c:lblAlgn val="ctr"/>
        <c:lblOffset val="100"/>
        <c:noMultiLvlLbl val="0"/>
      </c:catAx>
      <c:valAx>
        <c:axId val="455371024"/>
        <c:scaling>
          <c:orientation val="minMax"/>
          <c:max val="1500"/>
          <c:min val="0"/>
        </c:scaling>
        <c:delete val="0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24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950517214759919"/>
          <c:y val="0.85180993000874894"/>
          <c:w val="0.73942102825382117"/>
          <c:h val="8.3705943007124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247594050743664E-2"/>
          <c:y val="0.10210003648398008"/>
          <c:w val="0.89019685039370078"/>
          <c:h val="0.767201665448874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'reg approx age sex edu'!$A$2</c:f>
              <c:strCache>
                <c:ptCount val="1"/>
                <c:pt idx="0">
                  <c:v>2555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edu</c:v>
                </c:pt>
              </c:strCache>
            </c:strRef>
          </c:cat>
          <c:val>
            <c:numRef>
              <c:f>'reg approx age sex edu'!$B$2:$D$2</c:f>
              <c:numCache>
                <c:formatCode>0</c:formatCode>
                <c:ptCount val="1"/>
                <c:pt idx="0">
                  <c:v>1138.3389999999999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35-4EA3-969B-99E16EFFD2BF}"/>
            </c:ext>
          </c:extLst>
        </c:ser>
        <c:ser>
          <c:idx val="1"/>
          <c:order val="1"/>
          <c:tx>
            <c:strRef>
              <c:f>'reg approx age sex edu'!$A$3</c:f>
              <c:strCache>
                <c:ptCount val="1"/>
                <c:pt idx="0">
                  <c:v>2556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edu</c:v>
                </c:pt>
              </c:strCache>
            </c:strRef>
          </c:cat>
          <c:val>
            <c:numRef>
              <c:f>'reg approx age sex edu'!$B$3:$D$3</c:f>
              <c:numCache>
                <c:formatCode>0</c:formatCode>
                <c:ptCount val="1"/>
                <c:pt idx="0">
                  <c:v>1164.421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35-4EA3-969B-99E16EFFD2BF}"/>
            </c:ext>
          </c:extLst>
        </c:ser>
        <c:ser>
          <c:idx val="2"/>
          <c:order val="2"/>
          <c:tx>
            <c:strRef>
              <c:f>'reg approx age sex edu'!$A$4</c:f>
              <c:strCache>
                <c:ptCount val="1"/>
                <c:pt idx="0">
                  <c:v>2557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edu</c:v>
                </c:pt>
              </c:strCache>
            </c:strRef>
          </c:cat>
          <c:val>
            <c:numRef>
              <c:f>'reg approx age sex edu'!$B$4:$D$4</c:f>
              <c:numCache>
                <c:formatCode>0</c:formatCode>
                <c:ptCount val="1"/>
                <c:pt idx="0">
                  <c:v>1148.521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35-4EA3-969B-99E16EFFD2BF}"/>
            </c:ext>
          </c:extLst>
        </c:ser>
        <c:ser>
          <c:idx val="3"/>
          <c:order val="3"/>
          <c:tx>
            <c:strRef>
              <c:f>'reg approx age sex edu'!$A$5</c:f>
              <c:strCache>
                <c:ptCount val="1"/>
                <c:pt idx="0">
                  <c:v>2558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edu</c:v>
                </c:pt>
              </c:strCache>
            </c:strRef>
          </c:cat>
          <c:val>
            <c:numRef>
              <c:f>'reg approx age sex edu'!$B$5:$D$5</c:f>
              <c:numCache>
                <c:formatCode>0</c:formatCode>
                <c:ptCount val="1"/>
                <c:pt idx="0">
                  <c:v>1176.172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35-4EA3-969B-99E16EFFD2BF}"/>
            </c:ext>
          </c:extLst>
        </c:ser>
        <c:ser>
          <c:idx val="4"/>
          <c:order val="4"/>
          <c:tx>
            <c:strRef>
              <c:f>'reg approx age sex edu'!$A$6</c:f>
              <c:strCache>
                <c:ptCount val="1"/>
                <c:pt idx="0">
                  <c:v>2559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edu</c:v>
                </c:pt>
              </c:strCache>
            </c:strRef>
          </c:cat>
          <c:val>
            <c:numRef>
              <c:f>'reg approx age sex edu'!$B$6:$D$6</c:f>
              <c:numCache>
                <c:formatCode>0</c:formatCode>
                <c:ptCount val="1"/>
                <c:pt idx="0">
                  <c:v>1234.9749999999999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35-4EA3-969B-99E16EFFD2BF}"/>
            </c:ext>
          </c:extLst>
        </c:ser>
        <c:ser>
          <c:idx val="5"/>
          <c:order val="5"/>
          <c:tx>
            <c:strRef>
              <c:f>'reg approx age sex edu'!$A$7</c:f>
              <c:strCache>
                <c:ptCount val="1"/>
                <c:pt idx="0">
                  <c:v>2560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edu</c:v>
                </c:pt>
              </c:strCache>
            </c:strRef>
          </c:cat>
          <c:val>
            <c:numRef>
              <c:f>'reg approx age sex edu'!$B$7:$D$7</c:f>
              <c:numCache>
                <c:formatCode>0</c:formatCode>
                <c:ptCount val="1"/>
                <c:pt idx="0">
                  <c:v>1203.1690000000001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B35-4EA3-969B-99E16EFFD2BF}"/>
            </c:ext>
          </c:extLst>
        </c:ser>
        <c:ser>
          <c:idx val="6"/>
          <c:order val="6"/>
          <c:tx>
            <c:strRef>
              <c:f>'reg approx age sex edu'!$A$8</c:f>
              <c:strCache>
                <c:ptCount val="1"/>
                <c:pt idx="0">
                  <c:v>2561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'reg approx age sex edu'!$B$1:$D$1</c:f>
              <c:strCache>
                <c:ptCount val="1"/>
                <c:pt idx="0">
                  <c:v>edu</c:v>
                </c:pt>
              </c:strCache>
            </c:strRef>
          </c:cat>
          <c:val>
            <c:numRef>
              <c:f>'reg approx age sex edu'!$B$8:$D$8</c:f>
              <c:numCache>
                <c:formatCode>0</c:formatCode>
                <c:ptCount val="1"/>
                <c:pt idx="0">
                  <c:v>1188.175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B35-4EA3-969B-99E16EFFD2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53240576"/>
        <c:axId val="455371024"/>
      </c:barChart>
      <c:catAx>
        <c:axId val="453240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371024"/>
        <c:crosses val="autoZero"/>
        <c:auto val="1"/>
        <c:lblAlgn val="ctr"/>
        <c:lblOffset val="100"/>
        <c:noMultiLvlLbl val="0"/>
      </c:catAx>
      <c:valAx>
        <c:axId val="455371024"/>
        <c:scaling>
          <c:orientation val="minMax"/>
          <c:max val="1500"/>
          <c:min val="0"/>
        </c:scaling>
        <c:delete val="0"/>
        <c:axPos val="l"/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24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074606299212599"/>
          <c:y val="0.87694341928923625"/>
          <c:w val="0.7285078740157479"/>
          <c:h val="7.1146748925482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'reg approx age sex edu 6_skill'!$A$2</c:f>
              <c:strCache>
                <c:ptCount val="1"/>
                <c:pt idx="0">
                  <c:v>2555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'reg approx age sex edu 6_skill'!$B$1:$J$1</c:f>
              <c:strCache>
                <c:ptCount val="6"/>
                <c:pt idx="0">
                  <c:v>leadership</c:v>
                </c:pt>
                <c:pt idx="1">
                  <c:v>health</c:v>
                </c:pt>
                <c:pt idx="2">
                  <c:v>science</c:v>
                </c:pt>
                <c:pt idx="3">
                  <c:v>service</c:v>
                </c:pt>
                <c:pt idx="4">
                  <c:v>art</c:v>
                </c:pt>
                <c:pt idx="5">
                  <c:v>unknown</c:v>
                </c:pt>
              </c:strCache>
            </c:strRef>
          </c:cat>
          <c:val>
            <c:numRef>
              <c:f>'reg approx age sex edu 6_skill'!$B$2:$J$2</c:f>
              <c:numCache>
                <c:formatCode>General</c:formatCode>
                <c:ptCount val="6"/>
                <c:pt idx="0">
                  <c:v>5858.5429999999997</c:v>
                </c:pt>
                <c:pt idx="1">
                  <c:v>3005.8240000000001</c:v>
                </c:pt>
                <c:pt idx="2">
                  <c:v>3688.913</c:v>
                </c:pt>
                <c:pt idx="3">
                  <c:v>1726.3689999999999</c:v>
                </c:pt>
                <c:pt idx="4">
                  <c:v>776.84950000000003</c:v>
                </c:pt>
                <c:pt idx="5">
                  <c:v>1303.0730000000001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2-401A-8023-C894E7074ACA}"/>
            </c:ext>
          </c:extLst>
        </c:ser>
        <c:ser>
          <c:idx val="1"/>
          <c:order val="1"/>
          <c:tx>
            <c:strRef>
              <c:f>'reg approx age sex edu 6_skill'!$A$3</c:f>
              <c:strCache>
                <c:ptCount val="1"/>
                <c:pt idx="0">
                  <c:v>2556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'reg approx age sex edu 6_skill'!$B$1:$J$1</c:f>
              <c:strCache>
                <c:ptCount val="6"/>
                <c:pt idx="0">
                  <c:v>leadership</c:v>
                </c:pt>
                <c:pt idx="1">
                  <c:v>health</c:v>
                </c:pt>
                <c:pt idx="2">
                  <c:v>science</c:v>
                </c:pt>
                <c:pt idx="3">
                  <c:v>service</c:v>
                </c:pt>
                <c:pt idx="4">
                  <c:v>art</c:v>
                </c:pt>
                <c:pt idx="5">
                  <c:v>unknown</c:v>
                </c:pt>
              </c:strCache>
            </c:strRef>
          </c:cat>
          <c:val>
            <c:numRef>
              <c:f>'reg approx age sex edu 6_skill'!$B$3:$J$3</c:f>
              <c:numCache>
                <c:formatCode>General</c:formatCode>
                <c:ptCount val="6"/>
                <c:pt idx="0">
                  <c:v>5424.0950000000003</c:v>
                </c:pt>
                <c:pt idx="1">
                  <c:v>2912.25</c:v>
                </c:pt>
                <c:pt idx="2">
                  <c:v>4277.4939999999997</c:v>
                </c:pt>
                <c:pt idx="3">
                  <c:v>1567.203</c:v>
                </c:pt>
                <c:pt idx="4">
                  <c:v>661.29579999999999</c:v>
                </c:pt>
                <c:pt idx="5">
                  <c:v>1529.0830000000001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2-401A-8023-C894E7074ACA}"/>
            </c:ext>
          </c:extLst>
        </c:ser>
        <c:ser>
          <c:idx val="2"/>
          <c:order val="2"/>
          <c:tx>
            <c:strRef>
              <c:f>'reg approx age sex edu 6_skill'!$A$4</c:f>
              <c:strCache>
                <c:ptCount val="1"/>
                <c:pt idx="0">
                  <c:v>2557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'reg approx age sex edu 6_skill'!$B$1:$J$1</c:f>
              <c:strCache>
                <c:ptCount val="6"/>
                <c:pt idx="0">
                  <c:v>leadership</c:v>
                </c:pt>
                <c:pt idx="1">
                  <c:v>health</c:v>
                </c:pt>
                <c:pt idx="2">
                  <c:v>science</c:v>
                </c:pt>
                <c:pt idx="3">
                  <c:v>service</c:v>
                </c:pt>
                <c:pt idx="4">
                  <c:v>art</c:v>
                </c:pt>
                <c:pt idx="5">
                  <c:v>unknown</c:v>
                </c:pt>
              </c:strCache>
            </c:strRef>
          </c:cat>
          <c:val>
            <c:numRef>
              <c:f>'reg approx age sex edu 6_skill'!$B$4:$J$4</c:f>
              <c:numCache>
                <c:formatCode>General</c:formatCode>
                <c:ptCount val="6"/>
                <c:pt idx="0">
                  <c:v>6571.3980000000001</c:v>
                </c:pt>
                <c:pt idx="1">
                  <c:v>3464.5729999999999</c:v>
                </c:pt>
                <c:pt idx="2">
                  <c:v>3410</c:v>
                </c:pt>
                <c:pt idx="3">
                  <c:v>1895.635</c:v>
                </c:pt>
                <c:pt idx="4">
                  <c:v>630.87310000000002</c:v>
                </c:pt>
                <c:pt idx="5">
                  <c:v>1583.883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52-401A-8023-C894E7074ACA}"/>
            </c:ext>
          </c:extLst>
        </c:ser>
        <c:ser>
          <c:idx val="3"/>
          <c:order val="3"/>
          <c:tx>
            <c:strRef>
              <c:f>'reg approx age sex edu 6_skill'!$A$5</c:f>
              <c:strCache>
                <c:ptCount val="1"/>
                <c:pt idx="0">
                  <c:v>2558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'reg approx age sex edu 6_skill'!$B$1:$J$1</c:f>
              <c:strCache>
                <c:ptCount val="6"/>
                <c:pt idx="0">
                  <c:v>leadership</c:v>
                </c:pt>
                <c:pt idx="1">
                  <c:v>health</c:v>
                </c:pt>
                <c:pt idx="2">
                  <c:v>science</c:v>
                </c:pt>
                <c:pt idx="3">
                  <c:v>service</c:v>
                </c:pt>
                <c:pt idx="4">
                  <c:v>art</c:v>
                </c:pt>
                <c:pt idx="5">
                  <c:v>unknown</c:v>
                </c:pt>
              </c:strCache>
            </c:strRef>
          </c:cat>
          <c:val>
            <c:numRef>
              <c:f>'reg approx age sex edu 6_skill'!$B$5:$J$5</c:f>
              <c:numCache>
                <c:formatCode>General</c:formatCode>
                <c:ptCount val="6"/>
                <c:pt idx="0">
                  <c:v>7473.9179999999997</c:v>
                </c:pt>
                <c:pt idx="1">
                  <c:v>3968.2359999999999</c:v>
                </c:pt>
                <c:pt idx="2">
                  <c:v>3802.4160000000002</c:v>
                </c:pt>
                <c:pt idx="3">
                  <c:v>2249.7080000000001</c:v>
                </c:pt>
                <c:pt idx="4">
                  <c:v>504.26369999999997</c:v>
                </c:pt>
                <c:pt idx="5">
                  <c:v>2018.6669999999999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52-401A-8023-C894E7074ACA}"/>
            </c:ext>
          </c:extLst>
        </c:ser>
        <c:ser>
          <c:idx val="4"/>
          <c:order val="4"/>
          <c:tx>
            <c:strRef>
              <c:f>'reg approx age sex edu 6_skill'!$A$6</c:f>
              <c:strCache>
                <c:ptCount val="1"/>
                <c:pt idx="0">
                  <c:v>2559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'reg approx age sex edu 6_skill'!$B$1:$J$1</c:f>
              <c:strCache>
                <c:ptCount val="6"/>
                <c:pt idx="0">
                  <c:v>leadership</c:v>
                </c:pt>
                <c:pt idx="1">
                  <c:v>health</c:v>
                </c:pt>
                <c:pt idx="2">
                  <c:v>science</c:v>
                </c:pt>
                <c:pt idx="3">
                  <c:v>service</c:v>
                </c:pt>
                <c:pt idx="4">
                  <c:v>art</c:v>
                </c:pt>
                <c:pt idx="5">
                  <c:v>unknown</c:v>
                </c:pt>
              </c:strCache>
            </c:strRef>
          </c:cat>
          <c:val>
            <c:numRef>
              <c:f>'reg approx age sex edu 6_skill'!$B$6:$J$6</c:f>
              <c:numCache>
                <c:formatCode>General</c:formatCode>
                <c:ptCount val="6"/>
                <c:pt idx="0">
                  <c:v>7390.277</c:v>
                </c:pt>
                <c:pt idx="1">
                  <c:v>3975.9850000000001</c:v>
                </c:pt>
                <c:pt idx="2">
                  <c:v>3762.1950000000002</c:v>
                </c:pt>
                <c:pt idx="3">
                  <c:v>2355.3310000000001</c:v>
                </c:pt>
                <c:pt idx="4">
                  <c:v>316.6533</c:v>
                </c:pt>
                <c:pt idx="5">
                  <c:v>2193.6509999999998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52-401A-8023-C894E7074ACA}"/>
            </c:ext>
          </c:extLst>
        </c:ser>
        <c:ser>
          <c:idx val="5"/>
          <c:order val="5"/>
          <c:tx>
            <c:strRef>
              <c:f>'reg approx age sex edu 6_skill'!$A$7</c:f>
              <c:strCache>
                <c:ptCount val="1"/>
                <c:pt idx="0">
                  <c:v>2560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'reg approx age sex edu 6_skill'!$B$1:$J$1</c:f>
              <c:strCache>
                <c:ptCount val="6"/>
                <c:pt idx="0">
                  <c:v>leadership</c:v>
                </c:pt>
                <c:pt idx="1">
                  <c:v>health</c:v>
                </c:pt>
                <c:pt idx="2">
                  <c:v>science</c:v>
                </c:pt>
                <c:pt idx="3">
                  <c:v>service</c:v>
                </c:pt>
                <c:pt idx="4">
                  <c:v>art</c:v>
                </c:pt>
                <c:pt idx="5">
                  <c:v>unknown</c:v>
                </c:pt>
              </c:strCache>
            </c:strRef>
          </c:cat>
          <c:val>
            <c:numRef>
              <c:f>'reg approx age sex edu 6_skill'!$B$7:$J$7</c:f>
              <c:numCache>
                <c:formatCode>General</c:formatCode>
                <c:ptCount val="6"/>
                <c:pt idx="0">
                  <c:v>6762.9080000000004</c:v>
                </c:pt>
                <c:pt idx="1">
                  <c:v>4072.6379999999999</c:v>
                </c:pt>
                <c:pt idx="2">
                  <c:v>4010.9389999999999</c:v>
                </c:pt>
                <c:pt idx="3">
                  <c:v>2549.0010000000002</c:v>
                </c:pt>
                <c:pt idx="4">
                  <c:v>285.15910000000002</c:v>
                </c:pt>
                <c:pt idx="5">
                  <c:v>2056.3969999999999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352-401A-8023-C894E7074ACA}"/>
            </c:ext>
          </c:extLst>
        </c:ser>
        <c:ser>
          <c:idx val="6"/>
          <c:order val="6"/>
          <c:tx>
            <c:strRef>
              <c:f>'reg approx age sex edu 6_skill'!$A$8</c:f>
              <c:strCache>
                <c:ptCount val="1"/>
                <c:pt idx="0">
                  <c:v>2561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'reg approx age sex edu 6_skill'!$B$1:$J$1</c:f>
              <c:strCache>
                <c:ptCount val="6"/>
                <c:pt idx="0">
                  <c:v>leadership</c:v>
                </c:pt>
                <c:pt idx="1">
                  <c:v>health</c:v>
                </c:pt>
                <c:pt idx="2">
                  <c:v>science</c:v>
                </c:pt>
                <c:pt idx="3">
                  <c:v>service</c:v>
                </c:pt>
                <c:pt idx="4">
                  <c:v>art</c:v>
                </c:pt>
                <c:pt idx="5">
                  <c:v>unknown</c:v>
                </c:pt>
              </c:strCache>
            </c:strRef>
          </c:cat>
          <c:val>
            <c:numRef>
              <c:f>'reg approx age sex edu 6_skill'!$B$8:$J$8</c:f>
              <c:numCache>
                <c:formatCode>General</c:formatCode>
                <c:ptCount val="6"/>
                <c:pt idx="0">
                  <c:v>6926.32</c:v>
                </c:pt>
                <c:pt idx="1">
                  <c:v>4180.902</c:v>
                </c:pt>
                <c:pt idx="2">
                  <c:v>4001.4349999999999</c:v>
                </c:pt>
                <c:pt idx="3">
                  <c:v>2801.3679999999999</c:v>
                </c:pt>
                <c:pt idx="4">
                  <c:v>328.91149999999999</c:v>
                </c:pt>
                <c:pt idx="5">
                  <c:v>2120.5889999999999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52-401A-8023-C894E7074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307576416"/>
        <c:axId val="213774704"/>
      </c:barChart>
      <c:catAx>
        <c:axId val="30757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4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774704"/>
        <c:crosses val="autoZero"/>
        <c:auto val="1"/>
        <c:lblAlgn val="ctr"/>
        <c:lblOffset val="100"/>
        <c:noMultiLvlLbl val="0"/>
      </c:catAx>
      <c:valAx>
        <c:axId val="21377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757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2"/>
          <c:order val="2"/>
          <c:tx>
            <c:strRef>
              <c:f>'reg approx age sex edu by skill'!$D$35:$D$37</c:f>
              <c:strCache>
                <c:ptCount val="3"/>
                <c:pt idx="0">
                  <c:v>health</c:v>
                </c:pt>
                <c:pt idx="1">
                  <c:v>&gt;= 1</c:v>
                </c:pt>
                <c:pt idx="2">
                  <c:v>edu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'reg approx age sex edu by skill'!$A$38:$A$44</c:f>
              <c:numCache>
                <c:formatCode>General</c:formatCode>
                <c:ptCount val="7"/>
                <c:pt idx="0">
                  <c:v>2555</c:v>
                </c:pt>
                <c:pt idx="1">
                  <c:v>2556</c:v>
                </c:pt>
                <c:pt idx="2">
                  <c:v>2557</c:v>
                </c:pt>
                <c:pt idx="3">
                  <c:v>2558</c:v>
                </c:pt>
                <c:pt idx="4">
                  <c:v>2559</c:v>
                </c:pt>
                <c:pt idx="5">
                  <c:v>2560</c:v>
                </c:pt>
                <c:pt idx="6">
                  <c:v>2561</c:v>
                </c:pt>
              </c:numCache>
              <c:extLst xmlns:c15="http://schemas.microsoft.com/office/drawing/2012/chart"/>
            </c:numRef>
          </c:cat>
          <c:val>
            <c:numRef>
              <c:f>'reg approx age sex edu by skill'!$D$38:$D$44</c:f>
              <c:numCache>
                <c:formatCode>General</c:formatCode>
                <c:ptCount val="7"/>
                <c:pt idx="0">
                  <c:v>1317.921</c:v>
                </c:pt>
                <c:pt idx="1">
                  <c:v>1354.1130000000001</c:v>
                </c:pt>
                <c:pt idx="2">
                  <c:v>1360.3219999999999</c:v>
                </c:pt>
                <c:pt idx="3">
                  <c:v>1405.242</c:v>
                </c:pt>
                <c:pt idx="4">
                  <c:v>1500.3030000000001</c:v>
                </c:pt>
                <c:pt idx="5">
                  <c:v>1468.9639999999999</c:v>
                </c:pt>
                <c:pt idx="6">
                  <c:v>1424.0989999999999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0-9A13-4A21-9DBE-25B4CCAD2EBB}"/>
            </c:ext>
          </c:extLst>
        </c:ser>
        <c:ser>
          <c:idx val="5"/>
          <c:order val="5"/>
          <c:tx>
            <c:strRef>
              <c:f>'reg approx age sex edu by skill'!$G$35:$G$37</c:f>
              <c:strCache>
                <c:ptCount val="3"/>
                <c:pt idx="0">
                  <c:v>health</c:v>
                </c:pt>
                <c:pt idx="1">
                  <c:v>&lt; 1</c:v>
                </c:pt>
                <c:pt idx="2">
                  <c:v>edu</c:v>
                </c:pt>
              </c:strCache>
              <c:extLst xmlns:c15="http://schemas.microsoft.com/office/drawing/2012/chart"/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'reg approx age sex edu by skill'!$A$38:$A$44</c:f>
              <c:numCache>
                <c:formatCode>General</c:formatCode>
                <c:ptCount val="7"/>
                <c:pt idx="0">
                  <c:v>2555</c:v>
                </c:pt>
                <c:pt idx="1">
                  <c:v>2556</c:v>
                </c:pt>
                <c:pt idx="2">
                  <c:v>2557</c:v>
                </c:pt>
                <c:pt idx="3">
                  <c:v>2558</c:v>
                </c:pt>
                <c:pt idx="4">
                  <c:v>2559</c:v>
                </c:pt>
                <c:pt idx="5">
                  <c:v>2560</c:v>
                </c:pt>
                <c:pt idx="6">
                  <c:v>2561</c:v>
                </c:pt>
              </c:numCache>
              <c:extLst xmlns:c15="http://schemas.microsoft.com/office/drawing/2012/chart"/>
            </c:numRef>
          </c:cat>
          <c:val>
            <c:numRef>
              <c:f>'reg approx age sex edu by skill'!$G$38:$G$44</c:f>
              <c:numCache>
                <c:formatCode>General</c:formatCode>
                <c:ptCount val="7"/>
                <c:pt idx="0">
                  <c:v>707.8854</c:v>
                </c:pt>
                <c:pt idx="1">
                  <c:v>785.57420000000002</c:v>
                </c:pt>
                <c:pt idx="2">
                  <c:v>715.68209999999999</c:v>
                </c:pt>
                <c:pt idx="3">
                  <c:v>716.75620000000004</c:v>
                </c:pt>
                <c:pt idx="4">
                  <c:v>736.49869999999999</c:v>
                </c:pt>
                <c:pt idx="5">
                  <c:v>699.44929999999999</c:v>
                </c:pt>
                <c:pt idx="6">
                  <c:v>715.38789999999995</c:v>
                </c:pt>
              </c:numCache>
              <c:extLst xmlns:c15="http://schemas.microsoft.com/office/drawing/2012/chart"/>
            </c:numRef>
          </c:val>
          <c:smooth val="0"/>
          <c:extLst>
            <c:ext xmlns:c16="http://schemas.microsoft.com/office/drawing/2014/chart" uri="{C3380CC4-5D6E-409C-BE32-E72D297353CC}">
              <c16:uniqueId val="{00000001-9A13-4A21-9DBE-25B4CCAD2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454128"/>
        <c:axId val="46264944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'reg approx age sex edu by skill'!$B$35:$B$37</c15:sqref>
                        </c15:formulaRef>
                      </c:ext>
                    </c:extLst>
                    <c:strCache>
                      <c:ptCount val="3"/>
                      <c:pt idx="0">
                        <c:v>health</c:v>
                      </c:pt>
                      <c:pt idx="1">
                        <c:v>&gt;= 1</c:v>
                      </c:pt>
                      <c:pt idx="2">
                        <c:v>age</c:v>
                      </c:pt>
                    </c:strCache>
                  </c:strRef>
                </c:tx>
                <c:spPr>
                  <a:ln w="2222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diamond"/>
                  <c:size val="6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  <a:round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'reg approx age sex edu by skill'!$A$38:$A$44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'reg approx age sex edu by skill'!$B$38:$B$44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510.34719999999999</c:v>
                      </c:pt>
                      <c:pt idx="1">
                        <c:v>492.08789999999999</c:v>
                      </c:pt>
                      <c:pt idx="2">
                        <c:v>423.66699999999997</c:v>
                      </c:pt>
                      <c:pt idx="3">
                        <c:v>424.44159999999999</c:v>
                      </c:pt>
                      <c:pt idx="4">
                        <c:v>444.2</c:v>
                      </c:pt>
                      <c:pt idx="5">
                        <c:v>429.97559999999999</c:v>
                      </c:pt>
                      <c:pt idx="6">
                        <c:v>415.44630000000001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A13-4A21-9DBE-25B4CCAD2EBB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skill'!$C$35:$C$37</c15:sqref>
                        </c15:formulaRef>
                      </c:ext>
                    </c:extLst>
                    <c:strCache>
                      <c:ptCount val="3"/>
                      <c:pt idx="0">
                        <c:v>health</c:v>
                      </c:pt>
                      <c:pt idx="1">
                        <c:v>&gt;= 1</c:v>
                      </c:pt>
                      <c:pt idx="2">
                        <c:v>sex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square"/>
                  <c:size val="6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skill'!$A$38:$A$44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skill'!$C$38:$C$44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-1100.3599999999999</c:v>
                      </c:pt>
                      <c:pt idx="1">
                        <c:v>-1230.4970000000001</c:v>
                      </c:pt>
                      <c:pt idx="2">
                        <c:v>-1601.08</c:v>
                      </c:pt>
                      <c:pt idx="3">
                        <c:v>-1843.213</c:v>
                      </c:pt>
                      <c:pt idx="4">
                        <c:v>-1739.1569999999999</c:v>
                      </c:pt>
                      <c:pt idx="5">
                        <c:v>-1566.4949999999999</c:v>
                      </c:pt>
                      <c:pt idx="6">
                        <c:v>-1386.1369999999999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9A13-4A21-9DBE-25B4CCAD2EBB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skill'!$E$35:$E$37</c15:sqref>
                        </c15:formulaRef>
                      </c:ext>
                    </c:extLst>
                    <c:strCache>
                      <c:ptCount val="3"/>
                      <c:pt idx="0">
                        <c:v>health</c:v>
                      </c:pt>
                      <c:pt idx="1">
                        <c:v>&lt; 1</c:v>
                      </c:pt>
                      <c:pt idx="2">
                        <c:v>age</c:v>
                      </c:pt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x"/>
                  <c:size val="6"/>
                  <c:spPr>
                    <a:noFill/>
                    <a:ln w="9525">
                      <a:solidFill>
                        <a:schemeClr val="accent4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skill'!$A$38:$A$44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skill'!$E$38:$E$44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188.07579999999999</c:v>
                      </c:pt>
                      <c:pt idx="1">
                        <c:v>208.9358</c:v>
                      </c:pt>
                      <c:pt idx="2">
                        <c:v>163.0498</c:v>
                      </c:pt>
                      <c:pt idx="3">
                        <c:v>151.64680000000001</c:v>
                      </c:pt>
                      <c:pt idx="4">
                        <c:v>164.71559999999999</c:v>
                      </c:pt>
                      <c:pt idx="5">
                        <c:v>149.6395</c:v>
                      </c:pt>
                      <c:pt idx="6">
                        <c:v>144.09870000000001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A13-4A21-9DBE-25B4CCAD2EBB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skill'!$F$35:$F$37</c15:sqref>
                        </c15:formulaRef>
                      </c:ext>
                    </c:extLst>
                    <c:strCache>
                      <c:ptCount val="3"/>
                      <c:pt idx="0">
                        <c:v>health</c:v>
                      </c:pt>
                      <c:pt idx="1">
                        <c:v>&lt; 1</c:v>
                      </c:pt>
                      <c:pt idx="2">
                        <c:v>sex</c:v>
                      </c:pt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star"/>
                  <c:size val="6"/>
                  <c:spPr>
                    <a:noFill/>
                    <a:ln w="9525">
                      <a:solidFill>
                        <a:schemeClr val="accent5"/>
                      </a:solidFill>
                      <a:round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skill'!$A$38:$A$44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2555</c:v>
                      </c:pt>
                      <c:pt idx="1">
                        <c:v>2556</c:v>
                      </c:pt>
                      <c:pt idx="2">
                        <c:v>2557</c:v>
                      </c:pt>
                      <c:pt idx="3">
                        <c:v>2558</c:v>
                      </c:pt>
                      <c:pt idx="4">
                        <c:v>2559</c:v>
                      </c:pt>
                      <c:pt idx="5">
                        <c:v>2560</c:v>
                      </c:pt>
                      <c:pt idx="6">
                        <c:v>2561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'reg approx age sex edu by skill'!$F$38:$F$44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-1592.5609999999999</c:v>
                      </c:pt>
                      <c:pt idx="1">
                        <c:v>-1056.585</c:v>
                      </c:pt>
                      <c:pt idx="2">
                        <c:v>-1698.7670000000001</c:v>
                      </c:pt>
                      <c:pt idx="3">
                        <c:v>-1268.748</c:v>
                      </c:pt>
                      <c:pt idx="4">
                        <c:v>-1526.616</c:v>
                      </c:pt>
                      <c:pt idx="5">
                        <c:v>-1534.067</c:v>
                      </c:pt>
                      <c:pt idx="6">
                        <c:v>-1457.19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9A13-4A21-9DBE-25B4CCAD2EBB}"/>
                  </c:ext>
                </c:extLst>
              </c15:ser>
            </c15:filteredLineSeries>
          </c:ext>
        </c:extLst>
      </c:lineChart>
      <c:catAx>
        <c:axId val="442454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649440"/>
        <c:crosses val="autoZero"/>
        <c:auto val="1"/>
        <c:lblAlgn val="ctr"/>
        <c:lblOffset val="100"/>
        <c:noMultiLvlLbl val="0"/>
      </c:catAx>
      <c:valAx>
        <c:axId val="462649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45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AD947-D788-4D9B-A27B-620E5F93EE74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BAF60-D212-4C1A-95E3-58E40D48A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1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BAF60-D212-4C1A-95E3-58E40D48A1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7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ทำไมต้องลด</a:t>
            </a:r>
          </a:p>
          <a:p>
            <a:r>
              <a:rPr lang="en-US" dirty="0"/>
              <a:t>PCA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BAF60-D212-4C1A-95E3-58E40D48A1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5ED1-8AD7-4405-8D18-04F9A68A8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0AC22-9A98-46DD-A34E-88CAD452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310A4-6B7D-4139-80B8-2B08A8A6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B9AD-AEF5-40FB-A40D-CE335859FF21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5A89-9BF1-49EE-97FF-635D59A3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5AFAB-5147-479D-B89C-CE30FABA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87C4-773D-49BC-96E0-F227D75D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89F60-7A9D-4452-8468-CF4FF767D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A60DC-08C8-441E-85A7-C6C54344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4C07-91BF-4AE0-8AC3-EF43966C31F6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B1C7-0C54-4379-9590-13A76270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2B922-9BFC-4D45-85AC-9199BC41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3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FDD31-E916-408C-B007-F348801BE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67BC5-0CE9-45CA-AD0C-1F5034579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30BCF-5599-4AFB-86BE-4A127200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57F9-6438-4743-BE58-47E7D6003E45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D41E-5A49-4EA9-9B9F-3A40BD91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A2FFA-38B4-4BD6-9123-1EF8C52E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96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1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DADE-10AD-44FA-937E-368060F1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B341-249A-4DE1-9721-D888EE05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82EC0-B80A-4D8C-B19F-A80C8AB2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740B-B701-4602-93B9-DC3539AC1020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DD30B-28DF-46DA-912C-A2BA2240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7864-F5CC-4C14-9A12-2E0FED65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8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30CE-8975-42E6-B8F7-A7C81D8A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16AB6-4D77-443B-BA33-94371CB02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504F-0FFE-4EA5-86CB-4F4913A9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9F98-3129-4E33-BFA8-5FE07E62070B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84E48-775B-4C6B-AE7F-EAAC6F26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06A7-8EC1-4580-A448-98E5B343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4B8B-9175-4089-9D84-2ADE86A2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6106-5D50-42F5-902D-BC3333EFB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A558-7A42-469A-A4F6-ED1E66A90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CA617-3C0F-4EF4-9E3F-03C8F4DA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59FD-3822-455B-AF72-31CB4EA2F022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B3A23-579C-4E5F-BC7D-9B61891B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74359-4AFA-494B-8BCC-E688C1C1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2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B649-2F4F-4E7D-B685-D717E9B7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034FA-9B43-4642-8B38-9EB8AC710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A1EA8-9E69-4ECA-B86D-07DD8D354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D0F32B-662E-4C4F-954E-A68228773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A8671-10B1-4EF4-9001-E81819111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949F-A827-47D8-97F4-F855CD0C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BF81-2569-469C-AB47-9F4534D49AAD}" type="datetime1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A6C26-159A-4C89-B2F5-A3A3B44D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53288-DB20-4A69-AE12-0FC260B6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2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0D4B-F89E-4642-A5CD-B40F77BE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05AE6-820B-4880-94E2-1CEE8849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EB11-F26C-46AC-8573-83FF06E7BD1C}" type="datetime1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0434E-106B-45A0-9F35-2F20A89E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F8A1F-E8E8-430B-84F7-230F68D1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38944-4A4C-4036-ADA6-82348E5B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3AAD-7B4F-4E62-9094-5EDD9B429B24}" type="datetime1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DB890-540C-44AE-957F-E3B10994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B0D56-B338-48E9-88CA-E04C8DB4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8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B1FD-5F5D-4C7A-BC15-10A28A03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C1EF-25C0-4128-8394-866DFF7C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08013-39DA-4460-8DB7-282512D86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E400E-2F13-4736-A254-497062D0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1505-9C04-4DDF-AF64-147F5CCF6FC0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76B72-874A-403C-B2F3-ECBF7F73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438C8-C185-4569-B7DB-6F455F99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2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E84E-0AF9-4C5F-ABE0-66AEC413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A6189-2E46-4385-AC9C-1FAA253C7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1F7C7-0AA1-48E5-9E87-43E2FE7C1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1131B-48FB-4815-B446-E1B5E37C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53B08-C53A-45A3-9428-999CF67756EF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02D82-2329-4768-B66D-1926484E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0812F-8408-44AE-B8EB-74A150F7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6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3C71-53F2-4C74-BDFD-60B259A2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39746-6CB2-4775-988C-05D809C88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12B4-B901-4354-ACE5-DEF31ADFC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2747-067B-4609-9FAD-505724E7F9C9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F22D8-D00D-4188-9F27-BF03C0F0B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13279-8645-40E3-95C9-6D1ECA638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7F748-94CA-46B8-B63A-90DD835B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hart" Target="../charts/chart4.xml"/><Relationship Id="rId5" Type="http://schemas.openxmlformats.org/officeDocument/2006/relationships/image" Target="../media/image21.svg"/><Relationship Id="rId10" Type="http://schemas.openxmlformats.org/officeDocument/2006/relationships/image" Target="../media/image25.sv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5105EB-4041-4652-B688-7581711266B2}"/>
              </a:ext>
            </a:extLst>
          </p:cNvPr>
          <p:cNvSpPr txBox="1">
            <a:spLocks/>
          </p:cNvSpPr>
          <p:nvPr/>
        </p:nvSpPr>
        <p:spPr>
          <a:xfrm>
            <a:off x="1524000" y="1273832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n w="317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Skill Pricing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4709E25-4A0A-4306-8A59-0C04319F173D}"/>
              </a:ext>
            </a:extLst>
          </p:cNvPr>
          <p:cNvSpPr txBox="1">
            <a:spLocks/>
          </p:cNvSpPr>
          <p:nvPr/>
        </p:nvSpPr>
        <p:spPr>
          <a:xfrm>
            <a:off x="1524000" y="3523497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ln w="317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Using </a:t>
            </a:r>
            <a:r>
              <a:rPr lang="en-US" sz="4000" b="1">
                <a:ln w="317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text analytics</a:t>
            </a:r>
            <a:endParaRPr lang="en-US" sz="4000" b="1" dirty="0">
              <a:ln w="3175">
                <a:solidFill>
                  <a:schemeClr val="tx1"/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2045A3F6-2422-4366-A96E-647693128FC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Pakawat Panyakorn</a:t>
            </a:r>
          </a:p>
        </p:txBody>
      </p:sp>
    </p:spTree>
    <p:extLst>
      <p:ext uri="{BB962C8B-B14F-4D97-AF65-F5344CB8AC3E}">
        <p14:creationId xmlns:p14="http://schemas.microsoft.com/office/powerpoint/2010/main" val="397086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9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336DCE-F765-49F5-BE25-3C1CF0B1CF3A}"/>
              </a:ext>
            </a:extLst>
          </p:cNvPr>
          <p:cNvSpPr txBox="1"/>
          <p:nvPr/>
        </p:nvSpPr>
        <p:spPr>
          <a:xfrm>
            <a:off x="1016000" y="741484"/>
            <a:ext cx="11112500" cy="8374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3600" dirty="0"/>
              <a:t>Normalize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rating in each skills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3B7E7-994D-4C80-A650-A81C7EF3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E9DDF3-3ACA-4EEC-9FDF-DF4321E955BB}"/>
                  </a:ext>
                </a:extLst>
              </p:cNvPr>
              <p:cNvSpPr txBox="1"/>
              <p:nvPr/>
            </p:nvSpPr>
            <p:spPr>
              <a:xfrm>
                <a:off x="1916219" y="2230792"/>
                <a:ext cx="5486887" cy="1998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𝑚𝑒𝑑𝑖𝑎𝑛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Normalize </a:t>
                </a:r>
                <a:r>
                  <a:rPr lang="th-TH" sz="2400" dirty="0"/>
                  <a:t>เพื่อให้สามารถเทียบมูลค่าระหว่างทักษะได้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E9DDF3-3ACA-4EEC-9FDF-DF4321E95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219" y="2230792"/>
                <a:ext cx="5486887" cy="1998752"/>
              </a:xfrm>
              <a:prstGeom prst="rect">
                <a:avLst/>
              </a:prstGeom>
              <a:blipFill>
                <a:blip r:embed="rId2"/>
                <a:stretch>
                  <a:fillRect l="-1444" b="-4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828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9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334869-6F84-4DF7-8D81-1B930A83A74B}"/>
              </a:ext>
            </a:extLst>
          </p:cNvPr>
          <p:cNvSpPr txBox="1"/>
          <p:nvPr/>
        </p:nvSpPr>
        <p:spPr>
          <a:xfrm>
            <a:off x="1016000" y="741484"/>
            <a:ext cx="11112500" cy="8374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  <a:r>
              <a:rPr lang="en-US" sz="3600" dirty="0"/>
              <a:t> regression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find value of each skills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EEB2B0-8AFA-49E8-8451-8E52E60E6D46}"/>
                  </a:ext>
                </a:extLst>
              </p:cNvPr>
              <p:cNvSpPr/>
              <p:nvPr/>
            </p:nvSpPr>
            <p:spPr>
              <a:xfrm>
                <a:off x="1016000" y="1901186"/>
                <a:ext cx="8616950" cy="941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indent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=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+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𝑛𝑖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i="1" dirty="0">
                    <a:latin typeface="Cordia New" panose="020B0304020202020204" pitchFamily="34" charset="-34"/>
                    <a:ea typeface="Times New Roman" panose="02020603050405020304" pitchFamily="18" charset="0"/>
                    <a:cs typeface="Cordia New" panose="020B0304020202020204" pitchFamily="34" charset="-34"/>
                  </a:rPr>
                  <a:t>			</a:t>
                </a:r>
                <a:r>
                  <a:rPr lang="en-US" sz="2400" dirty="0">
                    <a:latin typeface="Cordia New" panose="020B0304020202020204" pitchFamily="34" charset="-34"/>
                    <a:ea typeface="Times New Roman" panose="02020603050405020304" pitchFamily="18" charset="0"/>
                    <a:cs typeface="Cordia New" panose="020B0304020202020204" pitchFamily="34" charset="-34"/>
                  </a:rPr>
                  <a:t>- Equation</a:t>
                </a:r>
                <a:r>
                  <a:rPr lang="th-TH" sz="2400" dirty="0">
                    <a:latin typeface="Cordia New" panose="020B0304020202020204" pitchFamily="34" charset="-34"/>
                    <a:ea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ordia New" panose="020B0304020202020204" pitchFamily="34" charset="-34"/>
                    <a:ea typeface="Times New Roman" panose="02020603050405020304" pitchFamily="18" charset="0"/>
                    <a:cs typeface="Cordia New" panose="020B0304020202020204" pitchFamily="34" charset="-34"/>
                  </a:rPr>
                  <a:t>1</a:t>
                </a:r>
                <a:endParaRPr lang="en-US" sz="2400" dirty="0">
                  <a:latin typeface="Cordia New" panose="020B0304020202020204" pitchFamily="34" charset="-34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457200" marR="0" indent="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=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+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𝑚𝑖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  <m:t>𝑛𝑖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th-TH" sz="2400" dirty="0">
                    <a:latin typeface="Cordia New" panose="020B0304020202020204" pitchFamily="34" charset="-34"/>
                    <a:ea typeface="Times New Roman" panose="02020603050405020304" pitchFamily="18" charset="0"/>
                  </a:rPr>
                  <a:t>	</a:t>
                </a:r>
                <a:r>
                  <a:rPr lang="en-US" sz="2400" dirty="0">
                    <a:latin typeface="Cordia New" panose="020B0304020202020204" pitchFamily="34" charset="-34"/>
                    <a:ea typeface="Times New Roman" panose="02020603050405020304" pitchFamily="18" charset="0"/>
                    <a:cs typeface="Cordia New" panose="020B0304020202020204" pitchFamily="34" charset="-34"/>
                  </a:rPr>
                  <a:t>- </a:t>
                </a:r>
                <a:r>
                  <a:rPr lang="en-US" sz="2400" dirty="0">
                    <a:latin typeface="Cordia New" panose="020B0304020202020204" pitchFamily="34" charset="-34"/>
                    <a:ea typeface="Times New Roman" panose="02020603050405020304" pitchFamily="18" charset="0"/>
                  </a:rPr>
                  <a:t>Equation</a:t>
                </a:r>
                <a:r>
                  <a:rPr lang="th-TH" sz="2400" dirty="0">
                    <a:latin typeface="Cordia New" panose="020B0304020202020204" pitchFamily="34" charset="-34"/>
                    <a:ea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Cordia New" panose="020B0304020202020204" pitchFamily="34" charset="-34"/>
                    <a:ea typeface="Times New Roman" panose="02020603050405020304" pitchFamily="18" charset="0"/>
                    <a:cs typeface="Cordia New" panose="020B0304020202020204" pitchFamily="34" charset="-34"/>
                  </a:rPr>
                  <a:t>2</a:t>
                </a:r>
                <a:endParaRPr lang="en-US" sz="2400" dirty="0">
                  <a:latin typeface="Cordia New" panose="020B0304020202020204" pitchFamily="34" charset="-34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7EEB2B0-8AFA-49E8-8451-8E52E60E6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1901186"/>
                <a:ext cx="8616950" cy="941796"/>
              </a:xfrm>
              <a:prstGeom prst="rect">
                <a:avLst/>
              </a:prstGeom>
              <a:blipFill>
                <a:blip r:embed="rId2"/>
                <a:stretch>
                  <a:fillRect t="-61688" b="-9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8CEBFB-143D-44FA-B6BB-2B783026B074}"/>
                  </a:ext>
                </a:extLst>
              </p:cNvPr>
              <p:cNvSpPr/>
              <p:nvPr/>
            </p:nvSpPr>
            <p:spPr>
              <a:xfrm>
                <a:off x="1016000" y="3384550"/>
                <a:ext cx="11029950" cy="26407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15000"/>
                  </a:lnSpc>
                </a:pPr>
                <a:r>
                  <a:rPr lang="en-US" sz="2400" dirty="0">
                    <a:latin typeface="Cordia New" panose="020B0304020202020204" pitchFamily="34" charset="-34"/>
                    <a:ea typeface="Calibri" panose="020F0502020204030204" pitchFamily="34" charset="0"/>
                  </a:rPr>
                  <a:t>	</a:t>
                </a:r>
                <a:r>
                  <a:rPr lang="th-TH" sz="2400" dirty="0">
                    <a:latin typeface="Cordia New" panose="020B0304020202020204" pitchFamily="34" charset="-34"/>
                    <a:ea typeface="Calibri" panose="020F0502020204030204" pitchFamily="34" charset="0"/>
                  </a:rPr>
                  <a:t>โดยที่ </a:t>
                </a:r>
                <a:r>
                  <a:rPr lang="en-US" sz="2400" dirty="0" err="1">
                    <a:latin typeface="Cordia New" panose="020B0304020202020204" pitchFamily="34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i</a:t>
                </a:r>
                <a:r>
                  <a:rPr lang="en-US" sz="2400" dirty="0">
                    <a:latin typeface="Cordia New" panose="020B0304020202020204" pitchFamily="34" charset="-34"/>
                    <a:ea typeface="Calibri" panose="020F0502020204030204" pitchFamily="34" charset="0"/>
                    <a:cs typeface="Cordia New" panose="020B0304020202020204" pitchFamily="34" charset="-34"/>
                  </a:rPr>
                  <a:t> </a:t>
                </a:r>
                <a:r>
                  <a:rPr lang="th-TH" sz="2400" dirty="0">
                    <a:latin typeface="Cordia New" panose="020B0304020202020204" pitchFamily="34" charset="-34"/>
                    <a:ea typeface="Calibri" panose="020F0502020204030204" pitchFamily="34" charset="0"/>
                  </a:rPr>
                  <a:t>คือแรงงาน</a:t>
                </a:r>
                <a:endParaRPr lang="en-US" sz="2400" dirty="0">
                  <a:latin typeface="Cordia New" panose="020B0304020202020204" pitchFamily="34" charset="-34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th-TH" sz="2400" dirty="0">
                    <a:latin typeface="Cordia New" panose="020B0304020202020204" pitchFamily="34" charset="-34"/>
                    <a:ea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ordia New" panose="020B0304020202020204" pitchFamily="34" charset="-34"/>
                    <a:ea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ea typeface="Times New Roman" panose="02020603050405020304" pitchFamily="18" charset="0"/>
                    <a:cs typeface="Cordia New" panose="020B0304020202020204" pitchFamily="34" charset="-34"/>
                  </a:rPr>
                  <a:t> </a:t>
                </a:r>
                <a:r>
                  <a:rPr lang="th-TH" sz="2400" dirty="0">
                    <a:latin typeface="Cordia New" panose="020B0304020202020204" pitchFamily="34" charset="-34"/>
                    <a:ea typeface="Times New Roman" panose="02020603050405020304" pitchFamily="18" charset="0"/>
                  </a:rPr>
                  <a:t>คือค่าจ้างของแรงงาน </a:t>
                </a:r>
                <a:r>
                  <a:rPr lang="en-US" sz="2400" dirty="0" err="1">
                    <a:latin typeface="Cordia New" panose="020B0304020202020204" pitchFamily="34" charset="-34"/>
                    <a:ea typeface="Times New Roman" panose="02020603050405020304" pitchFamily="18" charset="0"/>
                    <a:cs typeface="Cordia New" panose="020B0304020202020204" pitchFamily="34" charset="-34"/>
                  </a:rPr>
                  <a:t>i</a:t>
                </a:r>
                <a:endParaRPr lang="en-US" sz="2400" dirty="0">
                  <a:latin typeface="Cordia New" panose="020B0304020202020204" pitchFamily="34" charset="-34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4572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a typeface="Times New Roman" panose="02020603050405020304" pitchFamily="18" charset="0"/>
                    <a:cs typeface="Cordia New" panose="020B0304020202020204" pitchFamily="34" charset="-34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rPr>
                          <m:t>𝑚𝑖</m:t>
                        </m:r>
                      </m:sub>
                    </m:sSub>
                  </m:oMath>
                </a14:m>
                <a:r>
                  <a:rPr lang="en-US" sz="2400" dirty="0">
                    <a:latin typeface="Cordia New" panose="020B0304020202020204" pitchFamily="34" charset="-34"/>
                    <a:ea typeface="Times New Roman" panose="02020603050405020304" pitchFamily="18" charset="0"/>
                    <a:cs typeface="Cordia New" panose="020B0304020202020204" pitchFamily="34" charset="-34"/>
                  </a:rPr>
                  <a:t> </a:t>
                </a:r>
                <a:r>
                  <a:rPr lang="th-TH" sz="2400" dirty="0">
                    <a:latin typeface="Cordia New" panose="020B0304020202020204" pitchFamily="34" charset="-34"/>
                    <a:ea typeface="Times New Roman" panose="02020603050405020304" pitchFamily="18" charset="0"/>
                  </a:rPr>
                  <a:t>คือปริมาณทักษะ </a:t>
                </a:r>
                <a:r>
                  <a:rPr lang="en-US" sz="2400" dirty="0">
                    <a:latin typeface="Cordia New" panose="020B0304020202020204" pitchFamily="34" charset="-34"/>
                    <a:ea typeface="Times New Roman" panose="02020603050405020304" pitchFamily="18" charset="0"/>
                    <a:cs typeface="Cordia New" panose="020B0304020202020204" pitchFamily="34" charset="-34"/>
                  </a:rPr>
                  <a:t>m</a:t>
                </a:r>
                <a:r>
                  <a:rPr lang="th-TH" sz="2400" dirty="0">
                    <a:latin typeface="Cordia New" panose="020B0304020202020204" pitchFamily="34" charset="-34"/>
                    <a:ea typeface="Times New Roman" panose="02020603050405020304" pitchFamily="18" charset="0"/>
                  </a:rPr>
                  <a:t> ที่ใช้ในอาชีพของแรงงาน </a:t>
                </a:r>
                <a:r>
                  <a:rPr lang="en-US" sz="2400" dirty="0" err="1">
                    <a:latin typeface="Cordia New" panose="020B0304020202020204" pitchFamily="34" charset="-34"/>
                    <a:ea typeface="Times New Roman" panose="02020603050405020304" pitchFamily="18" charset="0"/>
                    <a:cs typeface="Cordia New" panose="020B0304020202020204" pitchFamily="34" charset="-34"/>
                  </a:rPr>
                  <a:t>i</a:t>
                </a:r>
                <a:r>
                  <a:rPr lang="th-TH" sz="2400" dirty="0">
                    <a:latin typeface="Cordia New" panose="020B0304020202020204" pitchFamily="34" charset="-34"/>
                    <a:ea typeface="Times New Roman" panose="02020603050405020304" pitchFamily="18" charset="0"/>
                  </a:rPr>
                  <a:t> ได้แก่ </a:t>
                </a:r>
                <a:r>
                  <a:rPr lang="en-US" sz="2400" dirty="0">
                    <a:latin typeface="Cordia New" panose="020B0304020202020204" pitchFamily="34" charset="-34"/>
                    <a:ea typeface="Times New Roman" panose="02020603050405020304" pitchFamily="18" charset="0"/>
                    <a:cs typeface="Cordia New" panose="020B0304020202020204" pitchFamily="34" charset="-34"/>
                  </a:rPr>
                  <a:t>leadership, health, science, service, art, unknown</a:t>
                </a:r>
                <a:endParaRPr lang="en-US" sz="2400" dirty="0">
                  <a:latin typeface="Cordia New" panose="020B0304020202020204" pitchFamily="34" charset="-34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Cordia New" panose="020B0304020202020204" pitchFamily="34" charset="-34"/>
                    <a:ea typeface="Times New Roman" panose="02020603050405020304" pitchFamily="18" charset="0"/>
                    <a:cs typeface="Cordia New" panose="020B0304020202020204" pitchFamily="34" charset="-34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rPr>
                          <m:t>𝑛𝑖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 </m:t>
                    </m:r>
                  </m:oMath>
                </a14:m>
                <a:r>
                  <a:rPr lang="th-TH" sz="2400" dirty="0">
                    <a:latin typeface="Cordia New" panose="020B0304020202020204" pitchFamily="34" charset="-34"/>
                    <a:ea typeface="Times New Roman" panose="02020603050405020304" pitchFamily="18" charset="0"/>
                  </a:rPr>
                  <a:t>คือตัวแปรควบคุมอื่น ๆ ได้แก่ เพศ อายุ และ จำนวนปีการศึกษา ของแรงงาน </a:t>
                </a:r>
                <a:r>
                  <a:rPr lang="en-US" sz="2400" dirty="0" err="1">
                    <a:latin typeface="Cordia New" panose="020B0304020202020204" pitchFamily="34" charset="-34"/>
                    <a:ea typeface="Times New Roman" panose="02020603050405020304" pitchFamily="18" charset="0"/>
                    <a:cs typeface="Cordia New" panose="020B0304020202020204" pitchFamily="34" charset="-34"/>
                  </a:rPr>
                  <a:t>i</a:t>
                </a:r>
                <a:endParaRPr lang="en-US" sz="2400" dirty="0">
                  <a:latin typeface="Cordia New" panose="020B0304020202020204" pitchFamily="34" charset="-34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i="1" dirty="0">
                    <a:latin typeface="Cordia New" panose="020B0304020202020204" pitchFamily="34" charset="-34"/>
                    <a:ea typeface="Times New Roman" panose="02020603050405020304" pitchFamily="18" charset="0"/>
                    <a:cs typeface="Cordia New" panose="020B0304020202020204" pitchFamily="34" charset="-34"/>
                  </a:rPr>
                  <a:t> </a:t>
                </a:r>
                <a:endParaRPr lang="en-US" sz="2400" dirty="0">
                  <a:latin typeface="Cordia New" panose="020B0304020202020204" pitchFamily="34" charset="-34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2400" dirty="0">
                    <a:latin typeface="Cordia New" panose="020B0304020202020204" pitchFamily="34" charset="-34"/>
                    <a:ea typeface="Times New Roman" panose="02020603050405020304" pitchFamily="18" charset="0"/>
                  </a:rPr>
                  <a:t>	</a:t>
                </a:r>
                <a:r>
                  <a:rPr lang="th-TH" sz="2400" dirty="0">
                    <a:latin typeface="Cordia New" panose="020B0304020202020204" pitchFamily="34" charset="-34"/>
                    <a:ea typeface="Times New Roman" panose="02020603050405020304" pitchFamily="18" charset="0"/>
                  </a:rPr>
                  <a:t>ค่าสัมประสิทธิ์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i="1" dirty="0">
                    <a:latin typeface="Cordia New" panose="020B0304020202020204" pitchFamily="34" charset="-34"/>
                    <a:ea typeface="Times New Roman" panose="02020603050405020304" pitchFamily="18" charset="0"/>
                    <a:cs typeface="Cordia New" panose="020B0304020202020204" pitchFamily="34" charset="-34"/>
                  </a:rPr>
                  <a:t> </a:t>
                </a:r>
                <a:r>
                  <a:rPr lang="th-TH" sz="2400" dirty="0">
                    <a:latin typeface="Cordia New" panose="020B0304020202020204" pitchFamily="34" charset="-34"/>
                    <a:ea typeface="Times New Roman" panose="02020603050405020304" pitchFamily="18" charset="0"/>
                  </a:rPr>
                  <a:t>ที่ได้จากสมการจะถูกใช้ประมาณมูลค่าของทักษะ </a:t>
                </a:r>
                <a:r>
                  <a:rPr lang="en-US" sz="2400" dirty="0">
                    <a:latin typeface="Cordia New" panose="020B0304020202020204" pitchFamily="34" charset="-34"/>
                    <a:ea typeface="Times New Roman" panose="02020603050405020304" pitchFamily="18" charset="0"/>
                    <a:cs typeface="Cordia New" panose="020B0304020202020204" pitchFamily="34" charset="-34"/>
                  </a:rPr>
                  <a:t>m</a:t>
                </a:r>
                <a:r>
                  <a:rPr lang="th-TH" sz="2400" dirty="0">
                    <a:latin typeface="Cordia New" panose="020B0304020202020204" pitchFamily="34" charset="-34"/>
                    <a:ea typeface="Times New Roman" panose="02020603050405020304" pitchFamily="18" charset="0"/>
                  </a:rPr>
                  <a:t> </a:t>
                </a:r>
                <a:endParaRPr lang="en-US" sz="2400" dirty="0">
                  <a:latin typeface="Cordia New" panose="020B0304020202020204" pitchFamily="34" charset="-34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8CEBFB-143D-44FA-B6BB-2B783026B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3384550"/>
                <a:ext cx="11029950" cy="2640723"/>
              </a:xfrm>
              <a:prstGeom prst="rect">
                <a:avLst/>
              </a:prstGeom>
              <a:blipFill>
                <a:blip r:embed="rId3"/>
                <a:stretch>
                  <a:fillRect l="-884" b="-5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0CB5E-1A96-4502-963E-D11EEFEF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1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5525F-7A72-4F0E-9FB4-0175D62B0F95}"/>
              </a:ext>
            </a:extLst>
          </p:cNvPr>
          <p:cNvSpPr txBox="1"/>
          <p:nvPr/>
        </p:nvSpPr>
        <p:spPr>
          <a:xfrm>
            <a:off x="1028700" y="933631"/>
            <a:ext cx="692376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cs typeface="Arial" pitchFamily="34" charset="0"/>
              </a:rPr>
              <a:t>Result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D0CA0-3A33-4276-ABBB-A76460A83AD1}"/>
              </a:ext>
            </a:extLst>
          </p:cNvPr>
          <p:cNvSpPr txBox="1"/>
          <p:nvPr/>
        </p:nvSpPr>
        <p:spPr>
          <a:xfrm>
            <a:off x="1962150" y="1695450"/>
            <a:ext cx="8134350" cy="307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Data Exploration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Equation 1 -  Return on age, sex, education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Equation 2 – Value of skills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Classify labor by skill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D3604-969C-4CCB-A605-11D7F1F2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56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AC246E-F50E-40F9-AF0D-E4CC2952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35B6D-BE80-4212-8DA2-CA553D30554E}"/>
              </a:ext>
            </a:extLst>
          </p:cNvPr>
          <p:cNvSpPr txBox="1"/>
          <p:nvPr/>
        </p:nvSpPr>
        <p:spPr>
          <a:xfrm>
            <a:off x="1016748" y="933632"/>
            <a:ext cx="692376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dirty="0"/>
              <a:t>Data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D5445-A297-4E91-B928-FEF6C22BC1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39" y="1656579"/>
            <a:ext cx="3710596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3C6091-E95F-487A-97AE-43F3804AC1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665" y="1656579"/>
            <a:ext cx="3710596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946A5-D368-4D80-A455-131A7E37C7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59" b="1987"/>
          <a:stretch/>
        </p:blipFill>
        <p:spPr bwMode="auto">
          <a:xfrm>
            <a:off x="3737134" y="4555104"/>
            <a:ext cx="4717732" cy="1371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FD8B83-7618-42D1-A6E8-960259D3AB05}"/>
              </a:ext>
            </a:extLst>
          </p:cNvPr>
          <p:cNvSpPr txBox="1"/>
          <p:nvPr/>
        </p:nvSpPr>
        <p:spPr>
          <a:xfrm>
            <a:off x="3418359" y="4058141"/>
            <a:ext cx="783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C71A9-A662-43D1-AD04-88B1D703FAA0}"/>
              </a:ext>
            </a:extLst>
          </p:cNvPr>
          <p:cNvSpPr txBox="1"/>
          <p:nvPr/>
        </p:nvSpPr>
        <p:spPr>
          <a:xfrm>
            <a:off x="7762851" y="4058141"/>
            <a:ext cx="1238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2C5DA-DB0D-4D52-ABDA-507591FBADF3}"/>
              </a:ext>
            </a:extLst>
          </p:cNvPr>
          <p:cNvSpPr txBox="1"/>
          <p:nvPr/>
        </p:nvSpPr>
        <p:spPr>
          <a:xfrm>
            <a:off x="4541856" y="5882267"/>
            <a:ext cx="3108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Highest-paying occupations</a:t>
            </a:r>
          </a:p>
        </p:txBody>
      </p:sp>
    </p:spTree>
    <p:extLst>
      <p:ext uri="{BB962C8B-B14F-4D97-AF65-F5344CB8AC3E}">
        <p14:creationId xmlns:p14="http://schemas.microsoft.com/office/powerpoint/2010/main" val="1869918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5C9E90-4B1D-4465-97C1-D7C711FC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C1147-0E7A-4AFE-AF02-58A69C558C45}"/>
              </a:ext>
            </a:extLst>
          </p:cNvPr>
          <p:cNvSpPr txBox="1"/>
          <p:nvPr/>
        </p:nvSpPr>
        <p:spPr>
          <a:xfrm>
            <a:off x="1016548" y="743884"/>
            <a:ext cx="8726770" cy="8374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3600" dirty="0"/>
              <a:t>Equation 1 -  Return on age, sex, education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9F38E43-7D02-43FD-BA97-6D65471E9E13}"/>
                  </a:ext>
                </a:extLst>
              </p:cNvPr>
              <p:cNvSpPr/>
              <p:nvPr/>
            </p:nvSpPr>
            <p:spPr>
              <a:xfrm>
                <a:off x="1905747" y="1792052"/>
                <a:ext cx="57246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𝐿𝑖𝑛𝑒𝑎𝑟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𝑅𝑒𝑔𝑟𝑒𝑠𝑠𝑖𝑜𝑛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= 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+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𝑛𝑖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i="1" dirty="0">
                    <a:latin typeface="Cordia New" panose="020B0304020202020204" pitchFamily="34" charset="-34"/>
                    <a:ea typeface="Times New Roman" panose="02020603050405020304" pitchFamily="18" charset="0"/>
                  </a:rPr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9F38E43-7D02-43FD-BA97-6D65471E9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747" y="1792052"/>
                <a:ext cx="5724644" cy="400110"/>
              </a:xfrm>
              <a:prstGeom prst="rect">
                <a:avLst/>
              </a:prstGeom>
              <a:blipFill>
                <a:blip r:embed="rId2"/>
                <a:stretch>
                  <a:fillRect t="-128788" b="-17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DE6C154-9ADD-4CFD-9462-850301D03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164651"/>
              </p:ext>
            </p:extLst>
          </p:nvPr>
        </p:nvGraphicFramePr>
        <p:xfrm>
          <a:off x="264160" y="2955665"/>
          <a:ext cx="3888740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DE6C154-9ADD-4CFD-9462-850301D039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326190"/>
              </p:ext>
            </p:extLst>
          </p:nvPr>
        </p:nvGraphicFramePr>
        <p:xfrm>
          <a:off x="4152900" y="2955665"/>
          <a:ext cx="3886200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DE6C154-9ADD-4CFD-9462-850301D03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007112"/>
              </p:ext>
            </p:extLst>
          </p:nvPr>
        </p:nvGraphicFramePr>
        <p:xfrm>
          <a:off x="8039100" y="2955665"/>
          <a:ext cx="3888740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57155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5EAB2-EF8A-4454-B3A6-A6F6647E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B9A48-7622-434F-8D62-D74BBBC6756B}"/>
              </a:ext>
            </a:extLst>
          </p:cNvPr>
          <p:cNvSpPr txBox="1"/>
          <p:nvPr/>
        </p:nvSpPr>
        <p:spPr>
          <a:xfrm>
            <a:off x="1015052" y="742524"/>
            <a:ext cx="6923766" cy="8374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3600" dirty="0"/>
              <a:t>Equation 2 – Value of skills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1C5CBB-0432-44C9-87C2-21BAF8662F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499411"/>
              </p:ext>
            </p:extLst>
          </p:nvPr>
        </p:nvGraphicFramePr>
        <p:xfrm>
          <a:off x="2527590" y="2256820"/>
          <a:ext cx="7136820" cy="4282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AE9ADD9-FD34-4920-BF85-087078D04CBC}"/>
                  </a:ext>
                </a:extLst>
              </p:cNvPr>
              <p:cNvSpPr/>
              <p:nvPr/>
            </p:nvSpPr>
            <p:spPr>
              <a:xfrm>
                <a:off x="1905747" y="1792052"/>
                <a:ext cx="66479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𝐿𝑖𝑛𝑒𝑎𝑟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𝑅𝑒𝑔𝑟𝑒𝑠𝑠𝑖𝑜𝑛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=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+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𝑚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𝑚𝑖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  <m:t>𝑛𝑖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ordia New" panose="020B0304020202020204" pitchFamily="34" charset="-34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ordia New" panose="020B0304020202020204" pitchFamily="34" charset="-34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2000" i="1" dirty="0">
                    <a:latin typeface="Cordia New" panose="020B0304020202020204" pitchFamily="34" charset="-34"/>
                    <a:ea typeface="Times New Roman" panose="02020603050405020304" pitchFamily="18" charset="0"/>
                  </a:rPr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AE9ADD9-FD34-4920-BF85-087078D04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747" y="1792052"/>
                <a:ext cx="6647974" cy="400110"/>
              </a:xfrm>
              <a:prstGeom prst="rect">
                <a:avLst/>
              </a:prstGeom>
              <a:blipFill>
                <a:blip r:embed="rId3"/>
                <a:stretch>
                  <a:fillRect t="-128788" b="-17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32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8B735-CAF3-4634-834E-EF9CC9BE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E1386-2632-45DA-89B1-026A86EAA7D8}"/>
              </a:ext>
            </a:extLst>
          </p:cNvPr>
          <p:cNvSpPr txBox="1"/>
          <p:nvPr/>
        </p:nvSpPr>
        <p:spPr>
          <a:xfrm>
            <a:off x="1031081" y="740428"/>
            <a:ext cx="6923766" cy="8374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3600" dirty="0"/>
              <a:t>Classify labor by skill level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FE986A-E50F-4652-B6D4-6AB9D56459E4}"/>
              </a:ext>
            </a:extLst>
          </p:cNvPr>
          <p:cNvGrpSpPr/>
          <p:nvPr/>
        </p:nvGrpSpPr>
        <p:grpSpPr>
          <a:xfrm>
            <a:off x="567453" y="1823777"/>
            <a:ext cx="10424160" cy="4123449"/>
            <a:chOff x="567453" y="1823777"/>
            <a:chExt cx="10424160" cy="412344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B446E4B-2092-4434-ADB9-8ED5ABC30DEA}"/>
                </a:ext>
              </a:extLst>
            </p:cNvPr>
            <p:cNvGrpSpPr/>
            <p:nvPr/>
          </p:nvGrpSpPr>
          <p:grpSpPr>
            <a:xfrm>
              <a:off x="567453" y="1825069"/>
              <a:ext cx="10424160" cy="4122157"/>
              <a:chOff x="567453" y="1929424"/>
              <a:chExt cx="10424160" cy="4122157"/>
            </a:xfrm>
          </p:grpSpPr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6BE07015-51EA-434B-AEEA-FB46802D8A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861357"/>
                  </p:ext>
                </p:extLst>
              </p:nvPr>
            </p:nvGraphicFramePr>
            <p:xfrm>
              <a:off x="4042173" y="1929528"/>
              <a:ext cx="3474720" cy="20639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0AB9061C-40A2-4872-A5A7-1F5E7EB150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0946039"/>
                  </p:ext>
                </p:extLst>
              </p:nvPr>
            </p:nvGraphicFramePr>
            <p:xfrm>
              <a:off x="7516893" y="1929424"/>
              <a:ext cx="3474720" cy="206396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2D14E5B9-E56A-4DAE-AD26-42499BACBA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22532159"/>
                  </p:ext>
                </p:extLst>
              </p:nvPr>
            </p:nvGraphicFramePr>
            <p:xfrm>
              <a:off x="567453" y="3987619"/>
              <a:ext cx="3474720" cy="20639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D7A5699E-11F7-424D-984C-86630D0556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1225886"/>
                  </p:ext>
                </p:extLst>
              </p:nvPr>
            </p:nvGraphicFramePr>
            <p:xfrm>
              <a:off x="4042173" y="3987619"/>
              <a:ext cx="3474720" cy="20639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26FDEBA5-DAD1-4324-AA46-9B9AFBF98F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2894736"/>
                  </p:ext>
                </p:extLst>
              </p:nvPr>
            </p:nvGraphicFramePr>
            <p:xfrm>
              <a:off x="7516893" y="3987514"/>
              <a:ext cx="3474720" cy="206396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</p:grpSp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162523DB-CE3E-4D1D-95A8-1D0607CAB20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93771890"/>
                </p:ext>
              </p:extLst>
            </p:nvPr>
          </p:nvGraphicFramePr>
          <p:xfrm>
            <a:off x="567453" y="1823777"/>
            <a:ext cx="3474720" cy="20665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1120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9D05A-E6DF-4253-AD70-BAB4D90454A6}"/>
              </a:ext>
            </a:extLst>
          </p:cNvPr>
          <p:cNvSpPr txBox="1"/>
          <p:nvPr/>
        </p:nvSpPr>
        <p:spPr>
          <a:xfrm>
            <a:off x="1028700" y="933631"/>
            <a:ext cx="692376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9C8724-0136-4D32-9A17-3B4CC381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5714B-D983-48AA-B16B-4F1A383A8EC7}"/>
              </a:ext>
            </a:extLst>
          </p:cNvPr>
          <p:cNvSpPr txBox="1"/>
          <p:nvPr/>
        </p:nvSpPr>
        <p:spPr>
          <a:xfrm>
            <a:off x="1962149" y="1695450"/>
            <a:ext cx="8245663" cy="44319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Service sector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th-TH" sz="2800" dirty="0"/>
              <a:t>มูลค่าของทักษะด้านการบริการมีแนวโน้มเพิ่มขึ้นอย่างต่อเนื่องและมากที่สุดในบรรดาทักษะทั้งหมด ซึ่งสอดคล้องกับบริบทของประเทศ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th-TH" sz="2800" dirty="0"/>
              <a:t>แต่อย่างไรก็ตามภาคการบริการของไทยยังมีลักษณะแบบ 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Traditional Services 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ซึ่งเป็นแรงงานทักษะต่ำ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ซึ่งจะทำให้มูลค่าของทักษะด้านบริการไม่สามารถเติบโตต่อไปได้เมื่อถึงจุดหนึ่ง</a:t>
            </a:r>
            <a:endParaRPr lang="en-US" sz="28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th-TH" sz="2800" dirty="0"/>
              <a:t>ดังนั้นรัฐและภาคการบริการจึงควรพัฒนาการบริการให้มีความเป็น </a:t>
            </a:r>
            <a:r>
              <a:rPr lang="en-US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Modern Services </a:t>
            </a:r>
            <a:r>
              <a:rPr lang="th-TH" sz="2800" dirty="0">
                <a:latin typeface="Cordia New" panose="020B0304020202020204" pitchFamily="34" charset="-34"/>
                <a:cs typeface="Cordia New" panose="020B0304020202020204" pitchFamily="34" charset="-34"/>
              </a:rPr>
              <a:t>มากขึ้นโดยการใช้เทคโนโลยีสารสนเทศและทักษะแรงงานขั้นสูงขึ้น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175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E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F351CF-09DF-4255-99D1-A75ACD8B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81FF8-D50F-40CF-BCD1-7D189096D747}"/>
              </a:ext>
            </a:extLst>
          </p:cNvPr>
          <p:cNvSpPr txBox="1"/>
          <p:nvPr/>
        </p:nvSpPr>
        <p:spPr>
          <a:xfrm>
            <a:off x="1028700" y="933631"/>
            <a:ext cx="692376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Conclusion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DA77A-26C8-4B61-A8B3-5634016387AF}"/>
              </a:ext>
            </a:extLst>
          </p:cNvPr>
          <p:cNvSpPr txBox="1"/>
          <p:nvPr/>
        </p:nvSpPr>
        <p:spPr>
          <a:xfrm>
            <a:off x="1962150" y="1695450"/>
            <a:ext cx="8747685" cy="44319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Art sector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th-TH" sz="2800" dirty="0"/>
              <a:t>มูลค่าของทักษะด้านศิลปะมีมูลค่าค่อนข้างน้อยเมื่อเทียบกับทักษะทั้งหมดและยังมีแนวโน้มที่ลดลงอย่างต่อเนื่อง 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th-TH" sz="2800" dirty="0"/>
              <a:t>ประกอบกับการที่ผลตอบแทนของการศึกษาในกลุ่มของอาชีพที่ใช้ทักษะด้านศิลปะมากกว่านั้นต่ำกว่าผลตอบแทนในกลุ่มอาชีพที่ใช้ทักษะด้านศิลปะน้อย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th-TH" sz="2800" dirty="0"/>
              <a:t>กระทรวงการศึกษาจึงควรตระหนักถึงความสำคัญของการเสริมทักษะด้านศิลปะว่าต้องมีการปรับเปลี่ยนหรือไม่ และการจัดสรรหลักสูตรการศึกษาด้านศิลปะให้มีระยะเวลาของหลักสูตรสอดคล้องกับผลตอบแทนส่วนเพิ่มที่ได้จากการศึกษาในระบบ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907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2C8D9-728D-42B9-8D57-BD673CF7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CA637-5F97-4FA0-B2AC-317D6D4C89FE}"/>
              </a:ext>
            </a:extLst>
          </p:cNvPr>
          <p:cNvSpPr txBox="1"/>
          <p:nvPr/>
        </p:nvSpPr>
        <p:spPr>
          <a:xfrm>
            <a:off x="4439937" y="1905506"/>
            <a:ext cx="331212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>
                <a:ln w="3175">
                  <a:solidFill>
                    <a:schemeClr val="bg1"/>
                  </a:solidFill>
                </a:ln>
              </a:rPr>
              <a:t>END</a:t>
            </a:r>
          </a:p>
          <a:p>
            <a:pPr algn="ctr"/>
            <a:r>
              <a:rPr lang="en-US" sz="9600" dirty="0">
                <a:ln w="3175">
                  <a:solidFill>
                    <a:schemeClr val="bg1"/>
                  </a:solidFill>
                </a:ln>
              </a:rPr>
              <a:t>(Q&amp;A)</a:t>
            </a:r>
          </a:p>
        </p:txBody>
      </p:sp>
    </p:spTree>
    <p:extLst>
      <p:ext uri="{BB962C8B-B14F-4D97-AF65-F5344CB8AC3E}">
        <p14:creationId xmlns:p14="http://schemas.microsoft.com/office/powerpoint/2010/main" val="21098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D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6310B-8EB3-476E-B363-CF7C0D7760CD}"/>
              </a:ext>
            </a:extLst>
          </p:cNvPr>
          <p:cNvSpPr txBox="1"/>
          <p:nvPr/>
        </p:nvSpPr>
        <p:spPr>
          <a:xfrm>
            <a:off x="1028700" y="694998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cs typeface="Arial" pitchFamily="34" charset="0"/>
              </a:rPr>
              <a:t>Content</a:t>
            </a:r>
            <a:endParaRPr lang="ko-KR" altLang="en-US" sz="5400" dirty="0">
              <a:cs typeface="Arial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6EF699-FEC8-4D33-8B7B-E255376E06B5}"/>
              </a:ext>
            </a:extLst>
          </p:cNvPr>
          <p:cNvGrpSpPr/>
          <p:nvPr/>
        </p:nvGrpSpPr>
        <p:grpSpPr>
          <a:xfrm>
            <a:off x="5915466" y="3836519"/>
            <a:ext cx="5340376" cy="830997"/>
            <a:chOff x="1675158" y="1618328"/>
            <a:chExt cx="5340376" cy="83099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3C40D6-91D2-4321-AAE4-A9C3B13D1ED5}"/>
                </a:ext>
              </a:extLst>
            </p:cNvPr>
            <p:cNvSpPr txBox="1"/>
            <p:nvPr/>
          </p:nvSpPr>
          <p:spPr>
            <a:xfrm>
              <a:off x="1675158" y="161832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cs typeface="Arial" pitchFamily="34" charset="0"/>
                </a:rPr>
                <a:t>04</a:t>
              </a:r>
              <a:endParaRPr lang="ko-KR" altLang="en-US" sz="4800" b="1" dirty="0"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E92D616-2276-40A5-82DF-0921467E80CD}"/>
                </a:ext>
              </a:extLst>
            </p:cNvPr>
            <p:cNvSpPr txBox="1"/>
            <p:nvPr/>
          </p:nvSpPr>
          <p:spPr>
            <a:xfrm>
              <a:off x="2507842" y="1811798"/>
              <a:ext cx="450769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cs typeface="Arial" pitchFamily="34" charset="0"/>
                </a:rPr>
                <a:t>Result</a:t>
              </a:r>
              <a:endParaRPr lang="ko-KR" altLang="en-US" sz="3200" b="1" dirty="0"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1A9342-6C8E-4739-85BC-DF4C78090A6A}"/>
              </a:ext>
            </a:extLst>
          </p:cNvPr>
          <p:cNvGrpSpPr/>
          <p:nvPr/>
        </p:nvGrpSpPr>
        <p:grpSpPr>
          <a:xfrm>
            <a:off x="5915477" y="2466932"/>
            <a:ext cx="5340376" cy="830997"/>
            <a:chOff x="1675158" y="1618328"/>
            <a:chExt cx="5340376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F14C77-7DDB-417C-A52D-5976852296CD}"/>
                </a:ext>
              </a:extLst>
            </p:cNvPr>
            <p:cNvSpPr txBox="1"/>
            <p:nvPr/>
          </p:nvSpPr>
          <p:spPr>
            <a:xfrm>
              <a:off x="1675158" y="161832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cs typeface="Arial" pitchFamily="34" charset="0"/>
                </a:rPr>
                <a:t>02</a:t>
              </a:r>
              <a:endParaRPr lang="ko-KR" altLang="en-US" sz="4800" b="1" dirty="0"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DB13C2-226C-4275-A1EC-AF0897DA5CED}"/>
                </a:ext>
              </a:extLst>
            </p:cNvPr>
            <p:cNvSpPr txBox="1"/>
            <p:nvPr/>
          </p:nvSpPr>
          <p:spPr>
            <a:xfrm>
              <a:off x="2507842" y="1811798"/>
              <a:ext cx="450769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cs typeface="Arial" pitchFamily="34" charset="0"/>
                </a:rPr>
                <a:t>Literature Review</a:t>
              </a:r>
              <a:endParaRPr lang="ko-KR" altLang="en-US" sz="3200" b="1" dirty="0"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E02195-C7D5-4699-97C0-02B6F3C3978B}"/>
              </a:ext>
            </a:extLst>
          </p:cNvPr>
          <p:cNvGrpSpPr/>
          <p:nvPr/>
        </p:nvGrpSpPr>
        <p:grpSpPr>
          <a:xfrm>
            <a:off x="1827558" y="3150914"/>
            <a:ext cx="5340376" cy="830997"/>
            <a:chOff x="1675158" y="1618328"/>
            <a:chExt cx="5340376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FFBD4-C83C-4A6A-83EF-6AAAA982E587}"/>
                </a:ext>
              </a:extLst>
            </p:cNvPr>
            <p:cNvSpPr txBox="1"/>
            <p:nvPr/>
          </p:nvSpPr>
          <p:spPr>
            <a:xfrm>
              <a:off x="1675158" y="161832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cs typeface="Arial" pitchFamily="34" charset="0"/>
                </a:rPr>
                <a:t>03</a:t>
              </a:r>
              <a:endParaRPr lang="ko-KR" altLang="en-US" sz="4800" b="1" dirty="0"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06BF83-A88F-47EE-A8B2-E3D1A4CE54E7}"/>
                </a:ext>
              </a:extLst>
            </p:cNvPr>
            <p:cNvSpPr txBox="1"/>
            <p:nvPr/>
          </p:nvSpPr>
          <p:spPr>
            <a:xfrm>
              <a:off x="2507842" y="1811798"/>
              <a:ext cx="450769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cs typeface="Arial" pitchFamily="34" charset="0"/>
                </a:rPr>
                <a:t>Method</a:t>
              </a:r>
              <a:endParaRPr lang="ko-KR" altLang="en-US" sz="3200" b="1" dirty="0"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87A06F-83F8-42C6-8457-D50F9680C571}"/>
              </a:ext>
            </a:extLst>
          </p:cNvPr>
          <p:cNvGrpSpPr/>
          <p:nvPr/>
        </p:nvGrpSpPr>
        <p:grpSpPr>
          <a:xfrm>
            <a:off x="1827558" y="1770728"/>
            <a:ext cx="5340376" cy="830997"/>
            <a:chOff x="1675158" y="1618328"/>
            <a:chExt cx="5340376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CB8FBC-1C09-4FA9-BE9D-7A7CEB1C18C3}"/>
                </a:ext>
              </a:extLst>
            </p:cNvPr>
            <p:cNvSpPr txBox="1"/>
            <p:nvPr/>
          </p:nvSpPr>
          <p:spPr>
            <a:xfrm>
              <a:off x="1675158" y="161832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cs typeface="Arial" pitchFamily="34" charset="0"/>
                </a:rPr>
                <a:t>01</a:t>
              </a:r>
              <a:endParaRPr lang="ko-KR" altLang="en-US" sz="4800" b="1" dirty="0"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C2C435-D564-4936-8AB2-2F18C607BDAC}"/>
                </a:ext>
              </a:extLst>
            </p:cNvPr>
            <p:cNvSpPr txBox="1"/>
            <p:nvPr/>
          </p:nvSpPr>
          <p:spPr>
            <a:xfrm>
              <a:off x="2507842" y="1811798"/>
              <a:ext cx="450769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cs typeface="Arial" pitchFamily="34" charset="0"/>
                </a:rPr>
                <a:t>Introduction</a:t>
              </a:r>
              <a:endParaRPr lang="ko-KR" altLang="en-US" sz="3200" b="1" dirty="0"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AE64F-4278-4A7B-AB79-52562DC8F44F}"/>
              </a:ext>
            </a:extLst>
          </p:cNvPr>
          <p:cNvGrpSpPr/>
          <p:nvPr/>
        </p:nvGrpSpPr>
        <p:grpSpPr>
          <a:xfrm>
            <a:off x="1827558" y="4522889"/>
            <a:ext cx="5340376" cy="830997"/>
            <a:chOff x="1675158" y="1618328"/>
            <a:chExt cx="5340376" cy="830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FAEA0D-2F21-432C-9951-5EAEF230528D}"/>
                </a:ext>
              </a:extLst>
            </p:cNvPr>
            <p:cNvSpPr txBox="1"/>
            <p:nvPr/>
          </p:nvSpPr>
          <p:spPr>
            <a:xfrm>
              <a:off x="1675158" y="1618328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cs typeface="Arial" pitchFamily="34" charset="0"/>
                </a:rPr>
                <a:t>05</a:t>
              </a:r>
              <a:endParaRPr lang="ko-KR" altLang="en-US" sz="4800" b="1" dirty="0"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DEE096-87A3-4C93-91F9-49B38BEF4E21}"/>
                </a:ext>
              </a:extLst>
            </p:cNvPr>
            <p:cNvSpPr txBox="1"/>
            <p:nvPr/>
          </p:nvSpPr>
          <p:spPr>
            <a:xfrm>
              <a:off x="2507842" y="1811798"/>
              <a:ext cx="450769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cs typeface="Arial" pitchFamily="34" charset="0"/>
                </a:rPr>
                <a:t>Conclusion</a:t>
              </a:r>
              <a:endParaRPr lang="ko-KR" altLang="en-US" sz="3200" b="1" dirty="0">
                <a:cs typeface="Arial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3227523-45FA-4A43-AABB-E3D45A11F5EE}"/>
              </a:ext>
            </a:extLst>
          </p:cNvPr>
          <p:cNvSpPr/>
          <p:nvPr/>
        </p:nvSpPr>
        <p:spPr>
          <a:xfrm>
            <a:off x="6784670" y="3162867"/>
            <a:ext cx="22971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altLang="ko-KR" sz="1400" dirty="0">
                <a:cs typeface="Arial" pitchFamily="34" charset="0"/>
              </a:rPr>
              <a:t>Theepakorn Jithitikulchai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149428-0A81-468F-BBA2-997350D097D7}"/>
              </a:ext>
            </a:extLst>
          </p:cNvPr>
          <p:cNvSpPr/>
          <p:nvPr/>
        </p:nvSpPr>
        <p:spPr>
          <a:xfrm>
            <a:off x="2679690" y="2468685"/>
            <a:ext cx="1337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altLang="ko-KR" sz="1400" dirty="0">
                <a:cs typeface="Arial" pitchFamily="34" charset="0"/>
              </a:rPr>
              <a:t>Background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altLang="ko-KR" sz="1400" dirty="0">
                <a:cs typeface="Arial" pitchFamily="34" charset="0"/>
              </a:rPr>
              <a:t>Objective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06B471-76F7-4520-A19E-771FF6509F3E}"/>
              </a:ext>
            </a:extLst>
          </p:cNvPr>
          <p:cNvSpPr/>
          <p:nvPr/>
        </p:nvSpPr>
        <p:spPr>
          <a:xfrm>
            <a:off x="2660242" y="3834602"/>
            <a:ext cx="15025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altLang="ko-KR" sz="1400" dirty="0">
                <a:cs typeface="Arial" pitchFamily="34" charset="0"/>
              </a:rPr>
              <a:t>Word2Vec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altLang="ko-KR" sz="1400" dirty="0">
                <a:cs typeface="Arial" pitchFamily="34" charset="0"/>
              </a:rPr>
              <a:t>PCA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r>
              <a:rPr lang="en-US" altLang="ko-KR" sz="1400" dirty="0">
                <a:cs typeface="Arial" pitchFamily="34" charset="0"/>
              </a:rPr>
              <a:t>Normalization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F50589C-6DA4-4D06-953D-1FB39F30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3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54A26-06CF-41DA-A159-4778B825C1FE}"/>
              </a:ext>
            </a:extLst>
          </p:cNvPr>
          <p:cNvSpPr txBox="1"/>
          <p:nvPr/>
        </p:nvSpPr>
        <p:spPr>
          <a:xfrm>
            <a:off x="1028700" y="923869"/>
            <a:ext cx="692376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Background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299EE0C-4CB5-4A51-97FC-FB1DF06B6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8" r="16961" b="18269"/>
          <a:stretch/>
        </p:blipFill>
        <p:spPr>
          <a:xfrm>
            <a:off x="1600200" y="2676971"/>
            <a:ext cx="2133600" cy="2085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9E6A47-0ABF-46DB-9285-D6395AADD521}"/>
              </a:ext>
            </a:extLst>
          </p:cNvPr>
          <p:cNvSpPr txBox="1"/>
          <p:nvPr/>
        </p:nvSpPr>
        <p:spPr>
          <a:xfrm>
            <a:off x="1834895" y="4762500"/>
            <a:ext cx="1753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Human Capital</a:t>
            </a:r>
          </a:p>
        </p:txBody>
      </p:sp>
      <p:pic>
        <p:nvPicPr>
          <p:cNvPr id="2052" name="Picture 4" descr="Disruptive Innovation Cycle | Funding Digital Disruption | Challenge">
            <a:extLst>
              <a:ext uri="{FF2B5EF4-FFF2-40B4-BE49-F238E27FC236}">
                <a16:creationId xmlns:a16="http://schemas.microsoft.com/office/drawing/2014/main" id="{2E22FD05-96E3-48CD-B495-5444852AD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6289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3B0C353-E2E3-40AD-B91A-01D5CB0B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627535"/>
            <a:ext cx="2133599" cy="21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7C6A70-CD33-4E80-84B0-42F0A6EF2A5A}"/>
              </a:ext>
            </a:extLst>
          </p:cNvPr>
          <p:cNvSpPr txBox="1"/>
          <p:nvPr/>
        </p:nvSpPr>
        <p:spPr>
          <a:xfrm>
            <a:off x="4827447" y="4762500"/>
            <a:ext cx="2537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Technology disruption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BBE61-81FC-436B-AA1F-595410F3D65A}"/>
              </a:ext>
            </a:extLst>
          </p:cNvPr>
          <p:cNvSpPr txBox="1"/>
          <p:nvPr/>
        </p:nvSpPr>
        <p:spPr>
          <a:xfrm>
            <a:off x="8603995" y="4762500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In-Demand Skills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7F881-CA78-479D-87EE-A6A915ED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5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E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54A26-06CF-41DA-A159-4778B825C1FE}"/>
              </a:ext>
            </a:extLst>
          </p:cNvPr>
          <p:cNvSpPr txBox="1"/>
          <p:nvPr/>
        </p:nvSpPr>
        <p:spPr>
          <a:xfrm>
            <a:off x="1028700" y="929099"/>
            <a:ext cx="692376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Objective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074" name="Picture 2" descr="Skills | Free Icon">
            <a:extLst>
              <a:ext uri="{FF2B5EF4-FFF2-40B4-BE49-F238E27FC236}">
                <a16:creationId xmlns:a16="http://schemas.microsoft.com/office/drawing/2014/main" id="{E81AB0D2-C7FF-4B6D-AD3B-A45694EB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450" y="33528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C0D0995-9EF4-4490-B2F7-04EA506ED091}"/>
              </a:ext>
            </a:extLst>
          </p:cNvPr>
          <p:cNvGrpSpPr/>
          <p:nvPr/>
        </p:nvGrpSpPr>
        <p:grpSpPr>
          <a:xfrm>
            <a:off x="2330450" y="1923921"/>
            <a:ext cx="1069848" cy="1069848"/>
            <a:chOff x="1821180" y="1348740"/>
            <a:chExt cx="2442973" cy="2279908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74C1424-3CD8-40E4-861D-3036ACD31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1180" y="1348740"/>
              <a:ext cx="694944" cy="69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37E49792-73DC-438D-B222-744D7B3AD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34" y="1348740"/>
              <a:ext cx="694944" cy="69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71DD7AF3-6D3B-4E21-BDF5-F365295F90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209" y="2141222"/>
              <a:ext cx="694944" cy="69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7C6F7337-DEFE-4830-9F71-C41FDF154F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856" y="2141222"/>
              <a:ext cx="694944" cy="69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0B9BC4-0CDE-4EAB-9A05-9D3CEB3A38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1180" y="2933704"/>
              <a:ext cx="694944" cy="69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4">
              <a:extLst>
                <a:ext uri="{FF2B5EF4-FFF2-40B4-BE49-F238E27FC236}">
                  <a16:creationId xmlns:a16="http://schemas.microsoft.com/office/drawing/2014/main" id="{DCB9EBA6-2EEB-4DB2-8AEA-B1CAA7FA2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1180" y="2141222"/>
              <a:ext cx="694944" cy="69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6">
              <a:extLst>
                <a:ext uri="{FF2B5EF4-FFF2-40B4-BE49-F238E27FC236}">
                  <a16:creationId xmlns:a16="http://schemas.microsoft.com/office/drawing/2014/main" id="{C543D78B-CDEC-4384-ADF5-512F8A52D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856" y="2933704"/>
              <a:ext cx="694944" cy="69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8">
              <a:extLst>
                <a:ext uri="{FF2B5EF4-FFF2-40B4-BE49-F238E27FC236}">
                  <a16:creationId xmlns:a16="http://schemas.microsoft.com/office/drawing/2014/main" id="{8AD19143-8E7A-43B8-8116-A0C6B44A5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209" y="2933704"/>
              <a:ext cx="694944" cy="69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0">
              <a:extLst>
                <a:ext uri="{FF2B5EF4-FFF2-40B4-BE49-F238E27FC236}">
                  <a16:creationId xmlns:a16="http://schemas.microsoft.com/office/drawing/2014/main" id="{6B543E75-661A-4566-BD16-B6BB7BE66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209" y="1348740"/>
              <a:ext cx="694944" cy="69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BDA0018F-27CB-4316-A005-53501732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54" y="4778631"/>
            <a:ext cx="1069848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A1CE83-0FF3-4A02-8F94-76CEB4A24A6F}"/>
              </a:ext>
            </a:extLst>
          </p:cNvPr>
          <p:cNvSpPr txBox="1"/>
          <p:nvPr/>
        </p:nvSpPr>
        <p:spPr>
          <a:xfrm>
            <a:off x="3606800" y="2166457"/>
            <a:ext cx="5766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th-TH" sz="3200" dirty="0"/>
              <a:t>แบ่งกลุ่มทักษะพื้นฐานที่สำคัญของแรงงานโดยรวม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360872-EC92-40F8-97D3-E1E6F3A8B700}"/>
              </a:ext>
            </a:extLst>
          </p:cNvPr>
          <p:cNvSpPr/>
          <p:nvPr/>
        </p:nvSpPr>
        <p:spPr>
          <a:xfrm>
            <a:off x="3606800" y="3556879"/>
            <a:ext cx="6649577" cy="65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th-TH" sz="3200" dirty="0">
                <a:latin typeface="Cordia New" panose="020B0304020202020204" pitchFamily="34" charset="-34"/>
                <a:ea typeface="Calibri" panose="020F0502020204030204" pitchFamily="34" charset="0"/>
              </a:rPr>
              <a:t>ศึกษาว่ากลุ่มทักษะใดที่จำเป็นต่อการทำงานในแต่ละอาชีพ</a:t>
            </a:r>
            <a:endParaRPr lang="en-US" sz="3200" dirty="0">
              <a:latin typeface="Cordia New" panose="020B0304020202020204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4D2D17-60A8-4A2B-B86F-8BE10B5158C3}"/>
              </a:ext>
            </a:extLst>
          </p:cNvPr>
          <p:cNvSpPr/>
          <p:nvPr/>
        </p:nvSpPr>
        <p:spPr>
          <a:xfrm>
            <a:off x="3606800" y="4984234"/>
            <a:ext cx="6404317" cy="658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</a:pPr>
            <a:r>
              <a:rPr lang="th-TH" sz="3200" dirty="0">
                <a:latin typeface="Cordia New" panose="020B0304020202020204" pitchFamily="34" charset="-34"/>
                <a:ea typeface="Calibri" panose="020F0502020204030204" pitchFamily="34" charset="0"/>
              </a:rPr>
              <a:t>ศึกษามูลค่าของแต่ละทักษะพื้นฐานตั้งแต่อดีตถึงปัจจุบัน</a:t>
            </a:r>
            <a:endParaRPr lang="en-US" sz="3200" dirty="0">
              <a:latin typeface="Cordia New" panose="020B0304020202020204" pitchFamily="34" charset="-34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7179406-6FFB-4551-9617-391A80B1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0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54A26-06CF-41DA-A159-4778B825C1FE}"/>
              </a:ext>
            </a:extLst>
          </p:cNvPr>
          <p:cNvSpPr txBox="1"/>
          <p:nvPr/>
        </p:nvSpPr>
        <p:spPr>
          <a:xfrm>
            <a:off x="1028700" y="937004"/>
            <a:ext cx="692376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Theepakorn Jithitikulchai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0E9A5-5563-4E41-B2DD-06571EE8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5</a:t>
            </a:fld>
            <a:endParaRPr lang="en-US"/>
          </a:p>
        </p:txBody>
      </p:sp>
      <p:sp>
        <p:nvSpPr>
          <p:cNvPr id="9" name="กล่องข้อความ 6">
            <a:extLst>
              <a:ext uri="{FF2B5EF4-FFF2-40B4-BE49-F238E27FC236}">
                <a16:creationId xmlns:a16="http://schemas.microsoft.com/office/drawing/2014/main" id="{5773C2B0-6FB4-49F1-A379-2323C950A3AD}"/>
              </a:ext>
            </a:extLst>
          </p:cNvPr>
          <p:cNvSpPr txBox="1"/>
          <p:nvPr/>
        </p:nvSpPr>
        <p:spPr>
          <a:xfrm>
            <a:off x="1028700" y="1803303"/>
            <a:ext cx="80664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6" indent="-457206">
              <a:buFont typeface="Wingdings" panose="05000000000000000000" pitchFamily="2" charset="2"/>
              <a:buChar char="§"/>
            </a:pPr>
            <a:r>
              <a:rPr lang="en-US" dirty="0"/>
              <a:t>Occupational Information Network (O*NET)</a:t>
            </a:r>
          </a:p>
          <a:p>
            <a:pPr marL="914356" lvl="1" indent="-457206">
              <a:buFont typeface="Wingdings" panose="05000000000000000000" pitchFamily="2" charset="2"/>
              <a:buChar char="§"/>
            </a:pPr>
            <a:r>
              <a:rPr lang="en-US" dirty="0"/>
              <a:t>𝑁𝑜𝑛−𝑟𝑜𝑢𝑡𝑖𝑛𝑒 𝑐𝑜𝑔𝑛𝑖𝑡𝑖𝑣𝑒 𝑎𝑛𝑎𝑙𝑦𝑡𝑖𝑐𝑎𝑙</a:t>
            </a:r>
          </a:p>
          <a:p>
            <a:pPr marL="914356" lvl="1" indent="-457206">
              <a:buFont typeface="Wingdings" panose="05000000000000000000" pitchFamily="2" charset="2"/>
              <a:buChar char="§"/>
            </a:pPr>
            <a:r>
              <a:rPr lang="en-US" dirty="0"/>
              <a:t>𝑁𝑜𝑛−𝑟𝑜𝑢𝑡𝑖𝑛𝑒 𝑐𝑜𝑔𝑛𝑖𝑡𝑖𝑣𝑒 𝑖𝑛𝑡𝑒𝑟𝑝𝑒𝑟𝑠𝑜𝑛𝑎𝑙</a:t>
            </a:r>
          </a:p>
          <a:p>
            <a:pPr marL="914356" lvl="1" indent="-457206">
              <a:buFont typeface="Wingdings" panose="05000000000000000000" pitchFamily="2" charset="2"/>
              <a:buChar char="§"/>
            </a:pPr>
            <a:r>
              <a:rPr lang="en-US" dirty="0"/>
              <a:t>𝑁𝑜𝑛−𝑟𝑜𝑢𝑡𝑖𝑛𝑒 𝑚𝑎𝑛𝑢𝑎𝑙 𝑝ℎ𝑦𝑠𝑖𝑐𝑎𝑙</a:t>
            </a:r>
          </a:p>
          <a:p>
            <a:pPr marL="914356" lvl="1" indent="-457206">
              <a:buFont typeface="Wingdings" panose="05000000000000000000" pitchFamily="2" charset="2"/>
              <a:buChar char="§"/>
            </a:pPr>
            <a:r>
              <a:rPr lang="en-US" dirty="0"/>
              <a:t>𝑅𝑜𝑢𝑡𝑖𝑛𝑒 𝑐𝑜𝑔𝑛𝑖𝑡𝑖𝑣𝑒</a:t>
            </a:r>
          </a:p>
          <a:p>
            <a:pPr marL="914356" lvl="1" indent="-457206">
              <a:buFont typeface="Wingdings" panose="05000000000000000000" pitchFamily="2" charset="2"/>
              <a:buChar char="§"/>
            </a:pPr>
            <a:r>
              <a:rPr lang="en-US" dirty="0"/>
              <a:t>𝑅𝑜𝑢𝑡𝑖𝑛𝑒 𝑚𝑎𝑛𝑢𝑎𝑙</a:t>
            </a:r>
          </a:p>
          <a:p>
            <a:pPr marL="914356" lvl="1" indent="-457206">
              <a:buFont typeface="Wingdings" panose="05000000000000000000" pitchFamily="2" charset="2"/>
              <a:buChar char="§"/>
            </a:pPr>
            <a:endParaRPr lang="en-US" dirty="0"/>
          </a:p>
          <a:p>
            <a:pPr marL="457156" indent="-457206">
              <a:buFont typeface="Wingdings" panose="05000000000000000000" pitchFamily="2" charset="2"/>
              <a:buChar char="§"/>
            </a:pPr>
            <a:r>
              <a:rPr lang="en-US" dirty="0"/>
              <a:t>Estimation method</a:t>
            </a:r>
          </a:p>
          <a:p>
            <a:pPr marL="914356" lvl="1" indent="-457206">
              <a:buFont typeface="Wingdings" panose="05000000000000000000" pitchFamily="2" charset="2"/>
              <a:buChar char="§"/>
            </a:pPr>
            <a:r>
              <a:rPr lang="en-US" dirty="0" err="1"/>
              <a:t>Recentered</a:t>
            </a:r>
            <a:r>
              <a:rPr lang="en-US" dirty="0"/>
              <a:t> influence function (RIF) estimator</a:t>
            </a:r>
          </a:p>
          <a:p>
            <a:pPr marL="914356" lvl="1" indent="-457206">
              <a:buFont typeface="Wingdings" panose="05000000000000000000" pitchFamily="2" charset="2"/>
              <a:buChar char="§"/>
            </a:pPr>
            <a:endParaRPr lang="en-US" dirty="0"/>
          </a:p>
          <a:p>
            <a:pPr marL="457206" indent="-457206">
              <a:buFont typeface="Wingdings" panose="05000000000000000000" pitchFamily="2" charset="2"/>
              <a:buChar char="§"/>
            </a:pPr>
            <a:r>
              <a:rPr lang="en-US" dirty="0">
                <a:cs typeface="Browallia New" panose="020B0604020202020204" pitchFamily="34" charset="-34"/>
              </a:rPr>
              <a:t>Result (Return on skill)</a:t>
            </a:r>
          </a:p>
          <a:p>
            <a:pPr marL="914356" lvl="1" indent="-457206">
              <a:buFont typeface="Wingdings" panose="05000000000000000000" pitchFamily="2" charset="2"/>
              <a:buChar char=""/>
            </a:pPr>
            <a:r>
              <a:rPr lang="en-US" dirty="0">
                <a:cs typeface="Browallia New" panose="020B0604020202020204" pitchFamily="34" charset="-34"/>
              </a:rPr>
              <a:t>Non-routine analytic, Non-routine interpersonal, Routine cognitive </a:t>
            </a:r>
            <a:endParaRPr lang="en-US" dirty="0"/>
          </a:p>
          <a:p>
            <a:pPr marL="914356" lvl="1" indent="-457206">
              <a:buFont typeface="Wingdings" panose="05000000000000000000" pitchFamily="2" charset="2"/>
              <a:buChar char=""/>
            </a:pPr>
            <a:r>
              <a:rPr lang="en-US" dirty="0">
                <a:cs typeface="Browallia New" panose="020B0604020202020204" pitchFamily="34" charset="-34"/>
              </a:rPr>
              <a:t>Non-routine manual physical, Routine manual</a:t>
            </a:r>
            <a:endParaRPr lang="th-TH" dirty="0">
              <a:cs typeface="Browallia New" panose="020B0604020202020204" pitchFamily="34" charset="-34"/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F08B2D-F64A-4DFB-98D2-D6D4C8E9E1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12" y="1803303"/>
            <a:ext cx="5402006" cy="298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9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21B65-0EF1-4DC7-9C49-47729CD173A4}"/>
              </a:ext>
            </a:extLst>
          </p:cNvPr>
          <p:cNvSpPr txBox="1"/>
          <p:nvPr/>
        </p:nvSpPr>
        <p:spPr>
          <a:xfrm>
            <a:off x="1028700" y="933631"/>
            <a:ext cx="692376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cs typeface="Arial" pitchFamily="34" charset="0"/>
              </a:rPr>
              <a:t>Method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85B63-EA5C-4AB5-9EC4-7E0684E90BC0}"/>
              </a:ext>
            </a:extLst>
          </p:cNvPr>
          <p:cNvSpPr txBox="1"/>
          <p:nvPr/>
        </p:nvSpPr>
        <p:spPr>
          <a:xfrm>
            <a:off x="1962150" y="1695450"/>
            <a:ext cx="8134350" cy="387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Convert “Occupation” in form of </a:t>
            </a:r>
            <a:r>
              <a:rPr lang="en-US" sz="2800" dirty="0"/>
              <a:t>text to vector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Reduce dimension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Occupation vector</a:t>
            </a:r>
            <a:endParaRPr lang="th-TH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Interpret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meaning of each dimensions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/>
              <a:t>Normalize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rating in each skills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</a:t>
            </a:r>
            <a:r>
              <a:rPr lang="en-US" sz="2800" dirty="0"/>
              <a:t> regression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estimate value of each skills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E0EB-A6CF-4151-B700-6472DEDA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2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9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183AC-5987-41C2-B289-2783954B0318}"/>
              </a:ext>
            </a:extLst>
          </p:cNvPr>
          <p:cNvSpPr txBox="1"/>
          <p:nvPr/>
        </p:nvSpPr>
        <p:spPr>
          <a:xfrm>
            <a:off x="1043632" y="736460"/>
            <a:ext cx="11112500" cy="8374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Convert “Occupation” in form of </a:t>
            </a:r>
            <a:r>
              <a:rPr lang="en-US" sz="3600" dirty="0"/>
              <a:t>text to vector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F8804F-D65C-4F52-BF95-690750D235C9}"/>
              </a:ext>
            </a:extLst>
          </p:cNvPr>
          <p:cNvGrpSpPr>
            <a:grpSpLocks noChangeAspect="1"/>
          </p:cNvGrpSpPr>
          <p:nvPr/>
        </p:nvGrpSpPr>
        <p:grpSpPr>
          <a:xfrm>
            <a:off x="1143000" y="3507993"/>
            <a:ext cx="5961364" cy="2214308"/>
            <a:chOff x="0" y="0"/>
            <a:chExt cx="6241733" cy="2225040"/>
          </a:xfrm>
        </p:grpSpPr>
        <p:pic>
          <p:nvPicPr>
            <p:cNvPr id="4" name="table">
              <a:extLst>
                <a:ext uri="{FF2B5EF4-FFF2-40B4-BE49-F238E27FC236}">
                  <a16:creationId xmlns:a16="http://schemas.microsoft.com/office/drawing/2014/main" id="{55AC377B-E924-49F3-80DD-A9C7792DF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333500" cy="2225040"/>
            </a:xfrm>
            <a:prstGeom prst="rect">
              <a:avLst/>
            </a:prstGeom>
          </p:spPr>
        </p:pic>
        <p:pic>
          <p:nvPicPr>
            <p:cNvPr id="5" name="table">
              <a:extLst>
                <a:ext uri="{FF2B5EF4-FFF2-40B4-BE49-F238E27FC236}">
                  <a16:creationId xmlns:a16="http://schemas.microsoft.com/office/drawing/2014/main" id="{88A833DB-C964-4CF0-A3B6-9075B98C8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95563" y="0"/>
              <a:ext cx="3646170" cy="222504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80DD04B-4B52-4C9A-AE08-8DDACA75756B}"/>
                </a:ext>
              </a:extLst>
            </p:cNvPr>
            <p:cNvCxnSpPr/>
            <p:nvPr/>
          </p:nvCxnSpPr>
          <p:spPr>
            <a:xfrm>
              <a:off x="1560862" y="542082"/>
              <a:ext cx="74874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209796F-3280-4D35-A153-5FDBE2A29935}"/>
                </a:ext>
              </a:extLst>
            </p:cNvPr>
            <p:cNvCxnSpPr/>
            <p:nvPr/>
          </p:nvCxnSpPr>
          <p:spPr>
            <a:xfrm>
              <a:off x="1560862" y="917272"/>
              <a:ext cx="74874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E07B545-EEAD-441D-B6E2-EF0D890F25C6}"/>
                </a:ext>
              </a:extLst>
            </p:cNvPr>
            <p:cNvCxnSpPr/>
            <p:nvPr/>
          </p:nvCxnSpPr>
          <p:spPr>
            <a:xfrm>
              <a:off x="1560862" y="1273412"/>
              <a:ext cx="74874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351B1AF-1612-401C-90F6-C707B748A411}"/>
                </a:ext>
              </a:extLst>
            </p:cNvPr>
            <p:cNvCxnSpPr/>
            <p:nvPr/>
          </p:nvCxnSpPr>
          <p:spPr>
            <a:xfrm>
              <a:off x="1560862" y="1646506"/>
              <a:ext cx="74874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E42CC7-BC7D-41B7-9B8A-F1C03D375C60}"/>
              </a:ext>
            </a:extLst>
          </p:cNvPr>
          <p:cNvSpPr txBox="1"/>
          <p:nvPr/>
        </p:nvSpPr>
        <p:spPr>
          <a:xfrm>
            <a:off x="1905000" y="1753957"/>
            <a:ext cx="35478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Why should we convert?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Word2Vec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GloVe</a:t>
            </a:r>
            <a:endParaRPr lang="en-US" sz="2400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36A6349-1A06-4D23-B81C-98E6708B14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0327268"/>
              </p:ext>
            </p:extLst>
          </p:nvPr>
        </p:nvGraphicFramePr>
        <p:xfrm>
          <a:off x="6658267" y="2873692"/>
          <a:ext cx="5533733" cy="3482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C6AD66-9D1E-4E38-8B1B-7907BFD4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9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E19BBE-44A2-4BE5-9E0D-D8B81C0FE4FC}"/>
              </a:ext>
            </a:extLst>
          </p:cNvPr>
          <p:cNvSpPr txBox="1"/>
          <p:nvPr/>
        </p:nvSpPr>
        <p:spPr>
          <a:xfrm>
            <a:off x="1016000" y="775259"/>
            <a:ext cx="11112500" cy="8540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3600" dirty="0"/>
              <a:t>Reduce dimension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Occupation vector</a:t>
            </a:r>
            <a:endParaRPr lang="th-TH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0C3B7E-43B6-429A-B1AD-22551DFB290F}"/>
              </a:ext>
            </a:extLst>
          </p:cNvPr>
          <p:cNvSpPr txBox="1"/>
          <p:nvPr/>
        </p:nvSpPr>
        <p:spPr>
          <a:xfrm>
            <a:off x="1905000" y="1753957"/>
            <a:ext cx="8037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Why is Dimensionality Reduction required?</a:t>
            </a:r>
            <a:endParaRPr lang="th-T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PCA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AF1838-0F21-44B8-8F3C-D56163B4CBAA}"/>
              </a:ext>
            </a:extLst>
          </p:cNvPr>
          <p:cNvGrpSpPr/>
          <p:nvPr/>
        </p:nvGrpSpPr>
        <p:grpSpPr>
          <a:xfrm>
            <a:off x="1225745" y="2746554"/>
            <a:ext cx="9740509" cy="3483864"/>
            <a:chOff x="1143000" y="3152239"/>
            <a:chExt cx="9740509" cy="3483864"/>
          </a:xfrm>
        </p:grpSpPr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B7118F40-4721-434A-9C05-A562B08577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6313589"/>
                </p:ext>
              </p:extLst>
            </p:nvPr>
          </p:nvGraphicFramePr>
          <p:xfrm>
            <a:off x="5072596" y="3152239"/>
            <a:ext cx="5810913" cy="34838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7E22E862-AA83-40E8-A7D7-043AC9B284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1935990"/>
                </p:ext>
              </p:extLst>
            </p:nvPr>
          </p:nvGraphicFramePr>
          <p:xfrm>
            <a:off x="1143000" y="3153194"/>
            <a:ext cx="5533733" cy="34829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1CA53524-DBE8-4F81-9695-F9F0CB500B48}"/>
                </a:ext>
              </a:extLst>
            </p:cNvPr>
            <p:cNvSpPr/>
            <p:nvPr/>
          </p:nvSpPr>
          <p:spPr>
            <a:xfrm>
              <a:off x="5707475" y="4834829"/>
              <a:ext cx="846307" cy="583660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CBFA19A-3A2A-4ECB-947D-9BD3320F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9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44FFC-D28F-4A3D-8D3D-5F437A52B1B8}"/>
              </a:ext>
            </a:extLst>
          </p:cNvPr>
          <p:cNvSpPr txBox="1"/>
          <p:nvPr/>
        </p:nvSpPr>
        <p:spPr>
          <a:xfrm>
            <a:off x="1016000" y="741484"/>
            <a:ext cx="11112500" cy="8374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3600" dirty="0"/>
              <a:t>Interpret 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meaning of each dimensions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EF2A1E1-AD2E-4DBF-8492-A5ED07D1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972" y="1780183"/>
            <a:ext cx="694944" cy="69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C1EB8-3E24-4665-8C03-867B3230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484" y="2577119"/>
            <a:ext cx="776208" cy="695937"/>
          </a:xfrm>
          <a:prstGeom prst="rect">
            <a:avLst/>
          </a:prstGeom>
        </p:spPr>
      </p:pic>
      <p:pic>
        <p:nvPicPr>
          <p:cNvPr id="13" name="Graphic 12" descr="Atom">
            <a:extLst>
              <a:ext uri="{FF2B5EF4-FFF2-40B4-BE49-F238E27FC236}">
                <a16:creationId xmlns:a16="http://schemas.microsoft.com/office/drawing/2014/main" id="{9EB8014D-F540-445D-86B2-3C685DE47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7972" y="3375048"/>
            <a:ext cx="700469" cy="700469"/>
          </a:xfrm>
          <a:prstGeom prst="rect">
            <a:avLst/>
          </a:prstGeom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4A15BFD2-1FAB-4DA2-A254-44A3C778A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972" y="4177509"/>
            <a:ext cx="694944" cy="69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Waiter">
            <a:extLst>
              <a:ext uri="{FF2B5EF4-FFF2-40B4-BE49-F238E27FC236}">
                <a16:creationId xmlns:a16="http://schemas.microsoft.com/office/drawing/2014/main" id="{84C5C106-62CB-4A54-BC7D-ED638B6D48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2447" y="4974445"/>
            <a:ext cx="700469" cy="700469"/>
          </a:xfrm>
          <a:prstGeom prst="rect">
            <a:avLst/>
          </a:prstGeom>
        </p:spPr>
      </p:pic>
      <p:pic>
        <p:nvPicPr>
          <p:cNvPr id="18" name="Graphic 17" descr="Help">
            <a:extLst>
              <a:ext uri="{FF2B5EF4-FFF2-40B4-BE49-F238E27FC236}">
                <a16:creationId xmlns:a16="http://schemas.microsoft.com/office/drawing/2014/main" id="{21D55E17-D5FF-435B-B085-D7046E1A59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2446" y="5771381"/>
            <a:ext cx="700469" cy="7004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A35EBB-26EF-4D49-99EB-4B65F5934911}"/>
              </a:ext>
            </a:extLst>
          </p:cNvPr>
          <p:cNvSpPr txBox="1"/>
          <p:nvPr/>
        </p:nvSpPr>
        <p:spPr>
          <a:xfrm>
            <a:off x="3949700" y="1835267"/>
            <a:ext cx="2001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/>
              <a:t>Leadership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A941F8-A79D-4D67-A0E8-5DA129EBFDC7}"/>
              </a:ext>
            </a:extLst>
          </p:cNvPr>
          <p:cNvSpPr txBox="1"/>
          <p:nvPr/>
        </p:nvSpPr>
        <p:spPr>
          <a:xfrm>
            <a:off x="3949699" y="2632699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/>
              <a:t>Health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B9D0F0-25CB-4271-BEB9-C09BDD23C9B3}"/>
              </a:ext>
            </a:extLst>
          </p:cNvPr>
          <p:cNvSpPr txBox="1"/>
          <p:nvPr/>
        </p:nvSpPr>
        <p:spPr>
          <a:xfrm>
            <a:off x="3949699" y="3475705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/>
              <a:t>Science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02AF57-E62F-485C-B6D8-039E00933D31}"/>
              </a:ext>
            </a:extLst>
          </p:cNvPr>
          <p:cNvSpPr txBox="1"/>
          <p:nvPr/>
        </p:nvSpPr>
        <p:spPr>
          <a:xfrm>
            <a:off x="3949699" y="4232593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/>
              <a:t>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C2521-82E0-4C0B-A67E-A263984E3D76}"/>
              </a:ext>
            </a:extLst>
          </p:cNvPr>
          <p:cNvSpPr txBox="1"/>
          <p:nvPr/>
        </p:nvSpPr>
        <p:spPr>
          <a:xfrm>
            <a:off x="3951338" y="5032291"/>
            <a:ext cx="1381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/>
              <a:t>Service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93A568-1E4F-428D-9EE7-3CAEFE64BDF5}"/>
              </a:ext>
            </a:extLst>
          </p:cNvPr>
          <p:cNvSpPr txBox="1"/>
          <p:nvPr/>
        </p:nvSpPr>
        <p:spPr>
          <a:xfrm>
            <a:off x="3949699" y="5831989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/>
              <a:t>Unknown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86F1D10-36D1-4E61-931B-88521769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7F748-94CA-46B8-B63A-90DD835B028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AC8A1BB-95F9-4118-9EA2-B51739FE9B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091595"/>
              </p:ext>
            </p:extLst>
          </p:nvPr>
        </p:nvGraphicFramePr>
        <p:xfrm>
          <a:off x="4641880" y="1866435"/>
          <a:ext cx="7148225" cy="4418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400570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616</Words>
  <Application>Microsoft Office PowerPoint</Application>
  <PresentationFormat>Widescreen</PresentationFormat>
  <Paragraphs>130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Cordia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Pakawat Panyakorn</dc:creator>
  <cp:lastModifiedBy>Pakawat Panyakorn</cp:lastModifiedBy>
  <cp:revision>48</cp:revision>
  <dcterms:created xsi:type="dcterms:W3CDTF">2020-05-14T03:18:02Z</dcterms:created>
  <dcterms:modified xsi:type="dcterms:W3CDTF">2020-05-15T03:44:41Z</dcterms:modified>
</cp:coreProperties>
</file>