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10803-C716-1B33-74AF-4A7DF6CF9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73CCC8-3061-417C-2F55-1F876756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C303D-5CC4-1E38-66BC-F5DB1C83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0AD7E-7DAB-C213-7764-F6BF0318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FC1DE-4CFD-57B5-5C99-DC4F91CC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EB04A-33D5-244E-F4E3-9DFC6432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CD68F7-87DB-9887-0D51-9241511BD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EFC4B-B9CE-E865-F6F6-3BB3B977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28215-FFAF-F508-39F5-8051BCB9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A0465-1087-D99A-DE96-08E535B8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464C4-13AA-F04D-41CC-C96C6EDC7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310F2E-9898-C548-6C2A-3468BA90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AFA57-A1B5-01FA-B3B7-6767C205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D81A8-C28F-2539-87F5-59109063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81D37-4FDC-EFB6-BE8E-9780B077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32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2A5BF-2B37-2A97-1608-40A29019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DF8BA-8F78-E1C4-F00E-FD3CD4DA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CB9A2-F53F-4263-C5FB-3A521226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BDFD6-CA09-5740-7E1C-D75EE02E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3301F-94C3-0747-7FFB-99838BE6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69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E5E40-5BE9-9A94-5B3F-524B153B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46E9C0-BCD8-66D2-240E-D13337FE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C8B7F4-8878-77FB-F9FC-53F9C06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C31443-52FB-7CC8-AA82-4EBEEFD8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16F15-CFC1-60B5-FA08-53BF7BB1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5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F0D23-AE27-60CA-3198-B59449F4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7F1EDF-CA95-DDD1-36AF-73C2AA5C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81BA40-B897-AF35-14AE-13C709E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715BC-4435-C62C-7823-F9538822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80F5D-DC91-3BB2-816F-801D854E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7E0044-49EA-610B-B4A8-957A6879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4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DE47D-D00D-E52D-45B4-107C200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FF9AA-0A4B-1DA4-1078-0BDD1D1F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814AC2-378A-C117-B908-4CDAF498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4F5604-886B-9299-B6F4-2D1D7B4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F42FC5-1AA3-FE87-A9A5-2FFC1E7D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6B3C22-7419-E7A9-E452-C92693FA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E630C6-1237-2FFF-D5D6-7EC7BC6F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E4533E-BC6A-2071-8037-C0251493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08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C3228-17C3-BAC7-1DDD-FB3D850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037D9E-6CDD-65C7-9B91-D07F488B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86FC7F-AADF-B57F-919C-1D1A7A67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EFF71A-25DF-6E62-008D-331CC377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6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A2E3C5-58E6-EEFD-401F-0762415C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8B858B-F334-06C2-A5BF-82EF4A69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94F55-EFBB-3C39-3DD8-8C8E1836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31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00A23-78A1-E65D-782B-E7E4206B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62EA5-FF85-D09C-BF5A-D5E2EED3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CCF9A6-BEF2-9FBC-2E68-7F720FA5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0ADA6-8447-D2C8-C234-4C905696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8ECA6-D7F9-2954-EAD2-05544FDC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4CD6F-B419-A6F4-7FE2-D90DB65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3AD08-80A5-E202-C314-C5297411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F6A5D4-FDD8-7E95-BB10-F50DD328A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C2D5F-6D30-7C34-E955-B238EC75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856E1-4461-D680-2493-2F55CEEA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9B52F-A49E-1527-62A3-56756BD9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012BF-B369-8850-B4EC-CA20775F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B2F494-7D73-6307-2C31-28F66204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303F8-B86B-89B3-6878-4FA686ED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C4946-791C-A4D0-2AC1-8325A579D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95053-4469-4D63-A3FA-39B1930FED6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5D4C9-0E74-3896-A508-32F7BF93C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8438B-62F2-DC76-C1C4-2C681592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1B8A72-D5B1-CB3E-A17A-72E1C598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1152938"/>
            <a:ext cx="3234094" cy="1785841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CA9D4F14-E939-DE53-EF62-DF3F58C71E5A}"/>
              </a:ext>
            </a:extLst>
          </p:cNvPr>
          <p:cNvSpPr/>
          <p:nvPr/>
        </p:nvSpPr>
        <p:spPr>
          <a:xfrm>
            <a:off x="4491113" y="1654919"/>
            <a:ext cx="490330" cy="7818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F4C8F7-4A2A-05FC-6A31-A89CA10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15" y="1152938"/>
            <a:ext cx="4194314" cy="1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7F0371-E66D-D8CC-5D01-58E4A1A9BA80}"/>
              </a:ext>
            </a:extLst>
          </p:cNvPr>
          <p:cNvGrpSpPr/>
          <p:nvPr/>
        </p:nvGrpSpPr>
        <p:grpSpPr>
          <a:xfrm>
            <a:off x="2146853" y="2418521"/>
            <a:ext cx="6977269" cy="2252872"/>
            <a:chOff x="2146853" y="2418521"/>
            <a:chExt cx="6977269" cy="225287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65C7BD08-F7A6-86F4-A280-A36C1390D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469" r="51143" b="50115"/>
            <a:stretch>
              <a:fillRect/>
            </a:stretch>
          </p:blipFill>
          <p:spPr>
            <a:xfrm>
              <a:off x="2146853" y="2418521"/>
              <a:ext cx="3313043" cy="1683026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ABB77EC-A1C1-6146-0BFE-12E355D06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3998" r="51143"/>
            <a:stretch>
              <a:fillRect/>
            </a:stretch>
          </p:blipFill>
          <p:spPr>
            <a:xfrm>
              <a:off x="5811079" y="2418521"/>
              <a:ext cx="3313043" cy="1704718"/>
            </a:xfrm>
            <a:prstGeom prst="rect">
              <a:avLst/>
            </a:prstGeom>
          </p:spPr>
        </p:pic>
        <p:sp>
          <p:nvSpPr>
            <p:cNvPr id="4" name="吹き出し: 四角形 3">
              <a:extLst>
                <a:ext uri="{FF2B5EF4-FFF2-40B4-BE49-F238E27FC236}">
                  <a16:creationId xmlns:a16="http://schemas.microsoft.com/office/drawing/2014/main" id="{A2A49816-0989-60AD-BB96-96F1FE477E41}"/>
                </a:ext>
              </a:extLst>
            </p:cNvPr>
            <p:cNvSpPr/>
            <p:nvPr/>
          </p:nvSpPr>
          <p:spPr>
            <a:xfrm>
              <a:off x="3803374" y="4352456"/>
              <a:ext cx="3519777" cy="318937"/>
            </a:xfrm>
            <a:prstGeom prst="wedgeRectCallout">
              <a:avLst>
                <a:gd name="adj1" fmla="val -9130"/>
                <a:gd name="adj2" fmla="val -111068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上下（左右）で異なる断面を指定可能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00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7EAA10-4A6D-22F2-06DE-8345D6EF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33" y="1362491"/>
            <a:ext cx="6830632" cy="39503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1B603D-34B9-C46B-C44D-9C035A4E5A7C}"/>
              </a:ext>
            </a:extLst>
          </p:cNvPr>
          <p:cNvSpPr/>
          <p:nvPr/>
        </p:nvSpPr>
        <p:spPr>
          <a:xfrm>
            <a:off x="5453270" y="1921565"/>
            <a:ext cx="3273287" cy="25179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E627333-E750-94FE-97F4-8E3762F2C187}"/>
              </a:ext>
            </a:extLst>
          </p:cNvPr>
          <p:cNvSpPr/>
          <p:nvPr/>
        </p:nvSpPr>
        <p:spPr>
          <a:xfrm>
            <a:off x="5869388" y="2404386"/>
            <a:ext cx="2441050" cy="318937"/>
          </a:xfrm>
          <a:prstGeom prst="wedgeRectCallout">
            <a:avLst>
              <a:gd name="adj1" fmla="val -26073"/>
              <a:gd name="adj2" fmla="val -10899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対応する線同士を同時に加工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FCA29D2-C50E-6473-3704-ABCC97887BD6}"/>
              </a:ext>
            </a:extLst>
          </p:cNvPr>
          <p:cNvSpPr/>
          <p:nvPr/>
        </p:nvSpPr>
        <p:spPr>
          <a:xfrm>
            <a:off x="5453270" y="3267765"/>
            <a:ext cx="3273287" cy="25179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2E837E8-14DA-9348-B2B7-C2DDDE268AF4}"/>
              </a:ext>
            </a:extLst>
          </p:cNvPr>
          <p:cNvSpPr/>
          <p:nvPr/>
        </p:nvSpPr>
        <p:spPr>
          <a:xfrm>
            <a:off x="5869387" y="3712486"/>
            <a:ext cx="2673479" cy="318937"/>
          </a:xfrm>
          <a:prstGeom prst="wedgeRectCallout">
            <a:avLst>
              <a:gd name="adj1" fmla="val -26073"/>
              <a:gd name="adj2" fmla="val -10899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線の分割／結合／削除をサポート</a:t>
            </a:r>
          </a:p>
        </p:txBody>
      </p:sp>
    </p:spTree>
    <p:extLst>
      <p:ext uri="{BB962C8B-B14F-4D97-AF65-F5344CB8AC3E}">
        <p14:creationId xmlns:p14="http://schemas.microsoft.com/office/powerpoint/2010/main" val="204571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0B31C3-ADD4-4962-5670-26202B8B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45" y="1566333"/>
            <a:ext cx="3638183" cy="23133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B4D9004-4D04-2771-7FBF-3CA3D3E3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89" y="1566333"/>
            <a:ext cx="3480249" cy="231336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EFBB369-576D-88A2-7C6B-D3365E309CED}"/>
              </a:ext>
            </a:extLst>
          </p:cNvPr>
          <p:cNvSpPr/>
          <p:nvPr/>
        </p:nvSpPr>
        <p:spPr>
          <a:xfrm>
            <a:off x="4741428" y="2332077"/>
            <a:ext cx="490330" cy="7818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2069EB-0E9E-631A-E393-688361EBD3ED}"/>
              </a:ext>
            </a:extLst>
          </p:cNvPr>
          <p:cNvSpPr txBox="1"/>
          <p:nvPr/>
        </p:nvSpPr>
        <p:spPr>
          <a:xfrm>
            <a:off x="2559050" y="977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補正前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BBE693-C5F9-B69A-E94B-8F6980E48D7C}"/>
              </a:ext>
            </a:extLst>
          </p:cNvPr>
          <p:cNvSpPr txBox="1"/>
          <p:nvPr/>
        </p:nvSpPr>
        <p:spPr>
          <a:xfrm>
            <a:off x="6686531" y="977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補正後</a:t>
            </a:r>
          </a:p>
        </p:txBody>
      </p:sp>
    </p:spTree>
    <p:extLst>
      <p:ext uri="{BB962C8B-B14F-4D97-AF65-F5344CB8AC3E}">
        <p14:creationId xmlns:p14="http://schemas.microsoft.com/office/powerpoint/2010/main" val="34106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EB33D2-DD01-60B6-651A-28A6CDF5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01" y="1327150"/>
            <a:ext cx="4946100" cy="4495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CB7919B-6906-86B0-B833-9FF69AFD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831" y="1327150"/>
            <a:ext cx="4243632" cy="4495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DADD98-BEB1-4C3A-156C-D873518C5BD8}"/>
              </a:ext>
            </a:extLst>
          </p:cNvPr>
          <p:cNvSpPr txBox="1"/>
          <p:nvPr/>
        </p:nvSpPr>
        <p:spPr>
          <a:xfrm>
            <a:off x="2749550" y="850384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2D</a:t>
            </a:r>
            <a:r>
              <a:rPr lang="ja-JP" altLang="en-US" dirty="0"/>
              <a:t>でのパスチェック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A289D0-F951-AE40-2967-8DFB5BB8DB1E}"/>
              </a:ext>
            </a:extLst>
          </p:cNvPr>
          <p:cNvSpPr txBox="1"/>
          <p:nvPr/>
        </p:nvSpPr>
        <p:spPr>
          <a:xfrm>
            <a:off x="7435103" y="850384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3D</a:t>
            </a:r>
            <a:r>
              <a:rPr lang="ja-JP" altLang="en-US" dirty="0"/>
              <a:t>でのパスチェック</a:t>
            </a:r>
          </a:p>
        </p:txBody>
      </p:sp>
    </p:spTree>
    <p:extLst>
      <p:ext uri="{BB962C8B-B14F-4D97-AF65-F5344CB8AC3E}">
        <p14:creationId xmlns:p14="http://schemas.microsoft.com/office/powerpoint/2010/main" val="31782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</Words>
  <Application>Microsoft Office PowerPoint</Application>
  <PresentationFormat>ワイド画面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naoto hirabayashi</dc:creator>
  <cp:lastModifiedBy>naoto hirabayashi</cp:lastModifiedBy>
  <cp:revision>4</cp:revision>
  <dcterms:created xsi:type="dcterms:W3CDTF">2025-09-19T09:09:34Z</dcterms:created>
  <dcterms:modified xsi:type="dcterms:W3CDTF">2025-09-25T09:19:49Z</dcterms:modified>
</cp:coreProperties>
</file>