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2D9D-9A6D-135F-0728-6A6FE3A2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E51AF-6139-FE0F-9553-90FF544D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DF20-908D-BEF2-AE10-FA4DC684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8C23-C7E6-0767-553F-3E8E4A81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9275-8CA7-6F3A-29D8-0091152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80C8-9A48-B7DD-0C51-27B348B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3948F-A5BA-84B3-6941-9CA248DA8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5260-6077-EBE7-4421-35F70522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781D-BC43-E0EE-A907-A7D98760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6DAD-912E-11D0-48A2-48EC0B22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8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C66FC-A1F2-5A95-E388-6C7EF5BCD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872CB-9CF5-711C-5D66-0724A2583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A9EC-1073-DD7B-7FDC-956F80CE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42C8C-C930-98D9-D10C-0E0AB44D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4D503-21FC-8F7D-2F98-7790A55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0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596E-C935-E269-07CB-3EA609FC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E5F3-9530-C241-77FB-EE027C16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AF74-D94B-A68D-1F82-A5787371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58F3-AF6F-237B-3BEB-B4BB94A3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E998-02D9-236F-6A3B-49B365E1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0023-73FE-590D-2C95-52B075B1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A12E-B6F0-EB7E-49BD-F0F2F782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6664-4266-0DEB-AC19-735E2234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8C44-4759-ADF1-6FA5-8B403B6C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809B-88A9-64EF-D9DE-47589EE5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72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6B46-AD78-63B4-8E4A-F3CD126E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B105-7D97-BA57-67A9-867120F04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2DB9F-3778-413E-5509-3EB4A8B8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29EE-134F-0B19-360F-7A679833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0B220-43EE-E6D6-FC04-04352B2F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8352-AE3E-A42B-97F5-F53FA189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0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D965-A4B4-0CF6-2B26-E4AF0211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4FD5C-FB79-464D-A547-3162852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9722-C185-B234-816C-DD24C2905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B279F-88EA-0E93-F231-A696BF91C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0EC41-2091-4866-C28D-08297FC93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B8367-484C-39FE-A73C-739360D3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AC7CE-989C-9AFA-1F50-129F307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3FE1F-0927-D93C-B54E-AA129939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2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993B-1EED-5C53-9C64-0D51DD4C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711E-4293-5299-2343-0D47AA77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0C732-7F1A-9F9A-3EF5-9514BC54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4AF9-A592-7EA1-9712-1E6A09B7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4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F1993-2E8F-6EA8-0C83-3DFAD41C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AF33E-A7AD-9F44-89AE-B6FA9665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96649-4506-3886-2D38-55A91112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4759-1600-F845-81DC-A8CFBFFB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BC45-5DA8-8C4E-638F-24E9B844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B43B5-C125-79A2-5D7C-6C955C08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3477B-E51E-17E0-68EC-71222EDA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B45E2-1C01-028C-1F01-62049613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84A44-C223-5A05-ED7F-6BA506F0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7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EC52-E51A-A0DE-BD7E-10C33686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7FAA6-9130-6250-9192-B17657E46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37A7-9B44-69E5-85EA-AE11C0C08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21C02-0CDE-6D44-A5A8-D3AD344E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9058-C2AD-DD2E-C2E6-54F880AA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AB70-799D-E672-B9C2-6C851EA6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6572F-9532-393F-F253-615B2EE9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A030-4600-DA54-290E-00E21D9B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783C-5B41-6E1A-9DDB-A03CC8ECE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9E5EC-1395-4066-A427-D0D180C13530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C493-2031-8AA5-7C92-1D1D08DF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7A55-28B8-5448-B4EA-2FF6347E2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AEC75-177A-4178-B0A3-E0F5BA41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0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E973-42A2-92C9-C267-BA8B9D39F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Credit Card Fraud Detection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257F-905C-F024-2C7D-56835E1E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| Power Bi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106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98DD-54FD-BC00-39F9-2C8042F9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FAAD-E9FD-220C-5700-FC926F94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Detect fraudulent transactions using python and power bi.</a:t>
            </a:r>
          </a:p>
          <a:p>
            <a:r>
              <a:rPr lang="en-US" dirty="0"/>
              <a:t>Dataset overview: 284,807 transactions</a:t>
            </a:r>
          </a:p>
          <a:p>
            <a:r>
              <a:rPr lang="en-US" dirty="0"/>
              <a:t>Columns: </a:t>
            </a:r>
          </a:p>
          <a:p>
            <a:pPr marL="0" indent="0">
              <a:buNone/>
            </a:pPr>
            <a:r>
              <a:rPr lang="en-US" dirty="0"/>
              <a:t>      Time, Amount: transaction metadata</a:t>
            </a:r>
          </a:p>
          <a:p>
            <a:pPr marL="0" indent="0">
              <a:buNone/>
            </a:pPr>
            <a:r>
              <a:rPr lang="en-US" dirty="0"/>
              <a:t>      V1 to V28: Confidential customer info</a:t>
            </a:r>
          </a:p>
          <a:p>
            <a:pPr marL="0" indent="0">
              <a:buNone/>
            </a:pPr>
            <a:r>
              <a:rPr lang="en-US" dirty="0"/>
              <a:t>      Class: 0=normal, 1=fraud</a:t>
            </a:r>
          </a:p>
          <a:p>
            <a:r>
              <a:rPr lang="en-US" dirty="0"/>
              <a:t>Tool used: Python (Pandas, matplotlib, seaborn),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02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65F-0005-C10A-7855-7911123C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 (Python)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2207-33F8-E8E0-46F9-9AC718A3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the data</a:t>
            </a:r>
          </a:p>
          <a:p>
            <a:r>
              <a:rPr lang="en-US" dirty="0"/>
              <a:t>Checked Basic information about dataset</a:t>
            </a:r>
          </a:p>
          <a:p>
            <a:r>
              <a:rPr lang="en-US" dirty="0"/>
              <a:t>No null or missing values or checked data distribution</a:t>
            </a:r>
          </a:p>
          <a:p>
            <a:r>
              <a:rPr lang="en-US" dirty="0"/>
              <a:t>Visualization: KDE plot, hist plot, box plot</a:t>
            </a:r>
          </a:p>
          <a:p>
            <a:r>
              <a:rPr lang="en-US" dirty="0"/>
              <a:t>Checked number of outliers in amount.</a:t>
            </a:r>
          </a:p>
        </p:txBody>
      </p:sp>
    </p:spTree>
    <p:extLst>
      <p:ext uri="{BB962C8B-B14F-4D97-AF65-F5344CB8AC3E}">
        <p14:creationId xmlns:p14="http://schemas.microsoft.com/office/powerpoint/2010/main" val="237939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B733-C7AC-69CA-8045-B8DE121C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Power Bi Dashboard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6ACC-1D75-4B8B-DC01-A7E7ECC1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Cards: Total Transactions(284.41K), Fraud Count(492), Fraud Rate(0.17%).</a:t>
            </a:r>
          </a:p>
          <a:p>
            <a:r>
              <a:rPr lang="en-US" dirty="0"/>
              <a:t>Pie Chart: Class Distribution (Fraud vs normal)</a:t>
            </a:r>
          </a:p>
          <a:p>
            <a:r>
              <a:rPr lang="en-US" dirty="0"/>
              <a:t>Bar Charts: Count by hour and amount segmented by class.</a:t>
            </a:r>
          </a:p>
          <a:p>
            <a:r>
              <a:rPr lang="en-US" dirty="0"/>
              <a:t>Filters: Interactive slicers by class labels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1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CB0D-C356-4A0C-FB4E-21C7156F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CCB3-C49E-6762-F007-D813C517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Fraudulent transactions are rare but follow identifiable patterns in amount, time and distribution.</a:t>
            </a:r>
          </a:p>
          <a:p>
            <a:r>
              <a:rPr lang="en-US" dirty="0"/>
              <a:t>Power Bi Dashboard are effective in communicating these insights visually and interactively.</a:t>
            </a:r>
          </a:p>
          <a:p>
            <a:r>
              <a:rPr lang="en-US" dirty="0"/>
              <a:t>Such analysis is crucial for banks and financial institutions to reduce financial risk and protect customer assets.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0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Credit Card Fraud Detection</vt:lpstr>
      <vt:lpstr>Project Overview</vt:lpstr>
      <vt:lpstr>EDA (Python)</vt:lpstr>
      <vt:lpstr>Power Bi Dashboard Overview</vt:lpstr>
      <vt:lpstr>Key Insights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Shyamkunwar</dc:creator>
  <cp:lastModifiedBy>Anil Shyamkunwar</cp:lastModifiedBy>
  <cp:revision>2</cp:revision>
  <dcterms:created xsi:type="dcterms:W3CDTF">2025-07-25T05:58:43Z</dcterms:created>
  <dcterms:modified xsi:type="dcterms:W3CDTF">2025-07-25T07:22:43Z</dcterms:modified>
</cp:coreProperties>
</file>