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0B08-2DC4-F825-A770-DCD828C97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B1132-7EE9-EA92-5CBC-060C36D09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5C207-D268-E90D-441C-5EDC1CCA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2447-BB10-4454-BBD9-D1317072A06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05314-A14E-D3F9-BFE7-7B37D814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B66B4-5284-B888-F002-7AC9E9A8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4E02-5F5A-44A4-BE3E-4DFF4FE2F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68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993C-269C-C6F1-7758-AB1E53B2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CBD6F-3DBD-9B57-6BB9-958646270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159A-ACF3-5546-B201-E9CB03AB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2447-BB10-4454-BBD9-D1317072A06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2A141-116C-2159-E3C9-80B1881B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DA80C-6EF7-110C-88EC-59554F12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4E02-5F5A-44A4-BE3E-4DFF4FE2F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69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9BA983-A05B-4C99-9BCB-BCD1CE5B6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9FEC8-9205-0ED4-7FFB-10C8B8755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5EDCC-2D2D-EF41-CBC3-81D9238C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2447-BB10-4454-BBD9-D1317072A06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75BA9-CDDA-8910-4023-D61629C0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41564-A837-73A4-39D1-C743FB39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4E02-5F5A-44A4-BE3E-4DFF4FE2F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39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2500-0E9F-B854-4574-91A0E4AF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A9984-76E0-E9EF-BC96-2AEA490DC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15D5-00B7-AE16-2FFE-95FD1B19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2447-BB10-4454-BBD9-D1317072A06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07EF3-8343-392E-6BCA-5DBE66CB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078CC-216B-5D35-5731-AF9BF498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4E02-5F5A-44A4-BE3E-4DFF4FE2F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89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C8FC-1C7B-2A28-418F-A03085B4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33253-2308-C63F-4F2B-D61B0BA5B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916B4-4543-0D50-731B-44B88E66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2447-BB10-4454-BBD9-D1317072A06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5E6C0-BC9A-1F06-1563-331A24D9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3CFB1-E813-8A66-3074-5ACF1333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4E02-5F5A-44A4-BE3E-4DFF4FE2F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01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C84D-DA60-E318-36DE-5D2310FA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7A4E5-57D2-F790-515E-9E70D6D92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C3BF4-7249-C2FD-242B-C04915706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0CD02-10FF-5A30-3AF8-12267857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2447-BB10-4454-BBD9-D1317072A06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7F562-554D-4995-200D-47A8FC2C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9BD06-01C6-6457-CC15-282A66E1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4E02-5F5A-44A4-BE3E-4DFF4FE2F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70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655F-DA6F-EA96-1B98-A95FF348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5130C-EDFE-5F82-A542-0B9091C85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474D7-CCA3-BBAF-F77B-2DEA9984F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966C5-9EFD-8728-0D43-81833DE7D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75D09-B9B7-E082-4784-35475C259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3C705-721B-D9DD-8E2E-06BDD4BF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2447-BB10-4454-BBD9-D1317072A06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64A4B6-491A-42A3-5BA6-619B2601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880FF-1BD3-DA40-6FED-071ACE8E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4E02-5F5A-44A4-BE3E-4DFF4FE2F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56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1932-7DED-AB2D-45FE-BBD55FDE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13A086-209E-707A-C81F-DAA7D526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2447-BB10-4454-BBD9-D1317072A06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EC90A-120A-29D9-019D-D331591B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37392-6FED-016B-AB6E-3004D27B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4E02-5F5A-44A4-BE3E-4DFF4FE2F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39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37BD2-779F-3947-C045-D795D22C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2447-BB10-4454-BBD9-D1317072A06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06F1E2-915F-8572-FB6D-A0C0FE44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0506F-3039-CB29-C785-947E97E6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4E02-5F5A-44A4-BE3E-4DFF4FE2F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06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8D0C-B8F1-FD17-B79E-5CBAADE6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9F663-288B-B7AB-281B-303554793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B18DD-C8EF-0CA2-AC16-A40DFB54E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C8B03-243E-6348-8A50-9E9A4AA8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2447-BB10-4454-BBD9-D1317072A06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95284-B57C-1B4E-A645-725CCF881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0A9A7-95DE-9CE1-348B-00683B04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4E02-5F5A-44A4-BE3E-4DFF4FE2F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6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5E4A-174F-F261-3379-999388A0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067FD-48C5-0E5C-E922-E8263E0BE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64EA3-9422-7871-3A6D-565753D78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A8CC3-D254-5A70-B722-D8DC0350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2447-BB10-4454-BBD9-D1317072A06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811BA-DAEE-782B-B3A3-6D4A1E75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07A83-9551-6636-728C-5849678A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44E02-5F5A-44A4-BE3E-4DFF4FE2F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22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49C1A1-E68C-F62B-9C28-96C722B8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23C5C-AF45-0A15-A4EE-4816A2B18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9478A-FC32-EB05-9213-F2A677F0D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F2447-BB10-4454-BBD9-D1317072A06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2273-53FE-BA32-E975-32B16296B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D9FC5-94A0-F7D5-9EBF-2E1D46C1B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B44E02-5F5A-44A4-BE3E-4DFF4FE2F4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08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82DB-16C3-5E37-F4C9-539088D5E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Titanic Survival SQL Data Analysis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61FDC-EDA4-51C6-1A77-A5427C5493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SQL Project 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31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56D1-9F26-3726-A2AA-9B2C063B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C4348-137B-FB6C-C296-571A7E1A7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Kaggle Titanic Dataset</a:t>
            </a:r>
          </a:p>
          <a:p>
            <a:r>
              <a:rPr lang="en-IN" dirty="0"/>
              <a:t>Columns: PassengerId, Survived, </a:t>
            </a:r>
            <a:r>
              <a:rPr lang="en-IN" dirty="0" err="1"/>
              <a:t>Pclass</a:t>
            </a:r>
            <a:r>
              <a:rPr lang="en-IN" dirty="0"/>
              <a:t>, Name, Sex, Age, </a:t>
            </a:r>
            <a:r>
              <a:rPr lang="en-IN" dirty="0" err="1"/>
              <a:t>SibSp</a:t>
            </a:r>
            <a:r>
              <a:rPr lang="en-IN" dirty="0"/>
              <a:t>, Parch, Ticket, Fare, Cabin, Embarked</a:t>
            </a:r>
          </a:p>
          <a:p>
            <a:r>
              <a:rPr lang="en-IN" dirty="0"/>
              <a:t>Objective: Perform SQL-based analysis to uncover survival trends.</a:t>
            </a:r>
          </a:p>
        </p:txBody>
      </p:sp>
    </p:spTree>
    <p:extLst>
      <p:ext uri="{BB962C8B-B14F-4D97-AF65-F5344CB8AC3E}">
        <p14:creationId xmlns:p14="http://schemas.microsoft.com/office/powerpoint/2010/main" val="372901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71B3-9A6B-581D-3AC5-722553F7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and Environment Setup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ABFEA-74A6-78E9-F97C-4435055F6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Tools: MySQL Workbench</a:t>
            </a:r>
          </a:p>
          <a:p>
            <a:r>
              <a:rPr lang="en-US" dirty="0"/>
              <a:t>Load Data using import command.</a:t>
            </a:r>
          </a:p>
          <a:p>
            <a:r>
              <a:rPr lang="en-US" dirty="0"/>
              <a:t>Schema: create table </a:t>
            </a:r>
            <a:r>
              <a:rPr lang="en-US" dirty="0" err="1"/>
              <a:t>titanic_dataset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EAE1F-9A8E-1884-9AC7-8AFF8BD66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758" y="3429000"/>
            <a:ext cx="2322288" cy="302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9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08B2-1ABB-72B4-569E-BA24F598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Overall Survival Statistics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423D5-1CF3-EE6C-03AD-6E6360B3B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0301"/>
            <a:ext cx="10515600" cy="4542573"/>
          </a:xfrm>
        </p:spPr>
        <p:txBody>
          <a:bodyPr/>
          <a:lstStyle/>
          <a:p>
            <a:r>
              <a:rPr lang="en-US" dirty="0"/>
              <a:t>SQL Query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Output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Insights</a:t>
            </a:r>
          </a:p>
          <a:p>
            <a:pPr marL="0" indent="0">
              <a:buNone/>
            </a:pPr>
            <a:r>
              <a:rPr lang="en-IN" dirty="0"/>
              <a:t>    Classifies Passengers into Survived(1) and not survived(0).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close up of text&#10;&#10;AI-generated content may be incorrect.">
            <a:extLst>
              <a:ext uri="{FF2B5EF4-FFF2-40B4-BE49-F238E27FC236}">
                <a16:creationId xmlns:a16="http://schemas.microsoft.com/office/drawing/2014/main" id="{AD730C82-4635-3945-378E-1A03C0A15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34" y="2412891"/>
            <a:ext cx="3191320" cy="876422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4D5196E-1628-3B8A-663E-C45F371B0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34" y="4001210"/>
            <a:ext cx="1362265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0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EB7B-32A0-D382-637B-34650F0E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Gender-Based Survival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165C1-E5A6-AC54-39A1-0A3078211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97"/>
            <a:ext cx="10515600" cy="4623466"/>
          </a:xfrm>
        </p:spPr>
        <p:txBody>
          <a:bodyPr>
            <a:normAutofit/>
          </a:bodyPr>
          <a:lstStyle/>
          <a:p>
            <a:r>
              <a:rPr lang="en-US" dirty="0"/>
              <a:t>SQL Query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Output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Insights</a:t>
            </a:r>
          </a:p>
          <a:p>
            <a:pPr marL="0" indent="0">
              <a:buNone/>
            </a:pPr>
            <a:r>
              <a:rPr lang="en-IN" dirty="0"/>
              <a:t>   Female had a higher survival rate.</a:t>
            </a:r>
          </a:p>
        </p:txBody>
      </p:sp>
      <p:pic>
        <p:nvPicPr>
          <p:cNvPr id="5" name="Picture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C4C6DBA6-89B6-A13E-6803-9DE6401CB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51" y="2036710"/>
            <a:ext cx="7773485" cy="1467055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163D19B-0A81-4386-9A46-98318259B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41" y="4163994"/>
            <a:ext cx="3953427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5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2C1C-C96D-890A-4B5A-FFF816BF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Class-wise Survival Rate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046C3-B9DF-EE53-2D36-3EE402B07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SQL Query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Output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Insights</a:t>
            </a:r>
          </a:p>
          <a:p>
            <a:pPr marL="0" indent="0">
              <a:buNone/>
            </a:pPr>
            <a:r>
              <a:rPr lang="en-IN" dirty="0"/>
              <a:t>   1</a:t>
            </a:r>
            <a:r>
              <a:rPr lang="en-IN" baseline="30000" dirty="0"/>
              <a:t>st</a:t>
            </a:r>
            <a:r>
              <a:rPr lang="en-IN" dirty="0"/>
              <a:t> class passengers survived more.</a:t>
            </a:r>
          </a:p>
        </p:txBody>
      </p:sp>
      <p:pic>
        <p:nvPicPr>
          <p:cNvPr id="5" name="Picture 4" descr="A close-up of a number&#10;&#10;AI-generated content may be incorrect.">
            <a:extLst>
              <a:ext uri="{FF2B5EF4-FFF2-40B4-BE49-F238E27FC236}">
                <a16:creationId xmlns:a16="http://schemas.microsoft.com/office/drawing/2014/main" id="{329B703D-E85B-667F-8713-F736B2EAA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13" y="2161998"/>
            <a:ext cx="7230484" cy="1267002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1387B36-C292-C909-E8ED-3644EB383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88" y="4023177"/>
            <a:ext cx="2715004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9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B5AB-A6DE-CAFA-DC9C-32BFAC1E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Children vs Adults Survival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7FD6-338C-2E7E-6437-385E8CB1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SQL Query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Output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 Insights</a:t>
            </a:r>
          </a:p>
          <a:p>
            <a:pPr marL="0" indent="0">
              <a:buNone/>
            </a:pPr>
            <a:r>
              <a:rPr lang="en-IN" dirty="0"/>
              <a:t>    Children were prioritized over adults.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555A6C55-FB9E-0F51-3997-A0CD70817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81" y="2177934"/>
            <a:ext cx="7259063" cy="1676634"/>
          </a:xfrm>
          <a:prstGeom prst="rect">
            <a:avLst/>
          </a:prstGeom>
        </p:spPr>
      </p:pic>
      <p:pic>
        <p:nvPicPr>
          <p:cNvPr id="7" name="Picture 6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7549AA6D-11C8-F4DD-1B3D-0162E89D8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81" y="4455392"/>
            <a:ext cx="2962688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1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C041-E555-DA2F-982C-3DE22F70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Survival by Embarkation Port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1BF13-82D2-DD87-3B05-4D75EA7FC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199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SQL Query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Output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Insights</a:t>
            </a:r>
          </a:p>
          <a:p>
            <a:pPr marL="0" indent="0">
              <a:buNone/>
            </a:pPr>
            <a:r>
              <a:rPr lang="en-IN" dirty="0"/>
              <a:t>    Embarked port “C” had the highest survival rate.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FD551-4586-6BC1-6716-06A43029E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77" y="2079177"/>
            <a:ext cx="7230484" cy="1238423"/>
          </a:xfrm>
          <a:prstGeom prst="rect">
            <a:avLst/>
          </a:prstGeom>
        </p:spPr>
      </p:pic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28D4A19C-D648-BC88-F479-6597153CD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93" y="3981053"/>
            <a:ext cx="2924583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57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44E3-733A-5710-5851-78074F6C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Fare Range and Survival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A86F-6724-2F34-D899-5C78F1A02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181"/>
            <a:ext cx="10515600" cy="47807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SQL Query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Output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Insights</a:t>
            </a:r>
          </a:p>
          <a:p>
            <a:pPr marL="0" indent="0">
              <a:buNone/>
            </a:pPr>
            <a:r>
              <a:rPr lang="en-IN" dirty="0"/>
              <a:t>   Fare &gt;$100 had higher survival.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7467E-E5F3-10CC-C47F-0C7F136CE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37" y="1836441"/>
            <a:ext cx="4564208" cy="1752222"/>
          </a:xfrm>
          <a:prstGeom prst="rect">
            <a:avLst/>
          </a:prstGeom>
        </p:spPr>
      </p:pic>
      <p:pic>
        <p:nvPicPr>
          <p:cNvPr id="7" name="Picture 6" descr="A screenshot of a number&#10;&#10;AI-generated content may be incorrect.">
            <a:extLst>
              <a:ext uri="{FF2B5EF4-FFF2-40B4-BE49-F238E27FC236}">
                <a16:creationId xmlns:a16="http://schemas.microsoft.com/office/drawing/2014/main" id="{EB39DB02-F58E-315D-D3AE-BB2FCBCAB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37" y="4170910"/>
            <a:ext cx="2548595" cy="89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4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Titanic Survival SQL Data Analysis</vt:lpstr>
      <vt:lpstr>Dataset Overview</vt:lpstr>
      <vt:lpstr>Schema and Environment Setup</vt:lpstr>
      <vt:lpstr>Overall Survival Statistics</vt:lpstr>
      <vt:lpstr>Gender-Based Survival Analysis</vt:lpstr>
      <vt:lpstr>Class-wise Survival Rate</vt:lpstr>
      <vt:lpstr>Children vs Adults Survival</vt:lpstr>
      <vt:lpstr>Survival by Embarkation Port</vt:lpstr>
      <vt:lpstr>Fare Range and Survival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Anil Shyamkunwar</dc:creator>
  <cp:lastModifiedBy>Anil Shyamkunwar</cp:lastModifiedBy>
  <cp:revision>2</cp:revision>
  <dcterms:created xsi:type="dcterms:W3CDTF">2025-07-23T06:11:23Z</dcterms:created>
  <dcterms:modified xsi:type="dcterms:W3CDTF">2025-07-25T07:28:23Z</dcterms:modified>
</cp:coreProperties>
</file>